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569200" cy="10693400"/>
  <p:notesSz cx="7569200" cy="10693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67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info@soverincontrol.com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6" name="object 3576"/>
          <p:cNvSpPr/>
          <p:nvPr/>
        </p:nvSpPr>
        <p:spPr>
          <a:xfrm>
            <a:off x="5551628" y="399842"/>
            <a:ext cx="304017" cy="348792"/>
          </a:xfrm>
          <a:custGeom>
            <a:avLst/>
            <a:gdLst/>
            <a:ahLst/>
            <a:cxnLst/>
            <a:rect l="l" t="t" r="r" b="b"/>
            <a:pathLst>
              <a:path w="304017" h="348792">
                <a:moveTo>
                  <a:pt x="179672" y="66522"/>
                </a:moveTo>
                <a:lnTo>
                  <a:pt x="172229" y="62699"/>
                </a:lnTo>
                <a:lnTo>
                  <a:pt x="170262" y="61751"/>
                </a:lnTo>
                <a:lnTo>
                  <a:pt x="158637" y="58158"/>
                </a:lnTo>
                <a:lnTo>
                  <a:pt x="162450" y="106692"/>
                </a:lnTo>
                <a:lnTo>
                  <a:pt x="172864" y="106692"/>
                </a:lnTo>
                <a:lnTo>
                  <a:pt x="175633" y="108610"/>
                </a:lnTo>
                <a:lnTo>
                  <a:pt x="176268" y="112229"/>
                </a:lnTo>
                <a:lnTo>
                  <a:pt x="176700" y="115620"/>
                </a:lnTo>
                <a:lnTo>
                  <a:pt x="175214" y="122643"/>
                </a:lnTo>
                <a:lnTo>
                  <a:pt x="171594" y="132842"/>
                </a:lnTo>
                <a:lnTo>
                  <a:pt x="125684" y="263144"/>
                </a:lnTo>
                <a:lnTo>
                  <a:pt x="122200" y="272669"/>
                </a:lnTo>
                <a:lnTo>
                  <a:pt x="116806" y="285464"/>
                </a:lnTo>
                <a:lnTo>
                  <a:pt x="112501" y="292900"/>
                </a:lnTo>
                <a:lnTo>
                  <a:pt x="109098" y="296938"/>
                </a:lnTo>
                <a:lnTo>
                  <a:pt x="104640" y="298843"/>
                </a:lnTo>
                <a:lnTo>
                  <a:pt x="94442" y="298843"/>
                </a:lnTo>
                <a:lnTo>
                  <a:pt x="91889" y="297141"/>
                </a:lnTo>
                <a:lnTo>
                  <a:pt x="91457" y="293535"/>
                </a:lnTo>
                <a:lnTo>
                  <a:pt x="91038" y="289915"/>
                </a:lnTo>
                <a:lnTo>
                  <a:pt x="92740" y="282270"/>
                </a:lnTo>
                <a:lnTo>
                  <a:pt x="96779" y="270789"/>
                </a:lnTo>
                <a:lnTo>
                  <a:pt x="105910" y="67157"/>
                </a:lnTo>
                <a:lnTo>
                  <a:pt x="95577" y="73791"/>
                </a:lnTo>
                <a:lnTo>
                  <a:pt x="85875" y="82078"/>
                </a:lnTo>
                <a:lnTo>
                  <a:pt x="78491" y="91186"/>
                </a:lnTo>
                <a:lnTo>
                  <a:pt x="69166" y="109140"/>
                </a:lnTo>
                <a:lnTo>
                  <a:pt x="63917" y="121940"/>
                </a:lnTo>
                <a:lnTo>
                  <a:pt x="58298" y="137096"/>
                </a:lnTo>
                <a:lnTo>
                  <a:pt x="11752" y="268871"/>
                </a:lnTo>
                <a:lnTo>
                  <a:pt x="8052" y="279663"/>
                </a:lnTo>
                <a:lnTo>
                  <a:pt x="3828" y="293704"/>
                </a:lnTo>
                <a:lnTo>
                  <a:pt x="1175" y="305139"/>
                </a:lnTo>
                <a:lnTo>
                  <a:pt x="0" y="315384"/>
                </a:lnTo>
                <a:lnTo>
                  <a:pt x="2412" y="327489"/>
                </a:lnTo>
                <a:lnTo>
                  <a:pt x="10266" y="338175"/>
                </a:lnTo>
                <a:lnTo>
                  <a:pt x="15516" y="342320"/>
                </a:lnTo>
                <a:lnTo>
                  <a:pt x="26968" y="347162"/>
                </a:lnTo>
                <a:lnTo>
                  <a:pt x="41089" y="348792"/>
                </a:lnTo>
                <a:lnTo>
                  <a:pt x="46730" y="348568"/>
                </a:lnTo>
                <a:lnTo>
                  <a:pt x="59108" y="346546"/>
                </a:lnTo>
                <a:lnTo>
                  <a:pt x="71696" y="342417"/>
                </a:lnTo>
                <a:lnTo>
                  <a:pt x="82292" y="337519"/>
                </a:lnTo>
                <a:lnTo>
                  <a:pt x="93239" y="331119"/>
                </a:lnTo>
                <a:lnTo>
                  <a:pt x="104424" y="323291"/>
                </a:lnTo>
                <a:lnTo>
                  <a:pt x="97198" y="343700"/>
                </a:lnTo>
                <a:lnTo>
                  <a:pt x="182859" y="343700"/>
                </a:lnTo>
                <a:lnTo>
                  <a:pt x="304017" y="0"/>
                </a:lnTo>
                <a:lnTo>
                  <a:pt x="218356" y="0"/>
                </a:lnTo>
                <a:lnTo>
                  <a:pt x="190302" y="79921"/>
                </a:lnTo>
                <a:lnTo>
                  <a:pt x="185628" y="72263"/>
                </a:lnTo>
                <a:lnTo>
                  <a:pt x="179672" y="66522"/>
                </a:lnTo>
                <a:close/>
              </a:path>
              <a:path w="304017" h="348792">
                <a:moveTo>
                  <a:pt x="158637" y="58158"/>
                </a:moveTo>
                <a:lnTo>
                  <a:pt x="145026" y="56959"/>
                </a:lnTo>
                <a:lnTo>
                  <a:pt x="142687" y="56993"/>
                </a:lnTo>
                <a:lnTo>
                  <a:pt x="130113" y="58369"/>
                </a:lnTo>
                <a:lnTo>
                  <a:pt x="117867" y="61758"/>
                </a:lnTo>
                <a:lnTo>
                  <a:pt x="105910" y="67157"/>
                </a:lnTo>
                <a:lnTo>
                  <a:pt x="96779" y="270789"/>
                </a:lnTo>
                <a:lnTo>
                  <a:pt x="145445" y="132842"/>
                </a:lnTo>
                <a:lnTo>
                  <a:pt x="149281" y="121793"/>
                </a:lnTo>
                <a:lnTo>
                  <a:pt x="152671" y="114769"/>
                </a:lnTo>
                <a:lnTo>
                  <a:pt x="155656" y="111582"/>
                </a:lnTo>
                <a:lnTo>
                  <a:pt x="158412" y="108394"/>
                </a:lnTo>
                <a:lnTo>
                  <a:pt x="162450" y="106692"/>
                </a:lnTo>
                <a:lnTo>
                  <a:pt x="158637" y="5815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7" name="object 3577"/>
          <p:cNvSpPr/>
          <p:nvPr/>
        </p:nvSpPr>
        <p:spPr>
          <a:xfrm>
            <a:off x="5642667" y="506535"/>
            <a:ext cx="85661" cy="192151"/>
          </a:xfrm>
          <a:custGeom>
            <a:avLst/>
            <a:gdLst/>
            <a:ahLst/>
            <a:cxnLst/>
            <a:rect l="l" t="t" r="r" b="b"/>
            <a:pathLst>
              <a:path w="85661" h="192150">
                <a:moveTo>
                  <a:pt x="80556" y="26149"/>
                </a:moveTo>
                <a:lnTo>
                  <a:pt x="84175" y="15951"/>
                </a:lnTo>
                <a:lnTo>
                  <a:pt x="85661" y="8928"/>
                </a:lnTo>
                <a:lnTo>
                  <a:pt x="85229" y="5537"/>
                </a:lnTo>
                <a:lnTo>
                  <a:pt x="84594" y="1917"/>
                </a:lnTo>
                <a:lnTo>
                  <a:pt x="81826" y="0"/>
                </a:lnTo>
                <a:lnTo>
                  <a:pt x="76517" y="0"/>
                </a:lnTo>
                <a:lnTo>
                  <a:pt x="71412" y="0"/>
                </a:lnTo>
                <a:lnTo>
                  <a:pt x="67373" y="1701"/>
                </a:lnTo>
                <a:lnTo>
                  <a:pt x="64617" y="4889"/>
                </a:lnTo>
                <a:lnTo>
                  <a:pt x="61633" y="8077"/>
                </a:lnTo>
                <a:lnTo>
                  <a:pt x="58242" y="15100"/>
                </a:lnTo>
                <a:lnTo>
                  <a:pt x="54406" y="26149"/>
                </a:lnTo>
                <a:lnTo>
                  <a:pt x="5740" y="164096"/>
                </a:lnTo>
                <a:lnTo>
                  <a:pt x="1701" y="175577"/>
                </a:lnTo>
                <a:lnTo>
                  <a:pt x="0" y="183222"/>
                </a:lnTo>
                <a:lnTo>
                  <a:pt x="419" y="186842"/>
                </a:lnTo>
                <a:lnTo>
                  <a:pt x="850" y="190449"/>
                </a:lnTo>
                <a:lnTo>
                  <a:pt x="3403" y="192150"/>
                </a:lnTo>
                <a:lnTo>
                  <a:pt x="8077" y="192150"/>
                </a:lnTo>
                <a:lnTo>
                  <a:pt x="13601" y="192150"/>
                </a:lnTo>
                <a:lnTo>
                  <a:pt x="18059" y="190245"/>
                </a:lnTo>
                <a:lnTo>
                  <a:pt x="21463" y="186207"/>
                </a:lnTo>
                <a:lnTo>
                  <a:pt x="25767" y="178772"/>
                </a:lnTo>
                <a:lnTo>
                  <a:pt x="31161" y="165976"/>
                </a:lnTo>
                <a:lnTo>
                  <a:pt x="34645" y="156451"/>
                </a:lnTo>
                <a:lnTo>
                  <a:pt x="80556" y="2614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8" name="object 3578"/>
          <p:cNvSpPr/>
          <p:nvPr/>
        </p:nvSpPr>
        <p:spPr>
          <a:xfrm>
            <a:off x="5551628" y="399842"/>
            <a:ext cx="304017" cy="348792"/>
          </a:xfrm>
          <a:custGeom>
            <a:avLst/>
            <a:gdLst/>
            <a:ahLst/>
            <a:cxnLst/>
            <a:rect l="l" t="t" r="r" b="b"/>
            <a:pathLst>
              <a:path w="304017" h="348792">
                <a:moveTo>
                  <a:pt x="304017" y="0"/>
                </a:moveTo>
                <a:lnTo>
                  <a:pt x="182859" y="343700"/>
                </a:lnTo>
                <a:lnTo>
                  <a:pt x="97198" y="343700"/>
                </a:lnTo>
                <a:lnTo>
                  <a:pt x="104424" y="323291"/>
                </a:lnTo>
                <a:lnTo>
                  <a:pt x="93239" y="331119"/>
                </a:lnTo>
                <a:lnTo>
                  <a:pt x="82292" y="337519"/>
                </a:lnTo>
                <a:lnTo>
                  <a:pt x="71696" y="342417"/>
                </a:lnTo>
                <a:lnTo>
                  <a:pt x="59108" y="346546"/>
                </a:lnTo>
                <a:lnTo>
                  <a:pt x="46730" y="348568"/>
                </a:lnTo>
                <a:lnTo>
                  <a:pt x="41089" y="348792"/>
                </a:lnTo>
                <a:lnTo>
                  <a:pt x="26968" y="347162"/>
                </a:lnTo>
                <a:lnTo>
                  <a:pt x="15516" y="342320"/>
                </a:lnTo>
                <a:lnTo>
                  <a:pt x="10266" y="338175"/>
                </a:lnTo>
                <a:lnTo>
                  <a:pt x="2412" y="327489"/>
                </a:lnTo>
                <a:lnTo>
                  <a:pt x="0" y="315384"/>
                </a:lnTo>
                <a:lnTo>
                  <a:pt x="68" y="313944"/>
                </a:lnTo>
                <a:lnTo>
                  <a:pt x="3828" y="293704"/>
                </a:lnTo>
                <a:lnTo>
                  <a:pt x="8052" y="279663"/>
                </a:lnTo>
                <a:lnTo>
                  <a:pt x="11752" y="268871"/>
                </a:lnTo>
                <a:lnTo>
                  <a:pt x="58298" y="137096"/>
                </a:lnTo>
                <a:lnTo>
                  <a:pt x="63917" y="121940"/>
                </a:lnTo>
                <a:lnTo>
                  <a:pt x="69166" y="109140"/>
                </a:lnTo>
                <a:lnTo>
                  <a:pt x="74087" y="98755"/>
                </a:lnTo>
                <a:lnTo>
                  <a:pt x="85875" y="82078"/>
                </a:lnTo>
                <a:lnTo>
                  <a:pt x="95577" y="73791"/>
                </a:lnTo>
                <a:lnTo>
                  <a:pt x="105910" y="67157"/>
                </a:lnTo>
                <a:lnTo>
                  <a:pt x="117867" y="61758"/>
                </a:lnTo>
                <a:lnTo>
                  <a:pt x="130113" y="58369"/>
                </a:lnTo>
                <a:lnTo>
                  <a:pt x="142687" y="56993"/>
                </a:lnTo>
                <a:lnTo>
                  <a:pt x="145026" y="56959"/>
                </a:lnTo>
                <a:lnTo>
                  <a:pt x="158637" y="58158"/>
                </a:lnTo>
                <a:lnTo>
                  <a:pt x="170262" y="61751"/>
                </a:lnTo>
                <a:lnTo>
                  <a:pt x="179672" y="66522"/>
                </a:lnTo>
                <a:lnTo>
                  <a:pt x="190302" y="79921"/>
                </a:lnTo>
                <a:lnTo>
                  <a:pt x="218356" y="0"/>
                </a:lnTo>
                <a:lnTo>
                  <a:pt x="304017" y="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9" name="object 3579"/>
          <p:cNvSpPr/>
          <p:nvPr/>
        </p:nvSpPr>
        <p:spPr>
          <a:xfrm>
            <a:off x="5786378" y="456801"/>
            <a:ext cx="247402" cy="291833"/>
          </a:xfrm>
          <a:custGeom>
            <a:avLst/>
            <a:gdLst/>
            <a:ahLst/>
            <a:cxnLst/>
            <a:rect l="l" t="t" r="r" b="b"/>
            <a:pathLst>
              <a:path w="247402" h="291833">
                <a:moveTo>
                  <a:pt x="237126" y="22837"/>
                </a:moveTo>
                <a:lnTo>
                  <a:pt x="227407" y="13601"/>
                </a:lnTo>
                <a:lnTo>
                  <a:pt x="223435" y="10980"/>
                </a:lnTo>
                <a:lnTo>
                  <a:pt x="213325" y="6156"/>
                </a:lnTo>
                <a:lnTo>
                  <a:pt x="201479" y="2727"/>
                </a:lnTo>
                <a:lnTo>
                  <a:pt x="187893" y="679"/>
                </a:lnTo>
                <a:lnTo>
                  <a:pt x="172569" y="0"/>
                </a:lnTo>
                <a:lnTo>
                  <a:pt x="165999" y="144"/>
                </a:lnTo>
                <a:lnTo>
                  <a:pt x="153234" y="1274"/>
                </a:lnTo>
                <a:lnTo>
                  <a:pt x="140720" y="3513"/>
                </a:lnTo>
                <a:lnTo>
                  <a:pt x="142188" y="62560"/>
                </a:lnTo>
                <a:lnTo>
                  <a:pt x="146216" y="55270"/>
                </a:lnTo>
                <a:lnTo>
                  <a:pt x="148756" y="51650"/>
                </a:lnTo>
                <a:lnTo>
                  <a:pt x="153227" y="49745"/>
                </a:lnTo>
                <a:lnTo>
                  <a:pt x="163856" y="49745"/>
                </a:lnTo>
                <a:lnTo>
                  <a:pt x="166193" y="52082"/>
                </a:lnTo>
                <a:lnTo>
                  <a:pt x="166409" y="56121"/>
                </a:lnTo>
                <a:lnTo>
                  <a:pt x="166274" y="58092"/>
                </a:lnTo>
                <a:lnTo>
                  <a:pt x="163952" y="68379"/>
                </a:lnTo>
                <a:lnTo>
                  <a:pt x="158751" y="84391"/>
                </a:lnTo>
                <a:lnTo>
                  <a:pt x="151525" y="105003"/>
                </a:lnTo>
                <a:lnTo>
                  <a:pt x="126442" y="105003"/>
                </a:lnTo>
                <a:lnTo>
                  <a:pt x="110288" y="150914"/>
                </a:lnTo>
                <a:lnTo>
                  <a:pt x="221248" y="150914"/>
                </a:lnTo>
                <a:lnTo>
                  <a:pt x="234418" y="113499"/>
                </a:lnTo>
                <a:lnTo>
                  <a:pt x="235222" y="111222"/>
                </a:lnTo>
                <a:lnTo>
                  <a:pt x="240122" y="96156"/>
                </a:lnTo>
                <a:lnTo>
                  <a:pt x="243780" y="82516"/>
                </a:lnTo>
                <a:lnTo>
                  <a:pt x="246203" y="70281"/>
                </a:lnTo>
                <a:lnTo>
                  <a:pt x="247402" y="59432"/>
                </a:lnTo>
                <a:lnTo>
                  <a:pt x="247384" y="49949"/>
                </a:lnTo>
                <a:lnTo>
                  <a:pt x="247017" y="46324"/>
                </a:lnTo>
                <a:lnTo>
                  <a:pt x="243651" y="33744"/>
                </a:lnTo>
                <a:lnTo>
                  <a:pt x="237126" y="22837"/>
                </a:lnTo>
                <a:close/>
              </a:path>
              <a:path w="247402" h="291833">
                <a:moveTo>
                  <a:pt x="18142" y="276984"/>
                </a:moveTo>
                <a:lnTo>
                  <a:pt x="30367" y="283972"/>
                </a:lnTo>
                <a:lnTo>
                  <a:pt x="36839" y="286381"/>
                </a:lnTo>
                <a:lnTo>
                  <a:pt x="48408" y="289375"/>
                </a:lnTo>
                <a:lnTo>
                  <a:pt x="61342" y="291210"/>
                </a:lnTo>
                <a:lnTo>
                  <a:pt x="75642" y="291833"/>
                </a:lnTo>
                <a:lnTo>
                  <a:pt x="88582" y="291369"/>
                </a:lnTo>
                <a:lnTo>
                  <a:pt x="101567" y="289857"/>
                </a:lnTo>
                <a:lnTo>
                  <a:pt x="113685" y="287313"/>
                </a:lnTo>
                <a:lnTo>
                  <a:pt x="124956" y="283756"/>
                </a:lnTo>
                <a:lnTo>
                  <a:pt x="132028" y="280869"/>
                </a:lnTo>
                <a:lnTo>
                  <a:pt x="143302" y="275130"/>
                </a:lnTo>
                <a:lnTo>
                  <a:pt x="153998" y="268168"/>
                </a:lnTo>
                <a:lnTo>
                  <a:pt x="164060" y="259956"/>
                </a:lnTo>
                <a:lnTo>
                  <a:pt x="175647" y="248752"/>
                </a:lnTo>
                <a:lnTo>
                  <a:pt x="183848" y="239174"/>
                </a:lnTo>
                <a:lnTo>
                  <a:pt x="189993" y="229984"/>
                </a:lnTo>
                <a:lnTo>
                  <a:pt x="197150" y="216065"/>
                </a:lnTo>
                <a:lnTo>
                  <a:pt x="202258" y="203957"/>
                </a:lnTo>
                <a:lnTo>
                  <a:pt x="207430" y="189814"/>
                </a:lnTo>
                <a:lnTo>
                  <a:pt x="214860" y="169189"/>
                </a:lnTo>
                <a:lnTo>
                  <a:pt x="133669" y="169189"/>
                </a:lnTo>
                <a:lnTo>
                  <a:pt x="120486" y="206184"/>
                </a:lnTo>
                <a:lnTo>
                  <a:pt x="117712" y="213791"/>
                </a:lnTo>
                <a:lnTo>
                  <a:pt x="112200" y="226466"/>
                </a:lnTo>
                <a:lnTo>
                  <a:pt x="107100" y="234657"/>
                </a:lnTo>
                <a:lnTo>
                  <a:pt x="103277" y="239547"/>
                </a:lnTo>
                <a:lnTo>
                  <a:pt x="97956" y="241884"/>
                </a:lnTo>
                <a:lnTo>
                  <a:pt x="86272" y="241884"/>
                </a:lnTo>
                <a:lnTo>
                  <a:pt x="83504" y="239979"/>
                </a:lnTo>
                <a:lnTo>
                  <a:pt x="82869" y="236359"/>
                </a:lnTo>
                <a:lnTo>
                  <a:pt x="83966" y="227324"/>
                </a:lnTo>
                <a:lnTo>
                  <a:pt x="88825" y="211709"/>
                </a:lnTo>
                <a:lnTo>
                  <a:pt x="110288" y="150914"/>
                </a:lnTo>
                <a:lnTo>
                  <a:pt x="126442" y="105003"/>
                </a:lnTo>
                <a:lnTo>
                  <a:pt x="133669" y="84391"/>
                </a:lnTo>
                <a:lnTo>
                  <a:pt x="136814" y="75707"/>
                </a:lnTo>
                <a:lnTo>
                  <a:pt x="142188" y="62560"/>
                </a:lnTo>
                <a:lnTo>
                  <a:pt x="140720" y="3513"/>
                </a:lnTo>
                <a:lnTo>
                  <a:pt x="128458" y="6848"/>
                </a:lnTo>
                <a:lnTo>
                  <a:pt x="116447" y="11264"/>
                </a:lnTo>
                <a:lnTo>
                  <a:pt x="100885" y="19235"/>
                </a:lnTo>
                <a:lnTo>
                  <a:pt x="90361" y="26429"/>
                </a:lnTo>
                <a:lnTo>
                  <a:pt x="80817" y="34680"/>
                </a:lnTo>
                <a:lnTo>
                  <a:pt x="72239" y="44005"/>
                </a:lnTo>
                <a:lnTo>
                  <a:pt x="64484" y="54530"/>
                </a:lnTo>
                <a:lnTo>
                  <a:pt x="58272" y="64706"/>
                </a:lnTo>
                <a:lnTo>
                  <a:pt x="52392" y="76043"/>
                </a:lnTo>
                <a:lnTo>
                  <a:pt x="46845" y="88550"/>
                </a:lnTo>
                <a:lnTo>
                  <a:pt x="41632" y="102235"/>
                </a:lnTo>
                <a:lnTo>
                  <a:pt x="12726" y="184505"/>
                </a:lnTo>
                <a:lnTo>
                  <a:pt x="8140" y="198058"/>
                </a:lnTo>
                <a:lnTo>
                  <a:pt x="4237" y="211415"/>
                </a:lnTo>
                <a:lnTo>
                  <a:pt x="1602" y="222836"/>
                </a:lnTo>
                <a:lnTo>
                  <a:pt x="192" y="232321"/>
                </a:lnTo>
                <a:lnTo>
                  <a:pt x="0" y="238167"/>
                </a:lnTo>
                <a:lnTo>
                  <a:pt x="1530" y="250783"/>
                </a:lnTo>
                <a:lnTo>
                  <a:pt x="5716" y="262509"/>
                </a:lnTo>
                <a:lnTo>
                  <a:pt x="9266" y="268304"/>
                </a:lnTo>
                <a:lnTo>
                  <a:pt x="18142" y="27698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0" name="object 3580"/>
          <p:cNvSpPr/>
          <p:nvPr/>
        </p:nvSpPr>
        <p:spPr>
          <a:xfrm>
            <a:off x="5912821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740" y="0"/>
                </a:lnTo>
                <a:lnTo>
                  <a:pt x="26784" y="0"/>
                </a:lnTo>
                <a:lnTo>
                  <a:pt x="22313" y="1904"/>
                </a:lnTo>
                <a:lnTo>
                  <a:pt x="19773" y="5524"/>
                </a:lnTo>
                <a:lnTo>
                  <a:pt x="15746" y="12814"/>
                </a:lnTo>
                <a:lnTo>
                  <a:pt x="10371" y="25962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1" name="object 3581"/>
          <p:cNvSpPr/>
          <p:nvPr/>
        </p:nvSpPr>
        <p:spPr>
          <a:xfrm>
            <a:off x="5786378" y="456801"/>
            <a:ext cx="247402" cy="291833"/>
          </a:xfrm>
          <a:custGeom>
            <a:avLst/>
            <a:gdLst/>
            <a:ahLst/>
            <a:cxnLst/>
            <a:rect l="l" t="t" r="r" b="b"/>
            <a:pathLst>
              <a:path w="247402" h="291833">
                <a:moveTo>
                  <a:pt x="221248" y="150914"/>
                </a:moveTo>
                <a:lnTo>
                  <a:pt x="110288" y="150914"/>
                </a:lnTo>
                <a:lnTo>
                  <a:pt x="88825" y="211709"/>
                </a:lnTo>
                <a:lnTo>
                  <a:pt x="83966" y="227324"/>
                </a:lnTo>
                <a:lnTo>
                  <a:pt x="82869" y="236359"/>
                </a:lnTo>
                <a:lnTo>
                  <a:pt x="83504" y="239979"/>
                </a:lnTo>
                <a:lnTo>
                  <a:pt x="86272" y="241884"/>
                </a:lnTo>
                <a:lnTo>
                  <a:pt x="91581" y="241884"/>
                </a:lnTo>
                <a:lnTo>
                  <a:pt x="97956" y="241884"/>
                </a:lnTo>
                <a:lnTo>
                  <a:pt x="103277" y="239547"/>
                </a:lnTo>
                <a:lnTo>
                  <a:pt x="107100" y="234657"/>
                </a:lnTo>
                <a:lnTo>
                  <a:pt x="112200" y="226466"/>
                </a:lnTo>
                <a:lnTo>
                  <a:pt x="117712" y="213791"/>
                </a:lnTo>
                <a:lnTo>
                  <a:pt x="120486" y="206184"/>
                </a:lnTo>
                <a:lnTo>
                  <a:pt x="133669" y="169189"/>
                </a:lnTo>
                <a:lnTo>
                  <a:pt x="214860" y="169189"/>
                </a:lnTo>
                <a:lnTo>
                  <a:pt x="207430" y="189814"/>
                </a:lnTo>
                <a:lnTo>
                  <a:pt x="202258" y="203957"/>
                </a:lnTo>
                <a:lnTo>
                  <a:pt x="197150" y="216065"/>
                </a:lnTo>
                <a:lnTo>
                  <a:pt x="192168" y="226134"/>
                </a:lnTo>
                <a:lnTo>
                  <a:pt x="183848" y="239174"/>
                </a:lnTo>
                <a:lnTo>
                  <a:pt x="175647" y="248752"/>
                </a:lnTo>
                <a:lnTo>
                  <a:pt x="165428" y="258724"/>
                </a:lnTo>
                <a:lnTo>
                  <a:pt x="153998" y="268168"/>
                </a:lnTo>
                <a:lnTo>
                  <a:pt x="143302" y="275130"/>
                </a:lnTo>
                <a:lnTo>
                  <a:pt x="132028" y="280869"/>
                </a:lnTo>
                <a:lnTo>
                  <a:pt x="113685" y="287313"/>
                </a:lnTo>
                <a:lnTo>
                  <a:pt x="101567" y="289857"/>
                </a:lnTo>
                <a:lnTo>
                  <a:pt x="88582" y="291369"/>
                </a:lnTo>
                <a:lnTo>
                  <a:pt x="75642" y="291833"/>
                </a:lnTo>
                <a:lnTo>
                  <a:pt x="61342" y="291210"/>
                </a:lnTo>
                <a:lnTo>
                  <a:pt x="48408" y="289375"/>
                </a:lnTo>
                <a:lnTo>
                  <a:pt x="36839" y="286381"/>
                </a:lnTo>
                <a:lnTo>
                  <a:pt x="18142" y="276984"/>
                </a:lnTo>
                <a:lnTo>
                  <a:pt x="9266" y="268304"/>
                </a:lnTo>
                <a:lnTo>
                  <a:pt x="1530" y="250783"/>
                </a:lnTo>
                <a:lnTo>
                  <a:pt x="0" y="238167"/>
                </a:lnTo>
                <a:lnTo>
                  <a:pt x="192" y="232321"/>
                </a:lnTo>
                <a:lnTo>
                  <a:pt x="4237" y="211415"/>
                </a:lnTo>
                <a:lnTo>
                  <a:pt x="8140" y="198058"/>
                </a:lnTo>
                <a:lnTo>
                  <a:pt x="12726" y="184505"/>
                </a:lnTo>
                <a:lnTo>
                  <a:pt x="41632" y="102235"/>
                </a:lnTo>
                <a:lnTo>
                  <a:pt x="46845" y="88550"/>
                </a:lnTo>
                <a:lnTo>
                  <a:pt x="52392" y="76043"/>
                </a:lnTo>
                <a:lnTo>
                  <a:pt x="58272" y="64706"/>
                </a:lnTo>
                <a:lnTo>
                  <a:pt x="64484" y="54530"/>
                </a:lnTo>
                <a:lnTo>
                  <a:pt x="71027" y="45506"/>
                </a:lnTo>
                <a:lnTo>
                  <a:pt x="80817" y="34680"/>
                </a:lnTo>
                <a:lnTo>
                  <a:pt x="90361" y="26429"/>
                </a:lnTo>
                <a:lnTo>
                  <a:pt x="100885" y="19235"/>
                </a:lnTo>
                <a:lnTo>
                  <a:pt x="112404" y="13080"/>
                </a:lnTo>
                <a:lnTo>
                  <a:pt x="128458" y="6848"/>
                </a:lnTo>
                <a:lnTo>
                  <a:pt x="140720" y="3513"/>
                </a:lnTo>
                <a:lnTo>
                  <a:pt x="153234" y="1274"/>
                </a:lnTo>
                <a:lnTo>
                  <a:pt x="165999" y="144"/>
                </a:lnTo>
                <a:lnTo>
                  <a:pt x="172569" y="0"/>
                </a:lnTo>
                <a:lnTo>
                  <a:pt x="187893" y="679"/>
                </a:lnTo>
                <a:lnTo>
                  <a:pt x="201479" y="2727"/>
                </a:lnTo>
                <a:lnTo>
                  <a:pt x="213325" y="6156"/>
                </a:lnTo>
                <a:lnTo>
                  <a:pt x="223435" y="10980"/>
                </a:lnTo>
                <a:lnTo>
                  <a:pt x="237126" y="22837"/>
                </a:lnTo>
                <a:lnTo>
                  <a:pt x="243651" y="33744"/>
                </a:lnTo>
                <a:lnTo>
                  <a:pt x="247017" y="46324"/>
                </a:lnTo>
                <a:lnTo>
                  <a:pt x="247402" y="59432"/>
                </a:lnTo>
                <a:lnTo>
                  <a:pt x="246203" y="70281"/>
                </a:lnTo>
                <a:lnTo>
                  <a:pt x="243780" y="82516"/>
                </a:lnTo>
                <a:lnTo>
                  <a:pt x="240122" y="96156"/>
                </a:lnTo>
                <a:lnTo>
                  <a:pt x="235222" y="111222"/>
                </a:lnTo>
                <a:lnTo>
                  <a:pt x="234418" y="113499"/>
                </a:lnTo>
                <a:lnTo>
                  <a:pt x="221248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2" name="object 3582"/>
          <p:cNvSpPr/>
          <p:nvPr/>
        </p:nvSpPr>
        <p:spPr>
          <a:xfrm>
            <a:off x="6008496" y="456801"/>
            <a:ext cx="247384" cy="291833"/>
          </a:xfrm>
          <a:custGeom>
            <a:avLst/>
            <a:gdLst/>
            <a:ahLst/>
            <a:cxnLst/>
            <a:rect l="l" t="t" r="r" b="b"/>
            <a:pathLst>
              <a:path w="247384" h="291833">
                <a:moveTo>
                  <a:pt x="237031" y="22812"/>
                </a:moveTo>
                <a:lnTo>
                  <a:pt x="227191" y="13601"/>
                </a:lnTo>
                <a:lnTo>
                  <a:pt x="223413" y="11062"/>
                </a:lnTo>
                <a:lnTo>
                  <a:pt x="213381" y="6202"/>
                </a:lnTo>
                <a:lnTo>
                  <a:pt x="201553" y="2748"/>
                </a:lnTo>
                <a:lnTo>
                  <a:pt x="187945" y="684"/>
                </a:lnTo>
                <a:lnTo>
                  <a:pt x="172569" y="0"/>
                </a:lnTo>
                <a:lnTo>
                  <a:pt x="165999" y="144"/>
                </a:lnTo>
                <a:lnTo>
                  <a:pt x="153234" y="1274"/>
                </a:lnTo>
                <a:lnTo>
                  <a:pt x="140720" y="3513"/>
                </a:lnTo>
                <a:lnTo>
                  <a:pt x="142188" y="62560"/>
                </a:lnTo>
                <a:lnTo>
                  <a:pt x="146216" y="55270"/>
                </a:lnTo>
                <a:lnTo>
                  <a:pt x="148756" y="51650"/>
                </a:lnTo>
                <a:lnTo>
                  <a:pt x="153011" y="49745"/>
                </a:lnTo>
                <a:lnTo>
                  <a:pt x="163856" y="49745"/>
                </a:lnTo>
                <a:lnTo>
                  <a:pt x="166193" y="52082"/>
                </a:lnTo>
                <a:lnTo>
                  <a:pt x="166409" y="56121"/>
                </a:lnTo>
                <a:lnTo>
                  <a:pt x="166274" y="58092"/>
                </a:lnTo>
                <a:lnTo>
                  <a:pt x="163952" y="68379"/>
                </a:lnTo>
                <a:lnTo>
                  <a:pt x="158751" y="84391"/>
                </a:lnTo>
                <a:lnTo>
                  <a:pt x="151525" y="105003"/>
                </a:lnTo>
                <a:lnTo>
                  <a:pt x="126442" y="105003"/>
                </a:lnTo>
                <a:lnTo>
                  <a:pt x="110288" y="150914"/>
                </a:lnTo>
                <a:lnTo>
                  <a:pt x="221248" y="150914"/>
                </a:lnTo>
                <a:lnTo>
                  <a:pt x="234418" y="113499"/>
                </a:lnTo>
                <a:lnTo>
                  <a:pt x="240035" y="96156"/>
                </a:lnTo>
                <a:lnTo>
                  <a:pt x="243688" y="82516"/>
                </a:lnTo>
                <a:lnTo>
                  <a:pt x="246143" y="70281"/>
                </a:lnTo>
                <a:lnTo>
                  <a:pt x="247382" y="59432"/>
                </a:lnTo>
                <a:lnTo>
                  <a:pt x="247384" y="49949"/>
                </a:lnTo>
                <a:lnTo>
                  <a:pt x="247000" y="46223"/>
                </a:lnTo>
                <a:lnTo>
                  <a:pt x="243608" y="33686"/>
                </a:lnTo>
                <a:lnTo>
                  <a:pt x="237031" y="22812"/>
                </a:lnTo>
                <a:close/>
              </a:path>
              <a:path w="247384" h="291833">
                <a:moveTo>
                  <a:pt x="18142" y="276984"/>
                </a:moveTo>
                <a:lnTo>
                  <a:pt x="30367" y="283972"/>
                </a:lnTo>
                <a:lnTo>
                  <a:pt x="36839" y="286381"/>
                </a:lnTo>
                <a:lnTo>
                  <a:pt x="48408" y="289375"/>
                </a:lnTo>
                <a:lnTo>
                  <a:pt x="61342" y="291210"/>
                </a:lnTo>
                <a:lnTo>
                  <a:pt x="75642" y="291833"/>
                </a:lnTo>
                <a:lnTo>
                  <a:pt x="88582" y="291369"/>
                </a:lnTo>
                <a:lnTo>
                  <a:pt x="101567" y="289857"/>
                </a:lnTo>
                <a:lnTo>
                  <a:pt x="113685" y="287313"/>
                </a:lnTo>
                <a:lnTo>
                  <a:pt x="124956" y="283756"/>
                </a:lnTo>
                <a:lnTo>
                  <a:pt x="132028" y="280869"/>
                </a:lnTo>
                <a:lnTo>
                  <a:pt x="143302" y="275130"/>
                </a:lnTo>
                <a:lnTo>
                  <a:pt x="153998" y="268168"/>
                </a:lnTo>
                <a:lnTo>
                  <a:pt x="164060" y="259956"/>
                </a:lnTo>
                <a:lnTo>
                  <a:pt x="175593" y="248752"/>
                </a:lnTo>
                <a:lnTo>
                  <a:pt x="183752" y="239174"/>
                </a:lnTo>
                <a:lnTo>
                  <a:pt x="189993" y="229984"/>
                </a:lnTo>
                <a:lnTo>
                  <a:pt x="197150" y="216065"/>
                </a:lnTo>
                <a:lnTo>
                  <a:pt x="202258" y="203957"/>
                </a:lnTo>
                <a:lnTo>
                  <a:pt x="207430" y="189814"/>
                </a:lnTo>
                <a:lnTo>
                  <a:pt x="214860" y="169189"/>
                </a:lnTo>
                <a:lnTo>
                  <a:pt x="133669" y="169189"/>
                </a:lnTo>
                <a:lnTo>
                  <a:pt x="120486" y="206184"/>
                </a:lnTo>
                <a:lnTo>
                  <a:pt x="117712" y="213791"/>
                </a:lnTo>
                <a:lnTo>
                  <a:pt x="112200" y="226466"/>
                </a:lnTo>
                <a:lnTo>
                  <a:pt x="107100" y="234657"/>
                </a:lnTo>
                <a:lnTo>
                  <a:pt x="103277" y="239547"/>
                </a:lnTo>
                <a:lnTo>
                  <a:pt x="97956" y="241884"/>
                </a:lnTo>
                <a:lnTo>
                  <a:pt x="86272" y="241884"/>
                </a:lnTo>
                <a:lnTo>
                  <a:pt x="83504" y="239979"/>
                </a:lnTo>
                <a:lnTo>
                  <a:pt x="82869" y="236359"/>
                </a:lnTo>
                <a:lnTo>
                  <a:pt x="83966" y="227324"/>
                </a:lnTo>
                <a:lnTo>
                  <a:pt x="88825" y="211709"/>
                </a:lnTo>
                <a:lnTo>
                  <a:pt x="110288" y="150914"/>
                </a:lnTo>
                <a:lnTo>
                  <a:pt x="126442" y="105003"/>
                </a:lnTo>
                <a:lnTo>
                  <a:pt x="133669" y="84391"/>
                </a:lnTo>
                <a:lnTo>
                  <a:pt x="136814" y="75707"/>
                </a:lnTo>
                <a:lnTo>
                  <a:pt x="142188" y="62560"/>
                </a:lnTo>
                <a:lnTo>
                  <a:pt x="140720" y="3513"/>
                </a:lnTo>
                <a:lnTo>
                  <a:pt x="128458" y="6848"/>
                </a:lnTo>
                <a:lnTo>
                  <a:pt x="116447" y="11264"/>
                </a:lnTo>
                <a:lnTo>
                  <a:pt x="100842" y="19235"/>
                </a:lnTo>
                <a:lnTo>
                  <a:pt x="90274" y="26429"/>
                </a:lnTo>
                <a:lnTo>
                  <a:pt x="80729" y="34680"/>
                </a:lnTo>
                <a:lnTo>
                  <a:pt x="72239" y="44005"/>
                </a:lnTo>
                <a:lnTo>
                  <a:pt x="64484" y="54530"/>
                </a:lnTo>
                <a:lnTo>
                  <a:pt x="58272" y="64706"/>
                </a:lnTo>
                <a:lnTo>
                  <a:pt x="52392" y="76043"/>
                </a:lnTo>
                <a:lnTo>
                  <a:pt x="46845" y="88550"/>
                </a:lnTo>
                <a:lnTo>
                  <a:pt x="41632" y="102235"/>
                </a:lnTo>
                <a:lnTo>
                  <a:pt x="12726" y="184505"/>
                </a:lnTo>
                <a:lnTo>
                  <a:pt x="8140" y="198058"/>
                </a:lnTo>
                <a:lnTo>
                  <a:pt x="4237" y="211415"/>
                </a:lnTo>
                <a:lnTo>
                  <a:pt x="1602" y="222836"/>
                </a:lnTo>
                <a:lnTo>
                  <a:pt x="192" y="232321"/>
                </a:lnTo>
                <a:lnTo>
                  <a:pt x="0" y="238167"/>
                </a:lnTo>
                <a:lnTo>
                  <a:pt x="1530" y="250783"/>
                </a:lnTo>
                <a:lnTo>
                  <a:pt x="5716" y="262509"/>
                </a:lnTo>
                <a:lnTo>
                  <a:pt x="9266" y="268304"/>
                </a:lnTo>
                <a:lnTo>
                  <a:pt x="18142" y="27698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3" name="object 3583"/>
          <p:cNvSpPr/>
          <p:nvPr/>
        </p:nvSpPr>
        <p:spPr>
          <a:xfrm>
            <a:off x="6134939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524" y="0"/>
                </a:lnTo>
                <a:lnTo>
                  <a:pt x="26568" y="0"/>
                </a:lnTo>
                <a:lnTo>
                  <a:pt x="22313" y="1904"/>
                </a:lnTo>
                <a:lnTo>
                  <a:pt x="19773" y="5524"/>
                </a:lnTo>
                <a:lnTo>
                  <a:pt x="15746" y="12814"/>
                </a:lnTo>
                <a:lnTo>
                  <a:pt x="10371" y="25962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4" name="object 3584"/>
          <p:cNvSpPr/>
          <p:nvPr/>
        </p:nvSpPr>
        <p:spPr>
          <a:xfrm>
            <a:off x="6008496" y="456801"/>
            <a:ext cx="247384" cy="291833"/>
          </a:xfrm>
          <a:custGeom>
            <a:avLst/>
            <a:gdLst/>
            <a:ahLst/>
            <a:cxnLst/>
            <a:rect l="l" t="t" r="r" b="b"/>
            <a:pathLst>
              <a:path w="247384" h="291833">
                <a:moveTo>
                  <a:pt x="221248" y="150914"/>
                </a:moveTo>
                <a:lnTo>
                  <a:pt x="110288" y="150914"/>
                </a:lnTo>
                <a:lnTo>
                  <a:pt x="88825" y="211709"/>
                </a:lnTo>
                <a:lnTo>
                  <a:pt x="83966" y="227324"/>
                </a:lnTo>
                <a:lnTo>
                  <a:pt x="82869" y="236359"/>
                </a:lnTo>
                <a:lnTo>
                  <a:pt x="83504" y="239979"/>
                </a:lnTo>
                <a:lnTo>
                  <a:pt x="86272" y="241884"/>
                </a:lnTo>
                <a:lnTo>
                  <a:pt x="91581" y="241884"/>
                </a:lnTo>
                <a:lnTo>
                  <a:pt x="97956" y="241884"/>
                </a:lnTo>
                <a:lnTo>
                  <a:pt x="103277" y="239547"/>
                </a:lnTo>
                <a:lnTo>
                  <a:pt x="107100" y="234657"/>
                </a:lnTo>
                <a:lnTo>
                  <a:pt x="112200" y="226466"/>
                </a:lnTo>
                <a:lnTo>
                  <a:pt x="117712" y="213791"/>
                </a:lnTo>
                <a:lnTo>
                  <a:pt x="120486" y="206184"/>
                </a:lnTo>
                <a:lnTo>
                  <a:pt x="133669" y="169189"/>
                </a:lnTo>
                <a:lnTo>
                  <a:pt x="214860" y="169189"/>
                </a:lnTo>
                <a:lnTo>
                  <a:pt x="207430" y="189814"/>
                </a:lnTo>
                <a:lnTo>
                  <a:pt x="202258" y="203957"/>
                </a:lnTo>
                <a:lnTo>
                  <a:pt x="197150" y="216065"/>
                </a:lnTo>
                <a:lnTo>
                  <a:pt x="192168" y="226134"/>
                </a:lnTo>
                <a:lnTo>
                  <a:pt x="183752" y="239174"/>
                </a:lnTo>
                <a:lnTo>
                  <a:pt x="175593" y="248752"/>
                </a:lnTo>
                <a:lnTo>
                  <a:pt x="165428" y="258724"/>
                </a:lnTo>
                <a:lnTo>
                  <a:pt x="153998" y="268168"/>
                </a:lnTo>
                <a:lnTo>
                  <a:pt x="143302" y="275130"/>
                </a:lnTo>
                <a:lnTo>
                  <a:pt x="132028" y="280869"/>
                </a:lnTo>
                <a:lnTo>
                  <a:pt x="113685" y="287313"/>
                </a:lnTo>
                <a:lnTo>
                  <a:pt x="101567" y="289857"/>
                </a:lnTo>
                <a:lnTo>
                  <a:pt x="88582" y="291369"/>
                </a:lnTo>
                <a:lnTo>
                  <a:pt x="75642" y="291833"/>
                </a:lnTo>
                <a:lnTo>
                  <a:pt x="61342" y="291210"/>
                </a:lnTo>
                <a:lnTo>
                  <a:pt x="48408" y="289375"/>
                </a:lnTo>
                <a:lnTo>
                  <a:pt x="36839" y="286381"/>
                </a:lnTo>
                <a:lnTo>
                  <a:pt x="18142" y="276984"/>
                </a:lnTo>
                <a:lnTo>
                  <a:pt x="9266" y="268304"/>
                </a:lnTo>
                <a:lnTo>
                  <a:pt x="1530" y="250783"/>
                </a:lnTo>
                <a:lnTo>
                  <a:pt x="0" y="238167"/>
                </a:lnTo>
                <a:lnTo>
                  <a:pt x="192" y="232321"/>
                </a:lnTo>
                <a:lnTo>
                  <a:pt x="4237" y="211415"/>
                </a:lnTo>
                <a:lnTo>
                  <a:pt x="8140" y="198058"/>
                </a:lnTo>
                <a:lnTo>
                  <a:pt x="12726" y="184505"/>
                </a:lnTo>
                <a:lnTo>
                  <a:pt x="41632" y="102235"/>
                </a:lnTo>
                <a:lnTo>
                  <a:pt x="46845" y="88550"/>
                </a:lnTo>
                <a:lnTo>
                  <a:pt x="52392" y="76043"/>
                </a:lnTo>
                <a:lnTo>
                  <a:pt x="58272" y="64706"/>
                </a:lnTo>
                <a:lnTo>
                  <a:pt x="64484" y="54530"/>
                </a:lnTo>
                <a:lnTo>
                  <a:pt x="71027" y="45506"/>
                </a:lnTo>
                <a:lnTo>
                  <a:pt x="80729" y="34680"/>
                </a:lnTo>
                <a:lnTo>
                  <a:pt x="90274" y="26429"/>
                </a:lnTo>
                <a:lnTo>
                  <a:pt x="100842" y="19235"/>
                </a:lnTo>
                <a:lnTo>
                  <a:pt x="112401" y="13080"/>
                </a:lnTo>
                <a:lnTo>
                  <a:pt x="128458" y="6848"/>
                </a:lnTo>
                <a:lnTo>
                  <a:pt x="140720" y="3513"/>
                </a:lnTo>
                <a:lnTo>
                  <a:pt x="153234" y="1274"/>
                </a:lnTo>
                <a:lnTo>
                  <a:pt x="165999" y="144"/>
                </a:lnTo>
                <a:lnTo>
                  <a:pt x="172569" y="0"/>
                </a:lnTo>
                <a:lnTo>
                  <a:pt x="187945" y="684"/>
                </a:lnTo>
                <a:lnTo>
                  <a:pt x="201553" y="2748"/>
                </a:lnTo>
                <a:lnTo>
                  <a:pt x="213381" y="6202"/>
                </a:lnTo>
                <a:lnTo>
                  <a:pt x="223413" y="11062"/>
                </a:lnTo>
                <a:lnTo>
                  <a:pt x="237031" y="22812"/>
                </a:lnTo>
                <a:lnTo>
                  <a:pt x="243608" y="33686"/>
                </a:lnTo>
                <a:lnTo>
                  <a:pt x="247000" y="46223"/>
                </a:lnTo>
                <a:lnTo>
                  <a:pt x="247384" y="49949"/>
                </a:lnTo>
                <a:lnTo>
                  <a:pt x="247382" y="59432"/>
                </a:lnTo>
                <a:lnTo>
                  <a:pt x="246143" y="70281"/>
                </a:lnTo>
                <a:lnTo>
                  <a:pt x="243688" y="82516"/>
                </a:lnTo>
                <a:lnTo>
                  <a:pt x="240035" y="96156"/>
                </a:lnTo>
                <a:lnTo>
                  <a:pt x="235205" y="111222"/>
                </a:lnTo>
                <a:lnTo>
                  <a:pt x="221248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5" name="object 3585"/>
          <p:cNvSpPr/>
          <p:nvPr/>
        </p:nvSpPr>
        <p:spPr>
          <a:xfrm>
            <a:off x="6208875" y="456806"/>
            <a:ext cx="294849" cy="335191"/>
          </a:xfrm>
          <a:custGeom>
            <a:avLst/>
            <a:gdLst/>
            <a:ahLst/>
            <a:cxnLst/>
            <a:rect l="l" t="t" r="r" b="b"/>
            <a:pathLst>
              <a:path w="294849" h="335191">
                <a:moveTo>
                  <a:pt x="27817" y="211056"/>
                </a:moveTo>
                <a:lnTo>
                  <a:pt x="27031" y="220840"/>
                </a:lnTo>
                <a:lnTo>
                  <a:pt x="27121" y="222791"/>
                </a:lnTo>
                <a:lnTo>
                  <a:pt x="30515" y="235299"/>
                </a:lnTo>
                <a:lnTo>
                  <a:pt x="38931" y="245287"/>
                </a:lnTo>
                <a:lnTo>
                  <a:pt x="46664" y="249920"/>
                </a:lnTo>
                <a:lnTo>
                  <a:pt x="58706" y="253446"/>
                </a:lnTo>
                <a:lnTo>
                  <a:pt x="73577" y="254634"/>
                </a:lnTo>
                <a:lnTo>
                  <a:pt x="75974" y="254594"/>
                </a:lnTo>
                <a:lnTo>
                  <a:pt x="88355" y="253120"/>
                </a:lnTo>
                <a:lnTo>
                  <a:pt x="100996" y="249529"/>
                </a:lnTo>
                <a:lnTo>
                  <a:pt x="106867" y="247143"/>
                </a:lnTo>
                <a:lnTo>
                  <a:pt x="118037" y="241526"/>
                </a:lnTo>
                <a:lnTo>
                  <a:pt x="119919" y="204469"/>
                </a:lnTo>
                <a:lnTo>
                  <a:pt x="117366" y="202564"/>
                </a:lnTo>
                <a:lnTo>
                  <a:pt x="117150" y="198945"/>
                </a:lnTo>
                <a:lnTo>
                  <a:pt x="116934" y="195122"/>
                </a:lnTo>
                <a:lnTo>
                  <a:pt x="119068" y="187045"/>
                </a:lnTo>
                <a:lnTo>
                  <a:pt x="123526" y="174497"/>
                </a:lnTo>
                <a:lnTo>
                  <a:pt x="156901" y="79705"/>
                </a:lnTo>
                <a:lnTo>
                  <a:pt x="157376" y="78325"/>
                </a:lnTo>
                <a:lnTo>
                  <a:pt x="163107" y="64389"/>
                </a:lnTo>
                <a:lnTo>
                  <a:pt x="168382" y="55892"/>
                </a:lnTo>
                <a:lnTo>
                  <a:pt x="171773" y="51854"/>
                </a:lnTo>
                <a:lnTo>
                  <a:pt x="176028" y="49733"/>
                </a:lnTo>
                <a:lnTo>
                  <a:pt x="186022" y="49733"/>
                </a:lnTo>
                <a:lnTo>
                  <a:pt x="188778" y="51650"/>
                </a:lnTo>
                <a:lnTo>
                  <a:pt x="188994" y="55257"/>
                </a:lnTo>
                <a:lnTo>
                  <a:pt x="189210" y="58661"/>
                </a:lnTo>
                <a:lnTo>
                  <a:pt x="187077" y="66954"/>
                </a:lnTo>
                <a:lnTo>
                  <a:pt x="182619" y="79705"/>
                </a:lnTo>
                <a:lnTo>
                  <a:pt x="151796" y="167068"/>
                </a:lnTo>
                <a:lnTo>
                  <a:pt x="147890" y="177539"/>
                </a:lnTo>
                <a:lnTo>
                  <a:pt x="142597" y="190092"/>
                </a:lnTo>
                <a:lnTo>
                  <a:pt x="138410" y="197675"/>
                </a:lnTo>
                <a:lnTo>
                  <a:pt x="135007" y="202349"/>
                </a:lnTo>
                <a:lnTo>
                  <a:pt x="130549" y="204469"/>
                </a:lnTo>
                <a:lnTo>
                  <a:pt x="130333" y="327761"/>
                </a:lnTo>
                <a:lnTo>
                  <a:pt x="151788" y="319250"/>
                </a:lnTo>
                <a:lnTo>
                  <a:pt x="162652" y="313048"/>
                </a:lnTo>
                <a:lnTo>
                  <a:pt x="172421" y="305866"/>
                </a:lnTo>
                <a:lnTo>
                  <a:pt x="181743" y="297449"/>
                </a:lnTo>
                <a:lnTo>
                  <a:pt x="190341" y="287843"/>
                </a:lnTo>
                <a:lnTo>
                  <a:pt x="196221" y="278650"/>
                </a:lnTo>
                <a:lnTo>
                  <a:pt x="202423" y="264725"/>
                </a:lnTo>
                <a:lnTo>
                  <a:pt x="206933" y="253169"/>
                </a:lnTo>
                <a:lnTo>
                  <a:pt x="212228" y="238895"/>
                </a:lnTo>
                <a:lnTo>
                  <a:pt x="218331" y="221907"/>
                </a:lnTo>
                <a:lnTo>
                  <a:pt x="294849" y="5092"/>
                </a:lnTo>
                <a:lnTo>
                  <a:pt x="215144" y="5092"/>
                </a:lnTo>
                <a:lnTo>
                  <a:pt x="201326" y="26352"/>
                </a:lnTo>
                <a:lnTo>
                  <a:pt x="201147" y="25939"/>
                </a:lnTo>
                <a:lnTo>
                  <a:pt x="194180" y="14561"/>
                </a:lnTo>
                <a:lnTo>
                  <a:pt x="184740" y="6591"/>
                </a:lnTo>
                <a:lnTo>
                  <a:pt x="171154" y="1331"/>
                </a:lnTo>
                <a:lnTo>
                  <a:pt x="157536" y="0"/>
                </a:lnTo>
                <a:lnTo>
                  <a:pt x="154931" y="34"/>
                </a:lnTo>
                <a:lnTo>
                  <a:pt x="141574" y="1393"/>
                </a:lnTo>
                <a:lnTo>
                  <a:pt x="129184" y="4758"/>
                </a:lnTo>
                <a:lnTo>
                  <a:pt x="117777" y="10162"/>
                </a:lnTo>
                <a:lnTo>
                  <a:pt x="107371" y="17640"/>
                </a:lnTo>
                <a:lnTo>
                  <a:pt x="97802" y="27511"/>
                </a:lnTo>
                <a:lnTo>
                  <a:pt x="90857" y="37052"/>
                </a:lnTo>
                <a:lnTo>
                  <a:pt x="84382" y="48200"/>
                </a:lnTo>
                <a:lnTo>
                  <a:pt x="78401" y="60937"/>
                </a:lnTo>
                <a:lnTo>
                  <a:pt x="72942" y="75247"/>
                </a:lnTo>
                <a:lnTo>
                  <a:pt x="36810" y="177482"/>
                </a:lnTo>
                <a:lnTo>
                  <a:pt x="34194" y="185236"/>
                </a:lnTo>
                <a:lnTo>
                  <a:pt x="30195" y="199188"/>
                </a:lnTo>
                <a:lnTo>
                  <a:pt x="27817" y="211056"/>
                </a:lnTo>
                <a:close/>
              </a:path>
              <a:path w="294849" h="335191">
                <a:moveTo>
                  <a:pt x="0" y="292748"/>
                </a:moveTo>
                <a:lnTo>
                  <a:pt x="912" y="304693"/>
                </a:lnTo>
                <a:lnTo>
                  <a:pt x="4821" y="314227"/>
                </a:lnTo>
                <a:lnTo>
                  <a:pt x="11728" y="321373"/>
                </a:lnTo>
                <a:lnTo>
                  <a:pt x="19991" y="326130"/>
                </a:lnTo>
                <a:lnTo>
                  <a:pt x="30566" y="330127"/>
                </a:lnTo>
                <a:lnTo>
                  <a:pt x="42867" y="332955"/>
                </a:lnTo>
                <a:lnTo>
                  <a:pt x="56913" y="334635"/>
                </a:lnTo>
                <a:lnTo>
                  <a:pt x="72726" y="335191"/>
                </a:lnTo>
                <a:lnTo>
                  <a:pt x="80842" y="335071"/>
                </a:lnTo>
                <a:lnTo>
                  <a:pt x="94401" y="334296"/>
                </a:lnTo>
                <a:lnTo>
                  <a:pt x="107187" y="332812"/>
                </a:lnTo>
                <a:lnTo>
                  <a:pt x="119173" y="330629"/>
                </a:lnTo>
                <a:lnTo>
                  <a:pt x="130333" y="327761"/>
                </a:lnTo>
                <a:lnTo>
                  <a:pt x="130549" y="204469"/>
                </a:lnTo>
                <a:lnTo>
                  <a:pt x="119919" y="204469"/>
                </a:lnTo>
                <a:lnTo>
                  <a:pt x="118037" y="241526"/>
                </a:lnTo>
                <a:lnTo>
                  <a:pt x="129482" y="234441"/>
                </a:lnTo>
                <a:lnTo>
                  <a:pt x="122040" y="255701"/>
                </a:lnTo>
                <a:lnTo>
                  <a:pt x="121390" y="257451"/>
                </a:lnTo>
                <a:lnTo>
                  <a:pt x="115514" y="271401"/>
                </a:lnTo>
                <a:lnTo>
                  <a:pt x="110356" y="279717"/>
                </a:lnTo>
                <a:lnTo>
                  <a:pt x="106736" y="283540"/>
                </a:lnTo>
                <a:lnTo>
                  <a:pt x="101847" y="285457"/>
                </a:lnTo>
                <a:lnTo>
                  <a:pt x="86327" y="285457"/>
                </a:lnTo>
                <a:lnTo>
                  <a:pt x="83991" y="279082"/>
                </a:lnTo>
                <a:lnTo>
                  <a:pt x="88245" y="266750"/>
                </a:lnTo>
                <a:lnTo>
                  <a:pt x="5352" y="266750"/>
                </a:lnTo>
                <a:lnTo>
                  <a:pt x="2082" y="278368"/>
                </a:lnTo>
                <a:lnTo>
                  <a:pt x="0" y="29274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6" name="object 3586"/>
          <p:cNvSpPr/>
          <p:nvPr/>
        </p:nvSpPr>
        <p:spPr>
          <a:xfrm>
            <a:off x="6325810" y="506539"/>
            <a:ext cx="72275" cy="154736"/>
          </a:xfrm>
          <a:custGeom>
            <a:avLst/>
            <a:gdLst/>
            <a:ahLst/>
            <a:cxnLst/>
            <a:rect l="l" t="t" r="r" b="b"/>
            <a:pathLst>
              <a:path w="72275" h="154736">
                <a:moveTo>
                  <a:pt x="65684" y="29972"/>
                </a:moveTo>
                <a:lnTo>
                  <a:pt x="70142" y="17221"/>
                </a:lnTo>
                <a:lnTo>
                  <a:pt x="72275" y="8928"/>
                </a:lnTo>
                <a:lnTo>
                  <a:pt x="72059" y="5524"/>
                </a:lnTo>
                <a:lnTo>
                  <a:pt x="71843" y="1917"/>
                </a:lnTo>
                <a:lnTo>
                  <a:pt x="69088" y="0"/>
                </a:lnTo>
                <a:lnTo>
                  <a:pt x="63982" y="0"/>
                </a:lnTo>
                <a:lnTo>
                  <a:pt x="59093" y="0"/>
                </a:lnTo>
                <a:lnTo>
                  <a:pt x="54838" y="2120"/>
                </a:lnTo>
                <a:lnTo>
                  <a:pt x="51447" y="6159"/>
                </a:lnTo>
                <a:lnTo>
                  <a:pt x="46173" y="14656"/>
                </a:lnTo>
                <a:lnTo>
                  <a:pt x="40441" y="28591"/>
                </a:lnTo>
                <a:lnTo>
                  <a:pt x="39966" y="29972"/>
                </a:lnTo>
                <a:lnTo>
                  <a:pt x="6591" y="124764"/>
                </a:lnTo>
                <a:lnTo>
                  <a:pt x="2133" y="137312"/>
                </a:lnTo>
                <a:lnTo>
                  <a:pt x="0" y="145389"/>
                </a:lnTo>
                <a:lnTo>
                  <a:pt x="215" y="149212"/>
                </a:lnTo>
                <a:lnTo>
                  <a:pt x="431" y="152831"/>
                </a:lnTo>
                <a:lnTo>
                  <a:pt x="2984" y="154736"/>
                </a:lnTo>
                <a:lnTo>
                  <a:pt x="7874" y="154736"/>
                </a:lnTo>
                <a:lnTo>
                  <a:pt x="13614" y="154736"/>
                </a:lnTo>
                <a:lnTo>
                  <a:pt x="18072" y="152615"/>
                </a:lnTo>
                <a:lnTo>
                  <a:pt x="21475" y="147942"/>
                </a:lnTo>
                <a:lnTo>
                  <a:pt x="25662" y="140359"/>
                </a:lnTo>
                <a:lnTo>
                  <a:pt x="30955" y="127805"/>
                </a:lnTo>
                <a:lnTo>
                  <a:pt x="34861" y="117335"/>
                </a:lnTo>
                <a:lnTo>
                  <a:pt x="65684" y="2997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7" name="object 3587"/>
          <p:cNvSpPr/>
          <p:nvPr/>
        </p:nvSpPr>
        <p:spPr>
          <a:xfrm>
            <a:off x="6208875" y="456806"/>
            <a:ext cx="294849" cy="335191"/>
          </a:xfrm>
          <a:custGeom>
            <a:avLst/>
            <a:gdLst/>
            <a:ahLst/>
            <a:cxnLst/>
            <a:rect l="l" t="t" r="r" b="b"/>
            <a:pathLst>
              <a:path w="294849" h="335191">
                <a:moveTo>
                  <a:pt x="294849" y="5092"/>
                </a:moveTo>
                <a:lnTo>
                  <a:pt x="218331" y="221907"/>
                </a:lnTo>
                <a:lnTo>
                  <a:pt x="212228" y="238895"/>
                </a:lnTo>
                <a:lnTo>
                  <a:pt x="206933" y="253169"/>
                </a:lnTo>
                <a:lnTo>
                  <a:pt x="202423" y="264725"/>
                </a:lnTo>
                <a:lnTo>
                  <a:pt x="196221" y="278650"/>
                </a:lnTo>
                <a:lnTo>
                  <a:pt x="181743" y="297449"/>
                </a:lnTo>
                <a:lnTo>
                  <a:pt x="172421" y="305866"/>
                </a:lnTo>
                <a:lnTo>
                  <a:pt x="162652" y="313048"/>
                </a:lnTo>
                <a:lnTo>
                  <a:pt x="151788" y="319250"/>
                </a:lnTo>
                <a:lnTo>
                  <a:pt x="139828" y="324497"/>
                </a:lnTo>
                <a:lnTo>
                  <a:pt x="119173" y="330629"/>
                </a:lnTo>
                <a:lnTo>
                  <a:pt x="107187" y="332812"/>
                </a:lnTo>
                <a:lnTo>
                  <a:pt x="94401" y="334296"/>
                </a:lnTo>
                <a:lnTo>
                  <a:pt x="80842" y="335071"/>
                </a:lnTo>
                <a:lnTo>
                  <a:pt x="72726" y="335191"/>
                </a:lnTo>
                <a:lnTo>
                  <a:pt x="56913" y="334635"/>
                </a:lnTo>
                <a:lnTo>
                  <a:pt x="42867" y="332955"/>
                </a:lnTo>
                <a:lnTo>
                  <a:pt x="30566" y="330127"/>
                </a:lnTo>
                <a:lnTo>
                  <a:pt x="19991" y="326130"/>
                </a:lnTo>
                <a:lnTo>
                  <a:pt x="4821" y="314227"/>
                </a:lnTo>
                <a:lnTo>
                  <a:pt x="0" y="292748"/>
                </a:lnTo>
                <a:lnTo>
                  <a:pt x="2082" y="278368"/>
                </a:lnTo>
                <a:lnTo>
                  <a:pt x="5352" y="266750"/>
                </a:lnTo>
                <a:lnTo>
                  <a:pt x="88245" y="266750"/>
                </a:lnTo>
                <a:lnTo>
                  <a:pt x="83991" y="279082"/>
                </a:lnTo>
                <a:lnTo>
                  <a:pt x="86327" y="285457"/>
                </a:lnTo>
                <a:lnTo>
                  <a:pt x="95471" y="285457"/>
                </a:lnTo>
                <a:lnTo>
                  <a:pt x="101847" y="285457"/>
                </a:lnTo>
                <a:lnTo>
                  <a:pt x="106736" y="283540"/>
                </a:lnTo>
                <a:lnTo>
                  <a:pt x="110356" y="279717"/>
                </a:lnTo>
                <a:lnTo>
                  <a:pt x="115514" y="271401"/>
                </a:lnTo>
                <a:lnTo>
                  <a:pt x="121390" y="257451"/>
                </a:lnTo>
                <a:lnTo>
                  <a:pt x="122040" y="255701"/>
                </a:lnTo>
                <a:lnTo>
                  <a:pt x="129482" y="234441"/>
                </a:lnTo>
                <a:lnTo>
                  <a:pt x="118037" y="241526"/>
                </a:lnTo>
                <a:lnTo>
                  <a:pt x="106867" y="247143"/>
                </a:lnTo>
                <a:lnTo>
                  <a:pt x="100996" y="249529"/>
                </a:lnTo>
                <a:lnTo>
                  <a:pt x="88355" y="253120"/>
                </a:lnTo>
                <a:lnTo>
                  <a:pt x="75974" y="254594"/>
                </a:lnTo>
                <a:lnTo>
                  <a:pt x="73577" y="254634"/>
                </a:lnTo>
                <a:lnTo>
                  <a:pt x="58706" y="253446"/>
                </a:lnTo>
                <a:lnTo>
                  <a:pt x="46664" y="249920"/>
                </a:lnTo>
                <a:lnTo>
                  <a:pt x="38931" y="245287"/>
                </a:lnTo>
                <a:lnTo>
                  <a:pt x="30515" y="235299"/>
                </a:lnTo>
                <a:lnTo>
                  <a:pt x="27121" y="222791"/>
                </a:lnTo>
                <a:lnTo>
                  <a:pt x="27031" y="220840"/>
                </a:lnTo>
                <a:lnTo>
                  <a:pt x="27817" y="211056"/>
                </a:lnTo>
                <a:lnTo>
                  <a:pt x="30195" y="199188"/>
                </a:lnTo>
                <a:lnTo>
                  <a:pt x="34194" y="185236"/>
                </a:lnTo>
                <a:lnTo>
                  <a:pt x="72942" y="75247"/>
                </a:lnTo>
                <a:lnTo>
                  <a:pt x="78401" y="60937"/>
                </a:lnTo>
                <a:lnTo>
                  <a:pt x="84382" y="48200"/>
                </a:lnTo>
                <a:lnTo>
                  <a:pt x="90857" y="37052"/>
                </a:lnTo>
                <a:lnTo>
                  <a:pt x="97802" y="27511"/>
                </a:lnTo>
                <a:lnTo>
                  <a:pt x="105192" y="19593"/>
                </a:lnTo>
                <a:lnTo>
                  <a:pt x="117777" y="10162"/>
                </a:lnTo>
                <a:lnTo>
                  <a:pt x="129184" y="4758"/>
                </a:lnTo>
                <a:lnTo>
                  <a:pt x="141574" y="1393"/>
                </a:lnTo>
                <a:lnTo>
                  <a:pt x="154931" y="34"/>
                </a:lnTo>
                <a:lnTo>
                  <a:pt x="157536" y="0"/>
                </a:lnTo>
                <a:lnTo>
                  <a:pt x="171154" y="1331"/>
                </a:lnTo>
                <a:lnTo>
                  <a:pt x="182638" y="5410"/>
                </a:lnTo>
                <a:lnTo>
                  <a:pt x="194180" y="14561"/>
                </a:lnTo>
                <a:lnTo>
                  <a:pt x="201147" y="25939"/>
                </a:lnTo>
                <a:lnTo>
                  <a:pt x="201326" y="26352"/>
                </a:lnTo>
                <a:lnTo>
                  <a:pt x="215144" y="5092"/>
                </a:lnTo>
                <a:lnTo>
                  <a:pt x="294849" y="509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8" name="object 3588"/>
          <p:cNvSpPr/>
          <p:nvPr/>
        </p:nvSpPr>
        <p:spPr>
          <a:xfrm>
            <a:off x="6455913" y="456801"/>
            <a:ext cx="247413" cy="291833"/>
          </a:xfrm>
          <a:custGeom>
            <a:avLst/>
            <a:gdLst/>
            <a:ahLst/>
            <a:cxnLst/>
            <a:rect l="l" t="t" r="r" b="b"/>
            <a:pathLst>
              <a:path w="247413" h="291833">
                <a:moveTo>
                  <a:pt x="237136" y="22837"/>
                </a:moveTo>
                <a:lnTo>
                  <a:pt x="227419" y="13601"/>
                </a:lnTo>
                <a:lnTo>
                  <a:pt x="223446" y="10980"/>
                </a:lnTo>
                <a:lnTo>
                  <a:pt x="213337" y="6156"/>
                </a:lnTo>
                <a:lnTo>
                  <a:pt x="201490" y="2727"/>
                </a:lnTo>
                <a:lnTo>
                  <a:pt x="187905" y="679"/>
                </a:lnTo>
                <a:lnTo>
                  <a:pt x="172580" y="0"/>
                </a:lnTo>
                <a:lnTo>
                  <a:pt x="166011" y="144"/>
                </a:lnTo>
                <a:lnTo>
                  <a:pt x="153246" y="1274"/>
                </a:lnTo>
                <a:lnTo>
                  <a:pt x="140732" y="3513"/>
                </a:lnTo>
                <a:lnTo>
                  <a:pt x="142197" y="62562"/>
                </a:lnTo>
                <a:lnTo>
                  <a:pt x="146215" y="55270"/>
                </a:lnTo>
                <a:lnTo>
                  <a:pt x="148768" y="51650"/>
                </a:lnTo>
                <a:lnTo>
                  <a:pt x="153238" y="49745"/>
                </a:lnTo>
                <a:lnTo>
                  <a:pt x="163868" y="49745"/>
                </a:lnTo>
                <a:lnTo>
                  <a:pt x="166205" y="52082"/>
                </a:lnTo>
                <a:lnTo>
                  <a:pt x="166421" y="56121"/>
                </a:lnTo>
                <a:lnTo>
                  <a:pt x="166286" y="58092"/>
                </a:lnTo>
                <a:lnTo>
                  <a:pt x="163964" y="68379"/>
                </a:lnTo>
                <a:lnTo>
                  <a:pt x="158763" y="84391"/>
                </a:lnTo>
                <a:lnTo>
                  <a:pt x="151536" y="105003"/>
                </a:lnTo>
                <a:lnTo>
                  <a:pt x="126454" y="105003"/>
                </a:lnTo>
                <a:lnTo>
                  <a:pt x="110299" y="150914"/>
                </a:lnTo>
                <a:lnTo>
                  <a:pt x="221247" y="150914"/>
                </a:lnTo>
                <a:lnTo>
                  <a:pt x="234429" y="113499"/>
                </a:lnTo>
                <a:lnTo>
                  <a:pt x="235234" y="111222"/>
                </a:lnTo>
                <a:lnTo>
                  <a:pt x="240134" y="96156"/>
                </a:lnTo>
                <a:lnTo>
                  <a:pt x="243791" y="82516"/>
                </a:lnTo>
                <a:lnTo>
                  <a:pt x="246215" y="70281"/>
                </a:lnTo>
                <a:lnTo>
                  <a:pt x="247413" y="59432"/>
                </a:lnTo>
                <a:lnTo>
                  <a:pt x="247396" y="49949"/>
                </a:lnTo>
                <a:lnTo>
                  <a:pt x="247026" y="46324"/>
                </a:lnTo>
                <a:lnTo>
                  <a:pt x="243657" y="33744"/>
                </a:lnTo>
                <a:lnTo>
                  <a:pt x="237136" y="22837"/>
                </a:lnTo>
                <a:close/>
              </a:path>
              <a:path w="247413" h="291833">
                <a:moveTo>
                  <a:pt x="18156" y="276986"/>
                </a:moveTo>
                <a:lnTo>
                  <a:pt x="30378" y="283972"/>
                </a:lnTo>
                <a:lnTo>
                  <a:pt x="36850" y="286381"/>
                </a:lnTo>
                <a:lnTo>
                  <a:pt x="48420" y="289375"/>
                </a:lnTo>
                <a:lnTo>
                  <a:pt x="61354" y="291210"/>
                </a:lnTo>
                <a:lnTo>
                  <a:pt x="75654" y="291833"/>
                </a:lnTo>
                <a:lnTo>
                  <a:pt x="88619" y="291369"/>
                </a:lnTo>
                <a:lnTo>
                  <a:pt x="101653" y="289857"/>
                </a:lnTo>
                <a:lnTo>
                  <a:pt x="113783" y="287313"/>
                </a:lnTo>
                <a:lnTo>
                  <a:pt x="124968" y="283756"/>
                </a:lnTo>
                <a:lnTo>
                  <a:pt x="132039" y="280869"/>
                </a:lnTo>
                <a:lnTo>
                  <a:pt x="143314" y="275130"/>
                </a:lnTo>
                <a:lnTo>
                  <a:pt x="154010" y="268168"/>
                </a:lnTo>
                <a:lnTo>
                  <a:pt x="164071" y="259956"/>
                </a:lnTo>
                <a:lnTo>
                  <a:pt x="175653" y="248752"/>
                </a:lnTo>
                <a:lnTo>
                  <a:pt x="183857" y="239174"/>
                </a:lnTo>
                <a:lnTo>
                  <a:pt x="190005" y="229984"/>
                </a:lnTo>
                <a:lnTo>
                  <a:pt x="197196" y="216024"/>
                </a:lnTo>
                <a:lnTo>
                  <a:pt x="202353" y="203933"/>
                </a:lnTo>
                <a:lnTo>
                  <a:pt x="207645" y="189814"/>
                </a:lnTo>
                <a:lnTo>
                  <a:pt x="214871" y="169189"/>
                </a:lnTo>
                <a:lnTo>
                  <a:pt x="133680" y="169189"/>
                </a:lnTo>
                <a:lnTo>
                  <a:pt x="120498" y="206184"/>
                </a:lnTo>
                <a:lnTo>
                  <a:pt x="117724" y="213791"/>
                </a:lnTo>
                <a:lnTo>
                  <a:pt x="112212" y="226466"/>
                </a:lnTo>
                <a:lnTo>
                  <a:pt x="107112" y="234657"/>
                </a:lnTo>
                <a:lnTo>
                  <a:pt x="103289" y="239547"/>
                </a:lnTo>
                <a:lnTo>
                  <a:pt x="98184" y="241884"/>
                </a:lnTo>
                <a:lnTo>
                  <a:pt x="86284" y="241884"/>
                </a:lnTo>
                <a:lnTo>
                  <a:pt x="83515" y="239979"/>
                </a:lnTo>
                <a:lnTo>
                  <a:pt x="82880" y="236359"/>
                </a:lnTo>
                <a:lnTo>
                  <a:pt x="83978" y="227324"/>
                </a:lnTo>
                <a:lnTo>
                  <a:pt x="88836" y="211709"/>
                </a:lnTo>
                <a:lnTo>
                  <a:pt x="110299" y="150914"/>
                </a:lnTo>
                <a:lnTo>
                  <a:pt x="126454" y="105003"/>
                </a:lnTo>
                <a:lnTo>
                  <a:pt x="133680" y="84391"/>
                </a:lnTo>
                <a:lnTo>
                  <a:pt x="136823" y="75712"/>
                </a:lnTo>
                <a:lnTo>
                  <a:pt x="142197" y="62562"/>
                </a:lnTo>
                <a:lnTo>
                  <a:pt x="140732" y="3513"/>
                </a:lnTo>
                <a:lnTo>
                  <a:pt x="128470" y="6848"/>
                </a:lnTo>
                <a:lnTo>
                  <a:pt x="116459" y="11264"/>
                </a:lnTo>
                <a:lnTo>
                  <a:pt x="100891" y="19235"/>
                </a:lnTo>
                <a:lnTo>
                  <a:pt x="90368" y="26429"/>
                </a:lnTo>
                <a:lnTo>
                  <a:pt x="80827" y="34680"/>
                </a:lnTo>
                <a:lnTo>
                  <a:pt x="72250" y="44005"/>
                </a:lnTo>
                <a:lnTo>
                  <a:pt x="64496" y="54530"/>
                </a:lnTo>
                <a:lnTo>
                  <a:pt x="58284" y="64706"/>
                </a:lnTo>
                <a:lnTo>
                  <a:pt x="52404" y="76043"/>
                </a:lnTo>
                <a:lnTo>
                  <a:pt x="46857" y="88550"/>
                </a:lnTo>
                <a:lnTo>
                  <a:pt x="41643" y="102235"/>
                </a:lnTo>
                <a:lnTo>
                  <a:pt x="12738" y="184505"/>
                </a:lnTo>
                <a:lnTo>
                  <a:pt x="8151" y="198060"/>
                </a:lnTo>
                <a:lnTo>
                  <a:pt x="4247" y="211417"/>
                </a:lnTo>
                <a:lnTo>
                  <a:pt x="1608" y="222837"/>
                </a:lnTo>
                <a:lnTo>
                  <a:pt x="190" y="232321"/>
                </a:lnTo>
                <a:lnTo>
                  <a:pt x="0" y="238167"/>
                </a:lnTo>
                <a:lnTo>
                  <a:pt x="1535" y="250783"/>
                </a:lnTo>
                <a:lnTo>
                  <a:pt x="5715" y="262509"/>
                </a:lnTo>
                <a:lnTo>
                  <a:pt x="9276" y="268310"/>
                </a:lnTo>
                <a:lnTo>
                  <a:pt x="18156" y="276986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9" name="object 3589"/>
          <p:cNvSpPr/>
          <p:nvPr/>
        </p:nvSpPr>
        <p:spPr>
          <a:xfrm>
            <a:off x="6582368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727" y="0"/>
                </a:lnTo>
                <a:lnTo>
                  <a:pt x="26784" y="0"/>
                </a:lnTo>
                <a:lnTo>
                  <a:pt x="22313" y="1904"/>
                </a:lnTo>
                <a:lnTo>
                  <a:pt x="19761" y="5524"/>
                </a:lnTo>
                <a:lnTo>
                  <a:pt x="15742" y="12816"/>
                </a:lnTo>
                <a:lnTo>
                  <a:pt x="10369" y="25967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0" name="object 3590"/>
          <p:cNvSpPr/>
          <p:nvPr/>
        </p:nvSpPr>
        <p:spPr>
          <a:xfrm>
            <a:off x="6455913" y="456801"/>
            <a:ext cx="247413" cy="291833"/>
          </a:xfrm>
          <a:custGeom>
            <a:avLst/>
            <a:gdLst/>
            <a:ahLst/>
            <a:cxnLst/>
            <a:rect l="l" t="t" r="r" b="b"/>
            <a:pathLst>
              <a:path w="247413" h="291833">
                <a:moveTo>
                  <a:pt x="221247" y="150914"/>
                </a:moveTo>
                <a:lnTo>
                  <a:pt x="110299" y="150914"/>
                </a:lnTo>
                <a:lnTo>
                  <a:pt x="88836" y="211709"/>
                </a:lnTo>
                <a:lnTo>
                  <a:pt x="83978" y="227324"/>
                </a:lnTo>
                <a:lnTo>
                  <a:pt x="82880" y="236359"/>
                </a:lnTo>
                <a:lnTo>
                  <a:pt x="83515" y="239979"/>
                </a:lnTo>
                <a:lnTo>
                  <a:pt x="86284" y="241884"/>
                </a:lnTo>
                <a:lnTo>
                  <a:pt x="91592" y="241884"/>
                </a:lnTo>
                <a:lnTo>
                  <a:pt x="98184" y="241884"/>
                </a:lnTo>
                <a:lnTo>
                  <a:pt x="103289" y="239547"/>
                </a:lnTo>
                <a:lnTo>
                  <a:pt x="107112" y="234657"/>
                </a:lnTo>
                <a:lnTo>
                  <a:pt x="112212" y="226466"/>
                </a:lnTo>
                <a:lnTo>
                  <a:pt x="117724" y="213791"/>
                </a:lnTo>
                <a:lnTo>
                  <a:pt x="120498" y="206184"/>
                </a:lnTo>
                <a:lnTo>
                  <a:pt x="133680" y="169189"/>
                </a:lnTo>
                <a:lnTo>
                  <a:pt x="214871" y="169189"/>
                </a:lnTo>
                <a:lnTo>
                  <a:pt x="207645" y="189814"/>
                </a:lnTo>
                <a:lnTo>
                  <a:pt x="202353" y="203933"/>
                </a:lnTo>
                <a:lnTo>
                  <a:pt x="197196" y="216024"/>
                </a:lnTo>
                <a:lnTo>
                  <a:pt x="192207" y="226084"/>
                </a:lnTo>
                <a:lnTo>
                  <a:pt x="183857" y="239174"/>
                </a:lnTo>
                <a:lnTo>
                  <a:pt x="175653" y="248752"/>
                </a:lnTo>
                <a:lnTo>
                  <a:pt x="165439" y="258724"/>
                </a:lnTo>
                <a:lnTo>
                  <a:pt x="154010" y="268168"/>
                </a:lnTo>
                <a:lnTo>
                  <a:pt x="143314" y="275130"/>
                </a:lnTo>
                <a:lnTo>
                  <a:pt x="132039" y="280869"/>
                </a:lnTo>
                <a:lnTo>
                  <a:pt x="113783" y="287313"/>
                </a:lnTo>
                <a:lnTo>
                  <a:pt x="101653" y="289857"/>
                </a:lnTo>
                <a:lnTo>
                  <a:pt x="88619" y="291369"/>
                </a:lnTo>
                <a:lnTo>
                  <a:pt x="75654" y="291833"/>
                </a:lnTo>
                <a:lnTo>
                  <a:pt x="61354" y="291210"/>
                </a:lnTo>
                <a:lnTo>
                  <a:pt x="48420" y="289375"/>
                </a:lnTo>
                <a:lnTo>
                  <a:pt x="36850" y="286381"/>
                </a:lnTo>
                <a:lnTo>
                  <a:pt x="18156" y="276986"/>
                </a:lnTo>
                <a:lnTo>
                  <a:pt x="9276" y="268310"/>
                </a:lnTo>
                <a:lnTo>
                  <a:pt x="1535" y="250783"/>
                </a:lnTo>
                <a:lnTo>
                  <a:pt x="0" y="238167"/>
                </a:lnTo>
                <a:lnTo>
                  <a:pt x="190" y="232321"/>
                </a:lnTo>
                <a:lnTo>
                  <a:pt x="4247" y="211417"/>
                </a:lnTo>
                <a:lnTo>
                  <a:pt x="8151" y="198060"/>
                </a:lnTo>
                <a:lnTo>
                  <a:pt x="12738" y="184505"/>
                </a:lnTo>
                <a:lnTo>
                  <a:pt x="41643" y="102235"/>
                </a:lnTo>
                <a:lnTo>
                  <a:pt x="46857" y="88550"/>
                </a:lnTo>
                <a:lnTo>
                  <a:pt x="52404" y="76043"/>
                </a:lnTo>
                <a:lnTo>
                  <a:pt x="58284" y="64706"/>
                </a:lnTo>
                <a:lnTo>
                  <a:pt x="64496" y="54530"/>
                </a:lnTo>
                <a:lnTo>
                  <a:pt x="71039" y="45506"/>
                </a:lnTo>
                <a:lnTo>
                  <a:pt x="80827" y="34680"/>
                </a:lnTo>
                <a:lnTo>
                  <a:pt x="90368" y="26429"/>
                </a:lnTo>
                <a:lnTo>
                  <a:pt x="100891" y="19235"/>
                </a:lnTo>
                <a:lnTo>
                  <a:pt x="112413" y="13080"/>
                </a:lnTo>
                <a:lnTo>
                  <a:pt x="128470" y="6848"/>
                </a:lnTo>
                <a:lnTo>
                  <a:pt x="140732" y="3513"/>
                </a:lnTo>
                <a:lnTo>
                  <a:pt x="153246" y="1274"/>
                </a:lnTo>
                <a:lnTo>
                  <a:pt x="166011" y="144"/>
                </a:lnTo>
                <a:lnTo>
                  <a:pt x="172580" y="0"/>
                </a:lnTo>
                <a:lnTo>
                  <a:pt x="187905" y="679"/>
                </a:lnTo>
                <a:lnTo>
                  <a:pt x="201490" y="2727"/>
                </a:lnTo>
                <a:lnTo>
                  <a:pt x="213337" y="6156"/>
                </a:lnTo>
                <a:lnTo>
                  <a:pt x="223446" y="10980"/>
                </a:lnTo>
                <a:lnTo>
                  <a:pt x="237136" y="22837"/>
                </a:lnTo>
                <a:lnTo>
                  <a:pt x="243657" y="33744"/>
                </a:lnTo>
                <a:lnTo>
                  <a:pt x="247026" y="46324"/>
                </a:lnTo>
                <a:lnTo>
                  <a:pt x="247413" y="59432"/>
                </a:lnTo>
                <a:lnTo>
                  <a:pt x="246215" y="70281"/>
                </a:lnTo>
                <a:lnTo>
                  <a:pt x="243791" y="82516"/>
                </a:lnTo>
                <a:lnTo>
                  <a:pt x="240134" y="96156"/>
                </a:lnTo>
                <a:lnTo>
                  <a:pt x="235234" y="111222"/>
                </a:lnTo>
                <a:lnTo>
                  <a:pt x="234429" y="113499"/>
                </a:lnTo>
                <a:lnTo>
                  <a:pt x="221247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1" name="object 3591"/>
          <p:cNvSpPr/>
          <p:nvPr/>
        </p:nvSpPr>
        <p:spPr>
          <a:xfrm>
            <a:off x="6678043" y="456801"/>
            <a:ext cx="247401" cy="291833"/>
          </a:xfrm>
          <a:custGeom>
            <a:avLst/>
            <a:gdLst/>
            <a:ahLst/>
            <a:cxnLst/>
            <a:rect l="l" t="t" r="r" b="b"/>
            <a:pathLst>
              <a:path w="247401" h="291833">
                <a:moveTo>
                  <a:pt x="237033" y="22812"/>
                </a:moveTo>
                <a:lnTo>
                  <a:pt x="227190" y="13601"/>
                </a:lnTo>
                <a:lnTo>
                  <a:pt x="223412" y="11062"/>
                </a:lnTo>
                <a:lnTo>
                  <a:pt x="213380" y="6202"/>
                </a:lnTo>
                <a:lnTo>
                  <a:pt x="201552" y="2748"/>
                </a:lnTo>
                <a:lnTo>
                  <a:pt x="187944" y="684"/>
                </a:lnTo>
                <a:lnTo>
                  <a:pt x="172568" y="0"/>
                </a:lnTo>
                <a:lnTo>
                  <a:pt x="165998" y="144"/>
                </a:lnTo>
                <a:lnTo>
                  <a:pt x="153233" y="1274"/>
                </a:lnTo>
                <a:lnTo>
                  <a:pt x="140719" y="3513"/>
                </a:lnTo>
                <a:lnTo>
                  <a:pt x="142187" y="62560"/>
                </a:lnTo>
                <a:lnTo>
                  <a:pt x="146215" y="55270"/>
                </a:lnTo>
                <a:lnTo>
                  <a:pt x="148755" y="51650"/>
                </a:lnTo>
                <a:lnTo>
                  <a:pt x="153225" y="49745"/>
                </a:lnTo>
                <a:lnTo>
                  <a:pt x="163855" y="49745"/>
                </a:lnTo>
                <a:lnTo>
                  <a:pt x="166192" y="52082"/>
                </a:lnTo>
                <a:lnTo>
                  <a:pt x="166408" y="56121"/>
                </a:lnTo>
                <a:lnTo>
                  <a:pt x="166273" y="58092"/>
                </a:lnTo>
                <a:lnTo>
                  <a:pt x="163951" y="68379"/>
                </a:lnTo>
                <a:lnTo>
                  <a:pt x="158750" y="84391"/>
                </a:lnTo>
                <a:lnTo>
                  <a:pt x="151524" y="105003"/>
                </a:lnTo>
                <a:lnTo>
                  <a:pt x="126441" y="105003"/>
                </a:lnTo>
                <a:lnTo>
                  <a:pt x="110287" y="150914"/>
                </a:lnTo>
                <a:lnTo>
                  <a:pt x="221247" y="150914"/>
                </a:lnTo>
                <a:lnTo>
                  <a:pt x="234417" y="113499"/>
                </a:lnTo>
                <a:lnTo>
                  <a:pt x="235221" y="111222"/>
                </a:lnTo>
                <a:lnTo>
                  <a:pt x="240121" y="96156"/>
                </a:lnTo>
                <a:lnTo>
                  <a:pt x="243778" y="82516"/>
                </a:lnTo>
                <a:lnTo>
                  <a:pt x="246202" y="70281"/>
                </a:lnTo>
                <a:lnTo>
                  <a:pt x="247401" y="59432"/>
                </a:lnTo>
                <a:lnTo>
                  <a:pt x="247383" y="49949"/>
                </a:lnTo>
                <a:lnTo>
                  <a:pt x="247002" y="46223"/>
                </a:lnTo>
                <a:lnTo>
                  <a:pt x="243613" y="33686"/>
                </a:lnTo>
                <a:lnTo>
                  <a:pt x="237033" y="22812"/>
                </a:lnTo>
                <a:close/>
              </a:path>
              <a:path w="247401" h="291833">
                <a:moveTo>
                  <a:pt x="18141" y="276984"/>
                </a:moveTo>
                <a:lnTo>
                  <a:pt x="30366" y="283972"/>
                </a:lnTo>
                <a:lnTo>
                  <a:pt x="36838" y="286381"/>
                </a:lnTo>
                <a:lnTo>
                  <a:pt x="48411" y="289375"/>
                </a:lnTo>
                <a:lnTo>
                  <a:pt x="61347" y="291210"/>
                </a:lnTo>
                <a:lnTo>
                  <a:pt x="75641" y="291833"/>
                </a:lnTo>
                <a:lnTo>
                  <a:pt x="88580" y="291369"/>
                </a:lnTo>
                <a:lnTo>
                  <a:pt x="101566" y="289857"/>
                </a:lnTo>
                <a:lnTo>
                  <a:pt x="113684" y="287313"/>
                </a:lnTo>
                <a:lnTo>
                  <a:pt x="124955" y="283756"/>
                </a:lnTo>
                <a:lnTo>
                  <a:pt x="132027" y="280869"/>
                </a:lnTo>
                <a:lnTo>
                  <a:pt x="143301" y="275130"/>
                </a:lnTo>
                <a:lnTo>
                  <a:pt x="153997" y="268168"/>
                </a:lnTo>
                <a:lnTo>
                  <a:pt x="164059" y="259956"/>
                </a:lnTo>
                <a:lnTo>
                  <a:pt x="175592" y="248752"/>
                </a:lnTo>
                <a:lnTo>
                  <a:pt x="183751" y="239174"/>
                </a:lnTo>
                <a:lnTo>
                  <a:pt x="189992" y="229984"/>
                </a:lnTo>
                <a:lnTo>
                  <a:pt x="197149" y="216065"/>
                </a:lnTo>
                <a:lnTo>
                  <a:pt x="202257" y="203957"/>
                </a:lnTo>
                <a:lnTo>
                  <a:pt x="207429" y="189814"/>
                </a:lnTo>
                <a:lnTo>
                  <a:pt x="214859" y="169189"/>
                </a:lnTo>
                <a:lnTo>
                  <a:pt x="133667" y="169189"/>
                </a:lnTo>
                <a:lnTo>
                  <a:pt x="120485" y="206184"/>
                </a:lnTo>
                <a:lnTo>
                  <a:pt x="117711" y="213791"/>
                </a:lnTo>
                <a:lnTo>
                  <a:pt x="112199" y="226466"/>
                </a:lnTo>
                <a:lnTo>
                  <a:pt x="107099" y="234657"/>
                </a:lnTo>
                <a:lnTo>
                  <a:pt x="103276" y="239547"/>
                </a:lnTo>
                <a:lnTo>
                  <a:pt x="97955" y="241884"/>
                </a:lnTo>
                <a:lnTo>
                  <a:pt x="86271" y="241884"/>
                </a:lnTo>
                <a:lnTo>
                  <a:pt x="83502" y="239979"/>
                </a:lnTo>
                <a:lnTo>
                  <a:pt x="82867" y="236359"/>
                </a:lnTo>
                <a:lnTo>
                  <a:pt x="83965" y="227324"/>
                </a:lnTo>
                <a:lnTo>
                  <a:pt x="88824" y="211709"/>
                </a:lnTo>
                <a:lnTo>
                  <a:pt x="110287" y="150914"/>
                </a:lnTo>
                <a:lnTo>
                  <a:pt x="126441" y="105003"/>
                </a:lnTo>
                <a:lnTo>
                  <a:pt x="133667" y="84391"/>
                </a:lnTo>
                <a:lnTo>
                  <a:pt x="136813" y="75707"/>
                </a:lnTo>
                <a:lnTo>
                  <a:pt x="142187" y="62560"/>
                </a:lnTo>
                <a:lnTo>
                  <a:pt x="140719" y="3513"/>
                </a:lnTo>
                <a:lnTo>
                  <a:pt x="128457" y="6848"/>
                </a:lnTo>
                <a:lnTo>
                  <a:pt x="116446" y="11264"/>
                </a:lnTo>
                <a:lnTo>
                  <a:pt x="100848" y="19231"/>
                </a:lnTo>
                <a:lnTo>
                  <a:pt x="90279" y="26426"/>
                </a:lnTo>
                <a:lnTo>
                  <a:pt x="80735" y="34678"/>
                </a:lnTo>
                <a:lnTo>
                  <a:pt x="72250" y="44005"/>
                </a:lnTo>
                <a:lnTo>
                  <a:pt x="64488" y="54533"/>
                </a:lnTo>
                <a:lnTo>
                  <a:pt x="58276" y="64709"/>
                </a:lnTo>
                <a:lnTo>
                  <a:pt x="52396" y="76045"/>
                </a:lnTo>
                <a:lnTo>
                  <a:pt x="46848" y="88551"/>
                </a:lnTo>
                <a:lnTo>
                  <a:pt x="41631" y="102235"/>
                </a:lnTo>
                <a:lnTo>
                  <a:pt x="12725" y="184505"/>
                </a:lnTo>
                <a:lnTo>
                  <a:pt x="8146" y="198058"/>
                </a:lnTo>
                <a:lnTo>
                  <a:pt x="4246" y="211415"/>
                </a:lnTo>
                <a:lnTo>
                  <a:pt x="1608" y="222836"/>
                </a:lnTo>
                <a:lnTo>
                  <a:pt x="190" y="232321"/>
                </a:lnTo>
                <a:lnTo>
                  <a:pt x="0" y="238167"/>
                </a:lnTo>
                <a:lnTo>
                  <a:pt x="1535" y="250783"/>
                </a:lnTo>
                <a:lnTo>
                  <a:pt x="5715" y="262509"/>
                </a:lnTo>
                <a:lnTo>
                  <a:pt x="9265" y="268304"/>
                </a:lnTo>
                <a:lnTo>
                  <a:pt x="18141" y="27698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2" name="object 3592"/>
          <p:cNvSpPr/>
          <p:nvPr/>
        </p:nvSpPr>
        <p:spPr>
          <a:xfrm>
            <a:off x="6804484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524" y="0"/>
                </a:lnTo>
                <a:lnTo>
                  <a:pt x="26784" y="0"/>
                </a:lnTo>
                <a:lnTo>
                  <a:pt x="22313" y="1904"/>
                </a:lnTo>
                <a:lnTo>
                  <a:pt x="19773" y="5524"/>
                </a:lnTo>
                <a:lnTo>
                  <a:pt x="15746" y="12814"/>
                </a:lnTo>
                <a:lnTo>
                  <a:pt x="10371" y="25962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3" name="object 3593"/>
          <p:cNvSpPr/>
          <p:nvPr/>
        </p:nvSpPr>
        <p:spPr>
          <a:xfrm>
            <a:off x="6678043" y="456801"/>
            <a:ext cx="247401" cy="291833"/>
          </a:xfrm>
          <a:custGeom>
            <a:avLst/>
            <a:gdLst/>
            <a:ahLst/>
            <a:cxnLst/>
            <a:rect l="l" t="t" r="r" b="b"/>
            <a:pathLst>
              <a:path w="247401" h="291833">
                <a:moveTo>
                  <a:pt x="221247" y="150914"/>
                </a:moveTo>
                <a:lnTo>
                  <a:pt x="110287" y="150914"/>
                </a:lnTo>
                <a:lnTo>
                  <a:pt x="88824" y="211709"/>
                </a:lnTo>
                <a:lnTo>
                  <a:pt x="83965" y="227324"/>
                </a:lnTo>
                <a:lnTo>
                  <a:pt x="82867" y="236359"/>
                </a:lnTo>
                <a:lnTo>
                  <a:pt x="83502" y="239979"/>
                </a:lnTo>
                <a:lnTo>
                  <a:pt x="86271" y="241884"/>
                </a:lnTo>
                <a:lnTo>
                  <a:pt x="91580" y="241884"/>
                </a:lnTo>
                <a:lnTo>
                  <a:pt x="97955" y="241884"/>
                </a:lnTo>
                <a:lnTo>
                  <a:pt x="103276" y="239547"/>
                </a:lnTo>
                <a:lnTo>
                  <a:pt x="107099" y="234657"/>
                </a:lnTo>
                <a:lnTo>
                  <a:pt x="112199" y="226466"/>
                </a:lnTo>
                <a:lnTo>
                  <a:pt x="117711" y="213791"/>
                </a:lnTo>
                <a:lnTo>
                  <a:pt x="120485" y="206184"/>
                </a:lnTo>
                <a:lnTo>
                  <a:pt x="133667" y="169189"/>
                </a:lnTo>
                <a:lnTo>
                  <a:pt x="214859" y="169189"/>
                </a:lnTo>
                <a:lnTo>
                  <a:pt x="207429" y="189814"/>
                </a:lnTo>
                <a:lnTo>
                  <a:pt x="202257" y="203957"/>
                </a:lnTo>
                <a:lnTo>
                  <a:pt x="197149" y="216065"/>
                </a:lnTo>
                <a:lnTo>
                  <a:pt x="192167" y="226134"/>
                </a:lnTo>
                <a:lnTo>
                  <a:pt x="183751" y="239174"/>
                </a:lnTo>
                <a:lnTo>
                  <a:pt x="175592" y="248752"/>
                </a:lnTo>
                <a:lnTo>
                  <a:pt x="165427" y="258724"/>
                </a:lnTo>
                <a:lnTo>
                  <a:pt x="153997" y="268168"/>
                </a:lnTo>
                <a:lnTo>
                  <a:pt x="143301" y="275130"/>
                </a:lnTo>
                <a:lnTo>
                  <a:pt x="132027" y="280869"/>
                </a:lnTo>
                <a:lnTo>
                  <a:pt x="113684" y="287313"/>
                </a:lnTo>
                <a:lnTo>
                  <a:pt x="101566" y="289857"/>
                </a:lnTo>
                <a:lnTo>
                  <a:pt x="88580" y="291369"/>
                </a:lnTo>
                <a:lnTo>
                  <a:pt x="75641" y="291833"/>
                </a:lnTo>
                <a:lnTo>
                  <a:pt x="61347" y="291210"/>
                </a:lnTo>
                <a:lnTo>
                  <a:pt x="48411" y="289375"/>
                </a:lnTo>
                <a:lnTo>
                  <a:pt x="36838" y="286381"/>
                </a:lnTo>
                <a:lnTo>
                  <a:pt x="18141" y="276984"/>
                </a:lnTo>
                <a:lnTo>
                  <a:pt x="9265" y="268304"/>
                </a:lnTo>
                <a:lnTo>
                  <a:pt x="1535" y="250783"/>
                </a:lnTo>
                <a:lnTo>
                  <a:pt x="0" y="238167"/>
                </a:lnTo>
                <a:lnTo>
                  <a:pt x="190" y="232321"/>
                </a:lnTo>
                <a:lnTo>
                  <a:pt x="4246" y="211415"/>
                </a:lnTo>
                <a:lnTo>
                  <a:pt x="8146" y="198058"/>
                </a:lnTo>
                <a:lnTo>
                  <a:pt x="12725" y="184505"/>
                </a:lnTo>
                <a:lnTo>
                  <a:pt x="41631" y="102235"/>
                </a:lnTo>
                <a:lnTo>
                  <a:pt x="46848" y="88551"/>
                </a:lnTo>
                <a:lnTo>
                  <a:pt x="52396" y="76045"/>
                </a:lnTo>
                <a:lnTo>
                  <a:pt x="58276" y="64709"/>
                </a:lnTo>
                <a:lnTo>
                  <a:pt x="64488" y="54533"/>
                </a:lnTo>
                <a:lnTo>
                  <a:pt x="71035" y="45510"/>
                </a:lnTo>
                <a:lnTo>
                  <a:pt x="80735" y="34678"/>
                </a:lnTo>
                <a:lnTo>
                  <a:pt x="90279" y="26426"/>
                </a:lnTo>
                <a:lnTo>
                  <a:pt x="100848" y="19231"/>
                </a:lnTo>
                <a:lnTo>
                  <a:pt x="112409" y="13075"/>
                </a:lnTo>
                <a:lnTo>
                  <a:pt x="128457" y="6848"/>
                </a:lnTo>
                <a:lnTo>
                  <a:pt x="140719" y="3513"/>
                </a:lnTo>
                <a:lnTo>
                  <a:pt x="153233" y="1274"/>
                </a:lnTo>
                <a:lnTo>
                  <a:pt x="165998" y="144"/>
                </a:lnTo>
                <a:lnTo>
                  <a:pt x="172568" y="0"/>
                </a:lnTo>
                <a:lnTo>
                  <a:pt x="187944" y="684"/>
                </a:lnTo>
                <a:lnTo>
                  <a:pt x="201552" y="2748"/>
                </a:lnTo>
                <a:lnTo>
                  <a:pt x="213380" y="6202"/>
                </a:lnTo>
                <a:lnTo>
                  <a:pt x="223412" y="11062"/>
                </a:lnTo>
                <a:lnTo>
                  <a:pt x="237033" y="22812"/>
                </a:lnTo>
                <a:lnTo>
                  <a:pt x="243613" y="33686"/>
                </a:lnTo>
                <a:lnTo>
                  <a:pt x="247002" y="46223"/>
                </a:lnTo>
                <a:lnTo>
                  <a:pt x="247401" y="59432"/>
                </a:lnTo>
                <a:lnTo>
                  <a:pt x="246202" y="70281"/>
                </a:lnTo>
                <a:lnTo>
                  <a:pt x="243778" y="82516"/>
                </a:lnTo>
                <a:lnTo>
                  <a:pt x="240121" y="96156"/>
                </a:lnTo>
                <a:lnTo>
                  <a:pt x="235221" y="111222"/>
                </a:lnTo>
                <a:lnTo>
                  <a:pt x="234417" y="113499"/>
                </a:lnTo>
                <a:lnTo>
                  <a:pt x="221247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4" name="object 3594"/>
          <p:cNvSpPr/>
          <p:nvPr/>
        </p:nvSpPr>
        <p:spPr>
          <a:xfrm>
            <a:off x="5546805" y="79093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5" name="object 3595"/>
          <p:cNvSpPr/>
          <p:nvPr/>
        </p:nvSpPr>
        <p:spPr>
          <a:xfrm>
            <a:off x="5546805" y="790938"/>
            <a:ext cx="1326769" cy="0"/>
          </a:xfrm>
          <a:custGeom>
            <a:avLst/>
            <a:gdLst/>
            <a:ahLst/>
            <a:cxnLst/>
            <a:rect l="l" t="t" r="r" b="b"/>
            <a:pathLst>
              <a:path w="1326769">
                <a:moveTo>
                  <a:pt x="0" y="0"/>
                </a:moveTo>
                <a:lnTo>
                  <a:pt x="1326769" y="0"/>
                </a:lnTo>
              </a:path>
            </a:pathLst>
          </a:custGeom>
          <a:ln w="1771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6" name="object 3596"/>
          <p:cNvSpPr/>
          <p:nvPr/>
        </p:nvSpPr>
        <p:spPr>
          <a:xfrm>
            <a:off x="5544586" y="809198"/>
            <a:ext cx="60502" cy="126009"/>
          </a:xfrm>
          <a:custGeom>
            <a:avLst/>
            <a:gdLst/>
            <a:ahLst/>
            <a:cxnLst/>
            <a:rect l="l" t="t" r="r" b="b"/>
            <a:pathLst>
              <a:path w="60502" h="126009">
                <a:moveTo>
                  <a:pt x="60502" y="94373"/>
                </a:moveTo>
                <a:lnTo>
                  <a:pt x="56070" y="98806"/>
                </a:lnTo>
                <a:lnTo>
                  <a:pt x="51904" y="103251"/>
                </a:lnTo>
                <a:lnTo>
                  <a:pt x="46634" y="105473"/>
                </a:lnTo>
                <a:lnTo>
                  <a:pt x="37477" y="105473"/>
                </a:lnTo>
                <a:lnTo>
                  <a:pt x="34137" y="104914"/>
                </a:lnTo>
                <a:lnTo>
                  <a:pt x="31356" y="103530"/>
                </a:lnTo>
                <a:lnTo>
                  <a:pt x="28867" y="121843"/>
                </a:lnTo>
                <a:lnTo>
                  <a:pt x="33870" y="124625"/>
                </a:lnTo>
                <a:lnTo>
                  <a:pt x="36639" y="125463"/>
                </a:lnTo>
                <a:lnTo>
                  <a:pt x="39687" y="126009"/>
                </a:lnTo>
                <a:lnTo>
                  <a:pt x="43853" y="126009"/>
                </a:lnTo>
                <a:lnTo>
                  <a:pt x="48977" y="125568"/>
                </a:lnTo>
                <a:lnTo>
                  <a:pt x="60411" y="121355"/>
                </a:lnTo>
                <a:lnTo>
                  <a:pt x="60502" y="94373"/>
                </a:lnTo>
                <a:close/>
              </a:path>
              <a:path w="60502" h="126009">
                <a:moveTo>
                  <a:pt x="71894" y="112687"/>
                </a:moveTo>
                <a:lnTo>
                  <a:pt x="81047" y="102036"/>
                </a:lnTo>
                <a:lnTo>
                  <a:pt x="87463" y="90960"/>
                </a:lnTo>
                <a:lnTo>
                  <a:pt x="92430" y="78270"/>
                </a:lnTo>
                <a:lnTo>
                  <a:pt x="95525" y="66968"/>
                </a:lnTo>
                <a:lnTo>
                  <a:pt x="97056" y="54351"/>
                </a:lnTo>
                <a:lnTo>
                  <a:pt x="95758" y="44132"/>
                </a:lnTo>
                <a:lnTo>
                  <a:pt x="93535" y="36080"/>
                </a:lnTo>
                <a:lnTo>
                  <a:pt x="87706" y="31915"/>
                </a:lnTo>
                <a:lnTo>
                  <a:pt x="73558" y="31915"/>
                </a:lnTo>
                <a:lnTo>
                  <a:pt x="68834" y="33020"/>
                </a:lnTo>
                <a:lnTo>
                  <a:pt x="64401" y="35242"/>
                </a:lnTo>
                <a:lnTo>
                  <a:pt x="59956" y="37465"/>
                </a:lnTo>
                <a:lnTo>
                  <a:pt x="55232" y="40246"/>
                </a:lnTo>
                <a:lnTo>
                  <a:pt x="50520" y="43853"/>
                </a:lnTo>
                <a:lnTo>
                  <a:pt x="64668" y="0"/>
                </a:lnTo>
                <a:lnTo>
                  <a:pt x="39966" y="0"/>
                </a:lnTo>
                <a:lnTo>
                  <a:pt x="0" y="124345"/>
                </a:lnTo>
                <a:lnTo>
                  <a:pt x="23596" y="124345"/>
                </a:lnTo>
                <a:lnTo>
                  <a:pt x="26098" y="119900"/>
                </a:lnTo>
                <a:lnTo>
                  <a:pt x="28867" y="121843"/>
                </a:lnTo>
                <a:lnTo>
                  <a:pt x="31356" y="103530"/>
                </a:lnTo>
                <a:lnTo>
                  <a:pt x="45796" y="58559"/>
                </a:lnTo>
                <a:lnTo>
                  <a:pt x="48577" y="56896"/>
                </a:lnTo>
                <a:lnTo>
                  <a:pt x="51079" y="55791"/>
                </a:lnTo>
                <a:lnTo>
                  <a:pt x="55791" y="54127"/>
                </a:lnTo>
                <a:lnTo>
                  <a:pt x="60502" y="53848"/>
                </a:lnTo>
                <a:lnTo>
                  <a:pt x="65506" y="53848"/>
                </a:lnTo>
                <a:lnTo>
                  <a:pt x="68567" y="55791"/>
                </a:lnTo>
                <a:lnTo>
                  <a:pt x="69672" y="59677"/>
                </a:lnTo>
                <a:lnTo>
                  <a:pt x="70777" y="63284"/>
                </a:lnTo>
                <a:lnTo>
                  <a:pt x="69951" y="69659"/>
                </a:lnTo>
                <a:lnTo>
                  <a:pt x="67170" y="78828"/>
                </a:lnTo>
                <a:lnTo>
                  <a:pt x="64122" y="87706"/>
                </a:lnTo>
                <a:lnTo>
                  <a:pt x="60502" y="94373"/>
                </a:lnTo>
                <a:lnTo>
                  <a:pt x="60411" y="121355"/>
                </a:lnTo>
                <a:lnTo>
                  <a:pt x="71894" y="11268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7" name="object 3597"/>
          <p:cNvSpPr/>
          <p:nvPr/>
        </p:nvSpPr>
        <p:spPr>
          <a:xfrm>
            <a:off x="5544586" y="809198"/>
            <a:ext cx="97056" cy="126009"/>
          </a:xfrm>
          <a:custGeom>
            <a:avLst/>
            <a:gdLst/>
            <a:ahLst/>
            <a:cxnLst/>
            <a:rect l="l" t="t" r="r" b="b"/>
            <a:pathLst>
              <a:path w="97056" h="126009">
                <a:moveTo>
                  <a:pt x="92430" y="78270"/>
                </a:moveTo>
                <a:lnTo>
                  <a:pt x="87463" y="90960"/>
                </a:lnTo>
                <a:lnTo>
                  <a:pt x="81047" y="102036"/>
                </a:lnTo>
                <a:lnTo>
                  <a:pt x="73234" y="111391"/>
                </a:lnTo>
                <a:lnTo>
                  <a:pt x="60411" y="121355"/>
                </a:lnTo>
                <a:lnTo>
                  <a:pt x="48977" y="125568"/>
                </a:lnTo>
                <a:lnTo>
                  <a:pt x="43853" y="126009"/>
                </a:lnTo>
                <a:lnTo>
                  <a:pt x="39687" y="126009"/>
                </a:lnTo>
                <a:lnTo>
                  <a:pt x="36639" y="125463"/>
                </a:lnTo>
                <a:lnTo>
                  <a:pt x="33870" y="124625"/>
                </a:lnTo>
                <a:lnTo>
                  <a:pt x="31356" y="123520"/>
                </a:lnTo>
                <a:lnTo>
                  <a:pt x="28867" y="121843"/>
                </a:lnTo>
                <a:lnTo>
                  <a:pt x="26098" y="119900"/>
                </a:lnTo>
                <a:lnTo>
                  <a:pt x="23596" y="124345"/>
                </a:lnTo>
                <a:lnTo>
                  <a:pt x="0" y="124345"/>
                </a:lnTo>
                <a:lnTo>
                  <a:pt x="39966" y="0"/>
                </a:lnTo>
                <a:lnTo>
                  <a:pt x="64668" y="0"/>
                </a:lnTo>
                <a:lnTo>
                  <a:pt x="50520" y="43853"/>
                </a:lnTo>
                <a:lnTo>
                  <a:pt x="55232" y="40246"/>
                </a:lnTo>
                <a:lnTo>
                  <a:pt x="59956" y="37465"/>
                </a:lnTo>
                <a:lnTo>
                  <a:pt x="64401" y="35242"/>
                </a:lnTo>
                <a:lnTo>
                  <a:pt x="68834" y="33020"/>
                </a:lnTo>
                <a:lnTo>
                  <a:pt x="73558" y="31915"/>
                </a:lnTo>
                <a:lnTo>
                  <a:pt x="78549" y="31915"/>
                </a:lnTo>
                <a:lnTo>
                  <a:pt x="87706" y="31915"/>
                </a:lnTo>
                <a:lnTo>
                  <a:pt x="93535" y="36080"/>
                </a:lnTo>
                <a:lnTo>
                  <a:pt x="95758" y="44132"/>
                </a:lnTo>
                <a:lnTo>
                  <a:pt x="97056" y="54351"/>
                </a:lnTo>
                <a:lnTo>
                  <a:pt x="95525" y="66968"/>
                </a:lnTo>
                <a:lnTo>
                  <a:pt x="92430" y="7827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8" name="object 3598"/>
          <p:cNvSpPr/>
          <p:nvPr/>
        </p:nvSpPr>
        <p:spPr>
          <a:xfrm>
            <a:off x="5575942" y="863046"/>
            <a:ext cx="39420" cy="51625"/>
          </a:xfrm>
          <a:custGeom>
            <a:avLst/>
            <a:gdLst/>
            <a:ahLst/>
            <a:cxnLst/>
            <a:rect l="l" t="t" r="r" b="b"/>
            <a:pathLst>
              <a:path w="39420" h="51625">
                <a:moveTo>
                  <a:pt x="35814" y="24980"/>
                </a:moveTo>
                <a:lnTo>
                  <a:pt x="38595" y="15811"/>
                </a:lnTo>
                <a:lnTo>
                  <a:pt x="39420" y="9436"/>
                </a:lnTo>
                <a:lnTo>
                  <a:pt x="38315" y="5829"/>
                </a:lnTo>
                <a:lnTo>
                  <a:pt x="37211" y="1943"/>
                </a:lnTo>
                <a:lnTo>
                  <a:pt x="34150" y="0"/>
                </a:lnTo>
                <a:lnTo>
                  <a:pt x="29146" y="0"/>
                </a:lnTo>
                <a:lnTo>
                  <a:pt x="26936" y="0"/>
                </a:lnTo>
                <a:lnTo>
                  <a:pt x="24434" y="279"/>
                </a:lnTo>
                <a:lnTo>
                  <a:pt x="21932" y="1104"/>
                </a:lnTo>
                <a:lnTo>
                  <a:pt x="19723" y="1943"/>
                </a:lnTo>
                <a:lnTo>
                  <a:pt x="17221" y="3048"/>
                </a:lnTo>
                <a:lnTo>
                  <a:pt x="14439" y="4711"/>
                </a:lnTo>
                <a:lnTo>
                  <a:pt x="0" y="49682"/>
                </a:lnTo>
                <a:lnTo>
                  <a:pt x="1397" y="50507"/>
                </a:lnTo>
                <a:lnTo>
                  <a:pt x="2781" y="51066"/>
                </a:lnTo>
                <a:lnTo>
                  <a:pt x="4445" y="51346"/>
                </a:lnTo>
                <a:lnTo>
                  <a:pt x="6121" y="51625"/>
                </a:lnTo>
                <a:lnTo>
                  <a:pt x="7785" y="51625"/>
                </a:lnTo>
                <a:lnTo>
                  <a:pt x="9169" y="51625"/>
                </a:lnTo>
                <a:lnTo>
                  <a:pt x="15278" y="51625"/>
                </a:lnTo>
                <a:lnTo>
                  <a:pt x="20548" y="49403"/>
                </a:lnTo>
                <a:lnTo>
                  <a:pt x="24714" y="44958"/>
                </a:lnTo>
                <a:lnTo>
                  <a:pt x="29146" y="40525"/>
                </a:lnTo>
                <a:lnTo>
                  <a:pt x="32766" y="33858"/>
                </a:lnTo>
                <a:lnTo>
                  <a:pt x="35814" y="2498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9" name="object 3599"/>
          <p:cNvSpPr/>
          <p:nvPr/>
        </p:nvSpPr>
        <p:spPr>
          <a:xfrm>
            <a:off x="5641433" y="840840"/>
            <a:ext cx="87107" cy="94919"/>
          </a:xfrm>
          <a:custGeom>
            <a:avLst/>
            <a:gdLst/>
            <a:ahLst/>
            <a:cxnLst/>
            <a:rect l="l" t="t" r="r" b="b"/>
            <a:pathLst>
              <a:path w="87107" h="94919">
                <a:moveTo>
                  <a:pt x="80240" y="53009"/>
                </a:moveTo>
                <a:lnTo>
                  <a:pt x="83567" y="43014"/>
                </a:lnTo>
                <a:lnTo>
                  <a:pt x="85976" y="33965"/>
                </a:lnTo>
                <a:lnTo>
                  <a:pt x="87107" y="21127"/>
                </a:lnTo>
                <a:lnTo>
                  <a:pt x="84685" y="11099"/>
                </a:lnTo>
                <a:lnTo>
                  <a:pt x="84258" y="10347"/>
                </a:lnTo>
                <a:lnTo>
                  <a:pt x="75448" y="2649"/>
                </a:lnTo>
                <a:lnTo>
                  <a:pt x="60809" y="0"/>
                </a:lnTo>
                <a:lnTo>
                  <a:pt x="48064" y="1453"/>
                </a:lnTo>
                <a:lnTo>
                  <a:pt x="40273" y="23037"/>
                </a:lnTo>
                <a:lnTo>
                  <a:pt x="44159" y="19710"/>
                </a:lnTo>
                <a:lnTo>
                  <a:pt x="48325" y="18034"/>
                </a:lnTo>
                <a:lnTo>
                  <a:pt x="57761" y="18034"/>
                </a:lnTo>
                <a:lnTo>
                  <a:pt x="60809" y="19710"/>
                </a:lnTo>
                <a:lnTo>
                  <a:pt x="62206" y="22758"/>
                </a:lnTo>
                <a:lnTo>
                  <a:pt x="63311" y="25806"/>
                </a:lnTo>
                <a:lnTo>
                  <a:pt x="63031" y="30251"/>
                </a:lnTo>
                <a:lnTo>
                  <a:pt x="61368" y="36080"/>
                </a:lnTo>
                <a:lnTo>
                  <a:pt x="31396" y="36080"/>
                </a:lnTo>
                <a:lnTo>
                  <a:pt x="80240" y="53009"/>
                </a:lnTo>
                <a:close/>
              </a:path>
              <a:path w="87107" h="94919">
                <a:moveTo>
                  <a:pt x="24728" y="60782"/>
                </a:moveTo>
                <a:lnTo>
                  <a:pt x="25008" y="57175"/>
                </a:lnTo>
                <a:lnTo>
                  <a:pt x="26112" y="53009"/>
                </a:lnTo>
                <a:lnTo>
                  <a:pt x="80240" y="53009"/>
                </a:lnTo>
                <a:lnTo>
                  <a:pt x="31396" y="36080"/>
                </a:lnTo>
                <a:lnTo>
                  <a:pt x="33605" y="30530"/>
                </a:lnTo>
                <a:lnTo>
                  <a:pt x="36666" y="26085"/>
                </a:lnTo>
                <a:lnTo>
                  <a:pt x="40273" y="23037"/>
                </a:lnTo>
                <a:lnTo>
                  <a:pt x="48064" y="1453"/>
                </a:lnTo>
                <a:lnTo>
                  <a:pt x="36145" y="5891"/>
                </a:lnTo>
                <a:lnTo>
                  <a:pt x="25287" y="13322"/>
                </a:lnTo>
                <a:lnTo>
                  <a:pt x="22867" y="15456"/>
                </a:lnTo>
                <a:lnTo>
                  <a:pt x="14701" y="24678"/>
                </a:lnTo>
                <a:lnTo>
                  <a:pt x="8137" y="35625"/>
                </a:lnTo>
                <a:lnTo>
                  <a:pt x="3075" y="48298"/>
                </a:lnTo>
                <a:lnTo>
                  <a:pt x="0" y="60870"/>
                </a:lnTo>
                <a:lnTo>
                  <a:pt x="26" y="73120"/>
                </a:lnTo>
                <a:lnTo>
                  <a:pt x="3913" y="82994"/>
                </a:lnTo>
                <a:lnTo>
                  <a:pt x="8087" y="87679"/>
                </a:lnTo>
                <a:lnTo>
                  <a:pt x="18995" y="93125"/>
                </a:lnTo>
                <a:lnTo>
                  <a:pt x="34164" y="94919"/>
                </a:lnTo>
                <a:lnTo>
                  <a:pt x="41937" y="94919"/>
                </a:lnTo>
                <a:lnTo>
                  <a:pt x="48045" y="93814"/>
                </a:lnTo>
                <a:lnTo>
                  <a:pt x="53875" y="92430"/>
                </a:lnTo>
                <a:lnTo>
                  <a:pt x="56923" y="91592"/>
                </a:lnTo>
                <a:lnTo>
                  <a:pt x="63311" y="89369"/>
                </a:lnTo>
                <a:lnTo>
                  <a:pt x="67756" y="87706"/>
                </a:lnTo>
                <a:lnTo>
                  <a:pt x="75249" y="64389"/>
                </a:lnTo>
                <a:lnTo>
                  <a:pt x="72747" y="64389"/>
                </a:lnTo>
                <a:lnTo>
                  <a:pt x="69419" y="66332"/>
                </a:lnTo>
                <a:lnTo>
                  <a:pt x="65254" y="68834"/>
                </a:lnTo>
                <a:lnTo>
                  <a:pt x="60809" y="70777"/>
                </a:lnTo>
                <a:lnTo>
                  <a:pt x="58040" y="72161"/>
                </a:lnTo>
                <a:lnTo>
                  <a:pt x="55259" y="72999"/>
                </a:lnTo>
                <a:lnTo>
                  <a:pt x="52211" y="73825"/>
                </a:lnTo>
                <a:lnTo>
                  <a:pt x="49150" y="74383"/>
                </a:lnTo>
                <a:lnTo>
                  <a:pt x="46382" y="74942"/>
                </a:lnTo>
                <a:lnTo>
                  <a:pt x="39994" y="74942"/>
                </a:lnTo>
                <a:lnTo>
                  <a:pt x="36946" y="74383"/>
                </a:lnTo>
                <a:lnTo>
                  <a:pt x="31942" y="72999"/>
                </a:lnTo>
                <a:lnTo>
                  <a:pt x="28335" y="70218"/>
                </a:lnTo>
                <a:lnTo>
                  <a:pt x="25566" y="66332"/>
                </a:lnTo>
                <a:lnTo>
                  <a:pt x="25287" y="63563"/>
                </a:lnTo>
                <a:lnTo>
                  <a:pt x="24728" y="6078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0" name="object 3600"/>
          <p:cNvSpPr/>
          <p:nvPr/>
        </p:nvSpPr>
        <p:spPr>
          <a:xfrm>
            <a:off x="5672829" y="858874"/>
            <a:ext cx="31915" cy="18046"/>
          </a:xfrm>
          <a:custGeom>
            <a:avLst/>
            <a:gdLst/>
            <a:ahLst/>
            <a:cxnLst/>
            <a:rect l="l" t="t" r="r" b="b"/>
            <a:pathLst>
              <a:path w="31915" h="18046">
                <a:moveTo>
                  <a:pt x="29972" y="18046"/>
                </a:moveTo>
                <a:lnTo>
                  <a:pt x="31635" y="12217"/>
                </a:lnTo>
                <a:lnTo>
                  <a:pt x="31915" y="7772"/>
                </a:lnTo>
                <a:lnTo>
                  <a:pt x="30810" y="4724"/>
                </a:lnTo>
                <a:lnTo>
                  <a:pt x="29413" y="1676"/>
                </a:lnTo>
                <a:lnTo>
                  <a:pt x="26365" y="0"/>
                </a:lnTo>
                <a:lnTo>
                  <a:pt x="21640" y="0"/>
                </a:lnTo>
                <a:lnTo>
                  <a:pt x="16929" y="0"/>
                </a:lnTo>
                <a:lnTo>
                  <a:pt x="12763" y="1676"/>
                </a:lnTo>
                <a:lnTo>
                  <a:pt x="8877" y="5003"/>
                </a:lnTo>
                <a:lnTo>
                  <a:pt x="5270" y="8051"/>
                </a:lnTo>
                <a:lnTo>
                  <a:pt x="2209" y="12496"/>
                </a:lnTo>
                <a:lnTo>
                  <a:pt x="0" y="18046"/>
                </a:lnTo>
                <a:lnTo>
                  <a:pt x="29972" y="18046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1" name="object 3601"/>
          <p:cNvSpPr/>
          <p:nvPr/>
        </p:nvSpPr>
        <p:spPr>
          <a:xfrm>
            <a:off x="5641433" y="840840"/>
            <a:ext cx="87107" cy="94919"/>
          </a:xfrm>
          <a:custGeom>
            <a:avLst/>
            <a:gdLst/>
            <a:ahLst/>
            <a:cxnLst/>
            <a:rect l="l" t="t" r="r" b="b"/>
            <a:pathLst>
              <a:path w="87107" h="94919">
                <a:moveTo>
                  <a:pt x="34164" y="94919"/>
                </a:moveTo>
                <a:lnTo>
                  <a:pt x="18995" y="93125"/>
                </a:lnTo>
                <a:lnTo>
                  <a:pt x="8087" y="87679"/>
                </a:lnTo>
                <a:lnTo>
                  <a:pt x="3913" y="82994"/>
                </a:lnTo>
                <a:lnTo>
                  <a:pt x="26" y="73120"/>
                </a:lnTo>
                <a:lnTo>
                  <a:pt x="0" y="60870"/>
                </a:lnTo>
                <a:lnTo>
                  <a:pt x="3075" y="48298"/>
                </a:lnTo>
                <a:lnTo>
                  <a:pt x="8137" y="35625"/>
                </a:lnTo>
                <a:lnTo>
                  <a:pt x="14701" y="24678"/>
                </a:lnTo>
                <a:lnTo>
                  <a:pt x="22867" y="15456"/>
                </a:lnTo>
                <a:lnTo>
                  <a:pt x="25287" y="13322"/>
                </a:lnTo>
                <a:lnTo>
                  <a:pt x="36145" y="5891"/>
                </a:lnTo>
                <a:lnTo>
                  <a:pt x="48064" y="1453"/>
                </a:lnTo>
                <a:lnTo>
                  <a:pt x="60809" y="0"/>
                </a:lnTo>
                <a:lnTo>
                  <a:pt x="75448" y="2649"/>
                </a:lnTo>
                <a:lnTo>
                  <a:pt x="84258" y="10347"/>
                </a:lnTo>
                <a:lnTo>
                  <a:pt x="84685" y="11099"/>
                </a:lnTo>
                <a:lnTo>
                  <a:pt x="87107" y="21127"/>
                </a:lnTo>
                <a:lnTo>
                  <a:pt x="85976" y="33965"/>
                </a:lnTo>
                <a:lnTo>
                  <a:pt x="83567" y="43014"/>
                </a:lnTo>
                <a:lnTo>
                  <a:pt x="80240" y="53009"/>
                </a:lnTo>
                <a:lnTo>
                  <a:pt x="26112" y="53009"/>
                </a:lnTo>
                <a:lnTo>
                  <a:pt x="25008" y="57175"/>
                </a:lnTo>
                <a:lnTo>
                  <a:pt x="24728" y="60782"/>
                </a:lnTo>
                <a:lnTo>
                  <a:pt x="25287" y="63563"/>
                </a:lnTo>
                <a:lnTo>
                  <a:pt x="25566" y="66332"/>
                </a:lnTo>
                <a:lnTo>
                  <a:pt x="26671" y="68554"/>
                </a:lnTo>
                <a:lnTo>
                  <a:pt x="28335" y="70218"/>
                </a:lnTo>
                <a:lnTo>
                  <a:pt x="29719" y="71882"/>
                </a:lnTo>
                <a:lnTo>
                  <a:pt x="31942" y="72999"/>
                </a:lnTo>
                <a:lnTo>
                  <a:pt x="34444" y="73825"/>
                </a:lnTo>
                <a:lnTo>
                  <a:pt x="36946" y="74383"/>
                </a:lnTo>
                <a:lnTo>
                  <a:pt x="39994" y="74942"/>
                </a:lnTo>
                <a:lnTo>
                  <a:pt x="43321" y="74942"/>
                </a:lnTo>
                <a:lnTo>
                  <a:pt x="46382" y="74942"/>
                </a:lnTo>
                <a:lnTo>
                  <a:pt x="49150" y="74383"/>
                </a:lnTo>
                <a:lnTo>
                  <a:pt x="52211" y="73825"/>
                </a:lnTo>
                <a:lnTo>
                  <a:pt x="55259" y="72999"/>
                </a:lnTo>
                <a:lnTo>
                  <a:pt x="58040" y="72161"/>
                </a:lnTo>
                <a:lnTo>
                  <a:pt x="60809" y="70777"/>
                </a:lnTo>
                <a:lnTo>
                  <a:pt x="63031" y="69938"/>
                </a:lnTo>
                <a:lnTo>
                  <a:pt x="65254" y="68834"/>
                </a:lnTo>
                <a:lnTo>
                  <a:pt x="67476" y="67729"/>
                </a:lnTo>
                <a:lnTo>
                  <a:pt x="69419" y="66332"/>
                </a:lnTo>
                <a:lnTo>
                  <a:pt x="71363" y="65506"/>
                </a:lnTo>
                <a:lnTo>
                  <a:pt x="72747" y="64389"/>
                </a:lnTo>
                <a:lnTo>
                  <a:pt x="75249" y="64389"/>
                </a:lnTo>
                <a:lnTo>
                  <a:pt x="67756" y="87706"/>
                </a:lnTo>
                <a:lnTo>
                  <a:pt x="65533" y="88544"/>
                </a:lnTo>
                <a:lnTo>
                  <a:pt x="63311" y="89369"/>
                </a:lnTo>
                <a:lnTo>
                  <a:pt x="61368" y="90208"/>
                </a:lnTo>
                <a:lnTo>
                  <a:pt x="59425" y="90754"/>
                </a:lnTo>
                <a:lnTo>
                  <a:pt x="56923" y="91592"/>
                </a:lnTo>
                <a:lnTo>
                  <a:pt x="53875" y="92430"/>
                </a:lnTo>
                <a:lnTo>
                  <a:pt x="50814" y="93256"/>
                </a:lnTo>
                <a:lnTo>
                  <a:pt x="48045" y="93814"/>
                </a:lnTo>
                <a:lnTo>
                  <a:pt x="44997" y="94373"/>
                </a:lnTo>
                <a:lnTo>
                  <a:pt x="41937" y="94919"/>
                </a:lnTo>
                <a:lnTo>
                  <a:pt x="38330" y="94919"/>
                </a:lnTo>
                <a:lnTo>
                  <a:pt x="34164" y="9491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2" name="object 3602"/>
          <p:cNvSpPr/>
          <p:nvPr/>
        </p:nvSpPr>
        <p:spPr>
          <a:xfrm>
            <a:off x="5721391" y="841114"/>
            <a:ext cx="91605" cy="94653"/>
          </a:xfrm>
          <a:custGeom>
            <a:avLst/>
            <a:gdLst/>
            <a:ahLst/>
            <a:cxnLst/>
            <a:rect l="l" t="t" r="r" b="b"/>
            <a:pathLst>
              <a:path w="91605" h="94653">
                <a:moveTo>
                  <a:pt x="29425" y="4445"/>
                </a:moveTo>
                <a:lnTo>
                  <a:pt x="22212" y="26085"/>
                </a:lnTo>
                <a:lnTo>
                  <a:pt x="24434" y="26085"/>
                </a:lnTo>
                <a:lnTo>
                  <a:pt x="28867" y="24422"/>
                </a:lnTo>
                <a:lnTo>
                  <a:pt x="33032" y="22758"/>
                </a:lnTo>
                <a:lnTo>
                  <a:pt x="37477" y="21653"/>
                </a:lnTo>
                <a:lnTo>
                  <a:pt x="41643" y="20256"/>
                </a:lnTo>
                <a:lnTo>
                  <a:pt x="45250" y="19710"/>
                </a:lnTo>
                <a:lnTo>
                  <a:pt x="54686" y="19710"/>
                </a:lnTo>
                <a:lnTo>
                  <a:pt x="59131" y="20815"/>
                </a:lnTo>
                <a:lnTo>
                  <a:pt x="61899" y="22758"/>
                </a:lnTo>
                <a:lnTo>
                  <a:pt x="64401" y="24422"/>
                </a:lnTo>
                <a:lnTo>
                  <a:pt x="64960" y="28041"/>
                </a:lnTo>
                <a:lnTo>
                  <a:pt x="63296" y="32753"/>
                </a:lnTo>
                <a:lnTo>
                  <a:pt x="63296" y="33312"/>
                </a:lnTo>
                <a:lnTo>
                  <a:pt x="55803" y="33858"/>
                </a:lnTo>
                <a:lnTo>
                  <a:pt x="48856" y="34696"/>
                </a:lnTo>
                <a:lnTo>
                  <a:pt x="42468" y="35521"/>
                </a:lnTo>
                <a:lnTo>
                  <a:pt x="44411" y="51904"/>
                </a:lnTo>
                <a:lnTo>
                  <a:pt x="46913" y="51346"/>
                </a:lnTo>
                <a:lnTo>
                  <a:pt x="49695" y="51079"/>
                </a:lnTo>
                <a:lnTo>
                  <a:pt x="53301" y="50800"/>
                </a:lnTo>
                <a:lnTo>
                  <a:pt x="57746" y="50241"/>
                </a:lnTo>
                <a:lnTo>
                  <a:pt x="51638" y="68834"/>
                </a:lnTo>
                <a:lnTo>
                  <a:pt x="46634" y="72440"/>
                </a:lnTo>
                <a:lnTo>
                  <a:pt x="43865" y="73558"/>
                </a:lnTo>
                <a:lnTo>
                  <a:pt x="41363" y="74663"/>
                </a:lnTo>
                <a:lnTo>
                  <a:pt x="36639" y="75222"/>
                </a:lnTo>
                <a:lnTo>
                  <a:pt x="32766" y="75222"/>
                </a:lnTo>
                <a:lnTo>
                  <a:pt x="30264" y="74663"/>
                </a:lnTo>
                <a:lnTo>
                  <a:pt x="27203" y="71335"/>
                </a:lnTo>
                <a:lnTo>
                  <a:pt x="27203" y="68554"/>
                </a:lnTo>
                <a:lnTo>
                  <a:pt x="28321" y="64401"/>
                </a:lnTo>
                <a:lnTo>
                  <a:pt x="29425" y="61341"/>
                </a:lnTo>
                <a:lnTo>
                  <a:pt x="30822" y="59118"/>
                </a:lnTo>
                <a:lnTo>
                  <a:pt x="35814" y="36639"/>
                </a:lnTo>
                <a:lnTo>
                  <a:pt x="29984" y="38303"/>
                </a:lnTo>
                <a:lnTo>
                  <a:pt x="24714" y="40805"/>
                </a:lnTo>
                <a:lnTo>
                  <a:pt x="19431" y="43027"/>
                </a:lnTo>
                <a:lnTo>
                  <a:pt x="14998" y="46355"/>
                </a:lnTo>
                <a:lnTo>
                  <a:pt x="11391" y="50520"/>
                </a:lnTo>
                <a:lnTo>
                  <a:pt x="7772" y="54686"/>
                </a:lnTo>
                <a:lnTo>
                  <a:pt x="4724" y="59956"/>
                </a:lnTo>
                <a:lnTo>
                  <a:pt x="2781" y="66611"/>
                </a:lnTo>
                <a:lnTo>
                  <a:pt x="0" y="74663"/>
                </a:lnTo>
                <a:lnTo>
                  <a:pt x="279" y="81330"/>
                </a:lnTo>
                <a:lnTo>
                  <a:pt x="3340" y="86880"/>
                </a:lnTo>
                <a:lnTo>
                  <a:pt x="6108" y="92151"/>
                </a:lnTo>
                <a:lnTo>
                  <a:pt x="11112" y="94653"/>
                </a:lnTo>
                <a:lnTo>
                  <a:pt x="21932" y="94653"/>
                </a:lnTo>
                <a:lnTo>
                  <a:pt x="24980" y="94373"/>
                </a:lnTo>
                <a:lnTo>
                  <a:pt x="29425" y="93268"/>
                </a:lnTo>
                <a:lnTo>
                  <a:pt x="34429" y="91046"/>
                </a:lnTo>
                <a:lnTo>
                  <a:pt x="37198" y="89662"/>
                </a:lnTo>
                <a:lnTo>
                  <a:pt x="39420" y="88544"/>
                </a:lnTo>
                <a:lnTo>
                  <a:pt x="43027" y="85763"/>
                </a:lnTo>
                <a:lnTo>
                  <a:pt x="47193" y="82715"/>
                </a:lnTo>
                <a:lnTo>
                  <a:pt x="44145" y="92430"/>
                </a:lnTo>
                <a:lnTo>
                  <a:pt x="68567" y="92430"/>
                </a:lnTo>
                <a:lnTo>
                  <a:pt x="88277" y="31356"/>
                </a:lnTo>
                <a:lnTo>
                  <a:pt x="91605" y="20815"/>
                </a:lnTo>
                <a:lnTo>
                  <a:pt x="91046" y="12763"/>
                </a:lnTo>
                <a:lnTo>
                  <a:pt x="86614" y="7772"/>
                </a:lnTo>
                <a:lnTo>
                  <a:pt x="84882" y="6123"/>
                </a:lnTo>
                <a:lnTo>
                  <a:pt x="74640" y="1507"/>
                </a:lnTo>
                <a:lnTo>
                  <a:pt x="59131" y="0"/>
                </a:lnTo>
                <a:lnTo>
                  <a:pt x="53581" y="0"/>
                </a:lnTo>
                <a:lnTo>
                  <a:pt x="47752" y="558"/>
                </a:lnTo>
                <a:lnTo>
                  <a:pt x="42202" y="1663"/>
                </a:lnTo>
                <a:lnTo>
                  <a:pt x="36372" y="2781"/>
                </a:lnTo>
                <a:lnTo>
                  <a:pt x="31927" y="3606"/>
                </a:lnTo>
                <a:lnTo>
                  <a:pt x="29425" y="4445"/>
                </a:lnTo>
                <a:close/>
              </a:path>
              <a:path w="91605" h="94653">
                <a:moveTo>
                  <a:pt x="30822" y="59118"/>
                </a:moveTo>
                <a:lnTo>
                  <a:pt x="34150" y="55791"/>
                </a:lnTo>
                <a:lnTo>
                  <a:pt x="38862" y="53568"/>
                </a:lnTo>
                <a:lnTo>
                  <a:pt x="41643" y="52463"/>
                </a:lnTo>
                <a:lnTo>
                  <a:pt x="44411" y="51904"/>
                </a:lnTo>
                <a:lnTo>
                  <a:pt x="42468" y="35521"/>
                </a:lnTo>
                <a:lnTo>
                  <a:pt x="35814" y="36639"/>
                </a:lnTo>
                <a:lnTo>
                  <a:pt x="30822" y="5911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3" name="object 3603"/>
          <p:cNvSpPr/>
          <p:nvPr/>
        </p:nvSpPr>
        <p:spPr>
          <a:xfrm>
            <a:off x="5721391" y="841114"/>
            <a:ext cx="91605" cy="94653"/>
          </a:xfrm>
          <a:custGeom>
            <a:avLst/>
            <a:gdLst/>
            <a:ahLst/>
            <a:cxnLst/>
            <a:rect l="l" t="t" r="r" b="b"/>
            <a:pathLst>
              <a:path w="91605" h="94653">
                <a:moveTo>
                  <a:pt x="47193" y="82715"/>
                </a:moveTo>
                <a:lnTo>
                  <a:pt x="44970" y="84378"/>
                </a:lnTo>
                <a:lnTo>
                  <a:pt x="43027" y="85763"/>
                </a:lnTo>
                <a:lnTo>
                  <a:pt x="41084" y="87160"/>
                </a:lnTo>
                <a:lnTo>
                  <a:pt x="39420" y="88544"/>
                </a:lnTo>
                <a:lnTo>
                  <a:pt x="37198" y="89662"/>
                </a:lnTo>
                <a:lnTo>
                  <a:pt x="34429" y="91046"/>
                </a:lnTo>
                <a:lnTo>
                  <a:pt x="31927" y="92151"/>
                </a:lnTo>
                <a:lnTo>
                  <a:pt x="29425" y="93268"/>
                </a:lnTo>
                <a:lnTo>
                  <a:pt x="27203" y="93814"/>
                </a:lnTo>
                <a:lnTo>
                  <a:pt x="24980" y="94373"/>
                </a:lnTo>
                <a:lnTo>
                  <a:pt x="21932" y="94653"/>
                </a:lnTo>
                <a:lnTo>
                  <a:pt x="18046" y="94653"/>
                </a:lnTo>
                <a:lnTo>
                  <a:pt x="11112" y="94653"/>
                </a:lnTo>
                <a:lnTo>
                  <a:pt x="6108" y="92151"/>
                </a:lnTo>
                <a:lnTo>
                  <a:pt x="3340" y="86880"/>
                </a:lnTo>
                <a:lnTo>
                  <a:pt x="279" y="81330"/>
                </a:lnTo>
                <a:lnTo>
                  <a:pt x="0" y="74663"/>
                </a:lnTo>
                <a:lnTo>
                  <a:pt x="2781" y="66611"/>
                </a:lnTo>
                <a:lnTo>
                  <a:pt x="4724" y="59956"/>
                </a:lnTo>
                <a:lnTo>
                  <a:pt x="7772" y="54686"/>
                </a:lnTo>
                <a:lnTo>
                  <a:pt x="11391" y="50520"/>
                </a:lnTo>
                <a:lnTo>
                  <a:pt x="14998" y="46355"/>
                </a:lnTo>
                <a:lnTo>
                  <a:pt x="19431" y="43027"/>
                </a:lnTo>
                <a:lnTo>
                  <a:pt x="24714" y="40805"/>
                </a:lnTo>
                <a:lnTo>
                  <a:pt x="29984" y="38303"/>
                </a:lnTo>
                <a:lnTo>
                  <a:pt x="35814" y="36639"/>
                </a:lnTo>
                <a:lnTo>
                  <a:pt x="42468" y="35521"/>
                </a:lnTo>
                <a:lnTo>
                  <a:pt x="48856" y="34696"/>
                </a:lnTo>
                <a:lnTo>
                  <a:pt x="55803" y="33858"/>
                </a:lnTo>
                <a:lnTo>
                  <a:pt x="63296" y="33312"/>
                </a:lnTo>
                <a:lnTo>
                  <a:pt x="63296" y="32753"/>
                </a:lnTo>
                <a:lnTo>
                  <a:pt x="64960" y="28041"/>
                </a:lnTo>
                <a:lnTo>
                  <a:pt x="64401" y="24422"/>
                </a:lnTo>
                <a:lnTo>
                  <a:pt x="61899" y="22758"/>
                </a:lnTo>
                <a:lnTo>
                  <a:pt x="59131" y="20815"/>
                </a:lnTo>
                <a:lnTo>
                  <a:pt x="54686" y="19710"/>
                </a:lnTo>
                <a:lnTo>
                  <a:pt x="48298" y="19710"/>
                </a:lnTo>
                <a:lnTo>
                  <a:pt x="45250" y="19710"/>
                </a:lnTo>
                <a:lnTo>
                  <a:pt x="41643" y="20256"/>
                </a:lnTo>
                <a:lnTo>
                  <a:pt x="37477" y="21653"/>
                </a:lnTo>
                <a:lnTo>
                  <a:pt x="33032" y="22758"/>
                </a:lnTo>
                <a:lnTo>
                  <a:pt x="28867" y="24422"/>
                </a:lnTo>
                <a:lnTo>
                  <a:pt x="24434" y="26085"/>
                </a:lnTo>
                <a:lnTo>
                  <a:pt x="22212" y="26085"/>
                </a:lnTo>
                <a:lnTo>
                  <a:pt x="29425" y="4445"/>
                </a:lnTo>
                <a:lnTo>
                  <a:pt x="31927" y="3606"/>
                </a:lnTo>
                <a:lnTo>
                  <a:pt x="36372" y="2781"/>
                </a:lnTo>
                <a:lnTo>
                  <a:pt x="42202" y="1663"/>
                </a:lnTo>
                <a:lnTo>
                  <a:pt x="47752" y="558"/>
                </a:lnTo>
                <a:lnTo>
                  <a:pt x="53581" y="0"/>
                </a:lnTo>
                <a:lnTo>
                  <a:pt x="59131" y="0"/>
                </a:lnTo>
                <a:lnTo>
                  <a:pt x="74640" y="1507"/>
                </a:lnTo>
                <a:lnTo>
                  <a:pt x="84882" y="6123"/>
                </a:lnTo>
                <a:lnTo>
                  <a:pt x="91046" y="12763"/>
                </a:lnTo>
                <a:lnTo>
                  <a:pt x="91605" y="20815"/>
                </a:lnTo>
                <a:lnTo>
                  <a:pt x="88277" y="31356"/>
                </a:lnTo>
                <a:lnTo>
                  <a:pt x="68567" y="92430"/>
                </a:lnTo>
                <a:lnTo>
                  <a:pt x="44145" y="92430"/>
                </a:lnTo>
                <a:lnTo>
                  <a:pt x="47193" y="82715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4" name="object 3604"/>
          <p:cNvSpPr/>
          <p:nvPr/>
        </p:nvSpPr>
        <p:spPr>
          <a:xfrm>
            <a:off x="5748595" y="891355"/>
            <a:ext cx="30543" cy="24980"/>
          </a:xfrm>
          <a:custGeom>
            <a:avLst/>
            <a:gdLst/>
            <a:ahLst/>
            <a:cxnLst/>
            <a:rect l="l" t="t" r="r" b="b"/>
            <a:pathLst>
              <a:path w="30543" h="24980">
                <a:moveTo>
                  <a:pt x="24434" y="18592"/>
                </a:moveTo>
                <a:lnTo>
                  <a:pt x="30543" y="0"/>
                </a:lnTo>
                <a:lnTo>
                  <a:pt x="26098" y="558"/>
                </a:lnTo>
                <a:lnTo>
                  <a:pt x="22491" y="838"/>
                </a:lnTo>
                <a:lnTo>
                  <a:pt x="19710" y="1104"/>
                </a:lnTo>
                <a:lnTo>
                  <a:pt x="17208" y="1663"/>
                </a:lnTo>
                <a:lnTo>
                  <a:pt x="14439" y="2222"/>
                </a:lnTo>
                <a:lnTo>
                  <a:pt x="11658" y="3327"/>
                </a:lnTo>
                <a:lnTo>
                  <a:pt x="9169" y="4165"/>
                </a:lnTo>
                <a:lnTo>
                  <a:pt x="6946" y="5549"/>
                </a:lnTo>
                <a:lnTo>
                  <a:pt x="5283" y="7213"/>
                </a:lnTo>
                <a:lnTo>
                  <a:pt x="3619" y="8877"/>
                </a:lnTo>
                <a:lnTo>
                  <a:pt x="2222" y="11099"/>
                </a:lnTo>
                <a:lnTo>
                  <a:pt x="1117" y="14160"/>
                </a:lnTo>
                <a:lnTo>
                  <a:pt x="0" y="18313"/>
                </a:lnTo>
                <a:lnTo>
                  <a:pt x="0" y="21094"/>
                </a:lnTo>
                <a:lnTo>
                  <a:pt x="1397" y="22758"/>
                </a:lnTo>
                <a:lnTo>
                  <a:pt x="3060" y="24422"/>
                </a:lnTo>
                <a:lnTo>
                  <a:pt x="5562" y="24980"/>
                </a:lnTo>
                <a:lnTo>
                  <a:pt x="9436" y="24980"/>
                </a:lnTo>
                <a:lnTo>
                  <a:pt x="11658" y="24980"/>
                </a:lnTo>
                <a:lnTo>
                  <a:pt x="14160" y="24422"/>
                </a:lnTo>
                <a:lnTo>
                  <a:pt x="16662" y="23317"/>
                </a:lnTo>
                <a:lnTo>
                  <a:pt x="19431" y="22199"/>
                </a:lnTo>
                <a:lnTo>
                  <a:pt x="21932" y="20815"/>
                </a:lnTo>
                <a:lnTo>
                  <a:pt x="24434" y="1859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5" name="object 3605"/>
          <p:cNvSpPr/>
          <p:nvPr/>
        </p:nvSpPr>
        <p:spPr>
          <a:xfrm>
            <a:off x="5813270" y="841112"/>
            <a:ext cx="86880" cy="94653"/>
          </a:xfrm>
          <a:custGeom>
            <a:avLst/>
            <a:gdLst/>
            <a:ahLst/>
            <a:cxnLst/>
            <a:rect l="l" t="t" r="r" b="b"/>
            <a:pathLst>
              <a:path w="86880" h="94653">
                <a:moveTo>
                  <a:pt x="279" y="68567"/>
                </a:moveTo>
                <a:lnTo>
                  <a:pt x="558" y="74663"/>
                </a:lnTo>
                <a:lnTo>
                  <a:pt x="1943" y="79387"/>
                </a:lnTo>
                <a:lnTo>
                  <a:pt x="4724" y="83273"/>
                </a:lnTo>
                <a:lnTo>
                  <a:pt x="7492" y="87160"/>
                </a:lnTo>
                <a:lnTo>
                  <a:pt x="11379" y="90208"/>
                </a:lnTo>
                <a:lnTo>
                  <a:pt x="16103" y="91871"/>
                </a:lnTo>
                <a:lnTo>
                  <a:pt x="20815" y="93814"/>
                </a:lnTo>
                <a:lnTo>
                  <a:pt x="26644" y="94653"/>
                </a:lnTo>
                <a:lnTo>
                  <a:pt x="39420" y="94653"/>
                </a:lnTo>
                <a:lnTo>
                  <a:pt x="43865" y="93814"/>
                </a:lnTo>
                <a:lnTo>
                  <a:pt x="48856" y="92430"/>
                </a:lnTo>
                <a:lnTo>
                  <a:pt x="53301" y="91046"/>
                </a:lnTo>
                <a:lnTo>
                  <a:pt x="57454" y="89382"/>
                </a:lnTo>
                <a:lnTo>
                  <a:pt x="61074" y="87706"/>
                </a:lnTo>
                <a:lnTo>
                  <a:pt x="68846" y="63842"/>
                </a:lnTo>
                <a:lnTo>
                  <a:pt x="65506" y="63842"/>
                </a:lnTo>
                <a:lnTo>
                  <a:pt x="63017" y="65785"/>
                </a:lnTo>
                <a:lnTo>
                  <a:pt x="59956" y="68287"/>
                </a:lnTo>
                <a:lnTo>
                  <a:pt x="56070" y="70510"/>
                </a:lnTo>
                <a:lnTo>
                  <a:pt x="51638" y="72720"/>
                </a:lnTo>
                <a:lnTo>
                  <a:pt x="46634" y="74117"/>
                </a:lnTo>
                <a:lnTo>
                  <a:pt x="43586" y="74663"/>
                </a:lnTo>
                <a:lnTo>
                  <a:pt x="34416" y="74663"/>
                </a:lnTo>
                <a:lnTo>
                  <a:pt x="30264" y="72453"/>
                </a:lnTo>
                <a:lnTo>
                  <a:pt x="28041" y="68008"/>
                </a:lnTo>
                <a:lnTo>
                  <a:pt x="25819" y="63563"/>
                </a:lnTo>
                <a:lnTo>
                  <a:pt x="26098" y="56908"/>
                </a:lnTo>
                <a:lnTo>
                  <a:pt x="28867" y="47739"/>
                </a:lnTo>
                <a:lnTo>
                  <a:pt x="31648" y="39420"/>
                </a:lnTo>
                <a:lnTo>
                  <a:pt x="35534" y="32753"/>
                </a:lnTo>
                <a:lnTo>
                  <a:pt x="40525" y="27762"/>
                </a:lnTo>
                <a:lnTo>
                  <a:pt x="45529" y="22758"/>
                </a:lnTo>
                <a:lnTo>
                  <a:pt x="51358" y="20269"/>
                </a:lnTo>
                <a:lnTo>
                  <a:pt x="60515" y="20269"/>
                </a:lnTo>
                <a:lnTo>
                  <a:pt x="62737" y="20548"/>
                </a:lnTo>
                <a:lnTo>
                  <a:pt x="66890" y="22212"/>
                </a:lnTo>
                <a:lnTo>
                  <a:pt x="69951" y="24155"/>
                </a:lnTo>
                <a:lnTo>
                  <a:pt x="73558" y="27762"/>
                </a:lnTo>
                <a:lnTo>
                  <a:pt x="76060" y="31368"/>
                </a:lnTo>
                <a:lnTo>
                  <a:pt x="79108" y="31368"/>
                </a:lnTo>
                <a:lnTo>
                  <a:pt x="86880" y="7213"/>
                </a:lnTo>
                <a:lnTo>
                  <a:pt x="83273" y="4724"/>
                </a:lnTo>
                <a:lnTo>
                  <a:pt x="79387" y="3060"/>
                </a:lnTo>
                <a:lnTo>
                  <a:pt x="75501" y="1943"/>
                </a:lnTo>
                <a:lnTo>
                  <a:pt x="71335" y="838"/>
                </a:lnTo>
                <a:lnTo>
                  <a:pt x="67170" y="0"/>
                </a:lnTo>
                <a:lnTo>
                  <a:pt x="57188" y="0"/>
                </a:lnTo>
                <a:lnTo>
                  <a:pt x="51358" y="1117"/>
                </a:lnTo>
                <a:lnTo>
                  <a:pt x="45250" y="2781"/>
                </a:lnTo>
                <a:lnTo>
                  <a:pt x="39420" y="4724"/>
                </a:lnTo>
                <a:lnTo>
                  <a:pt x="33870" y="7492"/>
                </a:lnTo>
                <a:lnTo>
                  <a:pt x="28867" y="11099"/>
                </a:lnTo>
                <a:lnTo>
                  <a:pt x="23317" y="14998"/>
                </a:lnTo>
                <a:lnTo>
                  <a:pt x="18605" y="19989"/>
                </a:lnTo>
                <a:lnTo>
                  <a:pt x="14160" y="25819"/>
                </a:lnTo>
                <a:lnTo>
                  <a:pt x="9994" y="31915"/>
                </a:lnTo>
                <a:lnTo>
                  <a:pt x="6388" y="39141"/>
                </a:lnTo>
                <a:lnTo>
                  <a:pt x="3606" y="47739"/>
                </a:lnTo>
                <a:lnTo>
                  <a:pt x="1117" y="55791"/>
                </a:lnTo>
                <a:lnTo>
                  <a:pt x="0" y="62737"/>
                </a:lnTo>
                <a:lnTo>
                  <a:pt x="279" y="685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6" name="object 3606"/>
          <p:cNvSpPr/>
          <p:nvPr/>
        </p:nvSpPr>
        <p:spPr>
          <a:xfrm>
            <a:off x="5813270" y="841112"/>
            <a:ext cx="86880" cy="94653"/>
          </a:xfrm>
          <a:custGeom>
            <a:avLst/>
            <a:gdLst/>
            <a:ahLst/>
            <a:cxnLst/>
            <a:rect l="l" t="t" r="r" b="b"/>
            <a:pathLst>
              <a:path w="86880" h="94653">
                <a:moveTo>
                  <a:pt x="33312" y="94653"/>
                </a:moveTo>
                <a:lnTo>
                  <a:pt x="26644" y="94653"/>
                </a:lnTo>
                <a:lnTo>
                  <a:pt x="20815" y="93814"/>
                </a:lnTo>
                <a:lnTo>
                  <a:pt x="16103" y="91871"/>
                </a:lnTo>
                <a:lnTo>
                  <a:pt x="11379" y="90208"/>
                </a:lnTo>
                <a:lnTo>
                  <a:pt x="7492" y="87160"/>
                </a:lnTo>
                <a:lnTo>
                  <a:pt x="4724" y="83273"/>
                </a:lnTo>
                <a:lnTo>
                  <a:pt x="1943" y="79387"/>
                </a:lnTo>
                <a:lnTo>
                  <a:pt x="558" y="74663"/>
                </a:lnTo>
                <a:lnTo>
                  <a:pt x="279" y="68567"/>
                </a:lnTo>
                <a:lnTo>
                  <a:pt x="0" y="62737"/>
                </a:lnTo>
                <a:lnTo>
                  <a:pt x="1117" y="55791"/>
                </a:lnTo>
                <a:lnTo>
                  <a:pt x="3606" y="47739"/>
                </a:lnTo>
                <a:lnTo>
                  <a:pt x="6388" y="39141"/>
                </a:lnTo>
                <a:lnTo>
                  <a:pt x="9994" y="31915"/>
                </a:lnTo>
                <a:lnTo>
                  <a:pt x="14160" y="25819"/>
                </a:lnTo>
                <a:lnTo>
                  <a:pt x="18605" y="19989"/>
                </a:lnTo>
                <a:lnTo>
                  <a:pt x="23317" y="14998"/>
                </a:lnTo>
                <a:lnTo>
                  <a:pt x="28867" y="11099"/>
                </a:lnTo>
                <a:lnTo>
                  <a:pt x="33870" y="7492"/>
                </a:lnTo>
                <a:lnTo>
                  <a:pt x="39420" y="4724"/>
                </a:lnTo>
                <a:lnTo>
                  <a:pt x="45250" y="2781"/>
                </a:lnTo>
                <a:lnTo>
                  <a:pt x="51358" y="1117"/>
                </a:lnTo>
                <a:lnTo>
                  <a:pt x="57188" y="0"/>
                </a:lnTo>
                <a:lnTo>
                  <a:pt x="63017" y="0"/>
                </a:lnTo>
                <a:lnTo>
                  <a:pt x="67170" y="0"/>
                </a:lnTo>
                <a:lnTo>
                  <a:pt x="71335" y="838"/>
                </a:lnTo>
                <a:lnTo>
                  <a:pt x="75501" y="1943"/>
                </a:lnTo>
                <a:lnTo>
                  <a:pt x="79387" y="3060"/>
                </a:lnTo>
                <a:lnTo>
                  <a:pt x="83273" y="4724"/>
                </a:lnTo>
                <a:lnTo>
                  <a:pt x="86880" y="7213"/>
                </a:lnTo>
                <a:lnTo>
                  <a:pt x="79108" y="31368"/>
                </a:lnTo>
                <a:lnTo>
                  <a:pt x="76060" y="31368"/>
                </a:lnTo>
                <a:lnTo>
                  <a:pt x="75501" y="30264"/>
                </a:lnTo>
                <a:lnTo>
                  <a:pt x="74663" y="29146"/>
                </a:lnTo>
                <a:lnTo>
                  <a:pt x="73558" y="27762"/>
                </a:lnTo>
                <a:lnTo>
                  <a:pt x="72453" y="26365"/>
                </a:lnTo>
                <a:lnTo>
                  <a:pt x="71335" y="25260"/>
                </a:lnTo>
                <a:lnTo>
                  <a:pt x="69951" y="24155"/>
                </a:lnTo>
                <a:lnTo>
                  <a:pt x="68567" y="23037"/>
                </a:lnTo>
                <a:lnTo>
                  <a:pt x="66890" y="22212"/>
                </a:lnTo>
                <a:lnTo>
                  <a:pt x="64960" y="21374"/>
                </a:lnTo>
                <a:lnTo>
                  <a:pt x="62737" y="20548"/>
                </a:lnTo>
                <a:lnTo>
                  <a:pt x="60515" y="20269"/>
                </a:lnTo>
                <a:lnTo>
                  <a:pt x="57734" y="20269"/>
                </a:lnTo>
                <a:lnTo>
                  <a:pt x="51358" y="20269"/>
                </a:lnTo>
                <a:lnTo>
                  <a:pt x="45529" y="22758"/>
                </a:lnTo>
                <a:lnTo>
                  <a:pt x="40525" y="27762"/>
                </a:lnTo>
                <a:lnTo>
                  <a:pt x="35534" y="32753"/>
                </a:lnTo>
                <a:lnTo>
                  <a:pt x="31648" y="39420"/>
                </a:lnTo>
                <a:lnTo>
                  <a:pt x="28867" y="47739"/>
                </a:lnTo>
                <a:lnTo>
                  <a:pt x="26098" y="56908"/>
                </a:lnTo>
                <a:lnTo>
                  <a:pt x="25819" y="63563"/>
                </a:lnTo>
                <a:lnTo>
                  <a:pt x="28041" y="68008"/>
                </a:lnTo>
                <a:lnTo>
                  <a:pt x="30264" y="72453"/>
                </a:lnTo>
                <a:lnTo>
                  <a:pt x="34416" y="74663"/>
                </a:lnTo>
                <a:lnTo>
                  <a:pt x="40525" y="74663"/>
                </a:lnTo>
                <a:lnTo>
                  <a:pt x="43586" y="74663"/>
                </a:lnTo>
                <a:lnTo>
                  <a:pt x="46634" y="74117"/>
                </a:lnTo>
                <a:lnTo>
                  <a:pt x="49136" y="73278"/>
                </a:lnTo>
                <a:lnTo>
                  <a:pt x="51638" y="72720"/>
                </a:lnTo>
                <a:lnTo>
                  <a:pt x="54127" y="71615"/>
                </a:lnTo>
                <a:lnTo>
                  <a:pt x="56070" y="70510"/>
                </a:lnTo>
                <a:lnTo>
                  <a:pt x="58292" y="69392"/>
                </a:lnTo>
                <a:lnTo>
                  <a:pt x="59956" y="68287"/>
                </a:lnTo>
                <a:lnTo>
                  <a:pt x="61620" y="67170"/>
                </a:lnTo>
                <a:lnTo>
                  <a:pt x="63017" y="65785"/>
                </a:lnTo>
                <a:lnTo>
                  <a:pt x="64401" y="64681"/>
                </a:lnTo>
                <a:lnTo>
                  <a:pt x="65506" y="63842"/>
                </a:lnTo>
                <a:lnTo>
                  <a:pt x="68846" y="63842"/>
                </a:lnTo>
                <a:lnTo>
                  <a:pt x="61074" y="87706"/>
                </a:lnTo>
                <a:lnTo>
                  <a:pt x="59397" y="88544"/>
                </a:lnTo>
                <a:lnTo>
                  <a:pt x="57454" y="89382"/>
                </a:lnTo>
                <a:lnTo>
                  <a:pt x="55244" y="90208"/>
                </a:lnTo>
                <a:lnTo>
                  <a:pt x="53301" y="91046"/>
                </a:lnTo>
                <a:lnTo>
                  <a:pt x="51079" y="91871"/>
                </a:lnTo>
                <a:lnTo>
                  <a:pt x="48856" y="92430"/>
                </a:lnTo>
                <a:lnTo>
                  <a:pt x="46354" y="93268"/>
                </a:lnTo>
                <a:lnTo>
                  <a:pt x="43865" y="93814"/>
                </a:lnTo>
                <a:lnTo>
                  <a:pt x="41643" y="94094"/>
                </a:lnTo>
                <a:lnTo>
                  <a:pt x="39420" y="94653"/>
                </a:lnTo>
                <a:lnTo>
                  <a:pt x="36639" y="94653"/>
                </a:lnTo>
                <a:lnTo>
                  <a:pt x="33312" y="94653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7" name="object 3607"/>
          <p:cNvSpPr/>
          <p:nvPr/>
        </p:nvSpPr>
        <p:spPr>
          <a:xfrm>
            <a:off x="5889718" y="840836"/>
            <a:ext cx="88872" cy="95478"/>
          </a:xfrm>
          <a:custGeom>
            <a:avLst/>
            <a:gdLst/>
            <a:ahLst/>
            <a:cxnLst/>
            <a:rect l="l" t="t" r="r" b="b"/>
            <a:pathLst>
              <a:path w="88872" h="95478">
                <a:moveTo>
                  <a:pt x="40619" y="94232"/>
                </a:moveTo>
                <a:lnTo>
                  <a:pt x="52565" y="89940"/>
                </a:lnTo>
                <a:lnTo>
                  <a:pt x="63448" y="82715"/>
                </a:lnTo>
                <a:lnTo>
                  <a:pt x="73644" y="71426"/>
                </a:lnTo>
                <a:lnTo>
                  <a:pt x="80251" y="60451"/>
                </a:lnTo>
                <a:lnTo>
                  <a:pt x="85381" y="47739"/>
                </a:lnTo>
                <a:lnTo>
                  <a:pt x="88410" y="35370"/>
                </a:lnTo>
                <a:lnTo>
                  <a:pt x="88872" y="22943"/>
                </a:lnTo>
                <a:lnTo>
                  <a:pt x="85927" y="12763"/>
                </a:lnTo>
                <a:lnTo>
                  <a:pt x="84051" y="9818"/>
                </a:lnTo>
                <a:lnTo>
                  <a:pt x="74315" y="2502"/>
                </a:lnTo>
                <a:lnTo>
                  <a:pt x="59841" y="0"/>
                </a:lnTo>
                <a:lnTo>
                  <a:pt x="48253" y="1193"/>
                </a:lnTo>
                <a:lnTo>
                  <a:pt x="36307" y="5420"/>
                </a:lnTo>
                <a:lnTo>
                  <a:pt x="25424" y="12763"/>
                </a:lnTo>
                <a:lnTo>
                  <a:pt x="23216" y="14750"/>
                </a:lnTo>
                <a:lnTo>
                  <a:pt x="25424" y="67449"/>
                </a:lnTo>
                <a:lnTo>
                  <a:pt x="25424" y="64668"/>
                </a:lnTo>
                <a:lnTo>
                  <a:pt x="25703" y="61340"/>
                </a:lnTo>
                <a:lnTo>
                  <a:pt x="25983" y="58013"/>
                </a:lnTo>
                <a:lnTo>
                  <a:pt x="26808" y="53568"/>
                </a:lnTo>
                <a:lnTo>
                  <a:pt x="28751" y="48018"/>
                </a:lnTo>
                <a:lnTo>
                  <a:pt x="30415" y="42468"/>
                </a:lnTo>
                <a:lnTo>
                  <a:pt x="32358" y="38023"/>
                </a:lnTo>
                <a:lnTo>
                  <a:pt x="34301" y="34416"/>
                </a:lnTo>
                <a:lnTo>
                  <a:pt x="36524" y="30530"/>
                </a:lnTo>
                <a:lnTo>
                  <a:pt x="38467" y="27762"/>
                </a:lnTo>
                <a:lnTo>
                  <a:pt x="42633" y="23596"/>
                </a:lnTo>
                <a:lnTo>
                  <a:pt x="46798" y="21374"/>
                </a:lnTo>
                <a:lnTo>
                  <a:pt x="50964" y="20256"/>
                </a:lnTo>
                <a:lnTo>
                  <a:pt x="55675" y="20256"/>
                </a:lnTo>
                <a:lnTo>
                  <a:pt x="59003" y="21374"/>
                </a:lnTo>
                <a:lnTo>
                  <a:pt x="61784" y="23875"/>
                </a:lnTo>
                <a:lnTo>
                  <a:pt x="63168" y="28308"/>
                </a:lnTo>
                <a:lnTo>
                  <a:pt x="63448" y="31089"/>
                </a:lnTo>
                <a:lnTo>
                  <a:pt x="63168" y="34696"/>
                </a:lnTo>
                <a:lnTo>
                  <a:pt x="62622" y="38303"/>
                </a:lnTo>
                <a:lnTo>
                  <a:pt x="61505" y="42748"/>
                </a:lnTo>
                <a:lnTo>
                  <a:pt x="59841" y="48018"/>
                </a:lnTo>
                <a:lnTo>
                  <a:pt x="58177" y="53568"/>
                </a:lnTo>
                <a:lnTo>
                  <a:pt x="56234" y="58013"/>
                </a:lnTo>
                <a:lnTo>
                  <a:pt x="54571" y="61340"/>
                </a:lnTo>
                <a:lnTo>
                  <a:pt x="52627" y="64668"/>
                </a:lnTo>
                <a:lnTo>
                  <a:pt x="50684" y="67449"/>
                </a:lnTo>
                <a:lnTo>
                  <a:pt x="46798" y="71615"/>
                </a:lnTo>
                <a:lnTo>
                  <a:pt x="42074" y="73837"/>
                </a:lnTo>
                <a:lnTo>
                  <a:pt x="37641" y="75501"/>
                </a:lnTo>
                <a:lnTo>
                  <a:pt x="33196" y="75501"/>
                </a:lnTo>
                <a:lnTo>
                  <a:pt x="29590" y="73837"/>
                </a:lnTo>
                <a:lnTo>
                  <a:pt x="29031" y="95478"/>
                </a:lnTo>
                <a:lnTo>
                  <a:pt x="40619" y="94232"/>
                </a:lnTo>
                <a:close/>
              </a:path>
              <a:path w="88872" h="95478">
                <a:moveTo>
                  <a:pt x="2945" y="82715"/>
                </a:moveTo>
                <a:lnTo>
                  <a:pt x="4810" y="85663"/>
                </a:lnTo>
                <a:lnTo>
                  <a:pt x="14441" y="92980"/>
                </a:lnTo>
                <a:lnTo>
                  <a:pt x="29031" y="95478"/>
                </a:lnTo>
                <a:lnTo>
                  <a:pt x="29590" y="73837"/>
                </a:lnTo>
                <a:lnTo>
                  <a:pt x="26808" y="71335"/>
                </a:lnTo>
                <a:lnTo>
                  <a:pt x="25424" y="67449"/>
                </a:lnTo>
                <a:lnTo>
                  <a:pt x="23216" y="14750"/>
                </a:lnTo>
                <a:lnTo>
                  <a:pt x="15228" y="23857"/>
                </a:lnTo>
                <a:lnTo>
                  <a:pt x="8621" y="34853"/>
                </a:lnTo>
                <a:lnTo>
                  <a:pt x="3491" y="47739"/>
                </a:lnTo>
                <a:lnTo>
                  <a:pt x="462" y="60113"/>
                </a:lnTo>
                <a:lnTo>
                  <a:pt x="0" y="72538"/>
                </a:lnTo>
                <a:lnTo>
                  <a:pt x="2945" y="82715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8" name="object 3608"/>
          <p:cNvSpPr/>
          <p:nvPr/>
        </p:nvSpPr>
        <p:spPr>
          <a:xfrm>
            <a:off x="5915143" y="861093"/>
            <a:ext cx="38023" cy="55244"/>
          </a:xfrm>
          <a:custGeom>
            <a:avLst/>
            <a:gdLst/>
            <a:ahLst/>
            <a:cxnLst/>
            <a:rect l="l" t="t" r="r" b="b"/>
            <a:pathLst>
              <a:path w="38023" h="55244">
                <a:moveTo>
                  <a:pt x="34416" y="27762"/>
                </a:moveTo>
                <a:lnTo>
                  <a:pt x="36080" y="22491"/>
                </a:lnTo>
                <a:lnTo>
                  <a:pt x="37198" y="18046"/>
                </a:lnTo>
                <a:lnTo>
                  <a:pt x="37744" y="14439"/>
                </a:lnTo>
                <a:lnTo>
                  <a:pt x="38023" y="10833"/>
                </a:lnTo>
                <a:lnTo>
                  <a:pt x="37744" y="8051"/>
                </a:lnTo>
                <a:lnTo>
                  <a:pt x="37198" y="5829"/>
                </a:lnTo>
                <a:lnTo>
                  <a:pt x="36360" y="3619"/>
                </a:lnTo>
                <a:lnTo>
                  <a:pt x="35255" y="1943"/>
                </a:lnTo>
                <a:lnTo>
                  <a:pt x="33578" y="1117"/>
                </a:lnTo>
                <a:lnTo>
                  <a:pt x="32194" y="279"/>
                </a:lnTo>
                <a:lnTo>
                  <a:pt x="30251" y="0"/>
                </a:lnTo>
                <a:lnTo>
                  <a:pt x="27749" y="0"/>
                </a:lnTo>
                <a:lnTo>
                  <a:pt x="25539" y="0"/>
                </a:lnTo>
                <a:lnTo>
                  <a:pt x="23596" y="279"/>
                </a:lnTo>
                <a:lnTo>
                  <a:pt x="21374" y="1117"/>
                </a:lnTo>
                <a:lnTo>
                  <a:pt x="19430" y="1676"/>
                </a:lnTo>
                <a:lnTo>
                  <a:pt x="17208" y="3340"/>
                </a:lnTo>
                <a:lnTo>
                  <a:pt x="14985" y="5562"/>
                </a:lnTo>
                <a:lnTo>
                  <a:pt x="13042" y="7505"/>
                </a:lnTo>
                <a:lnTo>
                  <a:pt x="11099" y="10274"/>
                </a:lnTo>
                <a:lnTo>
                  <a:pt x="8877" y="14160"/>
                </a:lnTo>
                <a:lnTo>
                  <a:pt x="6934" y="17767"/>
                </a:lnTo>
                <a:lnTo>
                  <a:pt x="4991" y="22212"/>
                </a:lnTo>
                <a:lnTo>
                  <a:pt x="3327" y="27762"/>
                </a:lnTo>
                <a:lnTo>
                  <a:pt x="1384" y="33312"/>
                </a:lnTo>
                <a:lnTo>
                  <a:pt x="558" y="37757"/>
                </a:lnTo>
                <a:lnTo>
                  <a:pt x="279" y="41084"/>
                </a:lnTo>
                <a:lnTo>
                  <a:pt x="0" y="44411"/>
                </a:lnTo>
                <a:lnTo>
                  <a:pt x="0" y="47193"/>
                </a:lnTo>
                <a:lnTo>
                  <a:pt x="825" y="49136"/>
                </a:lnTo>
                <a:lnTo>
                  <a:pt x="1384" y="51079"/>
                </a:lnTo>
                <a:lnTo>
                  <a:pt x="2489" y="52743"/>
                </a:lnTo>
                <a:lnTo>
                  <a:pt x="4165" y="53581"/>
                </a:lnTo>
                <a:lnTo>
                  <a:pt x="5829" y="54686"/>
                </a:lnTo>
                <a:lnTo>
                  <a:pt x="7772" y="55245"/>
                </a:lnTo>
                <a:lnTo>
                  <a:pt x="10274" y="55245"/>
                </a:lnTo>
                <a:lnTo>
                  <a:pt x="12217" y="55245"/>
                </a:lnTo>
                <a:lnTo>
                  <a:pt x="14427" y="54686"/>
                </a:lnTo>
                <a:lnTo>
                  <a:pt x="16649" y="53581"/>
                </a:lnTo>
                <a:lnTo>
                  <a:pt x="19151" y="52743"/>
                </a:lnTo>
                <a:lnTo>
                  <a:pt x="21374" y="51358"/>
                </a:lnTo>
                <a:lnTo>
                  <a:pt x="23037" y="49415"/>
                </a:lnTo>
                <a:lnTo>
                  <a:pt x="25260" y="47193"/>
                </a:lnTo>
                <a:lnTo>
                  <a:pt x="27203" y="44411"/>
                </a:lnTo>
                <a:lnTo>
                  <a:pt x="29146" y="41084"/>
                </a:lnTo>
                <a:lnTo>
                  <a:pt x="30810" y="37757"/>
                </a:lnTo>
                <a:lnTo>
                  <a:pt x="32753" y="33312"/>
                </a:lnTo>
                <a:lnTo>
                  <a:pt x="34416" y="2776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9" name="object 3609"/>
          <p:cNvSpPr/>
          <p:nvPr/>
        </p:nvSpPr>
        <p:spPr>
          <a:xfrm>
            <a:off x="5889718" y="840836"/>
            <a:ext cx="88872" cy="95478"/>
          </a:xfrm>
          <a:custGeom>
            <a:avLst/>
            <a:gdLst/>
            <a:ahLst/>
            <a:cxnLst/>
            <a:rect l="l" t="t" r="r" b="b"/>
            <a:pathLst>
              <a:path w="88872" h="95478">
                <a:moveTo>
                  <a:pt x="85381" y="47739"/>
                </a:moveTo>
                <a:lnTo>
                  <a:pt x="80251" y="60451"/>
                </a:lnTo>
                <a:lnTo>
                  <a:pt x="73644" y="71426"/>
                </a:lnTo>
                <a:lnTo>
                  <a:pt x="65656" y="80668"/>
                </a:lnTo>
                <a:lnTo>
                  <a:pt x="52565" y="89940"/>
                </a:lnTo>
                <a:lnTo>
                  <a:pt x="40619" y="94232"/>
                </a:lnTo>
                <a:lnTo>
                  <a:pt x="29031" y="95478"/>
                </a:lnTo>
                <a:lnTo>
                  <a:pt x="14441" y="92980"/>
                </a:lnTo>
                <a:lnTo>
                  <a:pt x="4810" y="85663"/>
                </a:lnTo>
                <a:lnTo>
                  <a:pt x="2945" y="82715"/>
                </a:lnTo>
                <a:lnTo>
                  <a:pt x="0" y="72538"/>
                </a:lnTo>
                <a:lnTo>
                  <a:pt x="462" y="60113"/>
                </a:lnTo>
                <a:lnTo>
                  <a:pt x="3491" y="47739"/>
                </a:lnTo>
                <a:lnTo>
                  <a:pt x="8621" y="34853"/>
                </a:lnTo>
                <a:lnTo>
                  <a:pt x="15228" y="23857"/>
                </a:lnTo>
                <a:lnTo>
                  <a:pt x="23216" y="14750"/>
                </a:lnTo>
                <a:lnTo>
                  <a:pt x="36307" y="5420"/>
                </a:lnTo>
                <a:lnTo>
                  <a:pt x="48253" y="1193"/>
                </a:lnTo>
                <a:lnTo>
                  <a:pt x="59841" y="0"/>
                </a:lnTo>
                <a:lnTo>
                  <a:pt x="74315" y="2502"/>
                </a:lnTo>
                <a:lnTo>
                  <a:pt x="84051" y="9818"/>
                </a:lnTo>
                <a:lnTo>
                  <a:pt x="85927" y="12763"/>
                </a:lnTo>
                <a:lnTo>
                  <a:pt x="88872" y="22943"/>
                </a:lnTo>
                <a:lnTo>
                  <a:pt x="88410" y="35370"/>
                </a:lnTo>
                <a:lnTo>
                  <a:pt x="85381" y="4773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0" name="object 3610"/>
          <p:cNvSpPr/>
          <p:nvPr/>
        </p:nvSpPr>
        <p:spPr>
          <a:xfrm>
            <a:off x="5973711" y="841114"/>
            <a:ext cx="96119" cy="92430"/>
          </a:xfrm>
          <a:custGeom>
            <a:avLst/>
            <a:gdLst/>
            <a:ahLst/>
            <a:cxnLst/>
            <a:rect l="l" t="t" r="r" b="b"/>
            <a:pathLst>
              <a:path w="96119" h="92430">
                <a:moveTo>
                  <a:pt x="94653" y="8877"/>
                </a:moveTo>
                <a:lnTo>
                  <a:pt x="92151" y="3060"/>
                </a:lnTo>
                <a:lnTo>
                  <a:pt x="86880" y="0"/>
                </a:lnTo>
                <a:lnTo>
                  <a:pt x="74104" y="0"/>
                </a:lnTo>
                <a:lnTo>
                  <a:pt x="69672" y="1104"/>
                </a:lnTo>
                <a:lnTo>
                  <a:pt x="65227" y="3327"/>
                </a:lnTo>
                <a:lnTo>
                  <a:pt x="60502" y="5549"/>
                </a:lnTo>
                <a:lnTo>
                  <a:pt x="55791" y="8610"/>
                </a:lnTo>
                <a:lnTo>
                  <a:pt x="50241" y="12484"/>
                </a:lnTo>
                <a:lnTo>
                  <a:pt x="53568" y="2501"/>
                </a:lnTo>
                <a:lnTo>
                  <a:pt x="28867" y="2501"/>
                </a:lnTo>
                <a:lnTo>
                  <a:pt x="0" y="92430"/>
                </a:lnTo>
                <a:lnTo>
                  <a:pt x="24701" y="92430"/>
                </a:lnTo>
                <a:lnTo>
                  <a:pt x="45237" y="28867"/>
                </a:lnTo>
                <a:lnTo>
                  <a:pt x="48018" y="26924"/>
                </a:lnTo>
                <a:lnTo>
                  <a:pt x="50787" y="25539"/>
                </a:lnTo>
                <a:lnTo>
                  <a:pt x="55511" y="23876"/>
                </a:lnTo>
                <a:lnTo>
                  <a:pt x="59677" y="23317"/>
                </a:lnTo>
                <a:lnTo>
                  <a:pt x="62445" y="23317"/>
                </a:lnTo>
                <a:lnTo>
                  <a:pt x="66890" y="25539"/>
                </a:lnTo>
                <a:lnTo>
                  <a:pt x="67995" y="29146"/>
                </a:lnTo>
                <a:lnTo>
                  <a:pt x="67729" y="33312"/>
                </a:lnTo>
                <a:lnTo>
                  <a:pt x="66890" y="36918"/>
                </a:lnTo>
                <a:lnTo>
                  <a:pt x="66052" y="40525"/>
                </a:lnTo>
                <a:lnTo>
                  <a:pt x="64947" y="44132"/>
                </a:lnTo>
                <a:lnTo>
                  <a:pt x="63842" y="47739"/>
                </a:lnTo>
                <a:lnTo>
                  <a:pt x="49403" y="92430"/>
                </a:lnTo>
                <a:lnTo>
                  <a:pt x="74383" y="92430"/>
                </a:lnTo>
                <a:lnTo>
                  <a:pt x="92976" y="33858"/>
                </a:lnTo>
                <a:lnTo>
                  <a:pt x="93163" y="33292"/>
                </a:lnTo>
                <a:lnTo>
                  <a:pt x="96119" y="19278"/>
                </a:lnTo>
                <a:lnTo>
                  <a:pt x="94653" y="887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1" name="object 3611"/>
          <p:cNvSpPr/>
          <p:nvPr/>
        </p:nvSpPr>
        <p:spPr>
          <a:xfrm>
            <a:off x="5973711" y="841114"/>
            <a:ext cx="96119" cy="92430"/>
          </a:xfrm>
          <a:custGeom>
            <a:avLst/>
            <a:gdLst/>
            <a:ahLst/>
            <a:cxnLst/>
            <a:rect l="l" t="t" r="r" b="b"/>
            <a:pathLst>
              <a:path w="96119" h="92430">
                <a:moveTo>
                  <a:pt x="74383" y="92430"/>
                </a:moveTo>
                <a:lnTo>
                  <a:pt x="49403" y="92430"/>
                </a:lnTo>
                <a:lnTo>
                  <a:pt x="63842" y="47739"/>
                </a:lnTo>
                <a:lnTo>
                  <a:pt x="64947" y="44132"/>
                </a:lnTo>
                <a:lnTo>
                  <a:pt x="66052" y="40525"/>
                </a:lnTo>
                <a:lnTo>
                  <a:pt x="66890" y="36918"/>
                </a:lnTo>
                <a:lnTo>
                  <a:pt x="67729" y="33312"/>
                </a:lnTo>
                <a:lnTo>
                  <a:pt x="67995" y="30810"/>
                </a:lnTo>
                <a:lnTo>
                  <a:pt x="67995" y="29146"/>
                </a:lnTo>
                <a:lnTo>
                  <a:pt x="67729" y="26924"/>
                </a:lnTo>
                <a:lnTo>
                  <a:pt x="66890" y="25539"/>
                </a:lnTo>
                <a:lnTo>
                  <a:pt x="65506" y="24701"/>
                </a:lnTo>
                <a:lnTo>
                  <a:pt x="64389" y="23876"/>
                </a:lnTo>
                <a:lnTo>
                  <a:pt x="62445" y="23317"/>
                </a:lnTo>
                <a:lnTo>
                  <a:pt x="59677" y="23317"/>
                </a:lnTo>
                <a:lnTo>
                  <a:pt x="57734" y="23317"/>
                </a:lnTo>
                <a:lnTo>
                  <a:pt x="53009" y="24701"/>
                </a:lnTo>
                <a:lnTo>
                  <a:pt x="50787" y="25539"/>
                </a:lnTo>
                <a:lnTo>
                  <a:pt x="48018" y="26924"/>
                </a:lnTo>
                <a:lnTo>
                  <a:pt x="45237" y="28867"/>
                </a:lnTo>
                <a:lnTo>
                  <a:pt x="24701" y="92430"/>
                </a:lnTo>
                <a:lnTo>
                  <a:pt x="0" y="92430"/>
                </a:lnTo>
                <a:lnTo>
                  <a:pt x="28867" y="2501"/>
                </a:lnTo>
                <a:lnTo>
                  <a:pt x="53568" y="2501"/>
                </a:lnTo>
                <a:lnTo>
                  <a:pt x="50241" y="12484"/>
                </a:lnTo>
                <a:lnTo>
                  <a:pt x="55791" y="8610"/>
                </a:lnTo>
                <a:lnTo>
                  <a:pt x="60502" y="5549"/>
                </a:lnTo>
                <a:lnTo>
                  <a:pt x="65227" y="3327"/>
                </a:lnTo>
                <a:lnTo>
                  <a:pt x="69672" y="1104"/>
                </a:lnTo>
                <a:lnTo>
                  <a:pt x="74104" y="0"/>
                </a:lnTo>
                <a:lnTo>
                  <a:pt x="78828" y="0"/>
                </a:lnTo>
                <a:lnTo>
                  <a:pt x="86880" y="0"/>
                </a:lnTo>
                <a:lnTo>
                  <a:pt x="92151" y="3060"/>
                </a:lnTo>
                <a:lnTo>
                  <a:pt x="94653" y="8877"/>
                </a:lnTo>
                <a:lnTo>
                  <a:pt x="96119" y="19278"/>
                </a:lnTo>
                <a:lnTo>
                  <a:pt x="93163" y="33292"/>
                </a:lnTo>
                <a:lnTo>
                  <a:pt x="92976" y="33858"/>
                </a:lnTo>
                <a:lnTo>
                  <a:pt x="74383" y="9243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2" name="object 3612"/>
          <p:cNvSpPr/>
          <p:nvPr/>
        </p:nvSpPr>
        <p:spPr>
          <a:xfrm>
            <a:off x="6066139" y="809199"/>
            <a:ext cx="64401" cy="124345"/>
          </a:xfrm>
          <a:custGeom>
            <a:avLst/>
            <a:gdLst/>
            <a:ahLst/>
            <a:cxnLst/>
            <a:rect l="l" t="t" r="r" b="b"/>
            <a:pathLst>
              <a:path w="64401" h="124345">
                <a:moveTo>
                  <a:pt x="24701" y="124345"/>
                </a:moveTo>
                <a:lnTo>
                  <a:pt x="64401" y="0"/>
                </a:lnTo>
                <a:lnTo>
                  <a:pt x="39966" y="0"/>
                </a:lnTo>
                <a:lnTo>
                  <a:pt x="0" y="124345"/>
                </a:lnTo>
                <a:lnTo>
                  <a:pt x="24701" y="124345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3" name="object 3613"/>
          <p:cNvSpPr/>
          <p:nvPr/>
        </p:nvSpPr>
        <p:spPr>
          <a:xfrm>
            <a:off x="6066139" y="809199"/>
            <a:ext cx="64401" cy="124345"/>
          </a:xfrm>
          <a:custGeom>
            <a:avLst/>
            <a:gdLst/>
            <a:ahLst/>
            <a:cxnLst/>
            <a:rect l="l" t="t" r="r" b="b"/>
            <a:pathLst>
              <a:path w="64401" h="124345">
                <a:moveTo>
                  <a:pt x="24701" y="124345"/>
                </a:moveTo>
                <a:lnTo>
                  <a:pt x="0" y="124345"/>
                </a:lnTo>
                <a:lnTo>
                  <a:pt x="39966" y="0"/>
                </a:lnTo>
                <a:lnTo>
                  <a:pt x="64401" y="0"/>
                </a:lnTo>
                <a:lnTo>
                  <a:pt x="24701" y="124345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4" name="object 3614"/>
          <p:cNvSpPr/>
          <p:nvPr/>
        </p:nvSpPr>
        <p:spPr>
          <a:xfrm>
            <a:off x="6109432" y="877754"/>
            <a:ext cx="35534" cy="68554"/>
          </a:xfrm>
          <a:custGeom>
            <a:avLst/>
            <a:gdLst/>
            <a:ahLst/>
            <a:cxnLst/>
            <a:rect l="l" t="t" r="r" b="b"/>
            <a:pathLst>
              <a:path w="35534" h="68554">
                <a:moveTo>
                  <a:pt x="29705" y="1663"/>
                </a:moveTo>
                <a:lnTo>
                  <a:pt x="24434" y="4165"/>
                </a:lnTo>
                <a:lnTo>
                  <a:pt x="26936" y="31915"/>
                </a:lnTo>
                <a:lnTo>
                  <a:pt x="28321" y="27762"/>
                </a:lnTo>
                <a:lnTo>
                  <a:pt x="29146" y="24701"/>
                </a:lnTo>
                <a:lnTo>
                  <a:pt x="30543" y="22479"/>
                </a:lnTo>
                <a:lnTo>
                  <a:pt x="35534" y="0"/>
                </a:lnTo>
                <a:lnTo>
                  <a:pt x="29705" y="1663"/>
                </a:lnTo>
                <a:close/>
              </a:path>
              <a:path w="35534" h="68554">
                <a:moveTo>
                  <a:pt x="29146" y="-32194"/>
                </a:moveTo>
                <a:lnTo>
                  <a:pt x="22212" y="-10553"/>
                </a:lnTo>
                <a:lnTo>
                  <a:pt x="24155" y="-10553"/>
                </a:lnTo>
                <a:lnTo>
                  <a:pt x="28587" y="-12217"/>
                </a:lnTo>
                <a:lnTo>
                  <a:pt x="32753" y="-13881"/>
                </a:lnTo>
                <a:lnTo>
                  <a:pt x="37198" y="-14985"/>
                </a:lnTo>
                <a:lnTo>
                  <a:pt x="41363" y="-16382"/>
                </a:lnTo>
                <a:lnTo>
                  <a:pt x="44970" y="-16929"/>
                </a:lnTo>
                <a:lnTo>
                  <a:pt x="54406" y="-16929"/>
                </a:lnTo>
                <a:lnTo>
                  <a:pt x="58851" y="-15824"/>
                </a:lnTo>
                <a:lnTo>
                  <a:pt x="61633" y="-13881"/>
                </a:lnTo>
                <a:lnTo>
                  <a:pt x="64122" y="-12217"/>
                </a:lnTo>
                <a:lnTo>
                  <a:pt x="64681" y="-8597"/>
                </a:lnTo>
                <a:lnTo>
                  <a:pt x="63017" y="-3886"/>
                </a:lnTo>
                <a:lnTo>
                  <a:pt x="63017" y="-3327"/>
                </a:lnTo>
                <a:lnTo>
                  <a:pt x="55524" y="-2781"/>
                </a:lnTo>
                <a:lnTo>
                  <a:pt x="48577" y="-1943"/>
                </a:lnTo>
                <a:lnTo>
                  <a:pt x="42202" y="-1117"/>
                </a:lnTo>
                <a:lnTo>
                  <a:pt x="35534" y="0"/>
                </a:lnTo>
                <a:lnTo>
                  <a:pt x="30543" y="22479"/>
                </a:lnTo>
                <a:lnTo>
                  <a:pt x="33870" y="19151"/>
                </a:lnTo>
                <a:lnTo>
                  <a:pt x="38595" y="16929"/>
                </a:lnTo>
                <a:lnTo>
                  <a:pt x="41363" y="15824"/>
                </a:lnTo>
                <a:lnTo>
                  <a:pt x="44132" y="15265"/>
                </a:lnTo>
                <a:lnTo>
                  <a:pt x="46913" y="14706"/>
                </a:lnTo>
                <a:lnTo>
                  <a:pt x="49415" y="14439"/>
                </a:lnTo>
                <a:lnTo>
                  <a:pt x="53022" y="14160"/>
                </a:lnTo>
                <a:lnTo>
                  <a:pt x="57467" y="13601"/>
                </a:lnTo>
                <a:lnTo>
                  <a:pt x="51358" y="32194"/>
                </a:lnTo>
                <a:lnTo>
                  <a:pt x="46355" y="35801"/>
                </a:lnTo>
                <a:lnTo>
                  <a:pt x="43586" y="36918"/>
                </a:lnTo>
                <a:lnTo>
                  <a:pt x="41084" y="38023"/>
                </a:lnTo>
                <a:lnTo>
                  <a:pt x="36639" y="38582"/>
                </a:lnTo>
                <a:lnTo>
                  <a:pt x="32486" y="38582"/>
                </a:lnTo>
                <a:lnTo>
                  <a:pt x="29984" y="38023"/>
                </a:lnTo>
                <a:lnTo>
                  <a:pt x="26936" y="34696"/>
                </a:lnTo>
                <a:lnTo>
                  <a:pt x="26936" y="31915"/>
                </a:lnTo>
                <a:lnTo>
                  <a:pt x="24434" y="4165"/>
                </a:lnTo>
                <a:lnTo>
                  <a:pt x="19431" y="6388"/>
                </a:lnTo>
                <a:lnTo>
                  <a:pt x="14998" y="9715"/>
                </a:lnTo>
                <a:lnTo>
                  <a:pt x="11112" y="13881"/>
                </a:lnTo>
                <a:lnTo>
                  <a:pt x="7505" y="18046"/>
                </a:lnTo>
                <a:lnTo>
                  <a:pt x="4724" y="23317"/>
                </a:lnTo>
                <a:lnTo>
                  <a:pt x="2501" y="29972"/>
                </a:lnTo>
                <a:lnTo>
                  <a:pt x="0" y="38023"/>
                </a:lnTo>
                <a:lnTo>
                  <a:pt x="0" y="44691"/>
                </a:lnTo>
                <a:lnTo>
                  <a:pt x="3060" y="50241"/>
                </a:lnTo>
                <a:lnTo>
                  <a:pt x="5829" y="55511"/>
                </a:lnTo>
                <a:lnTo>
                  <a:pt x="10833" y="58013"/>
                </a:lnTo>
                <a:lnTo>
                  <a:pt x="21653" y="58013"/>
                </a:lnTo>
                <a:lnTo>
                  <a:pt x="24714" y="57734"/>
                </a:lnTo>
                <a:lnTo>
                  <a:pt x="26936" y="57175"/>
                </a:lnTo>
                <a:lnTo>
                  <a:pt x="31648" y="55511"/>
                </a:lnTo>
                <a:lnTo>
                  <a:pt x="34429" y="54406"/>
                </a:lnTo>
                <a:lnTo>
                  <a:pt x="39141" y="51904"/>
                </a:lnTo>
                <a:lnTo>
                  <a:pt x="42748" y="49123"/>
                </a:lnTo>
                <a:lnTo>
                  <a:pt x="46913" y="46075"/>
                </a:lnTo>
                <a:lnTo>
                  <a:pt x="43865" y="55791"/>
                </a:lnTo>
                <a:lnTo>
                  <a:pt x="68287" y="55791"/>
                </a:lnTo>
                <a:lnTo>
                  <a:pt x="87998" y="-5283"/>
                </a:lnTo>
                <a:lnTo>
                  <a:pt x="91325" y="-15824"/>
                </a:lnTo>
                <a:lnTo>
                  <a:pt x="90779" y="-23875"/>
                </a:lnTo>
                <a:lnTo>
                  <a:pt x="86334" y="-28867"/>
                </a:lnTo>
                <a:lnTo>
                  <a:pt x="84603" y="-30515"/>
                </a:lnTo>
                <a:lnTo>
                  <a:pt x="74360" y="-35131"/>
                </a:lnTo>
                <a:lnTo>
                  <a:pt x="58851" y="-36639"/>
                </a:lnTo>
                <a:lnTo>
                  <a:pt x="53301" y="-36639"/>
                </a:lnTo>
                <a:lnTo>
                  <a:pt x="47752" y="-36080"/>
                </a:lnTo>
                <a:lnTo>
                  <a:pt x="41922" y="-34975"/>
                </a:lnTo>
                <a:lnTo>
                  <a:pt x="36093" y="-33858"/>
                </a:lnTo>
                <a:lnTo>
                  <a:pt x="31648" y="-33032"/>
                </a:lnTo>
                <a:lnTo>
                  <a:pt x="29146" y="-3219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5" name="object 3615"/>
          <p:cNvSpPr/>
          <p:nvPr/>
        </p:nvSpPr>
        <p:spPr>
          <a:xfrm>
            <a:off x="6109432" y="841114"/>
            <a:ext cx="91325" cy="94653"/>
          </a:xfrm>
          <a:custGeom>
            <a:avLst/>
            <a:gdLst/>
            <a:ahLst/>
            <a:cxnLst/>
            <a:rect l="l" t="t" r="r" b="b"/>
            <a:pathLst>
              <a:path w="91325" h="94653">
                <a:moveTo>
                  <a:pt x="46913" y="82715"/>
                </a:moveTo>
                <a:lnTo>
                  <a:pt x="44691" y="84378"/>
                </a:lnTo>
                <a:lnTo>
                  <a:pt x="42748" y="85763"/>
                </a:lnTo>
                <a:lnTo>
                  <a:pt x="41084" y="87160"/>
                </a:lnTo>
                <a:lnTo>
                  <a:pt x="39141" y="88544"/>
                </a:lnTo>
                <a:lnTo>
                  <a:pt x="36918" y="89662"/>
                </a:lnTo>
                <a:lnTo>
                  <a:pt x="34429" y="91046"/>
                </a:lnTo>
                <a:lnTo>
                  <a:pt x="31648" y="92151"/>
                </a:lnTo>
                <a:lnTo>
                  <a:pt x="29146" y="93268"/>
                </a:lnTo>
                <a:lnTo>
                  <a:pt x="26936" y="93814"/>
                </a:lnTo>
                <a:lnTo>
                  <a:pt x="24714" y="94373"/>
                </a:lnTo>
                <a:lnTo>
                  <a:pt x="21653" y="94653"/>
                </a:lnTo>
                <a:lnTo>
                  <a:pt x="17767" y="94653"/>
                </a:lnTo>
                <a:lnTo>
                  <a:pt x="10833" y="94653"/>
                </a:lnTo>
                <a:lnTo>
                  <a:pt x="5829" y="92151"/>
                </a:lnTo>
                <a:lnTo>
                  <a:pt x="3060" y="86880"/>
                </a:lnTo>
                <a:lnTo>
                  <a:pt x="0" y="81330"/>
                </a:lnTo>
                <a:lnTo>
                  <a:pt x="0" y="74663"/>
                </a:lnTo>
                <a:lnTo>
                  <a:pt x="2501" y="66611"/>
                </a:lnTo>
                <a:lnTo>
                  <a:pt x="4724" y="59956"/>
                </a:lnTo>
                <a:lnTo>
                  <a:pt x="7505" y="54686"/>
                </a:lnTo>
                <a:lnTo>
                  <a:pt x="11112" y="50520"/>
                </a:lnTo>
                <a:lnTo>
                  <a:pt x="14998" y="46355"/>
                </a:lnTo>
                <a:lnTo>
                  <a:pt x="19431" y="43027"/>
                </a:lnTo>
                <a:lnTo>
                  <a:pt x="24434" y="40805"/>
                </a:lnTo>
                <a:lnTo>
                  <a:pt x="29705" y="38303"/>
                </a:lnTo>
                <a:lnTo>
                  <a:pt x="35534" y="36639"/>
                </a:lnTo>
                <a:lnTo>
                  <a:pt x="42202" y="35521"/>
                </a:lnTo>
                <a:lnTo>
                  <a:pt x="48577" y="34696"/>
                </a:lnTo>
                <a:lnTo>
                  <a:pt x="55524" y="33858"/>
                </a:lnTo>
                <a:lnTo>
                  <a:pt x="63017" y="33312"/>
                </a:lnTo>
                <a:lnTo>
                  <a:pt x="63017" y="32753"/>
                </a:lnTo>
                <a:lnTo>
                  <a:pt x="64681" y="28041"/>
                </a:lnTo>
                <a:lnTo>
                  <a:pt x="64122" y="24422"/>
                </a:lnTo>
                <a:lnTo>
                  <a:pt x="61633" y="22758"/>
                </a:lnTo>
                <a:lnTo>
                  <a:pt x="58851" y="20815"/>
                </a:lnTo>
                <a:lnTo>
                  <a:pt x="54406" y="19710"/>
                </a:lnTo>
                <a:lnTo>
                  <a:pt x="48018" y="19710"/>
                </a:lnTo>
                <a:lnTo>
                  <a:pt x="44970" y="19710"/>
                </a:lnTo>
                <a:lnTo>
                  <a:pt x="41363" y="20256"/>
                </a:lnTo>
                <a:lnTo>
                  <a:pt x="37198" y="21653"/>
                </a:lnTo>
                <a:lnTo>
                  <a:pt x="32753" y="22758"/>
                </a:lnTo>
                <a:lnTo>
                  <a:pt x="28587" y="24422"/>
                </a:lnTo>
                <a:lnTo>
                  <a:pt x="24155" y="26085"/>
                </a:lnTo>
                <a:lnTo>
                  <a:pt x="22212" y="26085"/>
                </a:lnTo>
                <a:lnTo>
                  <a:pt x="29146" y="4445"/>
                </a:lnTo>
                <a:lnTo>
                  <a:pt x="31648" y="3606"/>
                </a:lnTo>
                <a:lnTo>
                  <a:pt x="36093" y="2781"/>
                </a:lnTo>
                <a:lnTo>
                  <a:pt x="41922" y="1663"/>
                </a:lnTo>
                <a:lnTo>
                  <a:pt x="47752" y="558"/>
                </a:lnTo>
                <a:lnTo>
                  <a:pt x="53301" y="0"/>
                </a:lnTo>
                <a:lnTo>
                  <a:pt x="58851" y="0"/>
                </a:lnTo>
                <a:lnTo>
                  <a:pt x="74360" y="1507"/>
                </a:lnTo>
                <a:lnTo>
                  <a:pt x="84603" y="6123"/>
                </a:lnTo>
                <a:lnTo>
                  <a:pt x="90779" y="12763"/>
                </a:lnTo>
                <a:lnTo>
                  <a:pt x="91325" y="20815"/>
                </a:lnTo>
                <a:lnTo>
                  <a:pt x="87998" y="31356"/>
                </a:lnTo>
                <a:lnTo>
                  <a:pt x="68287" y="92430"/>
                </a:lnTo>
                <a:lnTo>
                  <a:pt x="43865" y="92430"/>
                </a:lnTo>
                <a:lnTo>
                  <a:pt x="46913" y="82715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6" name="object 3616"/>
          <p:cNvSpPr/>
          <p:nvPr/>
        </p:nvSpPr>
        <p:spPr>
          <a:xfrm>
            <a:off x="6136369" y="891355"/>
            <a:ext cx="30530" cy="24980"/>
          </a:xfrm>
          <a:custGeom>
            <a:avLst/>
            <a:gdLst/>
            <a:ahLst/>
            <a:cxnLst/>
            <a:rect l="l" t="t" r="r" b="b"/>
            <a:pathLst>
              <a:path w="30530" h="24980">
                <a:moveTo>
                  <a:pt x="24422" y="18592"/>
                </a:moveTo>
                <a:lnTo>
                  <a:pt x="30530" y="0"/>
                </a:lnTo>
                <a:lnTo>
                  <a:pt x="26085" y="558"/>
                </a:lnTo>
                <a:lnTo>
                  <a:pt x="22478" y="838"/>
                </a:lnTo>
                <a:lnTo>
                  <a:pt x="19977" y="1104"/>
                </a:lnTo>
                <a:lnTo>
                  <a:pt x="17195" y="1663"/>
                </a:lnTo>
                <a:lnTo>
                  <a:pt x="14427" y="2222"/>
                </a:lnTo>
                <a:lnTo>
                  <a:pt x="11658" y="3327"/>
                </a:lnTo>
                <a:lnTo>
                  <a:pt x="9156" y="4165"/>
                </a:lnTo>
                <a:lnTo>
                  <a:pt x="6934" y="5549"/>
                </a:lnTo>
                <a:lnTo>
                  <a:pt x="5270" y="7213"/>
                </a:lnTo>
                <a:lnTo>
                  <a:pt x="3606" y="8877"/>
                </a:lnTo>
                <a:lnTo>
                  <a:pt x="2209" y="11099"/>
                </a:lnTo>
                <a:lnTo>
                  <a:pt x="1384" y="14160"/>
                </a:lnTo>
                <a:lnTo>
                  <a:pt x="0" y="18313"/>
                </a:lnTo>
                <a:lnTo>
                  <a:pt x="0" y="21094"/>
                </a:lnTo>
                <a:lnTo>
                  <a:pt x="1384" y="22758"/>
                </a:lnTo>
                <a:lnTo>
                  <a:pt x="3047" y="24422"/>
                </a:lnTo>
                <a:lnTo>
                  <a:pt x="5549" y="24980"/>
                </a:lnTo>
                <a:lnTo>
                  <a:pt x="9702" y="24980"/>
                </a:lnTo>
                <a:lnTo>
                  <a:pt x="11658" y="24980"/>
                </a:lnTo>
                <a:lnTo>
                  <a:pt x="14147" y="24422"/>
                </a:lnTo>
                <a:lnTo>
                  <a:pt x="16649" y="23317"/>
                </a:lnTo>
                <a:lnTo>
                  <a:pt x="19418" y="22199"/>
                </a:lnTo>
                <a:lnTo>
                  <a:pt x="21920" y="20815"/>
                </a:lnTo>
                <a:lnTo>
                  <a:pt x="24422" y="1859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7" name="object 3617"/>
          <p:cNvSpPr/>
          <p:nvPr/>
        </p:nvSpPr>
        <p:spPr>
          <a:xfrm>
            <a:off x="6196039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2710" y="28867"/>
                </a:moveTo>
                <a:lnTo>
                  <a:pt x="95491" y="26924"/>
                </a:lnTo>
                <a:lnTo>
                  <a:pt x="97980" y="25819"/>
                </a:lnTo>
                <a:lnTo>
                  <a:pt x="102146" y="23876"/>
                </a:lnTo>
                <a:lnTo>
                  <a:pt x="106032" y="23317"/>
                </a:lnTo>
                <a:lnTo>
                  <a:pt x="108813" y="23317"/>
                </a:lnTo>
                <a:lnTo>
                  <a:pt x="112979" y="25539"/>
                </a:lnTo>
                <a:lnTo>
                  <a:pt x="113804" y="28867"/>
                </a:lnTo>
                <a:lnTo>
                  <a:pt x="113525" y="33312"/>
                </a:lnTo>
                <a:lnTo>
                  <a:pt x="112699" y="36360"/>
                </a:lnTo>
                <a:lnTo>
                  <a:pt x="111861" y="39420"/>
                </a:lnTo>
                <a:lnTo>
                  <a:pt x="110744" y="43027"/>
                </a:lnTo>
                <a:lnTo>
                  <a:pt x="109359" y="47459"/>
                </a:lnTo>
                <a:lnTo>
                  <a:pt x="94932" y="92430"/>
                </a:lnTo>
                <a:lnTo>
                  <a:pt x="119634" y="92430"/>
                </a:lnTo>
                <a:lnTo>
                  <a:pt x="138506" y="33858"/>
                </a:lnTo>
                <a:lnTo>
                  <a:pt x="140449" y="27482"/>
                </a:lnTo>
                <a:lnTo>
                  <a:pt x="141566" y="22479"/>
                </a:lnTo>
                <a:lnTo>
                  <a:pt x="141846" y="18326"/>
                </a:lnTo>
                <a:lnTo>
                  <a:pt x="141846" y="14439"/>
                </a:lnTo>
                <a:lnTo>
                  <a:pt x="141287" y="11099"/>
                </a:lnTo>
                <a:lnTo>
                  <a:pt x="140169" y="8051"/>
                </a:lnTo>
                <a:lnTo>
                  <a:pt x="137121" y="3327"/>
                </a:lnTo>
                <a:lnTo>
                  <a:pt x="132118" y="825"/>
                </a:lnTo>
                <a:lnTo>
                  <a:pt x="129070" y="0"/>
                </a:lnTo>
                <a:lnTo>
                  <a:pt x="121018" y="0"/>
                </a:lnTo>
                <a:lnTo>
                  <a:pt x="116306" y="1384"/>
                </a:lnTo>
                <a:lnTo>
                  <a:pt x="111302" y="4165"/>
                </a:lnTo>
                <a:lnTo>
                  <a:pt x="106311" y="6934"/>
                </a:lnTo>
                <a:lnTo>
                  <a:pt x="100482" y="10820"/>
                </a:lnTo>
                <a:lnTo>
                  <a:pt x="94094" y="15824"/>
                </a:lnTo>
                <a:lnTo>
                  <a:pt x="93827" y="10541"/>
                </a:lnTo>
                <a:lnTo>
                  <a:pt x="92430" y="6667"/>
                </a:lnTo>
                <a:lnTo>
                  <a:pt x="89382" y="4165"/>
                </a:lnTo>
                <a:lnTo>
                  <a:pt x="86601" y="1384"/>
                </a:lnTo>
                <a:lnTo>
                  <a:pt x="82715" y="0"/>
                </a:lnTo>
                <a:lnTo>
                  <a:pt x="73558" y="0"/>
                </a:lnTo>
                <a:lnTo>
                  <a:pt x="69113" y="1104"/>
                </a:lnTo>
                <a:lnTo>
                  <a:pt x="64947" y="3327"/>
                </a:lnTo>
                <a:lnTo>
                  <a:pt x="60515" y="5549"/>
                </a:lnTo>
                <a:lnTo>
                  <a:pt x="55791" y="8610"/>
                </a:lnTo>
                <a:lnTo>
                  <a:pt x="50520" y="12484"/>
                </a:lnTo>
                <a:lnTo>
                  <a:pt x="53568" y="2501"/>
                </a:lnTo>
                <a:lnTo>
                  <a:pt x="28867" y="2501"/>
                </a:lnTo>
                <a:lnTo>
                  <a:pt x="0" y="92430"/>
                </a:lnTo>
                <a:lnTo>
                  <a:pt x="24701" y="92430"/>
                </a:lnTo>
                <a:lnTo>
                  <a:pt x="45250" y="28867"/>
                </a:lnTo>
                <a:lnTo>
                  <a:pt x="49961" y="26085"/>
                </a:lnTo>
                <a:lnTo>
                  <a:pt x="54406" y="23876"/>
                </a:lnTo>
                <a:lnTo>
                  <a:pt x="58572" y="23317"/>
                </a:lnTo>
                <a:lnTo>
                  <a:pt x="61341" y="23317"/>
                </a:lnTo>
                <a:lnTo>
                  <a:pt x="65506" y="25539"/>
                </a:lnTo>
                <a:lnTo>
                  <a:pt x="66344" y="28867"/>
                </a:lnTo>
                <a:lnTo>
                  <a:pt x="66065" y="33312"/>
                </a:lnTo>
                <a:lnTo>
                  <a:pt x="65227" y="36360"/>
                </a:lnTo>
                <a:lnTo>
                  <a:pt x="64401" y="39420"/>
                </a:lnTo>
                <a:lnTo>
                  <a:pt x="63284" y="43307"/>
                </a:lnTo>
                <a:lnTo>
                  <a:pt x="61899" y="47459"/>
                </a:lnTo>
                <a:lnTo>
                  <a:pt x="47459" y="92430"/>
                </a:lnTo>
                <a:lnTo>
                  <a:pt x="72174" y="92430"/>
                </a:lnTo>
                <a:lnTo>
                  <a:pt x="92710" y="288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8" name="object 3618"/>
          <p:cNvSpPr/>
          <p:nvPr/>
        </p:nvSpPr>
        <p:spPr>
          <a:xfrm>
            <a:off x="6196039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4932" y="92430"/>
                </a:moveTo>
                <a:lnTo>
                  <a:pt x="109359" y="47459"/>
                </a:lnTo>
                <a:lnTo>
                  <a:pt x="110744" y="43027"/>
                </a:lnTo>
                <a:lnTo>
                  <a:pt x="111861" y="39420"/>
                </a:lnTo>
                <a:lnTo>
                  <a:pt x="112699" y="36360"/>
                </a:lnTo>
                <a:lnTo>
                  <a:pt x="113525" y="33312"/>
                </a:lnTo>
                <a:lnTo>
                  <a:pt x="113804" y="30810"/>
                </a:lnTo>
                <a:lnTo>
                  <a:pt x="113804" y="28867"/>
                </a:lnTo>
                <a:lnTo>
                  <a:pt x="113804" y="26924"/>
                </a:lnTo>
                <a:lnTo>
                  <a:pt x="112979" y="25539"/>
                </a:lnTo>
                <a:lnTo>
                  <a:pt x="111861" y="24701"/>
                </a:lnTo>
                <a:lnTo>
                  <a:pt x="110744" y="23876"/>
                </a:lnTo>
                <a:lnTo>
                  <a:pt x="108813" y="23317"/>
                </a:lnTo>
                <a:lnTo>
                  <a:pt x="106032" y="23317"/>
                </a:lnTo>
                <a:lnTo>
                  <a:pt x="104089" y="23317"/>
                </a:lnTo>
                <a:lnTo>
                  <a:pt x="102146" y="23876"/>
                </a:lnTo>
                <a:lnTo>
                  <a:pt x="99923" y="24701"/>
                </a:lnTo>
                <a:lnTo>
                  <a:pt x="97980" y="25819"/>
                </a:lnTo>
                <a:lnTo>
                  <a:pt x="95491" y="26924"/>
                </a:lnTo>
                <a:lnTo>
                  <a:pt x="92710" y="28867"/>
                </a:lnTo>
                <a:lnTo>
                  <a:pt x="72174" y="92430"/>
                </a:lnTo>
                <a:lnTo>
                  <a:pt x="47459" y="92430"/>
                </a:lnTo>
                <a:lnTo>
                  <a:pt x="61899" y="47459"/>
                </a:lnTo>
                <a:lnTo>
                  <a:pt x="63284" y="43307"/>
                </a:lnTo>
                <a:lnTo>
                  <a:pt x="64401" y="39420"/>
                </a:lnTo>
                <a:lnTo>
                  <a:pt x="65227" y="36360"/>
                </a:lnTo>
                <a:lnTo>
                  <a:pt x="66065" y="33312"/>
                </a:lnTo>
                <a:lnTo>
                  <a:pt x="66344" y="30810"/>
                </a:lnTo>
                <a:lnTo>
                  <a:pt x="66344" y="28867"/>
                </a:lnTo>
                <a:lnTo>
                  <a:pt x="66065" y="26924"/>
                </a:lnTo>
                <a:lnTo>
                  <a:pt x="65506" y="25539"/>
                </a:lnTo>
                <a:lnTo>
                  <a:pt x="64401" y="24701"/>
                </a:lnTo>
                <a:lnTo>
                  <a:pt x="63017" y="23876"/>
                </a:lnTo>
                <a:lnTo>
                  <a:pt x="61341" y="23317"/>
                </a:lnTo>
                <a:lnTo>
                  <a:pt x="58572" y="23317"/>
                </a:lnTo>
                <a:lnTo>
                  <a:pt x="56629" y="23317"/>
                </a:lnTo>
                <a:lnTo>
                  <a:pt x="54406" y="23876"/>
                </a:lnTo>
                <a:lnTo>
                  <a:pt x="52184" y="24980"/>
                </a:lnTo>
                <a:lnTo>
                  <a:pt x="49961" y="26085"/>
                </a:lnTo>
                <a:lnTo>
                  <a:pt x="47459" y="27203"/>
                </a:lnTo>
                <a:lnTo>
                  <a:pt x="45250" y="28867"/>
                </a:lnTo>
                <a:lnTo>
                  <a:pt x="24701" y="92430"/>
                </a:lnTo>
                <a:lnTo>
                  <a:pt x="0" y="92430"/>
                </a:lnTo>
                <a:lnTo>
                  <a:pt x="28867" y="2501"/>
                </a:lnTo>
                <a:lnTo>
                  <a:pt x="53568" y="2501"/>
                </a:lnTo>
                <a:lnTo>
                  <a:pt x="50520" y="12484"/>
                </a:lnTo>
                <a:lnTo>
                  <a:pt x="55791" y="8610"/>
                </a:lnTo>
                <a:lnTo>
                  <a:pt x="60515" y="5549"/>
                </a:lnTo>
                <a:lnTo>
                  <a:pt x="64947" y="3327"/>
                </a:lnTo>
                <a:lnTo>
                  <a:pt x="69113" y="1104"/>
                </a:lnTo>
                <a:lnTo>
                  <a:pt x="73558" y="0"/>
                </a:lnTo>
                <a:lnTo>
                  <a:pt x="78003" y="0"/>
                </a:lnTo>
                <a:lnTo>
                  <a:pt x="82715" y="0"/>
                </a:lnTo>
                <a:lnTo>
                  <a:pt x="86601" y="1384"/>
                </a:lnTo>
                <a:lnTo>
                  <a:pt x="89382" y="4165"/>
                </a:lnTo>
                <a:lnTo>
                  <a:pt x="92430" y="6667"/>
                </a:lnTo>
                <a:lnTo>
                  <a:pt x="93827" y="10541"/>
                </a:lnTo>
                <a:lnTo>
                  <a:pt x="94094" y="15824"/>
                </a:lnTo>
                <a:lnTo>
                  <a:pt x="100482" y="10820"/>
                </a:lnTo>
                <a:lnTo>
                  <a:pt x="106311" y="6934"/>
                </a:lnTo>
                <a:lnTo>
                  <a:pt x="111302" y="4165"/>
                </a:lnTo>
                <a:lnTo>
                  <a:pt x="116306" y="1384"/>
                </a:lnTo>
                <a:lnTo>
                  <a:pt x="121018" y="0"/>
                </a:lnTo>
                <a:lnTo>
                  <a:pt x="125463" y="0"/>
                </a:lnTo>
                <a:lnTo>
                  <a:pt x="129070" y="0"/>
                </a:lnTo>
                <a:lnTo>
                  <a:pt x="132118" y="825"/>
                </a:lnTo>
                <a:lnTo>
                  <a:pt x="134620" y="2222"/>
                </a:lnTo>
                <a:lnTo>
                  <a:pt x="137121" y="3327"/>
                </a:lnTo>
                <a:lnTo>
                  <a:pt x="139065" y="5549"/>
                </a:lnTo>
                <a:lnTo>
                  <a:pt x="140169" y="8051"/>
                </a:lnTo>
                <a:lnTo>
                  <a:pt x="141287" y="11099"/>
                </a:lnTo>
                <a:lnTo>
                  <a:pt x="141846" y="14439"/>
                </a:lnTo>
                <a:lnTo>
                  <a:pt x="141846" y="18326"/>
                </a:lnTo>
                <a:lnTo>
                  <a:pt x="141566" y="22479"/>
                </a:lnTo>
                <a:lnTo>
                  <a:pt x="140449" y="27482"/>
                </a:lnTo>
                <a:lnTo>
                  <a:pt x="138506" y="33858"/>
                </a:lnTo>
                <a:lnTo>
                  <a:pt x="119634" y="92430"/>
                </a:lnTo>
                <a:lnTo>
                  <a:pt x="94932" y="9243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9" name="object 3619"/>
          <p:cNvSpPr/>
          <p:nvPr/>
        </p:nvSpPr>
        <p:spPr>
          <a:xfrm>
            <a:off x="6323443" y="903568"/>
            <a:ext cx="71056" cy="94094"/>
          </a:xfrm>
          <a:custGeom>
            <a:avLst/>
            <a:gdLst/>
            <a:ahLst/>
            <a:cxnLst/>
            <a:rect l="l" t="t" r="r" b="b"/>
            <a:pathLst>
              <a:path w="71056" h="94094">
                <a:moveTo>
                  <a:pt x="71056" y="0"/>
                </a:moveTo>
                <a:lnTo>
                  <a:pt x="66890" y="4444"/>
                </a:lnTo>
                <a:lnTo>
                  <a:pt x="62458" y="8877"/>
                </a:lnTo>
                <a:lnTo>
                  <a:pt x="57454" y="11099"/>
                </a:lnTo>
                <a:lnTo>
                  <a:pt x="49136" y="11099"/>
                </a:lnTo>
                <a:lnTo>
                  <a:pt x="45808" y="10820"/>
                </a:lnTo>
                <a:lnTo>
                  <a:pt x="41910" y="9436"/>
                </a:lnTo>
                <a:lnTo>
                  <a:pt x="41910" y="29146"/>
                </a:lnTo>
                <a:lnTo>
                  <a:pt x="44691" y="29971"/>
                </a:lnTo>
                <a:lnTo>
                  <a:pt x="47193" y="31089"/>
                </a:lnTo>
                <a:lnTo>
                  <a:pt x="50520" y="31635"/>
                </a:lnTo>
                <a:lnTo>
                  <a:pt x="54406" y="31635"/>
                </a:lnTo>
                <a:lnTo>
                  <a:pt x="59433" y="31213"/>
                </a:lnTo>
                <a:lnTo>
                  <a:pt x="70909" y="27071"/>
                </a:lnTo>
                <a:lnTo>
                  <a:pt x="71056" y="0"/>
                </a:lnTo>
                <a:close/>
              </a:path>
              <a:path w="71056" h="94094">
                <a:moveTo>
                  <a:pt x="82435" y="18592"/>
                </a:moveTo>
                <a:lnTo>
                  <a:pt x="91746" y="7537"/>
                </a:lnTo>
                <a:lnTo>
                  <a:pt x="98156" y="-3517"/>
                </a:lnTo>
                <a:lnTo>
                  <a:pt x="103251" y="-16103"/>
                </a:lnTo>
                <a:lnTo>
                  <a:pt x="106119" y="-27081"/>
                </a:lnTo>
                <a:lnTo>
                  <a:pt x="107618" y="-39708"/>
                </a:lnTo>
                <a:lnTo>
                  <a:pt x="106311" y="-49961"/>
                </a:lnTo>
                <a:lnTo>
                  <a:pt x="104089" y="-58293"/>
                </a:lnTo>
                <a:lnTo>
                  <a:pt x="98259" y="-62458"/>
                </a:lnTo>
                <a:lnTo>
                  <a:pt x="84099" y="-62458"/>
                </a:lnTo>
                <a:lnTo>
                  <a:pt x="79387" y="-61341"/>
                </a:lnTo>
                <a:lnTo>
                  <a:pt x="74942" y="-59118"/>
                </a:lnTo>
                <a:lnTo>
                  <a:pt x="70510" y="-56896"/>
                </a:lnTo>
                <a:lnTo>
                  <a:pt x="65786" y="-54127"/>
                </a:lnTo>
                <a:lnTo>
                  <a:pt x="61061" y="-50520"/>
                </a:lnTo>
                <a:lnTo>
                  <a:pt x="64122" y="-59956"/>
                </a:lnTo>
                <a:lnTo>
                  <a:pt x="39408" y="-59956"/>
                </a:lnTo>
                <a:lnTo>
                  <a:pt x="0" y="62737"/>
                </a:lnTo>
                <a:lnTo>
                  <a:pt x="24701" y="62737"/>
                </a:lnTo>
                <a:lnTo>
                  <a:pt x="36639" y="25260"/>
                </a:lnTo>
                <a:lnTo>
                  <a:pt x="39408" y="27482"/>
                </a:lnTo>
                <a:lnTo>
                  <a:pt x="41910" y="29146"/>
                </a:lnTo>
                <a:lnTo>
                  <a:pt x="41910" y="9436"/>
                </a:lnTo>
                <a:lnTo>
                  <a:pt x="56349" y="-35801"/>
                </a:lnTo>
                <a:lnTo>
                  <a:pt x="59131" y="-37477"/>
                </a:lnTo>
                <a:lnTo>
                  <a:pt x="61620" y="-38582"/>
                </a:lnTo>
                <a:lnTo>
                  <a:pt x="66611" y="-40246"/>
                </a:lnTo>
                <a:lnTo>
                  <a:pt x="71056" y="-40525"/>
                </a:lnTo>
                <a:lnTo>
                  <a:pt x="76060" y="-40525"/>
                </a:lnTo>
                <a:lnTo>
                  <a:pt x="79108" y="-38582"/>
                </a:lnTo>
                <a:lnTo>
                  <a:pt x="80213" y="-34696"/>
                </a:lnTo>
                <a:lnTo>
                  <a:pt x="81330" y="-30810"/>
                </a:lnTo>
                <a:lnTo>
                  <a:pt x="80492" y="-24422"/>
                </a:lnTo>
                <a:lnTo>
                  <a:pt x="77724" y="-15544"/>
                </a:lnTo>
                <a:lnTo>
                  <a:pt x="74942" y="-6667"/>
                </a:lnTo>
                <a:lnTo>
                  <a:pt x="71056" y="0"/>
                </a:lnTo>
                <a:lnTo>
                  <a:pt x="70909" y="27071"/>
                </a:lnTo>
                <a:lnTo>
                  <a:pt x="82435" y="1859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0" name="object 3620"/>
          <p:cNvSpPr/>
          <p:nvPr/>
        </p:nvSpPr>
        <p:spPr>
          <a:xfrm>
            <a:off x="6365353" y="863042"/>
            <a:ext cx="39420" cy="51625"/>
          </a:xfrm>
          <a:custGeom>
            <a:avLst/>
            <a:gdLst/>
            <a:ahLst/>
            <a:cxnLst/>
            <a:rect l="l" t="t" r="r" b="b"/>
            <a:pathLst>
              <a:path w="39420" h="51625">
                <a:moveTo>
                  <a:pt x="35813" y="24980"/>
                </a:moveTo>
                <a:lnTo>
                  <a:pt x="38582" y="16103"/>
                </a:lnTo>
                <a:lnTo>
                  <a:pt x="39420" y="9715"/>
                </a:lnTo>
                <a:lnTo>
                  <a:pt x="38303" y="5829"/>
                </a:lnTo>
                <a:lnTo>
                  <a:pt x="37198" y="1943"/>
                </a:lnTo>
                <a:lnTo>
                  <a:pt x="34150" y="0"/>
                </a:lnTo>
                <a:lnTo>
                  <a:pt x="29146" y="0"/>
                </a:lnTo>
                <a:lnTo>
                  <a:pt x="26923" y="0"/>
                </a:lnTo>
                <a:lnTo>
                  <a:pt x="24701" y="279"/>
                </a:lnTo>
                <a:lnTo>
                  <a:pt x="22212" y="1104"/>
                </a:lnTo>
                <a:lnTo>
                  <a:pt x="19710" y="1943"/>
                </a:lnTo>
                <a:lnTo>
                  <a:pt x="17221" y="3047"/>
                </a:lnTo>
                <a:lnTo>
                  <a:pt x="14439" y="4724"/>
                </a:lnTo>
                <a:lnTo>
                  <a:pt x="0" y="49961"/>
                </a:lnTo>
                <a:lnTo>
                  <a:pt x="1117" y="50520"/>
                </a:lnTo>
                <a:lnTo>
                  <a:pt x="2501" y="51066"/>
                </a:lnTo>
                <a:lnTo>
                  <a:pt x="3898" y="51346"/>
                </a:lnTo>
                <a:lnTo>
                  <a:pt x="5283" y="51346"/>
                </a:lnTo>
                <a:lnTo>
                  <a:pt x="7226" y="51625"/>
                </a:lnTo>
                <a:lnTo>
                  <a:pt x="9436" y="51625"/>
                </a:lnTo>
                <a:lnTo>
                  <a:pt x="15544" y="51625"/>
                </a:lnTo>
                <a:lnTo>
                  <a:pt x="20548" y="49402"/>
                </a:lnTo>
                <a:lnTo>
                  <a:pt x="24980" y="44970"/>
                </a:lnTo>
                <a:lnTo>
                  <a:pt x="29146" y="40525"/>
                </a:lnTo>
                <a:lnTo>
                  <a:pt x="33032" y="33858"/>
                </a:lnTo>
                <a:lnTo>
                  <a:pt x="35813" y="2498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1" name="object 3621"/>
          <p:cNvSpPr/>
          <p:nvPr/>
        </p:nvSpPr>
        <p:spPr>
          <a:xfrm>
            <a:off x="6323443" y="841109"/>
            <a:ext cx="107618" cy="125196"/>
          </a:xfrm>
          <a:custGeom>
            <a:avLst/>
            <a:gdLst/>
            <a:ahLst/>
            <a:cxnLst/>
            <a:rect l="l" t="t" r="r" b="b"/>
            <a:pathLst>
              <a:path w="107618" h="125196">
                <a:moveTo>
                  <a:pt x="103251" y="46354"/>
                </a:moveTo>
                <a:lnTo>
                  <a:pt x="98156" y="58940"/>
                </a:lnTo>
                <a:lnTo>
                  <a:pt x="91746" y="69996"/>
                </a:lnTo>
                <a:lnTo>
                  <a:pt x="84018" y="79468"/>
                </a:lnTo>
                <a:lnTo>
                  <a:pt x="82435" y="81051"/>
                </a:lnTo>
                <a:lnTo>
                  <a:pt x="70909" y="89530"/>
                </a:lnTo>
                <a:lnTo>
                  <a:pt x="59433" y="93672"/>
                </a:lnTo>
                <a:lnTo>
                  <a:pt x="54406" y="94094"/>
                </a:lnTo>
                <a:lnTo>
                  <a:pt x="50520" y="94094"/>
                </a:lnTo>
                <a:lnTo>
                  <a:pt x="47193" y="93548"/>
                </a:lnTo>
                <a:lnTo>
                  <a:pt x="44691" y="92430"/>
                </a:lnTo>
                <a:lnTo>
                  <a:pt x="41910" y="91605"/>
                </a:lnTo>
                <a:lnTo>
                  <a:pt x="39408" y="89941"/>
                </a:lnTo>
                <a:lnTo>
                  <a:pt x="36639" y="87718"/>
                </a:lnTo>
                <a:lnTo>
                  <a:pt x="24701" y="125196"/>
                </a:lnTo>
                <a:lnTo>
                  <a:pt x="0" y="125196"/>
                </a:lnTo>
                <a:lnTo>
                  <a:pt x="39408" y="2501"/>
                </a:lnTo>
                <a:lnTo>
                  <a:pt x="64122" y="2501"/>
                </a:lnTo>
                <a:lnTo>
                  <a:pt x="61061" y="11937"/>
                </a:lnTo>
                <a:lnTo>
                  <a:pt x="65786" y="8331"/>
                </a:lnTo>
                <a:lnTo>
                  <a:pt x="70510" y="5562"/>
                </a:lnTo>
                <a:lnTo>
                  <a:pt x="74942" y="3340"/>
                </a:lnTo>
                <a:lnTo>
                  <a:pt x="79387" y="1117"/>
                </a:lnTo>
                <a:lnTo>
                  <a:pt x="84099" y="0"/>
                </a:lnTo>
                <a:lnTo>
                  <a:pt x="89103" y="0"/>
                </a:lnTo>
                <a:lnTo>
                  <a:pt x="98259" y="0"/>
                </a:lnTo>
                <a:lnTo>
                  <a:pt x="104089" y="4165"/>
                </a:lnTo>
                <a:lnTo>
                  <a:pt x="106311" y="12496"/>
                </a:lnTo>
                <a:lnTo>
                  <a:pt x="107618" y="22749"/>
                </a:lnTo>
                <a:lnTo>
                  <a:pt x="106119" y="35377"/>
                </a:lnTo>
                <a:lnTo>
                  <a:pt x="103251" y="4635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2" name="object 3622"/>
          <p:cNvSpPr/>
          <p:nvPr/>
        </p:nvSpPr>
        <p:spPr>
          <a:xfrm>
            <a:off x="6421145" y="841110"/>
            <a:ext cx="90487" cy="94932"/>
          </a:xfrm>
          <a:custGeom>
            <a:avLst/>
            <a:gdLst/>
            <a:ahLst/>
            <a:cxnLst/>
            <a:rect l="l" t="t" r="r" b="b"/>
            <a:pathLst>
              <a:path w="90487" h="94932">
                <a:moveTo>
                  <a:pt x="50520" y="21374"/>
                </a:moveTo>
                <a:lnTo>
                  <a:pt x="53568" y="19989"/>
                </a:lnTo>
                <a:lnTo>
                  <a:pt x="56629" y="19431"/>
                </a:lnTo>
                <a:lnTo>
                  <a:pt x="63004" y="19431"/>
                </a:lnTo>
                <a:lnTo>
                  <a:pt x="65506" y="19710"/>
                </a:lnTo>
                <a:lnTo>
                  <a:pt x="70230" y="21094"/>
                </a:lnTo>
                <a:lnTo>
                  <a:pt x="73837" y="23037"/>
                </a:lnTo>
                <a:lnTo>
                  <a:pt x="76885" y="24980"/>
                </a:lnTo>
                <a:lnTo>
                  <a:pt x="79667" y="27482"/>
                </a:lnTo>
                <a:lnTo>
                  <a:pt x="83273" y="29146"/>
                </a:lnTo>
                <a:lnTo>
                  <a:pt x="90487" y="6388"/>
                </a:lnTo>
                <a:lnTo>
                  <a:pt x="87998" y="4724"/>
                </a:lnTo>
                <a:lnTo>
                  <a:pt x="84378" y="3327"/>
                </a:lnTo>
                <a:lnTo>
                  <a:pt x="80213" y="1943"/>
                </a:lnTo>
                <a:lnTo>
                  <a:pt x="76060" y="838"/>
                </a:lnTo>
                <a:lnTo>
                  <a:pt x="71056" y="0"/>
                </a:lnTo>
                <a:lnTo>
                  <a:pt x="59677" y="0"/>
                </a:lnTo>
                <a:lnTo>
                  <a:pt x="54127" y="838"/>
                </a:lnTo>
                <a:lnTo>
                  <a:pt x="49136" y="2501"/>
                </a:lnTo>
                <a:lnTo>
                  <a:pt x="43853" y="4165"/>
                </a:lnTo>
                <a:lnTo>
                  <a:pt x="39420" y="6388"/>
                </a:lnTo>
                <a:lnTo>
                  <a:pt x="35255" y="8890"/>
                </a:lnTo>
                <a:lnTo>
                  <a:pt x="31368" y="11658"/>
                </a:lnTo>
                <a:lnTo>
                  <a:pt x="27762" y="14986"/>
                </a:lnTo>
                <a:lnTo>
                  <a:pt x="24980" y="18326"/>
                </a:lnTo>
                <a:lnTo>
                  <a:pt x="22212" y="21932"/>
                </a:lnTo>
                <a:lnTo>
                  <a:pt x="20256" y="25819"/>
                </a:lnTo>
                <a:lnTo>
                  <a:pt x="18872" y="29705"/>
                </a:lnTo>
                <a:lnTo>
                  <a:pt x="16662" y="36639"/>
                </a:lnTo>
                <a:lnTo>
                  <a:pt x="16662" y="42468"/>
                </a:lnTo>
                <a:lnTo>
                  <a:pt x="18326" y="46634"/>
                </a:lnTo>
                <a:lnTo>
                  <a:pt x="19989" y="51079"/>
                </a:lnTo>
                <a:lnTo>
                  <a:pt x="23596" y="54127"/>
                </a:lnTo>
                <a:lnTo>
                  <a:pt x="29146" y="56349"/>
                </a:lnTo>
                <a:lnTo>
                  <a:pt x="33312" y="58013"/>
                </a:lnTo>
                <a:lnTo>
                  <a:pt x="36093" y="58572"/>
                </a:lnTo>
                <a:lnTo>
                  <a:pt x="38861" y="59131"/>
                </a:lnTo>
                <a:lnTo>
                  <a:pt x="42748" y="60236"/>
                </a:lnTo>
                <a:lnTo>
                  <a:pt x="45796" y="61061"/>
                </a:lnTo>
                <a:lnTo>
                  <a:pt x="49682" y="64401"/>
                </a:lnTo>
                <a:lnTo>
                  <a:pt x="49136" y="68008"/>
                </a:lnTo>
                <a:lnTo>
                  <a:pt x="46354" y="72720"/>
                </a:lnTo>
                <a:lnTo>
                  <a:pt x="43306" y="73837"/>
                </a:lnTo>
                <a:lnTo>
                  <a:pt x="40246" y="74942"/>
                </a:lnTo>
                <a:lnTo>
                  <a:pt x="36918" y="75780"/>
                </a:lnTo>
                <a:lnTo>
                  <a:pt x="29984" y="75780"/>
                </a:lnTo>
                <a:lnTo>
                  <a:pt x="27203" y="75222"/>
                </a:lnTo>
                <a:lnTo>
                  <a:pt x="24434" y="74396"/>
                </a:lnTo>
                <a:lnTo>
                  <a:pt x="21932" y="73558"/>
                </a:lnTo>
                <a:lnTo>
                  <a:pt x="17767" y="71056"/>
                </a:lnTo>
                <a:lnTo>
                  <a:pt x="13881" y="68567"/>
                </a:lnTo>
                <a:lnTo>
                  <a:pt x="10553" y="64960"/>
                </a:lnTo>
                <a:lnTo>
                  <a:pt x="7772" y="63842"/>
                </a:lnTo>
                <a:lnTo>
                  <a:pt x="0" y="87718"/>
                </a:lnTo>
                <a:lnTo>
                  <a:pt x="2781" y="89662"/>
                </a:lnTo>
                <a:lnTo>
                  <a:pt x="6667" y="91325"/>
                </a:lnTo>
                <a:lnTo>
                  <a:pt x="11391" y="92710"/>
                </a:lnTo>
                <a:lnTo>
                  <a:pt x="16103" y="94094"/>
                </a:lnTo>
                <a:lnTo>
                  <a:pt x="21374" y="94932"/>
                </a:lnTo>
                <a:lnTo>
                  <a:pt x="33591" y="94932"/>
                </a:lnTo>
                <a:lnTo>
                  <a:pt x="39420" y="94094"/>
                </a:lnTo>
                <a:lnTo>
                  <a:pt x="44411" y="92430"/>
                </a:lnTo>
                <a:lnTo>
                  <a:pt x="49415" y="91046"/>
                </a:lnTo>
                <a:lnTo>
                  <a:pt x="54127" y="88823"/>
                </a:lnTo>
                <a:lnTo>
                  <a:pt x="58572" y="86055"/>
                </a:lnTo>
                <a:lnTo>
                  <a:pt x="62458" y="83273"/>
                </a:lnTo>
                <a:lnTo>
                  <a:pt x="66065" y="80225"/>
                </a:lnTo>
                <a:lnTo>
                  <a:pt x="68846" y="76339"/>
                </a:lnTo>
                <a:lnTo>
                  <a:pt x="71894" y="72453"/>
                </a:lnTo>
                <a:lnTo>
                  <a:pt x="74117" y="68567"/>
                </a:lnTo>
                <a:lnTo>
                  <a:pt x="75501" y="64401"/>
                </a:lnTo>
                <a:lnTo>
                  <a:pt x="77444" y="57734"/>
                </a:lnTo>
                <a:lnTo>
                  <a:pt x="77723" y="52184"/>
                </a:lnTo>
                <a:lnTo>
                  <a:pt x="76060" y="48298"/>
                </a:lnTo>
                <a:lnTo>
                  <a:pt x="74675" y="44132"/>
                </a:lnTo>
                <a:lnTo>
                  <a:pt x="71335" y="41084"/>
                </a:lnTo>
                <a:lnTo>
                  <a:pt x="66065" y="39141"/>
                </a:lnTo>
                <a:lnTo>
                  <a:pt x="61620" y="37477"/>
                </a:lnTo>
                <a:lnTo>
                  <a:pt x="58851" y="36918"/>
                </a:lnTo>
                <a:lnTo>
                  <a:pt x="56349" y="36360"/>
                </a:lnTo>
                <a:lnTo>
                  <a:pt x="52184" y="35255"/>
                </a:lnTo>
                <a:lnTo>
                  <a:pt x="48577" y="34150"/>
                </a:lnTo>
                <a:lnTo>
                  <a:pt x="44411" y="30543"/>
                </a:lnTo>
                <a:lnTo>
                  <a:pt x="44970" y="26924"/>
                </a:lnTo>
                <a:lnTo>
                  <a:pt x="47739" y="22758"/>
                </a:lnTo>
                <a:lnTo>
                  <a:pt x="50520" y="2137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3" name="object 3623"/>
          <p:cNvSpPr/>
          <p:nvPr/>
        </p:nvSpPr>
        <p:spPr>
          <a:xfrm>
            <a:off x="6421145" y="841110"/>
            <a:ext cx="90487" cy="94932"/>
          </a:xfrm>
          <a:custGeom>
            <a:avLst/>
            <a:gdLst/>
            <a:ahLst/>
            <a:cxnLst/>
            <a:rect l="l" t="t" r="r" b="b"/>
            <a:pathLst>
              <a:path w="90487" h="94932">
                <a:moveTo>
                  <a:pt x="27203" y="94932"/>
                </a:moveTo>
                <a:lnTo>
                  <a:pt x="21374" y="94932"/>
                </a:lnTo>
                <a:lnTo>
                  <a:pt x="16103" y="94094"/>
                </a:lnTo>
                <a:lnTo>
                  <a:pt x="11391" y="92710"/>
                </a:lnTo>
                <a:lnTo>
                  <a:pt x="6667" y="91325"/>
                </a:lnTo>
                <a:lnTo>
                  <a:pt x="2781" y="89662"/>
                </a:lnTo>
                <a:lnTo>
                  <a:pt x="0" y="87718"/>
                </a:lnTo>
                <a:lnTo>
                  <a:pt x="7772" y="63842"/>
                </a:lnTo>
                <a:lnTo>
                  <a:pt x="9715" y="63842"/>
                </a:lnTo>
                <a:lnTo>
                  <a:pt x="10553" y="64960"/>
                </a:lnTo>
                <a:lnTo>
                  <a:pt x="11658" y="66065"/>
                </a:lnTo>
                <a:lnTo>
                  <a:pt x="12763" y="67449"/>
                </a:lnTo>
                <a:lnTo>
                  <a:pt x="13881" y="68567"/>
                </a:lnTo>
                <a:lnTo>
                  <a:pt x="15544" y="69951"/>
                </a:lnTo>
                <a:lnTo>
                  <a:pt x="17767" y="71056"/>
                </a:lnTo>
                <a:lnTo>
                  <a:pt x="19710" y="72453"/>
                </a:lnTo>
                <a:lnTo>
                  <a:pt x="21932" y="73558"/>
                </a:lnTo>
                <a:lnTo>
                  <a:pt x="24434" y="74396"/>
                </a:lnTo>
                <a:lnTo>
                  <a:pt x="27203" y="75222"/>
                </a:lnTo>
                <a:lnTo>
                  <a:pt x="29984" y="75780"/>
                </a:lnTo>
                <a:lnTo>
                  <a:pt x="33591" y="75780"/>
                </a:lnTo>
                <a:lnTo>
                  <a:pt x="36918" y="75780"/>
                </a:lnTo>
                <a:lnTo>
                  <a:pt x="40246" y="74942"/>
                </a:lnTo>
                <a:lnTo>
                  <a:pt x="43306" y="73837"/>
                </a:lnTo>
                <a:lnTo>
                  <a:pt x="46354" y="72720"/>
                </a:lnTo>
                <a:lnTo>
                  <a:pt x="48298" y="70510"/>
                </a:lnTo>
                <a:lnTo>
                  <a:pt x="49136" y="68008"/>
                </a:lnTo>
                <a:lnTo>
                  <a:pt x="49682" y="65786"/>
                </a:lnTo>
                <a:lnTo>
                  <a:pt x="49682" y="64401"/>
                </a:lnTo>
                <a:lnTo>
                  <a:pt x="48856" y="63284"/>
                </a:lnTo>
                <a:lnTo>
                  <a:pt x="48018" y="62179"/>
                </a:lnTo>
                <a:lnTo>
                  <a:pt x="45796" y="61061"/>
                </a:lnTo>
                <a:lnTo>
                  <a:pt x="42748" y="60236"/>
                </a:lnTo>
                <a:lnTo>
                  <a:pt x="41084" y="59677"/>
                </a:lnTo>
                <a:lnTo>
                  <a:pt x="38861" y="59131"/>
                </a:lnTo>
                <a:lnTo>
                  <a:pt x="36093" y="58572"/>
                </a:lnTo>
                <a:lnTo>
                  <a:pt x="33312" y="58013"/>
                </a:lnTo>
                <a:lnTo>
                  <a:pt x="31089" y="57188"/>
                </a:lnTo>
                <a:lnTo>
                  <a:pt x="29146" y="56349"/>
                </a:lnTo>
                <a:lnTo>
                  <a:pt x="23596" y="54127"/>
                </a:lnTo>
                <a:lnTo>
                  <a:pt x="19989" y="51079"/>
                </a:lnTo>
                <a:lnTo>
                  <a:pt x="18326" y="46634"/>
                </a:lnTo>
                <a:lnTo>
                  <a:pt x="16662" y="42468"/>
                </a:lnTo>
                <a:lnTo>
                  <a:pt x="16662" y="36639"/>
                </a:lnTo>
                <a:lnTo>
                  <a:pt x="18872" y="29705"/>
                </a:lnTo>
                <a:lnTo>
                  <a:pt x="20256" y="25819"/>
                </a:lnTo>
                <a:lnTo>
                  <a:pt x="22212" y="21932"/>
                </a:lnTo>
                <a:lnTo>
                  <a:pt x="24980" y="18326"/>
                </a:lnTo>
                <a:lnTo>
                  <a:pt x="27762" y="14986"/>
                </a:lnTo>
                <a:lnTo>
                  <a:pt x="31368" y="11658"/>
                </a:lnTo>
                <a:lnTo>
                  <a:pt x="35255" y="8890"/>
                </a:lnTo>
                <a:lnTo>
                  <a:pt x="39420" y="6388"/>
                </a:lnTo>
                <a:lnTo>
                  <a:pt x="43853" y="4165"/>
                </a:lnTo>
                <a:lnTo>
                  <a:pt x="49136" y="2501"/>
                </a:lnTo>
                <a:lnTo>
                  <a:pt x="54127" y="838"/>
                </a:lnTo>
                <a:lnTo>
                  <a:pt x="59677" y="0"/>
                </a:lnTo>
                <a:lnTo>
                  <a:pt x="65506" y="0"/>
                </a:lnTo>
                <a:lnTo>
                  <a:pt x="71056" y="0"/>
                </a:lnTo>
                <a:lnTo>
                  <a:pt x="76060" y="838"/>
                </a:lnTo>
                <a:lnTo>
                  <a:pt x="80213" y="1943"/>
                </a:lnTo>
                <a:lnTo>
                  <a:pt x="84378" y="3327"/>
                </a:lnTo>
                <a:lnTo>
                  <a:pt x="87998" y="4724"/>
                </a:lnTo>
                <a:lnTo>
                  <a:pt x="90487" y="6388"/>
                </a:lnTo>
                <a:lnTo>
                  <a:pt x="83273" y="29146"/>
                </a:lnTo>
                <a:lnTo>
                  <a:pt x="81330" y="29146"/>
                </a:lnTo>
                <a:lnTo>
                  <a:pt x="80771" y="28587"/>
                </a:lnTo>
                <a:lnTo>
                  <a:pt x="79667" y="27482"/>
                </a:lnTo>
                <a:lnTo>
                  <a:pt x="78282" y="26098"/>
                </a:lnTo>
                <a:lnTo>
                  <a:pt x="76885" y="24980"/>
                </a:lnTo>
                <a:lnTo>
                  <a:pt x="75222" y="23876"/>
                </a:lnTo>
                <a:lnTo>
                  <a:pt x="73837" y="23037"/>
                </a:lnTo>
                <a:lnTo>
                  <a:pt x="72161" y="21932"/>
                </a:lnTo>
                <a:lnTo>
                  <a:pt x="70230" y="21094"/>
                </a:lnTo>
                <a:lnTo>
                  <a:pt x="67729" y="20269"/>
                </a:lnTo>
                <a:lnTo>
                  <a:pt x="65506" y="19710"/>
                </a:lnTo>
                <a:lnTo>
                  <a:pt x="63004" y="19431"/>
                </a:lnTo>
                <a:lnTo>
                  <a:pt x="60236" y="19431"/>
                </a:lnTo>
                <a:lnTo>
                  <a:pt x="56629" y="19431"/>
                </a:lnTo>
                <a:lnTo>
                  <a:pt x="53568" y="19989"/>
                </a:lnTo>
                <a:lnTo>
                  <a:pt x="50520" y="21374"/>
                </a:lnTo>
                <a:lnTo>
                  <a:pt x="47739" y="22758"/>
                </a:lnTo>
                <a:lnTo>
                  <a:pt x="45796" y="24701"/>
                </a:lnTo>
                <a:lnTo>
                  <a:pt x="44970" y="26924"/>
                </a:lnTo>
                <a:lnTo>
                  <a:pt x="44411" y="28867"/>
                </a:lnTo>
                <a:lnTo>
                  <a:pt x="44411" y="30543"/>
                </a:lnTo>
                <a:lnTo>
                  <a:pt x="45250" y="31648"/>
                </a:lnTo>
                <a:lnTo>
                  <a:pt x="46088" y="32753"/>
                </a:lnTo>
                <a:lnTo>
                  <a:pt x="48577" y="34150"/>
                </a:lnTo>
                <a:lnTo>
                  <a:pt x="52184" y="35255"/>
                </a:lnTo>
                <a:lnTo>
                  <a:pt x="54127" y="35814"/>
                </a:lnTo>
                <a:lnTo>
                  <a:pt x="56349" y="36360"/>
                </a:lnTo>
                <a:lnTo>
                  <a:pt x="58851" y="36918"/>
                </a:lnTo>
                <a:lnTo>
                  <a:pt x="61620" y="37477"/>
                </a:lnTo>
                <a:lnTo>
                  <a:pt x="63842" y="38303"/>
                </a:lnTo>
                <a:lnTo>
                  <a:pt x="66065" y="39141"/>
                </a:lnTo>
                <a:lnTo>
                  <a:pt x="71335" y="41084"/>
                </a:lnTo>
                <a:lnTo>
                  <a:pt x="74675" y="44132"/>
                </a:lnTo>
                <a:lnTo>
                  <a:pt x="76060" y="48298"/>
                </a:lnTo>
                <a:lnTo>
                  <a:pt x="77723" y="52184"/>
                </a:lnTo>
                <a:lnTo>
                  <a:pt x="77444" y="57734"/>
                </a:lnTo>
                <a:lnTo>
                  <a:pt x="75501" y="64401"/>
                </a:lnTo>
                <a:lnTo>
                  <a:pt x="74117" y="68567"/>
                </a:lnTo>
                <a:lnTo>
                  <a:pt x="71894" y="72453"/>
                </a:lnTo>
                <a:lnTo>
                  <a:pt x="68846" y="76339"/>
                </a:lnTo>
                <a:lnTo>
                  <a:pt x="66065" y="80225"/>
                </a:lnTo>
                <a:lnTo>
                  <a:pt x="62458" y="83273"/>
                </a:lnTo>
                <a:lnTo>
                  <a:pt x="58572" y="86055"/>
                </a:lnTo>
                <a:lnTo>
                  <a:pt x="54127" y="88823"/>
                </a:lnTo>
                <a:lnTo>
                  <a:pt x="49415" y="91046"/>
                </a:lnTo>
                <a:lnTo>
                  <a:pt x="44411" y="92430"/>
                </a:lnTo>
                <a:lnTo>
                  <a:pt x="39420" y="94094"/>
                </a:lnTo>
                <a:lnTo>
                  <a:pt x="33591" y="94932"/>
                </a:lnTo>
                <a:lnTo>
                  <a:pt x="27203" y="9493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4" name="object 3624"/>
          <p:cNvSpPr/>
          <p:nvPr/>
        </p:nvSpPr>
        <p:spPr>
          <a:xfrm>
            <a:off x="6499976" y="902176"/>
            <a:ext cx="35255" cy="31368"/>
          </a:xfrm>
          <a:custGeom>
            <a:avLst/>
            <a:gdLst/>
            <a:ahLst/>
            <a:cxnLst/>
            <a:rect l="l" t="t" r="r" b="b"/>
            <a:pathLst>
              <a:path w="35255" h="31368">
                <a:moveTo>
                  <a:pt x="24980" y="31369"/>
                </a:moveTo>
                <a:lnTo>
                  <a:pt x="35255" y="0"/>
                </a:lnTo>
                <a:lnTo>
                  <a:pt x="10274" y="0"/>
                </a:lnTo>
                <a:lnTo>
                  <a:pt x="0" y="31369"/>
                </a:lnTo>
                <a:lnTo>
                  <a:pt x="24980" y="31369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5" name="object 3625"/>
          <p:cNvSpPr/>
          <p:nvPr/>
        </p:nvSpPr>
        <p:spPr>
          <a:xfrm>
            <a:off x="6499976" y="902176"/>
            <a:ext cx="35255" cy="31368"/>
          </a:xfrm>
          <a:custGeom>
            <a:avLst/>
            <a:gdLst/>
            <a:ahLst/>
            <a:cxnLst/>
            <a:rect l="l" t="t" r="r" b="b"/>
            <a:pathLst>
              <a:path w="35255" h="31368">
                <a:moveTo>
                  <a:pt x="24980" y="31369"/>
                </a:moveTo>
                <a:lnTo>
                  <a:pt x="0" y="31369"/>
                </a:lnTo>
                <a:lnTo>
                  <a:pt x="10274" y="0"/>
                </a:lnTo>
                <a:lnTo>
                  <a:pt x="35255" y="0"/>
                </a:lnTo>
                <a:lnTo>
                  <a:pt x="24980" y="3136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6" name="object 3626"/>
          <p:cNvSpPr/>
          <p:nvPr/>
        </p:nvSpPr>
        <p:spPr>
          <a:xfrm>
            <a:off x="6549382" y="841112"/>
            <a:ext cx="87160" cy="94653"/>
          </a:xfrm>
          <a:custGeom>
            <a:avLst/>
            <a:gdLst/>
            <a:ahLst/>
            <a:cxnLst/>
            <a:rect l="l" t="t" r="r" b="b"/>
            <a:pathLst>
              <a:path w="87160" h="94653">
                <a:moveTo>
                  <a:pt x="79667" y="3060"/>
                </a:moveTo>
                <a:lnTo>
                  <a:pt x="75780" y="1943"/>
                </a:lnTo>
                <a:lnTo>
                  <a:pt x="71615" y="838"/>
                </a:lnTo>
                <a:lnTo>
                  <a:pt x="67449" y="0"/>
                </a:lnTo>
                <a:lnTo>
                  <a:pt x="57175" y="0"/>
                </a:lnTo>
                <a:lnTo>
                  <a:pt x="51358" y="1117"/>
                </a:lnTo>
                <a:lnTo>
                  <a:pt x="45529" y="2781"/>
                </a:lnTo>
                <a:lnTo>
                  <a:pt x="39700" y="4724"/>
                </a:lnTo>
                <a:lnTo>
                  <a:pt x="34150" y="7492"/>
                </a:lnTo>
                <a:lnTo>
                  <a:pt x="28867" y="11099"/>
                </a:lnTo>
                <a:lnTo>
                  <a:pt x="23596" y="14998"/>
                </a:lnTo>
                <a:lnTo>
                  <a:pt x="18872" y="19989"/>
                </a:lnTo>
                <a:lnTo>
                  <a:pt x="14439" y="25819"/>
                </a:lnTo>
                <a:lnTo>
                  <a:pt x="9994" y="31915"/>
                </a:lnTo>
                <a:lnTo>
                  <a:pt x="6667" y="39141"/>
                </a:lnTo>
                <a:lnTo>
                  <a:pt x="3886" y="47739"/>
                </a:lnTo>
                <a:lnTo>
                  <a:pt x="1117" y="55791"/>
                </a:lnTo>
                <a:lnTo>
                  <a:pt x="0" y="62737"/>
                </a:lnTo>
                <a:lnTo>
                  <a:pt x="279" y="68567"/>
                </a:lnTo>
                <a:lnTo>
                  <a:pt x="838" y="74663"/>
                </a:lnTo>
                <a:lnTo>
                  <a:pt x="2222" y="79387"/>
                </a:lnTo>
                <a:lnTo>
                  <a:pt x="5003" y="83273"/>
                </a:lnTo>
                <a:lnTo>
                  <a:pt x="7772" y="87160"/>
                </a:lnTo>
                <a:lnTo>
                  <a:pt x="11379" y="90208"/>
                </a:lnTo>
                <a:lnTo>
                  <a:pt x="16383" y="91871"/>
                </a:lnTo>
                <a:lnTo>
                  <a:pt x="21094" y="93814"/>
                </a:lnTo>
                <a:lnTo>
                  <a:pt x="26924" y="94653"/>
                </a:lnTo>
                <a:lnTo>
                  <a:pt x="39700" y="94653"/>
                </a:lnTo>
                <a:lnTo>
                  <a:pt x="44132" y="93814"/>
                </a:lnTo>
                <a:lnTo>
                  <a:pt x="49123" y="92430"/>
                </a:lnTo>
                <a:lnTo>
                  <a:pt x="53301" y="91046"/>
                </a:lnTo>
                <a:lnTo>
                  <a:pt x="57734" y="89382"/>
                </a:lnTo>
                <a:lnTo>
                  <a:pt x="61341" y="87706"/>
                </a:lnTo>
                <a:lnTo>
                  <a:pt x="68846" y="63842"/>
                </a:lnTo>
                <a:lnTo>
                  <a:pt x="65786" y="63842"/>
                </a:lnTo>
                <a:lnTo>
                  <a:pt x="64681" y="64681"/>
                </a:lnTo>
                <a:lnTo>
                  <a:pt x="61620" y="67170"/>
                </a:lnTo>
                <a:lnTo>
                  <a:pt x="58293" y="69392"/>
                </a:lnTo>
                <a:lnTo>
                  <a:pt x="54406" y="71615"/>
                </a:lnTo>
                <a:lnTo>
                  <a:pt x="49415" y="73278"/>
                </a:lnTo>
                <a:lnTo>
                  <a:pt x="46634" y="74117"/>
                </a:lnTo>
                <a:lnTo>
                  <a:pt x="43853" y="74663"/>
                </a:lnTo>
                <a:lnTo>
                  <a:pt x="34696" y="74663"/>
                </a:lnTo>
                <a:lnTo>
                  <a:pt x="30530" y="72453"/>
                </a:lnTo>
                <a:lnTo>
                  <a:pt x="28321" y="68008"/>
                </a:lnTo>
                <a:lnTo>
                  <a:pt x="25819" y="63563"/>
                </a:lnTo>
                <a:lnTo>
                  <a:pt x="26098" y="56908"/>
                </a:lnTo>
                <a:lnTo>
                  <a:pt x="29146" y="47739"/>
                </a:lnTo>
                <a:lnTo>
                  <a:pt x="31927" y="39420"/>
                </a:lnTo>
                <a:lnTo>
                  <a:pt x="35814" y="32753"/>
                </a:lnTo>
                <a:lnTo>
                  <a:pt x="40805" y="27762"/>
                </a:lnTo>
                <a:lnTo>
                  <a:pt x="45796" y="22758"/>
                </a:lnTo>
                <a:lnTo>
                  <a:pt x="51638" y="20269"/>
                </a:lnTo>
                <a:lnTo>
                  <a:pt x="60515" y="20269"/>
                </a:lnTo>
                <a:lnTo>
                  <a:pt x="63017" y="20548"/>
                </a:lnTo>
                <a:lnTo>
                  <a:pt x="66903" y="22212"/>
                </a:lnTo>
                <a:lnTo>
                  <a:pt x="70231" y="24155"/>
                </a:lnTo>
                <a:lnTo>
                  <a:pt x="73558" y="27762"/>
                </a:lnTo>
                <a:lnTo>
                  <a:pt x="76339" y="31368"/>
                </a:lnTo>
                <a:lnTo>
                  <a:pt x="79387" y="31368"/>
                </a:lnTo>
                <a:lnTo>
                  <a:pt x="87160" y="7213"/>
                </a:lnTo>
                <a:lnTo>
                  <a:pt x="83553" y="4724"/>
                </a:lnTo>
                <a:lnTo>
                  <a:pt x="79667" y="3060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7" name="object 3627"/>
          <p:cNvSpPr/>
          <p:nvPr/>
        </p:nvSpPr>
        <p:spPr>
          <a:xfrm>
            <a:off x="6549382" y="841112"/>
            <a:ext cx="87160" cy="94653"/>
          </a:xfrm>
          <a:custGeom>
            <a:avLst/>
            <a:gdLst/>
            <a:ahLst/>
            <a:cxnLst/>
            <a:rect l="l" t="t" r="r" b="b"/>
            <a:pathLst>
              <a:path w="87160" h="94653">
                <a:moveTo>
                  <a:pt x="33312" y="94653"/>
                </a:moveTo>
                <a:lnTo>
                  <a:pt x="26924" y="94653"/>
                </a:lnTo>
                <a:lnTo>
                  <a:pt x="21094" y="93814"/>
                </a:lnTo>
                <a:lnTo>
                  <a:pt x="16383" y="91871"/>
                </a:lnTo>
                <a:lnTo>
                  <a:pt x="11379" y="90208"/>
                </a:lnTo>
                <a:lnTo>
                  <a:pt x="7772" y="87160"/>
                </a:lnTo>
                <a:lnTo>
                  <a:pt x="5003" y="83273"/>
                </a:lnTo>
                <a:lnTo>
                  <a:pt x="2222" y="79387"/>
                </a:lnTo>
                <a:lnTo>
                  <a:pt x="838" y="74663"/>
                </a:lnTo>
                <a:lnTo>
                  <a:pt x="279" y="68567"/>
                </a:lnTo>
                <a:lnTo>
                  <a:pt x="0" y="62737"/>
                </a:lnTo>
                <a:lnTo>
                  <a:pt x="1117" y="55791"/>
                </a:lnTo>
                <a:lnTo>
                  <a:pt x="3886" y="47739"/>
                </a:lnTo>
                <a:lnTo>
                  <a:pt x="6667" y="39141"/>
                </a:lnTo>
                <a:lnTo>
                  <a:pt x="9994" y="31915"/>
                </a:lnTo>
                <a:lnTo>
                  <a:pt x="14439" y="25819"/>
                </a:lnTo>
                <a:lnTo>
                  <a:pt x="18872" y="19989"/>
                </a:lnTo>
                <a:lnTo>
                  <a:pt x="23596" y="14998"/>
                </a:lnTo>
                <a:lnTo>
                  <a:pt x="28867" y="11099"/>
                </a:lnTo>
                <a:lnTo>
                  <a:pt x="34150" y="7492"/>
                </a:lnTo>
                <a:lnTo>
                  <a:pt x="39700" y="4724"/>
                </a:lnTo>
                <a:lnTo>
                  <a:pt x="45529" y="2781"/>
                </a:lnTo>
                <a:lnTo>
                  <a:pt x="51358" y="1117"/>
                </a:lnTo>
                <a:lnTo>
                  <a:pt x="57175" y="0"/>
                </a:lnTo>
                <a:lnTo>
                  <a:pt x="63017" y="0"/>
                </a:lnTo>
                <a:lnTo>
                  <a:pt x="67449" y="0"/>
                </a:lnTo>
                <a:lnTo>
                  <a:pt x="71615" y="838"/>
                </a:lnTo>
                <a:lnTo>
                  <a:pt x="75780" y="1943"/>
                </a:lnTo>
                <a:lnTo>
                  <a:pt x="79667" y="3060"/>
                </a:lnTo>
                <a:lnTo>
                  <a:pt x="83553" y="4724"/>
                </a:lnTo>
                <a:lnTo>
                  <a:pt x="87160" y="7213"/>
                </a:lnTo>
                <a:lnTo>
                  <a:pt x="79387" y="31368"/>
                </a:lnTo>
                <a:lnTo>
                  <a:pt x="76339" y="31368"/>
                </a:lnTo>
                <a:lnTo>
                  <a:pt x="75501" y="30264"/>
                </a:lnTo>
                <a:lnTo>
                  <a:pt x="74663" y="29146"/>
                </a:lnTo>
                <a:lnTo>
                  <a:pt x="73558" y="27762"/>
                </a:lnTo>
                <a:lnTo>
                  <a:pt x="72720" y="26365"/>
                </a:lnTo>
                <a:lnTo>
                  <a:pt x="71615" y="25260"/>
                </a:lnTo>
                <a:lnTo>
                  <a:pt x="70231" y="24155"/>
                </a:lnTo>
                <a:lnTo>
                  <a:pt x="68846" y="23037"/>
                </a:lnTo>
                <a:lnTo>
                  <a:pt x="66903" y="22212"/>
                </a:lnTo>
                <a:lnTo>
                  <a:pt x="64960" y="21374"/>
                </a:lnTo>
                <a:lnTo>
                  <a:pt x="63017" y="20548"/>
                </a:lnTo>
                <a:lnTo>
                  <a:pt x="60515" y="20269"/>
                </a:lnTo>
                <a:lnTo>
                  <a:pt x="57734" y="20269"/>
                </a:lnTo>
                <a:lnTo>
                  <a:pt x="51638" y="20269"/>
                </a:lnTo>
                <a:lnTo>
                  <a:pt x="45796" y="22758"/>
                </a:lnTo>
                <a:lnTo>
                  <a:pt x="40805" y="27762"/>
                </a:lnTo>
                <a:lnTo>
                  <a:pt x="35814" y="32753"/>
                </a:lnTo>
                <a:lnTo>
                  <a:pt x="31927" y="39420"/>
                </a:lnTo>
                <a:lnTo>
                  <a:pt x="29146" y="47739"/>
                </a:lnTo>
                <a:lnTo>
                  <a:pt x="26098" y="56908"/>
                </a:lnTo>
                <a:lnTo>
                  <a:pt x="25819" y="63563"/>
                </a:lnTo>
                <a:lnTo>
                  <a:pt x="28321" y="68008"/>
                </a:lnTo>
                <a:lnTo>
                  <a:pt x="30530" y="72453"/>
                </a:lnTo>
                <a:lnTo>
                  <a:pt x="34696" y="74663"/>
                </a:lnTo>
                <a:lnTo>
                  <a:pt x="40805" y="74663"/>
                </a:lnTo>
                <a:lnTo>
                  <a:pt x="43853" y="74663"/>
                </a:lnTo>
                <a:lnTo>
                  <a:pt x="46634" y="74117"/>
                </a:lnTo>
                <a:lnTo>
                  <a:pt x="49415" y="73278"/>
                </a:lnTo>
                <a:lnTo>
                  <a:pt x="51904" y="72720"/>
                </a:lnTo>
                <a:lnTo>
                  <a:pt x="54406" y="71615"/>
                </a:lnTo>
                <a:lnTo>
                  <a:pt x="56349" y="70510"/>
                </a:lnTo>
                <a:lnTo>
                  <a:pt x="58293" y="69392"/>
                </a:lnTo>
                <a:lnTo>
                  <a:pt x="60236" y="68287"/>
                </a:lnTo>
                <a:lnTo>
                  <a:pt x="61620" y="67170"/>
                </a:lnTo>
                <a:lnTo>
                  <a:pt x="63284" y="65785"/>
                </a:lnTo>
                <a:lnTo>
                  <a:pt x="64681" y="64681"/>
                </a:lnTo>
                <a:lnTo>
                  <a:pt x="65786" y="63842"/>
                </a:lnTo>
                <a:lnTo>
                  <a:pt x="68846" y="63842"/>
                </a:lnTo>
                <a:lnTo>
                  <a:pt x="61341" y="87706"/>
                </a:lnTo>
                <a:lnTo>
                  <a:pt x="59677" y="88544"/>
                </a:lnTo>
                <a:lnTo>
                  <a:pt x="57734" y="89382"/>
                </a:lnTo>
                <a:lnTo>
                  <a:pt x="55511" y="90208"/>
                </a:lnTo>
                <a:lnTo>
                  <a:pt x="53301" y="91046"/>
                </a:lnTo>
                <a:lnTo>
                  <a:pt x="51358" y="91871"/>
                </a:lnTo>
                <a:lnTo>
                  <a:pt x="49123" y="92430"/>
                </a:lnTo>
                <a:lnTo>
                  <a:pt x="46634" y="93268"/>
                </a:lnTo>
                <a:lnTo>
                  <a:pt x="44132" y="93814"/>
                </a:lnTo>
                <a:lnTo>
                  <a:pt x="41910" y="94094"/>
                </a:lnTo>
                <a:lnTo>
                  <a:pt x="39700" y="94653"/>
                </a:lnTo>
                <a:lnTo>
                  <a:pt x="36918" y="94653"/>
                </a:lnTo>
                <a:lnTo>
                  <a:pt x="33312" y="94653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8" name="object 3628"/>
          <p:cNvSpPr/>
          <p:nvPr/>
        </p:nvSpPr>
        <p:spPr>
          <a:xfrm>
            <a:off x="6626023" y="840836"/>
            <a:ext cx="88745" cy="95478"/>
          </a:xfrm>
          <a:custGeom>
            <a:avLst/>
            <a:gdLst/>
            <a:ahLst/>
            <a:cxnLst/>
            <a:rect l="l" t="t" r="r" b="b"/>
            <a:pathLst>
              <a:path w="88745" h="95478">
                <a:moveTo>
                  <a:pt x="29675" y="73837"/>
                </a:moveTo>
                <a:lnTo>
                  <a:pt x="26894" y="71335"/>
                </a:lnTo>
                <a:lnTo>
                  <a:pt x="25509" y="67449"/>
                </a:lnTo>
                <a:lnTo>
                  <a:pt x="25230" y="64668"/>
                </a:lnTo>
                <a:lnTo>
                  <a:pt x="23151" y="14838"/>
                </a:lnTo>
                <a:lnTo>
                  <a:pt x="15123" y="23929"/>
                </a:lnTo>
                <a:lnTo>
                  <a:pt x="8538" y="34896"/>
                </a:lnTo>
                <a:lnTo>
                  <a:pt x="3297" y="47739"/>
                </a:lnTo>
                <a:lnTo>
                  <a:pt x="336" y="60057"/>
                </a:lnTo>
                <a:lnTo>
                  <a:pt x="0" y="72514"/>
                </a:lnTo>
                <a:lnTo>
                  <a:pt x="3018" y="82715"/>
                </a:lnTo>
                <a:lnTo>
                  <a:pt x="4892" y="85671"/>
                </a:lnTo>
                <a:lnTo>
                  <a:pt x="14530" y="92982"/>
                </a:lnTo>
                <a:lnTo>
                  <a:pt x="29116" y="95478"/>
                </a:lnTo>
                <a:lnTo>
                  <a:pt x="29675" y="73837"/>
                </a:lnTo>
                <a:close/>
              </a:path>
              <a:path w="88745" h="95478">
                <a:moveTo>
                  <a:pt x="40516" y="94272"/>
                </a:moveTo>
                <a:lnTo>
                  <a:pt x="52491" y="89981"/>
                </a:lnTo>
                <a:lnTo>
                  <a:pt x="63254" y="82715"/>
                </a:lnTo>
                <a:lnTo>
                  <a:pt x="73572" y="71426"/>
                </a:lnTo>
                <a:lnTo>
                  <a:pt x="80111" y="60451"/>
                </a:lnTo>
                <a:lnTo>
                  <a:pt x="85187" y="47739"/>
                </a:lnTo>
                <a:lnTo>
                  <a:pt x="88339" y="35370"/>
                </a:lnTo>
                <a:lnTo>
                  <a:pt x="88745" y="22943"/>
                </a:lnTo>
                <a:lnTo>
                  <a:pt x="85733" y="12763"/>
                </a:lnTo>
                <a:lnTo>
                  <a:pt x="83868" y="9818"/>
                </a:lnTo>
                <a:lnTo>
                  <a:pt x="74237" y="2502"/>
                </a:lnTo>
                <a:lnTo>
                  <a:pt x="59647" y="0"/>
                </a:lnTo>
                <a:lnTo>
                  <a:pt x="48247" y="1155"/>
                </a:lnTo>
                <a:lnTo>
                  <a:pt x="36272" y="5378"/>
                </a:lnTo>
                <a:lnTo>
                  <a:pt x="25509" y="12763"/>
                </a:lnTo>
                <a:lnTo>
                  <a:pt x="23151" y="14838"/>
                </a:lnTo>
                <a:lnTo>
                  <a:pt x="25230" y="64668"/>
                </a:lnTo>
                <a:lnTo>
                  <a:pt x="25509" y="61340"/>
                </a:lnTo>
                <a:lnTo>
                  <a:pt x="25789" y="58013"/>
                </a:lnTo>
                <a:lnTo>
                  <a:pt x="26894" y="53568"/>
                </a:lnTo>
                <a:lnTo>
                  <a:pt x="28837" y="48018"/>
                </a:lnTo>
                <a:lnTo>
                  <a:pt x="30500" y="42468"/>
                </a:lnTo>
                <a:lnTo>
                  <a:pt x="32443" y="38023"/>
                </a:lnTo>
                <a:lnTo>
                  <a:pt x="34399" y="34416"/>
                </a:lnTo>
                <a:lnTo>
                  <a:pt x="36330" y="30530"/>
                </a:lnTo>
                <a:lnTo>
                  <a:pt x="38552" y="27762"/>
                </a:lnTo>
                <a:lnTo>
                  <a:pt x="42718" y="23596"/>
                </a:lnTo>
                <a:lnTo>
                  <a:pt x="46883" y="21374"/>
                </a:lnTo>
                <a:lnTo>
                  <a:pt x="51049" y="20256"/>
                </a:lnTo>
                <a:lnTo>
                  <a:pt x="55481" y="20256"/>
                </a:lnTo>
                <a:lnTo>
                  <a:pt x="59088" y="21374"/>
                </a:lnTo>
                <a:lnTo>
                  <a:pt x="61869" y="23875"/>
                </a:lnTo>
                <a:lnTo>
                  <a:pt x="63254" y="28308"/>
                </a:lnTo>
                <a:lnTo>
                  <a:pt x="63254" y="31089"/>
                </a:lnTo>
                <a:lnTo>
                  <a:pt x="62974" y="34696"/>
                </a:lnTo>
                <a:lnTo>
                  <a:pt x="62708" y="38303"/>
                </a:lnTo>
                <a:lnTo>
                  <a:pt x="61590" y="42748"/>
                </a:lnTo>
                <a:lnTo>
                  <a:pt x="59926" y="48018"/>
                </a:lnTo>
                <a:lnTo>
                  <a:pt x="57983" y="53568"/>
                </a:lnTo>
                <a:lnTo>
                  <a:pt x="56319" y="58013"/>
                </a:lnTo>
                <a:lnTo>
                  <a:pt x="54376" y="61340"/>
                </a:lnTo>
                <a:lnTo>
                  <a:pt x="52713" y="64668"/>
                </a:lnTo>
                <a:lnTo>
                  <a:pt x="50757" y="67449"/>
                </a:lnTo>
                <a:lnTo>
                  <a:pt x="46604" y="71615"/>
                </a:lnTo>
                <a:lnTo>
                  <a:pt x="42159" y="73837"/>
                </a:lnTo>
                <a:lnTo>
                  <a:pt x="37714" y="75501"/>
                </a:lnTo>
                <a:lnTo>
                  <a:pt x="33282" y="75501"/>
                </a:lnTo>
                <a:lnTo>
                  <a:pt x="29675" y="73837"/>
                </a:lnTo>
                <a:lnTo>
                  <a:pt x="29116" y="95478"/>
                </a:lnTo>
                <a:lnTo>
                  <a:pt x="40516" y="9427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9" name="object 3629"/>
          <p:cNvSpPr/>
          <p:nvPr/>
        </p:nvSpPr>
        <p:spPr>
          <a:xfrm>
            <a:off x="6651254" y="861093"/>
            <a:ext cx="38023" cy="55244"/>
          </a:xfrm>
          <a:custGeom>
            <a:avLst/>
            <a:gdLst/>
            <a:ahLst/>
            <a:cxnLst/>
            <a:rect l="l" t="t" r="r" b="b"/>
            <a:pathLst>
              <a:path w="38023" h="55244">
                <a:moveTo>
                  <a:pt x="34696" y="27762"/>
                </a:moveTo>
                <a:lnTo>
                  <a:pt x="36360" y="22491"/>
                </a:lnTo>
                <a:lnTo>
                  <a:pt x="37477" y="18046"/>
                </a:lnTo>
                <a:lnTo>
                  <a:pt x="37744" y="14439"/>
                </a:lnTo>
                <a:lnTo>
                  <a:pt x="38023" y="10833"/>
                </a:lnTo>
                <a:lnTo>
                  <a:pt x="38023" y="8051"/>
                </a:lnTo>
                <a:lnTo>
                  <a:pt x="37198" y="5829"/>
                </a:lnTo>
                <a:lnTo>
                  <a:pt x="36639" y="3619"/>
                </a:lnTo>
                <a:lnTo>
                  <a:pt x="35534" y="1943"/>
                </a:lnTo>
                <a:lnTo>
                  <a:pt x="33858" y="1117"/>
                </a:lnTo>
                <a:lnTo>
                  <a:pt x="32194" y="279"/>
                </a:lnTo>
                <a:lnTo>
                  <a:pt x="30251" y="0"/>
                </a:lnTo>
                <a:lnTo>
                  <a:pt x="28028" y="0"/>
                </a:lnTo>
                <a:lnTo>
                  <a:pt x="25819" y="0"/>
                </a:lnTo>
                <a:lnTo>
                  <a:pt x="23583" y="279"/>
                </a:lnTo>
                <a:lnTo>
                  <a:pt x="21653" y="1117"/>
                </a:lnTo>
                <a:lnTo>
                  <a:pt x="19710" y="1676"/>
                </a:lnTo>
                <a:lnTo>
                  <a:pt x="17487" y="3340"/>
                </a:lnTo>
                <a:lnTo>
                  <a:pt x="15265" y="5562"/>
                </a:lnTo>
                <a:lnTo>
                  <a:pt x="13322" y="7505"/>
                </a:lnTo>
                <a:lnTo>
                  <a:pt x="11099" y="10274"/>
                </a:lnTo>
                <a:lnTo>
                  <a:pt x="9169" y="14160"/>
                </a:lnTo>
                <a:lnTo>
                  <a:pt x="7213" y="17767"/>
                </a:lnTo>
                <a:lnTo>
                  <a:pt x="5270" y="22212"/>
                </a:lnTo>
                <a:lnTo>
                  <a:pt x="3606" y="27762"/>
                </a:lnTo>
                <a:lnTo>
                  <a:pt x="1663" y="33312"/>
                </a:lnTo>
                <a:lnTo>
                  <a:pt x="558" y="37757"/>
                </a:lnTo>
                <a:lnTo>
                  <a:pt x="279" y="41084"/>
                </a:lnTo>
                <a:lnTo>
                  <a:pt x="0" y="44411"/>
                </a:lnTo>
                <a:lnTo>
                  <a:pt x="279" y="47193"/>
                </a:lnTo>
                <a:lnTo>
                  <a:pt x="838" y="49136"/>
                </a:lnTo>
                <a:lnTo>
                  <a:pt x="1663" y="51079"/>
                </a:lnTo>
                <a:lnTo>
                  <a:pt x="2768" y="52743"/>
                </a:lnTo>
                <a:lnTo>
                  <a:pt x="4444" y="53581"/>
                </a:lnTo>
                <a:lnTo>
                  <a:pt x="6108" y="54686"/>
                </a:lnTo>
                <a:lnTo>
                  <a:pt x="8051" y="55245"/>
                </a:lnTo>
                <a:lnTo>
                  <a:pt x="10540" y="55245"/>
                </a:lnTo>
                <a:lnTo>
                  <a:pt x="12484" y="55245"/>
                </a:lnTo>
                <a:lnTo>
                  <a:pt x="14706" y="54686"/>
                </a:lnTo>
                <a:lnTo>
                  <a:pt x="16929" y="53581"/>
                </a:lnTo>
                <a:lnTo>
                  <a:pt x="19430" y="52743"/>
                </a:lnTo>
                <a:lnTo>
                  <a:pt x="21374" y="51358"/>
                </a:lnTo>
                <a:lnTo>
                  <a:pt x="23317" y="49415"/>
                </a:lnTo>
                <a:lnTo>
                  <a:pt x="25526" y="47193"/>
                </a:lnTo>
                <a:lnTo>
                  <a:pt x="27482" y="44411"/>
                </a:lnTo>
                <a:lnTo>
                  <a:pt x="29146" y="41084"/>
                </a:lnTo>
                <a:lnTo>
                  <a:pt x="31089" y="37757"/>
                </a:lnTo>
                <a:lnTo>
                  <a:pt x="32753" y="33312"/>
                </a:lnTo>
                <a:lnTo>
                  <a:pt x="34696" y="2776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0" name="object 3630"/>
          <p:cNvSpPr/>
          <p:nvPr/>
        </p:nvSpPr>
        <p:spPr>
          <a:xfrm>
            <a:off x="6626023" y="840836"/>
            <a:ext cx="88745" cy="95478"/>
          </a:xfrm>
          <a:custGeom>
            <a:avLst/>
            <a:gdLst/>
            <a:ahLst/>
            <a:cxnLst/>
            <a:rect l="l" t="t" r="r" b="b"/>
            <a:pathLst>
              <a:path w="88745" h="95478">
                <a:moveTo>
                  <a:pt x="85187" y="47739"/>
                </a:moveTo>
                <a:lnTo>
                  <a:pt x="80111" y="60451"/>
                </a:lnTo>
                <a:lnTo>
                  <a:pt x="73572" y="71426"/>
                </a:lnTo>
                <a:lnTo>
                  <a:pt x="65517" y="80668"/>
                </a:lnTo>
                <a:lnTo>
                  <a:pt x="52491" y="89981"/>
                </a:lnTo>
                <a:lnTo>
                  <a:pt x="40516" y="94272"/>
                </a:lnTo>
                <a:lnTo>
                  <a:pt x="29116" y="95478"/>
                </a:lnTo>
                <a:lnTo>
                  <a:pt x="14530" y="92982"/>
                </a:lnTo>
                <a:lnTo>
                  <a:pt x="4892" y="85671"/>
                </a:lnTo>
                <a:lnTo>
                  <a:pt x="3018" y="82715"/>
                </a:lnTo>
                <a:lnTo>
                  <a:pt x="0" y="72514"/>
                </a:lnTo>
                <a:lnTo>
                  <a:pt x="336" y="60057"/>
                </a:lnTo>
                <a:lnTo>
                  <a:pt x="3297" y="47739"/>
                </a:lnTo>
                <a:lnTo>
                  <a:pt x="8538" y="34896"/>
                </a:lnTo>
                <a:lnTo>
                  <a:pt x="15123" y="23929"/>
                </a:lnTo>
                <a:lnTo>
                  <a:pt x="23151" y="14838"/>
                </a:lnTo>
                <a:lnTo>
                  <a:pt x="36272" y="5378"/>
                </a:lnTo>
                <a:lnTo>
                  <a:pt x="48247" y="1155"/>
                </a:lnTo>
                <a:lnTo>
                  <a:pt x="59647" y="0"/>
                </a:lnTo>
                <a:lnTo>
                  <a:pt x="74237" y="2502"/>
                </a:lnTo>
                <a:lnTo>
                  <a:pt x="83868" y="9818"/>
                </a:lnTo>
                <a:lnTo>
                  <a:pt x="85733" y="12763"/>
                </a:lnTo>
                <a:lnTo>
                  <a:pt x="88745" y="22943"/>
                </a:lnTo>
                <a:lnTo>
                  <a:pt x="88339" y="35370"/>
                </a:lnTo>
                <a:lnTo>
                  <a:pt x="85187" y="4773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1" name="object 3631"/>
          <p:cNvSpPr/>
          <p:nvPr/>
        </p:nvSpPr>
        <p:spPr>
          <a:xfrm>
            <a:off x="6710094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2430" y="28867"/>
                </a:moveTo>
                <a:lnTo>
                  <a:pt x="95211" y="26924"/>
                </a:lnTo>
                <a:lnTo>
                  <a:pt x="97701" y="25819"/>
                </a:lnTo>
                <a:lnTo>
                  <a:pt x="101866" y="23876"/>
                </a:lnTo>
                <a:lnTo>
                  <a:pt x="105752" y="23317"/>
                </a:lnTo>
                <a:lnTo>
                  <a:pt x="108534" y="23317"/>
                </a:lnTo>
                <a:lnTo>
                  <a:pt x="112687" y="25539"/>
                </a:lnTo>
                <a:lnTo>
                  <a:pt x="113537" y="28867"/>
                </a:lnTo>
                <a:lnTo>
                  <a:pt x="113245" y="33312"/>
                </a:lnTo>
                <a:lnTo>
                  <a:pt x="112420" y="36360"/>
                </a:lnTo>
                <a:lnTo>
                  <a:pt x="111582" y="39420"/>
                </a:lnTo>
                <a:lnTo>
                  <a:pt x="110477" y="43027"/>
                </a:lnTo>
                <a:lnTo>
                  <a:pt x="109092" y="47459"/>
                </a:lnTo>
                <a:lnTo>
                  <a:pt x="94653" y="92430"/>
                </a:lnTo>
                <a:lnTo>
                  <a:pt x="119354" y="92430"/>
                </a:lnTo>
                <a:lnTo>
                  <a:pt x="138226" y="33858"/>
                </a:lnTo>
                <a:lnTo>
                  <a:pt x="140169" y="27482"/>
                </a:lnTo>
                <a:lnTo>
                  <a:pt x="141287" y="22479"/>
                </a:lnTo>
                <a:lnTo>
                  <a:pt x="141566" y="18326"/>
                </a:lnTo>
                <a:lnTo>
                  <a:pt x="141846" y="14439"/>
                </a:lnTo>
                <a:lnTo>
                  <a:pt x="141287" y="11099"/>
                </a:lnTo>
                <a:lnTo>
                  <a:pt x="139903" y="8051"/>
                </a:lnTo>
                <a:lnTo>
                  <a:pt x="136842" y="3327"/>
                </a:lnTo>
                <a:lnTo>
                  <a:pt x="131851" y="825"/>
                </a:lnTo>
                <a:lnTo>
                  <a:pt x="128790" y="0"/>
                </a:lnTo>
                <a:lnTo>
                  <a:pt x="120751" y="0"/>
                </a:lnTo>
                <a:lnTo>
                  <a:pt x="116027" y="1384"/>
                </a:lnTo>
                <a:lnTo>
                  <a:pt x="111036" y="4165"/>
                </a:lnTo>
                <a:lnTo>
                  <a:pt x="106032" y="6934"/>
                </a:lnTo>
                <a:lnTo>
                  <a:pt x="100202" y="10820"/>
                </a:lnTo>
                <a:lnTo>
                  <a:pt x="93827" y="15824"/>
                </a:lnTo>
                <a:lnTo>
                  <a:pt x="93548" y="10541"/>
                </a:lnTo>
                <a:lnTo>
                  <a:pt x="92151" y="6667"/>
                </a:lnTo>
                <a:lnTo>
                  <a:pt x="89382" y="4165"/>
                </a:lnTo>
                <a:lnTo>
                  <a:pt x="86321" y="1384"/>
                </a:lnTo>
                <a:lnTo>
                  <a:pt x="82715" y="0"/>
                </a:lnTo>
                <a:lnTo>
                  <a:pt x="73278" y="0"/>
                </a:lnTo>
                <a:lnTo>
                  <a:pt x="68833" y="1104"/>
                </a:lnTo>
                <a:lnTo>
                  <a:pt x="64681" y="3327"/>
                </a:lnTo>
                <a:lnTo>
                  <a:pt x="60236" y="5549"/>
                </a:lnTo>
                <a:lnTo>
                  <a:pt x="55511" y="8610"/>
                </a:lnTo>
                <a:lnTo>
                  <a:pt x="50241" y="12484"/>
                </a:lnTo>
                <a:lnTo>
                  <a:pt x="53568" y="2501"/>
                </a:lnTo>
                <a:lnTo>
                  <a:pt x="28867" y="2501"/>
                </a:lnTo>
                <a:lnTo>
                  <a:pt x="0" y="92430"/>
                </a:lnTo>
                <a:lnTo>
                  <a:pt x="24701" y="92430"/>
                </a:lnTo>
                <a:lnTo>
                  <a:pt x="44970" y="28867"/>
                </a:lnTo>
                <a:lnTo>
                  <a:pt x="49682" y="26085"/>
                </a:lnTo>
                <a:lnTo>
                  <a:pt x="54127" y="23876"/>
                </a:lnTo>
                <a:lnTo>
                  <a:pt x="58292" y="23317"/>
                </a:lnTo>
                <a:lnTo>
                  <a:pt x="61061" y="23317"/>
                </a:lnTo>
                <a:lnTo>
                  <a:pt x="65227" y="25539"/>
                </a:lnTo>
                <a:lnTo>
                  <a:pt x="66065" y="28867"/>
                </a:lnTo>
                <a:lnTo>
                  <a:pt x="65785" y="33312"/>
                </a:lnTo>
                <a:lnTo>
                  <a:pt x="64947" y="36360"/>
                </a:lnTo>
                <a:lnTo>
                  <a:pt x="64122" y="39420"/>
                </a:lnTo>
                <a:lnTo>
                  <a:pt x="63004" y="43307"/>
                </a:lnTo>
                <a:lnTo>
                  <a:pt x="61620" y="47459"/>
                </a:lnTo>
                <a:lnTo>
                  <a:pt x="47193" y="92430"/>
                </a:lnTo>
                <a:lnTo>
                  <a:pt x="72174" y="92430"/>
                </a:lnTo>
                <a:lnTo>
                  <a:pt x="92430" y="288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2" name="object 3632"/>
          <p:cNvSpPr/>
          <p:nvPr/>
        </p:nvSpPr>
        <p:spPr>
          <a:xfrm>
            <a:off x="6710094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4653" y="92430"/>
                </a:moveTo>
                <a:lnTo>
                  <a:pt x="109092" y="47459"/>
                </a:lnTo>
                <a:lnTo>
                  <a:pt x="110477" y="43027"/>
                </a:lnTo>
                <a:lnTo>
                  <a:pt x="111582" y="39420"/>
                </a:lnTo>
                <a:lnTo>
                  <a:pt x="112420" y="36360"/>
                </a:lnTo>
                <a:lnTo>
                  <a:pt x="113245" y="33312"/>
                </a:lnTo>
                <a:lnTo>
                  <a:pt x="113537" y="30810"/>
                </a:lnTo>
                <a:lnTo>
                  <a:pt x="113537" y="28867"/>
                </a:lnTo>
                <a:lnTo>
                  <a:pt x="113537" y="26924"/>
                </a:lnTo>
                <a:lnTo>
                  <a:pt x="112687" y="25539"/>
                </a:lnTo>
                <a:lnTo>
                  <a:pt x="111582" y="24701"/>
                </a:lnTo>
                <a:lnTo>
                  <a:pt x="110477" y="23876"/>
                </a:lnTo>
                <a:lnTo>
                  <a:pt x="108534" y="23317"/>
                </a:lnTo>
                <a:lnTo>
                  <a:pt x="105752" y="23317"/>
                </a:lnTo>
                <a:lnTo>
                  <a:pt x="103809" y="23317"/>
                </a:lnTo>
                <a:lnTo>
                  <a:pt x="101866" y="23876"/>
                </a:lnTo>
                <a:lnTo>
                  <a:pt x="99644" y="24701"/>
                </a:lnTo>
                <a:lnTo>
                  <a:pt x="97701" y="25819"/>
                </a:lnTo>
                <a:lnTo>
                  <a:pt x="95211" y="26924"/>
                </a:lnTo>
                <a:lnTo>
                  <a:pt x="92430" y="28867"/>
                </a:lnTo>
                <a:lnTo>
                  <a:pt x="72174" y="92430"/>
                </a:lnTo>
                <a:lnTo>
                  <a:pt x="47193" y="92430"/>
                </a:lnTo>
                <a:lnTo>
                  <a:pt x="61620" y="47459"/>
                </a:lnTo>
                <a:lnTo>
                  <a:pt x="63004" y="43307"/>
                </a:lnTo>
                <a:lnTo>
                  <a:pt x="64122" y="39420"/>
                </a:lnTo>
                <a:lnTo>
                  <a:pt x="64947" y="36360"/>
                </a:lnTo>
                <a:lnTo>
                  <a:pt x="65785" y="33312"/>
                </a:lnTo>
                <a:lnTo>
                  <a:pt x="66065" y="30810"/>
                </a:lnTo>
                <a:lnTo>
                  <a:pt x="66065" y="28867"/>
                </a:lnTo>
                <a:lnTo>
                  <a:pt x="66065" y="26924"/>
                </a:lnTo>
                <a:lnTo>
                  <a:pt x="65227" y="25539"/>
                </a:lnTo>
                <a:lnTo>
                  <a:pt x="64122" y="24701"/>
                </a:lnTo>
                <a:lnTo>
                  <a:pt x="63004" y="23876"/>
                </a:lnTo>
                <a:lnTo>
                  <a:pt x="61061" y="23317"/>
                </a:lnTo>
                <a:lnTo>
                  <a:pt x="58292" y="23317"/>
                </a:lnTo>
                <a:lnTo>
                  <a:pt x="56349" y="23317"/>
                </a:lnTo>
                <a:lnTo>
                  <a:pt x="54127" y="23876"/>
                </a:lnTo>
                <a:lnTo>
                  <a:pt x="51904" y="24980"/>
                </a:lnTo>
                <a:lnTo>
                  <a:pt x="49682" y="26085"/>
                </a:lnTo>
                <a:lnTo>
                  <a:pt x="47459" y="27203"/>
                </a:lnTo>
                <a:lnTo>
                  <a:pt x="44970" y="28867"/>
                </a:lnTo>
                <a:lnTo>
                  <a:pt x="24701" y="92430"/>
                </a:lnTo>
                <a:lnTo>
                  <a:pt x="0" y="92430"/>
                </a:lnTo>
                <a:lnTo>
                  <a:pt x="28867" y="2501"/>
                </a:lnTo>
                <a:lnTo>
                  <a:pt x="53568" y="2501"/>
                </a:lnTo>
                <a:lnTo>
                  <a:pt x="50241" y="12484"/>
                </a:lnTo>
                <a:lnTo>
                  <a:pt x="55511" y="8610"/>
                </a:lnTo>
                <a:lnTo>
                  <a:pt x="60236" y="5549"/>
                </a:lnTo>
                <a:lnTo>
                  <a:pt x="64681" y="3327"/>
                </a:lnTo>
                <a:lnTo>
                  <a:pt x="68833" y="1104"/>
                </a:lnTo>
                <a:lnTo>
                  <a:pt x="73278" y="0"/>
                </a:lnTo>
                <a:lnTo>
                  <a:pt x="77723" y="0"/>
                </a:lnTo>
                <a:lnTo>
                  <a:pt x="82715" y="0"/>
                </a:lnTo>
                <a:lnTo>
                  <a:pt x="86321" y="1384"/>
                </a:lnTo>
                <a:lnTo>
                  <a:pt x="89382" y="4165"/>
                </a:lnTo>
                <a:lnTo>
                  <a:pt x="92151" y="6667"/>
                </a:lnTo>
                <a:lnTo>
                  <a:pt x="93548" y="10541"/>
                </a:lnTo>
                <a:lnTo>
                  <a:pt x="93827" y="15824"/>
                </a:lnTo>
                <a:lnTo>
                  <a:pt x="100202" y="10820"/>
                </a:lnTo>
                <a:lnTo>
                  <a:pt x="106032" y="6934"/>
                </a:lnTo>
                <a:lnTo>
                  <a:pt x="111036" y="4165"/>
                </a:lnTo>
                <a:lnTo>
                  <a:pt x="116027" y="1384"/>
                </a:lnTo>
                <a:lnTo>
                  <a:pt x="120751" y="0"/>
                </a:lnTo>
                <a:lnTo>
                  <a:pt x="125183" y="0"/>
                </a:lnTo>
                <a:lnTo>
                  <a:pt x="128790" y="0"/>
                </a:lnTo>
                <a:lnTo>
                  <a:pt x="131851" y="825"/>
                </a:lnTo>
                <a:lnTo>
                  <a:pt x="134340" y="2222"/>
                </a:lnTo>
                <a:lnTo>
                  <a:pt x="136842" y="3327"/>
                </a:lnTo>
                <a:lnTo>
                  <a:pt x="138785" y="5549"/>
                </a:lnTo>
                <a:lnTo>
                  <a:pt x="139903" y="8051"/>
                </a:lnTo>
                <a:lnTo>
                  <a:pt x="141287" y="11099"/>
                </a:lnTo>
                <a:lnTo>
                  <a:pt x="141846" y="14439"/>
                </a:lnTo>
                <a:lnTo>
                  <a:pt x="141566" y="18326"/>
                </a:lnTo>
                <a:lnTo>
                  <a:pt x="141287" y="22479"/>
                </a:lnTo>
                <a:lnTo>
                  <a:pt x="140169" y="27482"/>
                </a:lnTo>
                <a:lnTo>
                  <a:pt x="138226" y="33858"/>
                </a:lnTo>
                <a:lnTo>
                  <a:pt x="119354" y="92430"/>
                </a:lnTo>
                <a:lnTo>
                  <a:pt x="94653" y="9243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9" name="object 3569"/>
          <p:cNvSpPr/>
          <p:nvPr/>
        </p:nvSpPr>
        <p:spPr>
          <a:xfrm>
            <a:off x="6880580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0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80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0" name="object 3570"/>
          <p:cNvSpPr/>
          <p:nvPr/>
        </p:nvSpPr>
        <p:spPr>
          <a:xfrm>
            <a:off x="6772816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0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80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FFF11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1" name="object 3571"/>
          <p:cNvSpPr/>
          <p:nvPr/>
        </p:nvSpPr>
        <p:spPr>
          <a:xfrm>
            <a:off x="6665051" y="220228"/>
            <a:ext cx="141135" cy="138163"/>
          </a:xfrm>
          <a:custGeom>
            <a:avLst/>
            <a:gdLst/>
            <a:ahLst/>
            <a:cxnLst/>
            <a:rect l="l" t="t" r="r" b="b"/>
            <a:pathLst>
              <a:path w="141135" h="138163">
                <a:moveTo>
                  <a:pt x="0" y="138163"/>
                </a:moveTo>
                <a:lnTo>
                  <a:pt x="90970" y="138163"/>
                </a:lnTo>
                <a:lnTo>
                  <a:pt x="141135" y="0"/>
                </a:lnTo>
                <a:lnTo>
                  <a:pt x="50165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3E3F9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2" name="object 3572"/>
          <p:cNvSpPr/>
          <p:nvPr/>
        </p:nvSpPr>
        <p:spPr>
          <a:xfrm>
            <a:off x="6557286" y="220228"/>
            <a:ext cx="141135" cy="138163"/>
          </a:xfrm>
          <a:custGeom>
            <a:avLst/>
            <a:gdLst/>
            <a:ahLst/>
            <a:cxnLst/>
            <a:rect l="l" t="t" r="r" b="b"/>
            <a:pathLst>
              <a:path w="141135" h="138163">
                <a:moveTo>
                  <a:pt x="0" y="138163"/>
                </a:moveTo>
                <a:lnTo>
                  <a:pt x="90970" y="138163"/>
                </a:lnTo>
                <a:lnTo>
                  <a:pt x="141135" y="0"/>
                </a:lnTo>
                <a:lnTo>
                  <a:pt x="50165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26A8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3" name="object 3573"/>
          <p:cNvSpPr/>
          <p:nvPr/>
        </p:nvSpPr>
        <p:spPr>
          <a:xfrm>
            <a:off x="6449308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1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80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F485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4" name="object 3574"/>
          <p:cNvSpPr/>
          <p:nvPr/>
        </p:nvSpPr>
        <p:spPr>
          <a:xfrm>
            <a:off x="6340270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0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68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EC32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5" name="object 3575"/>
          <p:cNvSpPr/>
          <p:nvPr/>
        </p:nvSpPr>
        <p:spPr>
          <a:xfrm>
            <a:off x="7034897" y="230430"/>
            <a:ext cx="48463" cy="61633"/>
          </a:xfrm>
          <a:custGeom>
            <a:avLst/>
            <a:gdLst/>
            <a:ahLst/>
            <a:cxnLst/>
            <a:rect l="l" t="t" r="r" b="b"/>
            <a:pathLst>
              <a:path w="48463" h="61633">
                <a:moveTo>
                  <a:pt x="18491" y="0"/>
                </a:moveTo>
                <a:lnTo>
                  <a:pt x="18491" y="35496"/>
                </a:lnTo>
                <a:lnTo>
                  <a:pt x="24231" y="35496"/>
                </a:lnTo>
                <a:lnTo>
                  <a:pt x="24231" y="20408"/>
                </a:lnTo>
                <a:lnTo>
                  <a:pt x="27635" y="20408"/>
                </a:lnTo>
                <a:lnTo>
                  <a:pt x="31242" y="20827"/>
                </a:lnTo>
                <a:lnTo>
                  <a:pt x="33794" y="22745"/>
                </a:lnTo>
                <a:lnTo>
                  <a:pt x="34645" y="15519"/>
                </a:lnTo>
                <a:lnTo>
                  <a:pt x="24231" y="15519"/>
                </a:lnTo>
                <a:lnTo>
                  <a:pt x="24231" y="4673"/>
                </a:lnTo>
                <a:lnTo>
                  <a:pt x="18491" y="0"/>
                </a:lnTo>
                <a:close/>
              </a:path>
              <a:path w="48463" h="61633">
                <a:moveTo>
                  <a:pt x="54622" y="42938"/>
                </a:moveTo>
                <a:lnTo>
                  <a:pt x="58877" y="38900"/>
                </a:lnTo>
                <a:lnTo>
                  <a:pt x="61645" y="33591"/>
                </a:lnTo>
                <a:lnTo>
                  <a:pt x="64617" y="28270"/>
                </a:lnTo>
                <a:lnTo>
                  <a:pt x="66103" y="22961"/>
                </a:lnTo>
                <a:lnTo>
                  <a:pt x="66103" y="11480"/>
                </a:lnTo>
                <a:lnTo>
                  <a:pt x="64617" y="5956"/>
                </a:lnTo>
                <a:lnTo>
                  <a:pt x="61645" y="634"/>
                </a:lnTo>
                <a:lnTo>
                  <a:pt x="58661" y="-4673"/>
                </a:lnTo>
                <a:lnTo>
                  <a:pt x="54622" y="-8712"/>
                </a:lnTo>
                <a:lnTo>
                  <a:pt x="49314" y="-11480"/>
                </a:lnTo>
                <a:lnTo>
                  <a:pt x="43992" y="-14452"/>
                </a:lnTo>
                <a:lnTo>
                  <a:pt x="38684" y="-15722"/>
                </a:lnTo>
                <a:lnTo>
                  <a:pt x="27635" y="-15722"/>
                </a:lnTo>
                <a:lnTo>
                  <a:pt x="22098" y="-14452"/>
                </a:lnTo>
                <a:lnTo>
                  <a:pt x="16789" y="-11480"/>
                </a:lnTo>
                <a:lnTo>
                  <a:pt x="11480" y="-8712"/>
                </a:lnTo>
                <a:lnTo>
                  <a:pt x="7442" y="-4673"/>
                </a:lnTo>
                <a:lnTo>
                  <a:pt x="4457" y="634"/>
                </a:lnTo>
                <a:lnTo>
                  <a:pt x="1485" y="5956"/>
                </a:lnTo>
                <a:lnTo>
                  <a:pt x="0" y="11480"/>
                </a:lnTo>
                <a:lnTo>
                  <a:pt x="0" y="22961"/>
                </a:lnTo>
                <a:lnTo>
                  <a:pt x="1485" y="28270"/>
                </a:lnTo>
                <a:lnTo>
                  <a:pt x="4457" y="33591"/>
                </a:lnTo>
                <a:lnTo>
                  <a:pt x="7442" y="38900"/>
                </a:lnTo>
                <a:lnTo>
                  <a:pt x="5524" y="21894"/>
                </a:lnTo>
                <a:lnTo>
                  <a:pt x="5524" y="12331"/>
                </a:lnTo>
                <a:lnTo>
                  <a:pt x="6807" y="7873"/>
                </a:lnTo>
                <a:lnTo>
                  <a:pt x="9144" y="3403"/>
                </a:lnTo>
                <a:lnTo>
                  <a:pt x="11696" y="-1054"/>
                </a:lnTo>
                <a:lnTo>
                  <a:pt x="15087" y="-4457"/>
                </a:lnTo>
                <a:lnTo>
                  <a:pt x="19558" y="-6794"/>
                </a:lnTo>
                <a:lnTo>
                  <a:pt x="24015" y="-9131"/>
                </a:lnTo>
                <a:lnTo>
                  <a:pt x="28473" y="-10414"/>
                </a:lnTo>
                <a:lnTo>
                  <a:pt x="37617" y="-10414"/>
                </a:lnTo>
                <a:lnTo>
                  <a:pt x="42087" y="-9131"/>
                </a:lnTo>
                <a:lnTo>
                  <a:pt x="46545" y="-6794"/>
                </a:lnTo>
                <a:lnTo>
                  <a:pt x="51015" y="-4457"/>
                </a:lnTo>
                <a:lnTo>
                  <a:pt x="54419" y="-1054"/>
                </a:lnTo>
                <a:lnTo>
                  <a:pt x="56756" y="3403"/>
                </a:lnTo>
                <a:lnTo>
                  <a:pt x="59309" y="7873"/>
                </a:lnTo>
                <a:lnTo>
                  <a:pt x="60579" y="12331"/>
                </a:lnTo>
                <a:lnTo>
                  <a:pt x="60579" y="21894"/>
                </a:lnTo>
                <a:lnTo>
                  <a:pt x="59309" y="26568"/>
                </a:lnTo>
                <a:lnTo>
                  <a:pt x="56959" y="30822"/>
                </a:lnTo>
                <a:lnTo>
                  <a:pt x="54419" y="35293"/>
                </a:lnTo>
                <a:lnTo>
                  <a:pt x="51015" y="38684"/>
                </a:lnTo>
                <a:lnTo>
                  <a:pt x="46761" y="41020"/>
                </a:lnTo>
                <a:lnTo>
                  <a:pt x="42291" y="43573"/>
                </a:lnTo>
                <a:lnTo>
                  <a:pt x="37833" y="44640"/>
                </a:lnTo>
                <a:lnTo>
                  <a:pt x="28270" y="44640"/>
                </a:lnTo>
                <a:lnTo>
                  <a:pt x="23799" y="43573"/>
                </a:lnTo>
                <a:lnTo>
                  <a:pt x="19342" y="41020"/>
                </a:lnTo>
                <a:lnTo>
                  <a:pt x="15087" y="38684"/>
                </a:lnTo>
                <a:lnTo>
                  <a:pt x="11696" y="35293"/>
                </a:lnTo>
                <a:lnTo>
                  <a:pt x="16573" y="45910"/>
                </a:lnTo>
                <a:lnTo>
                  <a:pt x="21894" y="48679"/>
                </a:lnTo>
                <a:lnTo>
                  <a:pt x="27419" y="50164"/>
                </a:lnTo>
                <a:lnTo>
                  <a:pt x="38684" y="50164"/>
                </a:lnTo>
                <a:lnTo>
                  <a:pt x="44208" y="48679"/>
                </a:lnTo>
                <a:lnTo>
                  <a:pt x="49517" y="45910"/>
                </a:lnTo>
                <a:lnTo>
                  <a:pt x="54622" y="42938"/>
                </a:lnTo>
                <a:close/>
              </a:path>
              <a:path w="48463" h="61633">
                <a:moveTo>
                  <a:pt x="16573" y="45910"/>
                </a:moveTo>
                <a:lnTo>
                  <a:pt x="11696" y="35293"/>
                </a:lnTo>
                <a:lnTo>
                  <a:pt x="9144" y="30822"/>
                </a:lnTo>
                <a:lnTo>
                  <a:pt x="6807" y="26568"/>
                </a:lnTo>
                <a:lnTo>
                  <a:pt x="5524" y="21894"/>
                </a:lnTo>
                <a:lnTo>
                  <a:pt x="7442" y="38900"/>
                </a:lnTo>
                <a:lnTo>
                  <a:pt x="11480" y="42938"/>
                </a:lnTo>
                <a:lnTo>
                  <a:pt x="16573" y="45910"/>
                </a:lnTo>
                <a:close/>
              </a:path>
              <a:path w="48463" h="61633">
                <a:moveTo>
                  <a:pt x="24231" y="4673"/>
                </a:moveTo>
                <a:lnTo>
                  <a:pt x="33578" y="4673"/>
                </a:lnTo>
                <a:lnTo>
                  <a:pt x="35496" y="4889"/>
                </a:lnTo>
                <a:lnTo>
                  <a:pt x="38900" y="7226"/>
                </a:lnTo>
                <a:lnTo>
                  <a:pt x="39954" y="9994"/>
                </a:lnTo>
                <a:lnTo>
                  <a:pt x="38049" y="14033"/>
                </a:lnTo>
                <a:lnTo>
                  <a:pt x="34645" y="15519"/>
                </a:lnTo>
                <a:lnTo>
                  <a:pt x="33794" y="22745"/>
                </a:lnTo>
                <a:lnTo>
                  <a:pt x="35712" y="25514"/>
                </a:lnTo>
                <a:lnTo>
                  <a:pt x="38265" y="29756"/>
                </a:lnTo>
                <a:lnTo>
                  <a:pt x="41452" y="35496"/>
                </a:lnTo>
                <a:lnTo>
                  <a:pt x="48463" y="35496"/>
                </a:lnTo>
                <a:lnTo>
                  <a:pt x="43992" y="28486"/>
                </a:lnTo>
                <a:lnTo>
                  <a:pt x="42087" y="25298"/>
                </a:lnTo>
                <a:lnTo>
                  <a:pt x="38900" y="21475"/>
                </a:lnTo>
                <a:lnTo>
                  <a:pt x="35712" y="19557"/>
                </a:lnTo>
                <a:lnTo>
                  <a:pt x="38900" y="19342"/>
                </a:lnTo>
                <a:lnTo>
                  <a:pt x="43141" y="16370"/>
                </a:lnTo>
                <a:lnTo>
                  <a:pt x="45910" y="12115"/>
                </a:lnTo>
                <a:lnTo>
                  <a:pt x="45910" y="7658"/>
                </a:lnTo>
                <a:lnTo>
                  <a:pt x="44208" y="4470"/>
                </a:lnTo>
                <a:lnTo>
                  <a:pt x="41656" y="1485"/>
                </a:lnTo>
                <a:lnTo>
                  <a:pt x="38049" y="215"/>
                </a:lnTo>
                <a:lnTo>
                  <a:pt x="34861" y="0"/>
                </a:lnTo>
                <a:lnTo>
                  <a:pt x="18491" y="0"/>
                </a:lnTo>
                <a:lnTo>
                  <a:pt x="24231" y="467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6" name="object 3446"/>
          <p:cNvSpPr/>
          <p:nvPr/>
        </p:nvSpPr>
        <p:spPr>
          <a:xfrm>
            <a:off x="6293995" y="9912008"/>
            <a:ext cx="336003" cy="335991"/>
          </a:xfrm>
          <a:custGeom>
            <a:avLst/>
            <a:gdLst/>
            <a:ahLst/>
            <a:cxnLst/>
            <a:rect l="l" t="t" r="r" b="b"/>
            <a:pathLst>
              <a:path w="336003" h="335991">
                <a:moveTo>
                  <a:pt x="336003" y="263994"/>
                </a:moveTo>
                <a:lnTo>
                  <a:pt x="336003" y="71740"/>
                </a:lnTo>
                <a:lnTo>
                  <a:pt x="334497" y="57275"/>
                </a:lnTo>
                <a:lnTo>
                  <a:pt x="330275" y="43805"/>
                </a:lnTo>
                <a:lnTo>
                  <a:pt x="323625" y="31618"/>
                </a:lnTo>
                <a:lnTo>
                  <a:pt x="314833" y="21003"/>
                </a:lnTo>
                <a:lnTo>
                  <a:pt x="304188" y="12245"/>
                </a:lnTo>
                <a:lnTo>
                  <a:pt x="291976" y="5634"/>
                </a:lnTo>
                <a:lnTo>
                  <a:pt x="278487" y="1456"/>
                </a:lnTo>
                <a:lnTo>
                  <a:pt x="264007" y="0"/>
                </a:lnTo>
                <a:lnTo>
                  <a:pt x="71743" y="0"/>
                </a:lnTo>
                <a:lnTo>
                  <a:pt x="57278" y="1507"/>
                </a:lnTo>
                <a:lnTo>
                  <a:pt x="43809" y="5731"/>
                </a:lnTo>
                <a:lnTo>
                  <a:pt x="31622" y="12382"/>
                </a:lnTo>
                <a:lnTo>
                  <a:pt x="21005" y="21174"/>
                </a:lnTo>
                <a:lnTo>
                  <a:pt x="12247" y="31818"/>
                </a:lnTo>
                <a:lnTo>
                  <a:pt x="5635" y="44029"/>
                </a:lnTo>
                <a:lnTo>
                  <a:pt x="1456" y="57517"/>
                </a:lnTo>
                <a:lnTo>
                  <a:pt x="0" y="71996"/>
                </a:lnTo>
                <a:lnTo>
                  <a:pt x="0" y="264260"/>
                </a:lnTo>
                <a:lnTo>
                  <a:pt x="1508" y="278724"/>
                </a:lnTo>
                <a:lnTo>
                  <a:pt x="5733" y="292192"/>
                </a:lnTo>
                <a:lnTo>
                  <a:pt x="12386" y="304377"/>
                </a:lnTo>
                <a:lnTo>
                  <a:pt x="21180" y="314991"/>
                </a:lnTo>
                <a:lnTo>
                  <a:pt x="31827" y="323747"/>
                </a:lnTo>
                <a:lnTo>
                  <a:pt x="44039" y="330357"/>
                </a:lnTo>
                <a:lnTo>
                  <a:pt x="57529" y="334534"/>
                </a:lnTo>
                <a:lnTo>
                  <a:pt x="72008" y="335991"/>
                </a:lnTo>
                <a:lnTo>
                  <a:pt x="264263" y="335990"/>
                </a:lnTo>
                <a:lnTo>
                  <a:pt x="278728" y="334485"/>
                </a:lnTo>
                <a:lnTo>
                  <a:pt x="292198" y="330263"/>
                </a:lnTo>
                <a:lnTo>
                  <a:pt x="304384" y="323612"/>
                </a:lnTo>
                <a:lnTo>
                  <a:pt x="315000" y="314820"/>
                </a:lnTo>
                <a:lnTo>
                  <a:pt x="323758" y="304175"/>
                </a:lnTo>
                <a:lnTo>
                  <a:pt x="330369" y="291964"/>
                </a:lnTo>
                <a:lnTo>
                  <a:pt x="334547" y="278474"/>
                </a:lnTo>
                <a:lnTo>
                  <a:pt x="336003" y="263994"/>
                </a:lnTo>
                <a:close/>
              </a:path>
            </a:pathLst>
          </a:custGeom>
          <a:solidFill>
            <a:srgbClr val="4149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7" name="object 3447"/>
          <p:cNvSpPr/>
          <p:nvPr/>
        </p:nvSpPr>
        <p:spPr>
          <a:xfrm>
            <a:off x="6293995" y="9912008"/>
            <a:ext cx="336003" cy="335991"/>
          </a:xfrm>
          <a:custGeom>
            <a:avLst/>
            <a:gdLst/>
            <a:ahLst/>
            <a:cxnLst/>
            <a:rect l="l" t="t" r="r" b="b"/>
            <a:pathLst>
              <a:path w="336003" h="335991">
                <a:moveTo>
                  <a:pt x="336003" y="263994"/>
                </a:moveTo>
                <a:lnTo>
                  <a:pt x="334547" y="278474"/>
                </a:lnTo>
                <a:lnTo>
                  <a:pt x="330369" y="291964"/>
                </a:lnTo>
                <a:lnTo>
                  <a:pt x="323758" y="304175"/>
                </a:lnTo>
                <a:lnTo>
                  <a:pt x="315000" y="314820"/>
                </a:lnTo>
                <a:lnTo>
                  <a:pt x="304384" y="323612"/>
                </a:lnTo>
                <a:lnTo>
                  <a:pt x="292198" y="330263"/>
                </a:lnTo>
                <a:lnTo>
                  <a:pt x="278728" y="334485"/>
                </a:lnTo>
                <a:lnTo>
                  <a:pt x="264263" y="335990"/>
                </a:lnTo>
                <a:lnTo>
                  <a:pt x="264007" y="335991"/>
                </a:lnTo>
                <a:lnTo>
                  <a:pt x="72008" y="335991"/>
                </a:lnTo>
                <a:lnTo>
                  <a:pt x="57529" y="334534"/>
                </a:lnTo>
                <a:lnTo>
                  <a:pt x="44039" y="330357"/>
                </a:lnTo>
                <a:lnTo>
                  <a:pt x="31827" y="323747"/>
                </a:lnTo>
                <a:lnTo>
                  <a:pt x="21180" y="314991"/>
                </a:lnTo>
                <a:lnTo>
                  <a:pt x="12386" y="304377"/>
                </a:lnTo>
                <a:lnTo>
                  <a:pt x="5733" y="292192"/>
                </a:lnTo>
                <a:lnTo>
                  <a:pt x="1508" y="278724"/>
                </a:lnTo>
                <a:lnTo>
                  <a:pt x="0" y="264260"/>
                </a:lnTo>
                <a:lnTo>
                  <a:pt x="0" y="263994"/>
                </a:lnTo>
                <a:lnTo>
                  <a:pt x="0" y="71996"/>
                </a:lnTo>
                <a:lnTo>
                  <a:pt x="1456" y="57517"/>
                </a:lnTo>
                <a:lnTo>
                  <a:pt x="5635" y="44029"/>
                </a:lnTo>
                <a:lnTo>
                  <a:pt x="12247" y="31818"/>
                </a:lnTo>
                <a:lnTo>
                  <a:pt x="21005" y="21174"/>
                </a:lnTo>
                <a:lnTo>
                  <a:pt x="31622" y="12382"/>
                </a:lnTo>
                <a:lnTo>
                  <a:pt x="43809" y="5731"/>
                </a:lnTo>
                <a:lnTo>
                  <a:pt x="57278" y="1507"/>
                </a:lnTo>
                <a:lnTo>
                  <a:pt x="71743" y="0"/>
                </a:lnTo>
                <a:lnTo>
                  <a:pt x="72008" y="0"/>
                </a:lnTo>
                <a:lnTo>
                  <a:pt x="264007" y="0"/>
                </a:lnTo>
                <a:lnTo>
                  <a:pt x="278487" y="1456"/>
                </a:lnTo>
                <a:lnTo>
                  <a:pt x="291976" y="5634"/>
                </a:lnTo>
                <a:lnTo>
                  <a:pt x="304188" y="12245"/>
                </a:lnTo>
                <a:lnTo>
                  <a:pt x="314833" y="21003"/>
                </a:lnTo>
                <a:lnTo>
                  <a:pt x="323625" y="31618"/>
                </a:lnTo>
                <a:lnTo>
                  <a:pt x="330275" y="43805"/>
                </a:lnTo>
                <a:lnTo>
                  <a:pt x="334497" y="57275"/>
                </a:lnTo>
                <a:lnTo>
                  <a:pt x="336003" y="71740"/>
                </a:lnTo>
                <a:lnTo>
                  <a:pt x="336003" y="71996"/>
                </a:lnTo>
                <a:lnTo>
                  <a:pt x="336003" y="263994"/>
                </a:lnTo>
                <a:close/>
              </a:path>
            </a:pathLst>
          </a:custGeom>
          <a:ln w="16611">
            <a:solidFill>
              <a:srgbClr val="33325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8" name="object 3448"/>
          <p:cNvSpPr/>
          <p:nvPr/>
        </p:nvSpPr>
        <p:spPr>
          <a:xfrm>
            <a:off x="6538241" y="10070179"/>
            <a:ext cx="0" cy="28689"/>
          </a:xfrm>
          <a:custGeom>
            <a:avLst/>
            <a:gdLst/>
            <a:ahLst/>
            <a:cxnLst/>
            <a:rect l="l" t="t" r="r" b="b"/>
            <a:pathLst>
              <a:path h="28689">
                <a:moveTo>
                  <a:pt x="0" y="0"/>
                </a:moveTo>
                <a:lnTo>
                  <a:pt x="0" y="2868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9" name="object 3449"/>
          <p:cNvSpPr/>
          <p:nvPr/>
        </p:nvSpPr>
        <p:spPr>
          <a:xfrm>
            <a:off x="6538241" y="10070179"/>
            <a:ext cx="0" cy="28689"/>
          </a:xfrm>
          <a:custGeom>
            <a:avLst/>
            <a:gdLst/>
            <a:ahLst/>
            <a:cxnLst/>
            <a:rect l="l" t="t" r="r" b="b"/>
            <a:pathLst>
              <a:path h="28689">
                <a:moveTo>
                  <a:pt x="0" y="0"/>
                </a:moveTo>
                <a:lnTo>
                  <a:pt x="0" y="2868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0" name="object 3450"/>
          <p:cNvSpPr/>
          <p:nvPr/>
        </p:nvSpPr>
        <p:spPr>
          <a:xfrm>
            <a:off x="6435806" y="10070179"/>
            <a:ext cx="0" cy="28689"/>
          </a:xfrm>
          <a:custGeom>
            <a:avLst/>
            <a:gdLst/>
            <a:ahLst/>
            <a:cxnLst/>
            <a:rect l="l" t="t" r="r" b="b"/>
            <a:pathLst>
              <a:path h="28689">
                <a:moveTo>
                  <a:pt x="0" y="0"/>
                </a:moveTo>
                <a:lnTo>
                  <a:pt x="0" y="2868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1" name="object 3451"/>
          <p:cNvSpPr/>
          <p:nvPr/>
        </p:nvSpPr>
        <p:spPr>
          <a:xfrm>
            <a:off x="6435806" y="10070179"/>
            <a:ext cx="0" cy="28689"/>
          </a:xfrm>
          <a:custGeom>
            <a:avLst/>
            <a:gdLst/>
            <a:ahLst/>
            <a:cxnLst/>
            <a:rect l="l" t="t" r="r" b="b"/>
            <a:pathLst>
              <a:path h="28689">
                <a:moveTo>
                  <a:pt x="0" y="0"/>
                </a:moveTo>
                <a:lnTo>
                  <a:pt x="0" y="2868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2" name="object 3452"/>
          <p:cNvSpPr/>
          <p:nvPr/>
        </p:nvSpPr>
        <p:spPr>
          <a:xfrm>
            <a:off x="6435806" y="10098863"/>
            <a:ext cx="102438" cy="0"/>
          </a:xfrm>
          <a:custGeom>
            <a:avLst/>
            <a:gdLst/>
            <a:ahLst/>
            <a:cxnLst/>
            <a:rect l="l" t="t" r="r" b="b"/>
            <a:pathLst>
              <a:path w="102438">
                <a:moveTo>
                  <a:pt x="0" y="0"/>
                </a:moveTo>
                <a:lnTo>
                  <a:pt x="102438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3" name="object 3453"/>
          <p:cNvSpPr/>
          <p:nvPr/>
        </p:nvSpPr>
        <p:spPr>
          <a:xfrm>
            <a:off x="6435806" y="10098863"/>
            <a:ext cx="102438" cy="0"/>
          </a:xfrm>
          <a:custGeom>
            <a:avLst/>
            <a:gdLst/>
            <a:ahLst/>
            <a:cxnLst/>
            <a:rect l="l" t="t" r="r" b="b"/>
            <a:pathLst>
              <a:path w="102438">
                <a:moveTo>
                  <a:pt x="0" y="0"/>
                </a:moveTo>
                <a:lnTo>
                  <a:pt x="102438" y="0"/>
                </a:lnTo>
              </a:path>
            </a:pathLst>
          </a:custGeom>
          <a:ln w="1841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4" name="object 3454"/>
          <p:cNvSpPr/>
          <p:nvPr/>
        </p:nvSpPr>
        <p:spPr>
          <a:xfrm>
            <a:off x="6513196" y="9959726"/>
            <a:ext cx="6223" cy="7150"/>
          </a:xfrm>
          <a:custGeom>
            <a:avLst/>
            <a:gdLst/>
            <a:ahLst/>
            <a:cxnLst/>
            <a:rect l="l" t="t" r="r" b="b"/>
            <a:pathLst>
              <a:path w="6223" h="7150">
                <a:moveTo>
                  <a:pt x="6223" y="7150"/>
                </a:moveTo>
                <a:lnTo>
                  <a:pt x="5918" y="3670"/>
                </a:lnTo>
                <a:lnTo>
                  <a:pt x="3403" y="787"/>
                </a:lnTo>
                <a:lnTo>
                  <a:pt x="0" y="0"/>
                </a:lnTo>
                <a:lnTo>
                  <a:pt x="6223" y="715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5" name="object 3455"/>
          <p:cNvSpPr/>
          <p:nvPr/>
        </p:nvSpPr>
        <p:spPr>
          <a:xfrm>
            <a:off x="6513196" y="9959726"/>
            <a:ext cx="6223" cy="7150"/>
          </a:xfrm>
          <a:custGeom>
            <a:avLst/>
            <a:gdLst/>
            <a:ahLst/>
            <a:cxnLst/>
            <a:rect l="l" t="t" r="r" b="b"/>
            <a:pathLst>
              <a:path w="6223" h="7150">
                <a:moveTo>
                  <a:pt x="6223" y="7150"/>
                </a:moveTo>
                <a:lnTo>
                  <a:pt x="5918" y="3670"/>
                </a:lnTo>
                <a:lnTo>
                  <a:pt x="3403" y="787"/>
                </a:ln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6" name="object 3456"/>
          <p:cNvSpPr/>
          <p:nvPr/>
        </p:nvSpPr>
        <p:spPr>
          <a:xfrm>
            <a:off x="6454623" y="9959731"/>
            <a:ext cx="6223" cy="7150"/>
          </a:xfrm>
          <a:custGeom>
            <a:avLst/>
            <a:gdLst/>
            <a:ahLst/>
            <a:cxnLst/>
            <a:rect l="l" t="t" r="r" b="b"/>
            <a:pathLst>
              <a:path w="6223" h="7150">
                <a:moveTo>
                  <a:pt x="6223" y="0"/>
                </a:moveTo>
                <a:lnTo>
                  <a:pt x="2819" y="787"/>
                </a:lnTo>
                <a:lnTo>
                  <a:pt x="304" y="3670"/>
                </a:lnTo>
                <a:lnTo>
                  <a:pt x="0" y="7150"/>
                </a:lnTo>
                <a:lnTo>
                  <a:pt x="6223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7" name="object 3457"/>
          <p:cNvSpPr/>
          <p:nvPr/>
        </p:nvSpPr>
        <p:spPr>
          <a:xfrm>
            <a:off x="6454623" y="9959731"/>
            <a:ext cx="6223" cy="7150"/>
          </a:xfrm>
          <a:custGeom>
            <a:avLst/>
            <a:gdLst/>
            <a:ahLst/>
            <a:cxnLst/>
            <a:rect l="l" t="t" r="r" b="b"/>
            <a:pathLst>
              <a:path w="6223" h="7150">
                <a:moveTo>
                  <a:pt x="6223" y="0"/>
                </a:moveTo>
                <a:lnTo>
                  <a:pt x="2819" y="787"/>
                </a:lnTo>
                <a:lnTo>
                  <a:pt x="304" y="3670"/>
                </a:lnTo>
                <a:lnTo>
                  <a:pt x="0" y="715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8" name="object 3458"/>
          <p:cNvSpPr/>
          <p:nvPr/>
        </p:nvSpPr>
        <p:spPr>
          <a:xfrm>
            <a:off x="6435488" y="10062497"/>
            <a:ext cx="103073" cy="0"/>
          </a:xfrm>
          <a:custGeom>
            <a:avLst/>
            <a:gdLst/>
            <a:ahLst/>
            <a:cxnLst/>
            <a:rect l="l" t="t" r="r" b="b"/>
            <a:pathLst>
              <a:path w="103073">
                <a:moveTo>
                  <a:pt x="0" y="0"/>
                </a:moveTo>
                <a:lnTo>
                  <a:pt x="103073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9" name="object 3459"/>
          <p:cNvSpPr/>
          <p:nvPr/>
        </p:nvSpPr>
        <p:spPr>
          <a:xfrm>
            <a:off x="6435488" y="10062497"/>
            <a:ext cx="103073" cy="0"/>
          </a:xfrm>
          <a:custGeom>
            <a:avLst/>
            <a:gdLst/>
            <a:ahLst/>
            <a:cxnLst/>
            <a:rect l="l" t="t" r="r" b="b"/>
            <a:pathLst>
              <a:path w="103073">
                <a:moveTo>
                  <a:pt x="0" y="0"/>
                </a:moveTo>
                <a:lnTo>
                  <a:pt x="103073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0" name="object 3460"/>
          <p:cNvSpPr/>
          <p:nvPr/>
        </p:nvSpPr>
        <p:spPr>
          <a:xfrm>
            <a:off x="6433474" y="10070179"/>
            <a:ext cx="107099" cy="0"/>
          </a:xfrm>
          <a:custGeom>
            <a:avLst/>
            <a:gdLst/>
            <a:ahLst/>
            <a:cxnLst/>
            <a:rect l="l" t="t" r="r" b="b"/>
            <a:pathLst>
              <a:path w="107099">
                <a:moveTo>
                  <a:pt x="0" y="0"/>
                </a:moveTo>
                <a:lnTo>
                  <a:pt x="107099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1" name="object 3461"/>
          <p:cNvSpPr/>
          <p:nvPr/>
        </p:nvSpPr>
        <p:spPr>
          <a:xfrm>
            <a:off x="6433474" y="10070179"/>
            <a:ext cx="107099" cy="0"/>
          </a:xfrm>
          <a:custGeom>
            <a:avLst/>
            <a:gdLst/>
            <a:ahLst/>
            <a:cxnLst/>
            <a:rect l="l" t="t" r="r" b="b"/>
            <a:pathLst>
              <a:path w="107099">
                <a:moveTo>
                  <a:pt x="0" y="0"/>
                </a:moveTo>
                <a:lnTo>
                  <a:pt x="107099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2" name="object 3462"/>
          <p:cNvSpPr/>
          <p:nvPr/>
        </p:nvSpPr>
        <p:spPr>
          <a:xfrm>
            <a:off x="6446410" y="9966876"/>
            <a:ext cx="8216" cy="93954"/>
          </a:xfrm>
          <a:custGeom>
            <a:avLst/>
            <a:gdLst/>
            <a:ahLst/>
            <a:cxnLst/>
            <a:rect l="l" t="t" r="r" b="b"/>
            <a:pathLst>
              <a:path w="8216" h="93954">
                <a:moveTo>
                  <a:pt x="8216" y="0"/>
                </a:moveTo>
                <a:lnTo>
                  <a:pt x="0" y="9395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3" name="object 3463"/>
          <p:cNvSpPr/>
          <p:nvPr/>
        </p:nvSpPr>
        <p:spPr>
          <a:xfrm>
            <a:off x="6446410" y="9966876"/>
            <a:ext cx="8216" cy="93954"/>
          </a:xfrm>
          <a:custGeom>
            <a:avLst/>
            <a:gdLst/>
            <a:ahLst/>
            <a:cxnLst/>
            <a:rect l="l" t="t" r="r" b="b"/>
            <a:pathLst>
              <a:path w="8216" h="93954">
                <a:moveTo>
                  <a:pt x="8216" y="0"/>
                </a:moveTo>
                <a:lnTo>
                  <a:pt x="0" y="9395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4" name="object 3464"/>
          <p:cNvSpPr/>
          <p:nvPr/>
        </p:nvSpPr>
        <p:spPr>
          <a:xfrm>
            <a:off x="6444585" y="10060833"/>
            <a:ext cx="1816" cy="1663"/>
          </a:xfrm>
          <a:custGeom>
            <a:avLst/>
            <a:gdLst/>
            <a:ahLst/>
            <a:cxnLst/>
            <a:rect l="l" t="t" r="r" b="b"/>
            <a:pathLst>
              <a:path w="1816" h="1663">
                <a:moveTo>
                  <a:pt x="0" y="1663"/>
                </a:moveTo>
                <a:lnTo>
                  <a:pt x="952" y="1663"/>
                </a:lnTo>
                <a:lnTo>
                  <a:pt x="1739" y="939"/>
                </a:lnTo>
                <a:lnTo>
                  <a:pt x="1816" y="0"/>
                </a:lnTo>
                <a:lnTo>
                  <a:pt x="0" y="1663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5" name="object 3465"/>
          <p:cNvSpPr/>
          <p:nvPr/>
        </p:nvSpPr>
        <p:spPr>
          <a:xfrm>
            <a:off x="6444585" y="10060833"/>
            <a:ext cx="1816" cy="1663"/>
          </a:xfrm>
          <a:custGeom>
            <a:avLst/>
            <a:gdLst/>
            <a:ahLst/>
            <a:cxnLst/>
            <a:rect l="l" t="t" r="r" b="b"/>
            <a:pathLst>
              <a:path w="1816" h="1663">
                <a:moveTo>
                  <a:pt x="0" y="1663"/>
                </a:moveTo>
                <a:lnTo>
                  <a:pt x="952" y="1663"/>
                </a:lnTo>
                <a:lnTo>
                  <a:pt x="1739" y="939"/>
                </a:lnTo>
                <a:lnTo>
                  <a:pt x="1816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6" name="object 3466"/>
          <p:cNvSpPr/>
          <p:nvPr/>
        </p:nvSpPr>
        <p:spPr>
          <a:xfrm>
            <a:off x="6434028" y="10062497"/>
            <a:ext cx="1460" cy="1333"/>
          </a:xfrm>
          <a:custGeom>
            <a:avLst/>
            <a:gdLst/>
            <a:ahLst/>
            <a:cxnLst/>
            <a:rect l="l" t="t" r="r" b="b"/>
            <a:pathLst>
              <a:path w="1460" h="1333">
                <a:moveTo>
                  <a:pt x="1460" y="0"/>
                </a:moveTo>
                <a:lnTo>
                  <a:pt x="698" y="0"/>
                </a:lnTo>
                <a:lnTo>
                  <a:pt x="63" y="584"/>
                </a:lnTo>
                <a:lnTo>
                  <a:pt x="0" y="1333"/>
                </a:lnTo>
                <a:lnTo>
                  <a:pt x="146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7" name="object 3467"/>
          <p:cNvSpPr/>
          <p:nvPr/>
        </p:nvSpPr>
        <p:spPr>
          <a:xfrm>
            <a:off x="6434028" y="10062497"/>
            <a:ext cx="1460" cy="1333"/>
          </a:xfrm>
          <a:custGeom>
            <a:avLst/>
            <a:gdLst/>
            <a:ahLst/>
            <a:cxnLst/>
            <a:rect l="l" t="t" r="r" b="b"/>
            <a:pathLst>
              <a:path w="1460" h="1333">
                <a:moveTo>
                  <a:pt x="1460" y="0"/>
                </a:moveTo>
                <a:lnTo>
                  <a:pt x="698" y="0"/>
                </a:lnTo>
                <a:lnTo>
                  <a:pt x="63" y="584"/>
                </a:lnTo>
                <a:lnTo>
                  <a:pt x="0" y="1333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8" name="object 3468"/>
          <p:cNvSpPr/>
          <p:nvPr/>
        </p:nvSpPr>
        <p:spPr>
          <a:xfrm>
            <a:off x="6433470" y="10063833"/>
            <a:ext cx="558" cy="6350"/>
          </a:xfrm>
          <a:custGeom>
            <a:avLst/>
            <a:gdLst/>
            <a:ahLst/>
            <a:cxnLst/>
            <a:rect l="l" t="t" r="r" b="b"/>
            <a:pathLst>
              <a:path w="558" h="6350">
                <a:moveTo>
                  <a:pt x="558" y="0"/>
                </a:moveTo>
                <a:lnTo>
                  <a:pt x="0" y="635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9" name="object 3469"/>
          <p:cNvSpPr/>
          <p:nvPr/>
        </p:nvSpPr>
        <p:spPr>
          <a:xfrm>
            <a:off x="6433470" y="10063833"/>
            <a:ext cx="558" cy="6350"/>
          </a:xfrm>
          <a:custGeom>
            <a:avLst/>
            <a:gdLst/>
            <a:ahLst/>
            <a:cxnLst/>
            <a:rect l="l" t="t" r="r" b="b"/>
            <a:pathLst>
              <a:path w="558" h="6350">
                <a:moveTo>
                  <a:pt x="558" y="0"/>
                </a:moveTo>
                <a:lnTo>
                  <a:pt x="0" y="635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0" name="object 3470"/>
          <p:cNvSpPr/>
          <p:nvPr/>
        </p:nvSpPr>
        <p:spPr>
          <a:xfrm>
            <a:off x="6519419" y="9966876"/>
            <a:ext cx="8216" cy="93954"/>
          </a:xfrm>
          <a:custGeom>
            <a:avLst/>
            <a:gdLst/>
            <a:ahLst/>
            <a:cxnLst/>
            <a:rect l="l" t="t" r="r" b="b"/>
            <a:pathLst>
              <a:path w="8216" h="93954">
                <a:moveTo>
                  <a:pt x="0" y="0"/>
                </a:moveTo>
                <a:lnTo>
                  <a:pt x="8216" y="9395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1" name="object 3471"/>
          <p:cNvSpPr/>
          <p:nvPr/>
        </p:nvSpPr>
        <p:spPr>
          <a:xfrm>
            <a:off x="6519419" y="9966876"/>
            <a:ext cx="8216" cy="93954"/>
          </a:xfrm>
          <a:custGeom>
            <a:avLst/>
            <a:gdLst/>
            <a:ahLst/>
            <a:cxnLst/>
            <a:rect l="l" t="t" r="r" b="b"/>
            <a:pathLst>
              <a:path w="8216" h="93954">
                <a:moveTo>
                  <a:pt x="0" y="0"/>
                </a:moveTo>
                <a:lnTo>
                  <a:pt x="8216" y="9395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2" name="object 3472"/>
          <p:cNvSpPr/>
          <p:nvPr/>
        </p:nvSpPr>
        <p:spPr>
          <a:xfrm>
            <a:off x="6540017" y="10063833"/>
            <a:ext cx="558" cy="6350"/>
          </a:xfrm>
          <a:custGeom>
            <a:avLst/>
            <a:gdLst/>
            <a:ahLst/>
            <a:cxnLst/>
            <a:rect l="l" t="t" r="r" b="b"/>
            <a:pathLst>
              <a:path w="558" h="6350">
                <a:moveTo>
                  <a:pt x="0" y="0"/>
                </a:moveTo>
                <a:lnTo>
                  <a:pt x="558" y="635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3" name="object 3473"/>
          <p:cNvSpPr/>
          <p:nvPr/>
        </p:nvSpPr>
        <p:spPr>
          <a:xfrm>
            <a:off x="6540017" y="10063833"/>
            <a:ext cx="558" cy="6350"/>
          </a:xfrm>
          <a:custGeom>
            <a:avLst/>
            <a:gdLst/>
            <a:ahLst/>
            <a:cxnLst/>
            <a:rect l="l" t="t" r="r" b="b"/>
            <a:pathLst>
              <a:path w="558" h="6350">
                <a:moveTo>
                  <a:pt x="0" y="0"/>
                </a:moveTo>
                <a:lnTo>
                  <a:pt x="558" y="635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4" name="object 3474"/>
          <p:cNvSpPr/>
          <p:nvPr/>
        </p:nvSpPr>
        <p:spPr>
          <a:xfrm>
            <a:off x="6527639" y="10060826"/>
            <a:ext cx="1816" cy="1663"/>
          </a:xfrm>
          <a:custGeom>
            <a:avLst/>
            <a:gdLst/>
            <a:ahLst/>
            <a:cxnLst/>
            <a:rect l="l" t="t" r="r" b="b"/>
            <a:pathLst>
              <a:path w="1816" h="1663">
                <a:moveTo>
                  <a:pt x="0" y="0"/>
                </a:moveTo>
                <a:lnTo>
                  <a:pt x="76" y="939"/>
                </a:lnTo>
                <a:lnTo>
                  <a:pt x="876" y="1663"/>
                </a:lnTo>
                <a:lnTo>
                  <a:pt x="1816" y="1663"/>
                </a:lnTo>
                <a:lnTo>
                  <a:pt x="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5" name="object 3475"/>
          <p:cNvSpPr/>
          <p:nvPr/>
        </p:nvSpPr>
        <p:spPr>
          <a:xfrm>
            <a:off x="6527639" y="10060826"/>
            <a:ext cx="1816" cy="1663"/>
          </a:xfrm>
          <a:custGeom>
            <a:avLst/>
            <a:gdLst/>
            <a:ahLst/>
            <a:cxnLst/>
            <a:rect l="l" t="t" r="r" b="b"/>
            <a:pathLst>
              <a:path w="1816" h="1663">
                <a:moveTo>
                  <a:pt x="0" y="0"/>
                </a:moveTo>
                <a:lnTo>
                  <a:pt x="76" y="939"/>
                </a:lnTo>
                <a:lnTo>
                  <a:pt x="876" y="1663"/>
                </a:lnTo>
                <a:lnTo>
                  <a:pt x="1816" y="1663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6" name="object 3476"/>
          <p:cNvSpPr/>
          <p:nvPr/>
        </p:nvSpPr>
        <p:spPr>
          <a:xfrm>
            <a:off x="6538556" y="10062499"/>
            <a:ext cx="1460" cy="1333"/>
          </a:xfrm>
          <a:custGeom>
            <a:avLst/>
            <a:gdLst/>
            <a:ahLst/>
            <a:cxnLst/>
            <a:rect l="l" t="t" r="r" b="b"/>
            <a:pathLst>
              <a:path w="1460" h="1333">
                <a:moveTo>
                  <a:pt x="1460" y="1333"/>
                </a:moveTo>
                <a:lnTo>
                  <a:pt x="1397" y="584"/>
                </a:lnTo>
                <a:lnTo>
                  <a:pt x="762" y="0"/>
                </a:lnTo>
                <a:lnTo>
                  <a:pt x="0" y="0"/>
                </a:lnTo>
                <a:lnTo>
                  <a:pt x="1460" y="1333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7" name="object 3477"/>
          <p:cNvSpPr/>
          <p:nvPr/>
        </p:nvSpPr>
        <p:spPr>
          <a:xfrm>
            <a:off x="6538556" y="10062499"/>
            <a:ext cx="1460" cy="1333"/>
          </a:xfrm>
          <a:custGeom>
            <a:avLst/>
            <a:gdLst/>
            <a:ahLst/>
            <a:cxnLst/>
            <a:rect l="l" t="t" r="r" b="b"/>
            <a:pathLst>
              <a:path w="1460" h="1333">
                <a:moveTo>
                  <a:pt x="1460" y="1333"/>
                </a:moveTo>
                <a:lnTo>
                  <a:pt x="1397" y="584"/>
                </a:lnTo>
                <a:lnTo>
                  <a:pt x="762" y="0"/>
                </a:ln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8" name="object 3478"/>
          <p:cNvSpPr/>
          <p:nvPr/>
        </p:nvSpPr>
        <p:spPr>
          <a:xfrm>
            <a:off x="6466541" y="9956862"/>
            <a:ext cx="40970" cy="1712"/>
          </a:xfrm>
          <a:custGeom>
            <a:avLst/>
            <a:gdLst/>
            <a:ahLst/>
            <a:cxnLst/>
            <a:rect l="l" t="t" r="r" b="b"/>
            <a:pathLst>
              <a:path w="40970" h="1712">
                <a:moveTo>
                  <a:pt x="40970" y="1712"/>
                </a:moveTo>
                <a:lnTo>
                  <a:pt x="28383" y="170"/>
                </a:lnTo>
                <a:lnTo>
                  <a:pt x="15727" y="0"/>
                </a:lnTo>
                <a:lnTo>
                  <a:pt x="3112" y="1201"/>
                </a:lnTo>
                <a:lnTo>
                  <a:pt x="0" y="1712"/>
                </a:lnTo>
                <a:lnTo>
                  <a:pt x="40970" y="1712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9" name="object 3479"/>
          <p:cNvSpPr/>
          <p:nvPr/>
        </p:nvSpPr>
        <p:spPr>
          <a:xfrm>
            <a:off x="6466541" y="9956862"/>
            <a:ext cx="40970" cy="1712"/>
          </a:xfrm>
          <a:custGeom>
            <a:avLst/>
            <a:gdLst/>
            <a:ahLst/>
            <a:cxnLst/>
            <a:rect l="l" t="t" r="r" b="b"/>
            <a:pathLst>
              <a:path w="40970" h="1712">
                <a:moveTo>
                  <a:pt x="40970" y="1712"/>
                </a:moveTo>
                <a:lnTo>
                  <a:pt x="28383" y="170"/>
                </a:lnTo>
                <a:lnTo>
                  <a:pt x="15727" y="0"/>
                </a:lnTo>
                <a:lnTo>
                  <a:pt x="3112" y="1201"/>
                </a:lnTo>
                <a:lnTo>
                  <a:pt x="0" y="1712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0" name="object 3480"/>
          <p:cNvSpPr/>
          <p:nvPr/>
        </p:nvSpPr>
        <p:spPr>
          <a:xfrm>
            <a:off x="6502852" y="9957841"/>
            <a:ext cx="4660" cy="0"/>
          </a:xfrm>
          <a:custGeom>
            <a:avLst/>
            <a:gdLst/>
            <a:ahLst/>
            <a:cxnLst/>
            <a:rect l="l" t="t" r="r" b="b"/>
            <a:pathLst>
              <a:path w="4660">
                <a:moveTo>
                  <a:pt x="0" y="0"/>
                </a:moveTo>
                <a:lnTo>
                  <a:pt x="466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1" name="object 3481"/>
          <p:cNvSpPr/>
          <p:nvPr/>
        </p:nvSpPr>
        <p:spPr>
          <a:xfrm>
            <a:off x="6502852" y="9957841"/>
            <a:ext cx="4660" cy="0"/>
          </a:xfrm>
          <a:custGeom>
            <a:avLst/>
            <a:gdLst/>
            <a:ahLst/>
            <a:cxnLst/>
            <a:rect l="l" t="t" r="r" b="b"/>
            <a:pathLst>
              <a:path w="4660">
                <a:moveTo>
                  <a:pt x="0" y="0"/>
                </a:moveTo>
                <a:lnTo>
                  <a:pt x="466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2" name="object 3482"/>
          <p:cNvSpPr/>
          <p:nvPr/>
        </p:nvSpPr>
        <p:spPr>
          <a:xfrm>
            <a:off x="6460846" y="9958575"/>
            <a:ext cx="5689" cy="1155"/>
          </a:xfrm>
          <a:custGeom>
            <a:avLst/>
            <a:gdLst/>
            <a:ahLst/>
            <a:cxnLst/>
            <a:rect l="l" t="t" r="r" b="b"/>
            <a:pathLst>
              <a:path w="5689" h="1155">
                <a:moveTo>
                  <a:pt x="5689" y="0"/>
                </a:moveTo>
                <a:lnTo>
                  <a:pt x="1879" y="723"/>
                </a:lnTo>
                <a:lnTo>
                  <a:pt x="0" y="1155"/>
                </a:lnTo>
                <a:lnTo>
                  <a:pt x="5689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3" name="object 3483"/>
          <p:cNvSpPr/>
          <p:nvPr/>
        </p:nvSpPr>
        <p:spPr>
          <a:xfrm>
            <a:off x="6460846" y="9958575"/>
            <a:ext cx="5689" cy="1155"/>
          </a:xfrm>
          <a:custGeom>
            <a:avLst/>
            <a:gdLst/>
            <a:ahLst/>
            <a:cxnLst/>
            <a:rect l="l" t="t" r="r" b="b"/>
            <a:pathLst>
              <a:path w="5689" h="1155">
                <a:moveTo>
                  <a:pt x="5689" y="0"/>
                </a:moveTo>
                <a:lnTo>
                  <a:pt x="3784" y="342"/>
                </a:lnTo>
                <a:lnTo>
                  <a:pt x="1879" y="723"/>
                </a:lnTo>
                <a:lnTo>
                  <a:pt x="0" y="1155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4" name="object 3484"/>
          <p:cNvSpPr/>
          <p:nvPr/>
        </p:nvSpPr>
        <p:spPr>
          <a:xfrm>
            <a:off x="6466536" y="9957841"/>
            <a:ext cx="4660" cy="0"/>
          </a:xfrm>
          <a:custGeom>
            <a:avLst/>
            <a:gdLst/>
            <a:ahLst/>
            <a:cxnLst/>
            <a:rect l="l" t="t" r="r" b="b"/>
            <a:pathLst>
              <a:path w="4660">
                <a:moveTo>
                  <a:pt x="0" y="0"/>
                </a:moveTo>
                <a:lnTo>
                  <a:pt x="466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5" name="object 3485"/>
          <p:cNvSpPr/>
          <p:nvPr/>
        </p:nvSpPr>
        <p:spPr>
          <a:xfrm>
            <a:off x="6466536" y="9957841"/>
            <a:ext cx="4660" cy="0"/>
          </a:xfrm>
          <a:custGeom>
            <a:avLst/>
            <a:gdLst/>
            <a:ahLst/>
            <a:cxnLst/>
            <a:rect l="l" t="t" r="r" b="b"/>
            <a:pathLst>
              <a:path w="4660">
                <a:moveTo>
                  <a:pt x="0" y="0"/>
                </a:moveTo>
                <a:lnTo>
                  <a:pt x="466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6" name="object 3486"/>
          <p:cNvSpPr/>
          <p:nvPr/>
        </p:nvSpPr>
        <p:spPr>
          <a:xfrm>
            <a:off x="6466536" y="9957838"/>
            <a:ext cx="0" cy="736"/>
          </a:xfrm>
          <a:custGeom>
            <a:avLst/>
            <a:gdLst/>
            <a:ahLst/>
            <a:cxnLst/>
            <a:rect l="l" t="t" r="r" b="b"/>
            <a:pathLst>
              <a:path h="736">
                <a:moveTo>
                  <a:pt x="0" y="736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7" name="object 3487"/>
          <p:cNvSpPr/>
          <p:nvPr/>
        </p:nvSpPr>
        <p:spPr>
          <a:xfrm>
            <a:off x="6466536" y="9957838"/>
            <a:ext cx="0" cy="736"/>
          </a:xfrm>
          <a:custGeom>
            <a:avLst/>
            <a:gdLst/>
            <a:ahLst/>
            <a:cxnLst/>
            <a:rect l="l" t="t" r="r" b="b"/>
            <a:pathLst>
              <a:path h="736">
                <a:moveTo>
                  <a:pt x="0" y="736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8" name="object 3488"/>
          <p:cNvSpPr/>
          <p:nvPr/>
        </p:nvSpPr>
        <p:spPr>
          <a:xfrm>
            <a:off x="6507510" y="9958575"/>
            <a:ext cx="5689" cy="1155"/>
          </a:xfrm>
          <a:custGeom>
            <a:avLst/>
            <a:gdLst/>
            <a:ahLst/>
            <a:cxnLst/>
            <a:rect l="l" t="t" r="r" b="b"/>
            <a:pathLst>
              <a:path w="5689" h="1155">
                <a:moveTo>
                  <a:pt x="5689" y="1155"/>
                </a:moveTo>
                <a:lnTo>
                  <a:pt x="1904" y="342"/>
                </a:lnTo>
                <a:lnTo>
                  <a:pt x="0" y="0"/>
                </a:lnTo>
                <a:lnTo>
                  <a:pt x="5689" y="1155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9" name="object 3489"/>
          <p:cNvSpPr/>
          <p:nvPr/>
        </p:nvSpPr>
        <p:spPr>
          <a:xfrm>
            <a:off x="6507510" y="9958575"/>
            <a:ext cx="5689" cy="1155"/>
          </a:xfrm>
          <a:custGeom>
            <a:avLst/>
            <a:gdLst/>
            <a:ahLst/>
            <a:cxnLst/>
            <a:rect l="l" t="t" r="r" b="b"/>
            <a:pathLst>
              <a:path w="5689" h="1155">
                <a:moveTo>
                  <a:pt x="5689" y="1155"/>
                </a:moveTo>
                <a:lnTo>
                  <a:pt x="3809" y="723"/>
                </a:lnTo>
                <a:lnTo>
                  <a:pt x="1904" y="342"/>
                </a:ln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0" name="object 3490"/>
          <p:cNvSpPr/>
          <p:nvPr/>
        </p:nvSpPr>
        <p:spPr>
          <a:xfrm>
            <a:off x="6507511" y="9957841"/>
            <a:ext cx="0" cy="736"/>
          </a:xfrm>
          <a:custGeom>
            <a:avLst/>
            <a:gdLst/>
            <a:ahLst/>
            <a:cxnLst/>
            <a:rect l="l" t="t" r="r" b="b"/>
            <a:pathLst>
              <a:path h="736">
                <a:moveTo>
                  <a:pt x="0" y="0"/>
                </a:moveTo>
                <a:lnTo>
                  <a:pt x="0" y="73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1" name="object 3491"/>
          <p:cNvSpPr/>
          <p:nvPr/>
        </p:nvSpPr>
        <p:spPr>
          <a:xfrm>
            <a:off x="6507511" y="9957841"/>
            <a:ext cx="0" cy="736"/>
          </a:xfrm>
          <a:custGeom>
            <a:avLst/>
            <a:gdLst/>
            <a:ahLst/>
            <a:cxnLst/>
            <a:rect l="l" t="t" r="r" b="b"/>
            <a:pathLst>
              <a:path h="736">
                <a:moveTo>
                  <a:pt x="0" y="0"/>
                </a:moveTo>
                <a:lnTo>
                  <a:pt x="0" y="736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2" name="object 3492"/>
          <p:cNvSpPr/>
          <p:nvPr/>
        </p:nvSpPr>
        <p:spPr>
          <a:xfrm>
            <a:off x="6386346" y="10099522"/>
            <a:ext cx="178435" cy="0"/>
          </a:xfrm>
          <a:custGeom>
            <a:avLst/>
            <a:gdLst/>
            <a:ahLst/>
            <a:cxnLst/>
            <a:rect l="l" t="t" r="r" b="b"/>
            <a:pathLst>
              <a:path w="178435">
                <a:moveTo>
                  <a:pt x="178435" y="0"/>
                </a:moveTo>
                <a:lnTo>
                  <a:pt x="0" y="0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3" name="object 3493"/>
          <p:cNvSpPr/>
          <p:nvPr/>
        </p:nvSpPr>
        <p:spPr>
          <a:xfrm>
            <a:off x="6386346" y="10099522"/>
            <a:ext cx="178435" cy="0"/>
          </a:xfrm>
          <a:custGeom>
            <a:avLst/>
            <a:gdLst/>
            <a:ahLst/>
            <a:cxnLst/>
            <a:rect l="l" t="t" r="r" b="b"/>
            <a:pathLst>
              <a:path w="178435">
                <a:moveTo>
                  <a:pt x="178435" y="0"/>
                </a:moveTo>
                <a:lnTo>
                  <a:pt x="0" y="0"/>
                </a:lnTo>
              </a:path>
            </a:pathLst>
          </a:custGeom>
          <a:ln w="7378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4" name="object 3494"/>
          <p:cNvSpPr/>
          <p:nvPr/>
        </p:nvSpPr>
        <p:spPr>
          <a:xfrm>
            <a:off x="6386347" y="10099522"/>
            <a:ext cx="0" cy="42227"/>
          </a:xfrm>
          <a:custGeom>
            <a:avLst/>
            <a:gdLst/>
            <a:ahLst/>
            <a:cxnLst/>
            <a:rect l="l" t="t" r="r" b="b"/>
            <a:pathLst>
              <a:path h="42227">
                <a:moveTo>
                  <a:pt x="0" y="0"/>
                </a:moveTo>
                <a:lnTo>
                  <a:pt x="0" y="42227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5" name="object 3495"/>
          <p:cNvSpPr/>
          <p:nvPr/>
        </p:nvSpPr>
        <p:spPr>
          <a:xfrm>
            <a:off x="6386347" y="10099522"/>
            <a:ext cx="0" cy="42227"/>
          </a:xfrm>
          <a:custGeom>
            <a:avLst/>
            <a:gdLst/>
            <a:ahLst/>
            <a:cxnLst/>
            <a:rect l="l" t="t" r="r" b="b"/>
            <a:pathLst>
              <a:path h="42227">
                <a:moveTo>
                  <a:pt x="0" y="0"/>
                </a:moveTo>
                <a:lnTo>
                  <a:pt x="0" y="42227"/>
                </a:lnTo>
              </a:path>
            </a:pathLst>
          </a:custGeom>
          <a:ln w="7378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6" name="object 3496"/>
          <p:cNvSpPr/>
          <p:nvPr/>
        </p:nvSpPr>
        <p:spPr>
          <a:xfrm>
            <a:off x="6383106" y="9949543"/>
            <a:ext cx="0" cy="240944"/>
          </a:xfrm>
          <a:custGeom>
            <a:avLst/>
            <a:gdLst/>
            <a:ahLst/>
            <a:cxnLst/>
            <a:rect l="l" t="t" r="r" b="b"/>
            <a:pathLst>
              <a:path h="240944">
                <a:moveTo>
                  <a:pt x="0" y="0"/>
                </a:moveTo>
                <a:lnTo>
                  <a:pt x="0" y="24094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7" name="object 3497"/>
          <p:cNvSpPr/>
          <p:nvPr/>
        </p:nvSpPr>
        <p:spPr>
          <a:xfrm>
            <a:off x="6383106" y="9949543"/>
            <a:ext cx="0" cy="240944"/>
          </a:xfrm>
          <a:custGeom>
            <a:avLst/>
            <a:gdLst/>
            <a:ahLst/>
            <a:cxnLst/>
            <a:rect l="l" t="t" r="r" b="b"/>
            <a:pathLst>
              <a:path h="240944">
                <a:moveTo>
                  <a:pt x="0" y="0"/>
                </a:moveTo>
                <a:lnTo>
                  <a:pt x="0" y="24094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8" name="object 3498"/>
          <p:cNvSpPr/>
          <p:nvPr/>
        </p:nvSpPr>
        <p:spPr>
          <a:xfrm>
            <a:off x="6347084" y="9959893"/>
            <a:ext cx="35915" cy="0"/>
          </a:xfrm>
          <a:custGeom>
            <a:avLst/>
            <a:gdLst/>
            <a:ahLst/>
            <a:cxnLst/>
            <a:rect l="l" t="t" r="r" b="b"/>
            <a:pathLst>
              <a:path w="35915">
                <a:moveTo>
                  <a:pt x="35915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9" name="object 3499"/>
          <p:cNvSpPr/>
          <p:nvPr/>
        </p:nvSpPr>
        <p:spPr>
          <a:xfrm>
            <a:off x="6347084" y="9959893"/>
            <a:ext cx="35915" cy="0"/>
          </a:xfrm>
          <a:custGeom>
            <a:avLst/>
            <a:gdLst/>
            <a:ahLst/>
            <a:cxnLst/>
            <a:rect l="l" t="t" r="r" b="b"/>
            <a:pathLst>
              <a:path w="35915">
                <a:moveTo>
                  <a:pt x="35915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0" name="object 3500"/>
          <p:cNvSpPr/>
          <p:nvPr/>
        </p:nvSpPr>
        <p:spPr>
          <a:xfrm>
            <a:off x="6354959" y="9973967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1" name="object 3501"/>
          <p:cNvSpPr/>
          <p:nvPr/>
        </p:nvSpPr>
        <p:spPr>
          <a:xfrm>
            <a:off x="6354959" y="9973967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2" name="object 3502"/>
          <p:cNvSpPr/>
          <p:nvPr/>
        </p:nvSpPr>
        <p:spPr>
          <a:xfrm>
            <a:off x="6348328" y="9987630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3" name="object 3503"/>
          <p:cNvSpPr/>
          <p:nvPr/>
        </p:nvSpPr>
        <p:spPr>
          <a:xfrm>
            <a:off x="6348328" y="9987630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4" name="object 3504"/>
          <p:cNvSpPr/>
          <p:nvPr/>
        </p:nvSpPr>
        <p:spPr>
          <a:xfrm>
            <a:off x="6360335" y="9959893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5" name="object 3505"/>
          <p:cNvSpPr/>
          <p:nvPr/>
        </p:nvSpPr>
        <p:spPr>
          <a:xfrm>
            <a:off x="6360335" y="9959893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6" name="object 3506"/>
          <p:cNvSpPr/>
          <p:nvPr/>
        </p:nvSpPr>
        <p:spPr>
          <a:xfrm>
            <a:off x="6370271" y="9973997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7" name="object 3507"/>
          <p:cNvSpPr/>
          <p:nvPr/>
        </p:nvSpPr>
        <p:spPr>
          <a:xfrm>
            <a:off x="6370271" y="9973997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8" name="object 3508"/>
          <p:cNvSpPr/>
          <p:nvPr/>
        </p:nvSpPr>
        <p:spPr>
          <a:xfrm>
            <a:off x="6354645" y="10001990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9" name="object 3509"/>
          <p:cNvSpPr/>
          <p:nvPr/>
        </p:nvSpPr>
        <p:spPr>
          <a:xfrm>
            <a:off x="6354645" y="10001990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0" name="object 3510"/>
          <p:cNvSpPr/>
          <p:nvPr/>
        </p:nvSpPr>
        <p:spPr>
          <a:xfrm>
            <a:off x="6348014" y="10015653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1" name="object 3511"/>
          <p:cNvSpPr/>
          <p:nvPr/>
        </p:nvSpPr>
        <p:spPr>
          <a:xfrm>
            <a:off x="6348014" y="10015653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2" name="object 3512"/>
          <p:cNvSpPr/>
          <p:nvPr/>
        </p:nvSpPr>
        <p:spPr>
          <a:xfrm>
            <a:off x="6360021" y="9987915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3" name="object 3513"/>
          <p:cNvSpPr/>
          <p:nvPr/>
        </p:nvSpPr>
        <p:spPr>
          <a:xfrm>
            <a:off x="6360021" y="9987915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4" name="object 3514"/>
          <p:cNvSpPr/>
          <p:nvPr/>
        </p:nvSpPr>
        <p:spPr>
          <a:xfrm>
            <a:off x="6369956" y="10002019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5" name="object 3515"/>
          <p:cNvSpPr/>
          <p:nvPr/>
        </p:nvSpPr>
        <p:spPr>
          <a:xfrm>
            <a:off x="6369956" y="10002019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6" name="object 3516"/>
          <p:cNvSpPr/>
          <p:nvPr/>
        </p:nvSpPr>
        <p:spPr>
          <a:xfrm>
            <a:off x="6354827" y="10029902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7" name="object 3517"/>
          <p:cNvSpPr/>
          <p:nvPr/>
        </p:nvSpPr>
        <p:spPr>
          <a:xfrm>
            <a:off x="6354827" y="10029902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8" name="object 3518"/>
          <p:cNvSpPr/>
          <p:nvPr/>
        </p:nvSpPr>
        <p:spPr>
          <a:xfrm>
            <a:off x="6348199" y="10043565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9" name="object 3519"/>
          <p:cNvSpPr/>
          <p:nvPr/>
        </p:nvSpPr>
        <p:spPr>
          <a:xfrm>
            <a:off x="6348199" y="10043565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0" name="object 3520"/>
          <p:cNvSpPr/>
          <p:nvPr/>
        </p:nvSpPr>
        <p:spPr>
          <a:xfrm>
            <a:off x="6360205" y="10015827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1" name="object 3521"/>
          <p:cNvSpPr/>
          <p:nvPr/>
        </p:nvSpPr>
        <p:spPr>
          <a:xfrm>
            <a:off x="6360205" y="10015827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2" name="object 3522"/>
          <p:cNvSpPr/>
          <p:nvPr/>
        </p:nvSpPr>
        <p:spPr>
          <a:xfrm>
            <a:off x="6370140" y="10029932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3" name="object 3523"/>
          <p:cNvSpPr/>
          <p:nvPr/>
        </p:nvSpPr>
        <p:spPr>
          <a:xfrm>
            <a:off x="6370140" y="10029932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4" name="object 3524"/>
          <p:cNvSpPr/>
          <p:nvPr/>
        </p:nvSpPr>
        <p:spPr>
          <a:xfrm>
            <a:off x="6354852" y="10057805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5" name="object 3525"/>
          <p:cNvSpPr/>
          <p:nvPr/>
        </p:nvSpPr>
        <p:spPr>
          <a:xfrm>
            <a:off x="6354852" y="10057805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6" name="object 3526"/>
          <p:cNvSpPr/>
          <p:nvPr/>
        </p:nvSpPr>
        <p:spPr>
          <a:xfrm>
            <a:off x="6348221" y="10071468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7" name="object 3527"/>
          <p:cNvSpPr/>
          <p:nvPr/>
        </p:nvSpPr>
        <p:spPr>
          <a:xfrm>
            <a:off x="6348221" y="10071468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8" name="object 3528"/>
          <p:cNvSpPr/>
          <p:nvPr/>
        </p:nvSpPr>
        <p:spPr>
          <a:xfrm>
            <a:off x="6360229" y="10043731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9" name="object 3529"/>
          <p:cNvSpPr/>
          <p:nvPr/>
        </p:nvSpPr>
        <p:spPr>
          <a:xfrm>
            <a:off x="6360229" y="10043731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0" name="object 3530"/>
          <p:cNvSpPr/>
          <p:nvPr/>
        </p:nvSpPr>
        <p:spPr>
          <a:xfrm>
            <a:off x="6370165" y="10057834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1" name="object 3531"/>
          <p:cNvSpPr/>
          <p:nvPr/>
        </p:nvSpPr>
        <p:spPr>
          <a:xfrm>
            <a:off x="6370165" y="10057834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2" name="object 3532"/>
          <p:cNvSpPr/>
          <p:nvPr/>
        </p:nvSpPr>
        <p:spPr>
          <a:xfrm>
            <a:off x="6354771" y="10085721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3" name="object 3533"/>
          <p:cNvSpPr/>
          <p:nvPr/>
        </p:nvSpPr>
        <p:spPr>
          <a:xfrm>
            <a:off x="6354771" y="10085721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4" name="object 3534"/>
          <p:cNvSpPr/>
          <p:nvPr/>
        </p:nvSpPr>
        <p:spPr>
          <a:xfrm>
            <a:off x="6348143" y="10099384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5" name="object 3535"/>
          <p:cNvSpPr/>
          <p:nvPr/>
        </p:nvSpPr>
        <p:spPr>
          <a:xfrm>
            <a:off x="6348143" y="10099384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6" name="object 3536"/>
          <p:cNvSpPr/>
          <p:nvPr/>
        </p:nvSpPr>
        <p:spPr>
          <a:xfrm>
            <a:off x="6360149" y="1007164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7" name="object 3537"/>
          <p:cNvSpPr/>
          <p:nvPr/>
        </p:nvSpPr>
        <p:spPr>
          <a:xfrm>
            <a:off x="6360149" y="1007164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8" name="object 3538"/>
          <p:cNvSpPr/>
          <p:nvPr/>
        </p:nvSpPr>
        <p:spPr>
          <a:xfrm>
            <a:off x="6370085" y="10085751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9" name="object 3539"/>
          <p:cNvSpPr/>
          <p:nvPr/>
        </p:nvSpPr>
        <p:spPr>
          <a:xfrm>
            <a:off x="6370085" y="10085751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0" name="object 3540"/>
          <p:cNvSpPr/>
          <p:nvPr/>
        </p:nvSpPr>
        <p:spPr>
          <a:xfrm>
            <a:off x="6354612" y="10113507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1" name="object 3541"/>
          <p:cNvSpPr/>
          <p:nvPr/>
        </p:nvSpPr>
        <p:spPr>
          <a:xfrm>
            <a:off x="6354612" y="10113507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2" name="object 3542"/>
          <p:cNvSpPr/>
          <p:nvPr/>
        </p:nvSpPr>
        <p:spPr>
          <a:xfrm>
            <a:off x="6347981" y="10127170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3" name="object 3543"/>
          <p:cNvSpPr/>
          <p:nvPr/>
        </p:nvSpPr>
        <p:spPr>
          <a:xfrm>
            <a:off x="6347981" y="10127170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4" name="object 3544"/>
          <p:cNvSpPr/>
          <p:nvPr/>
        </p:nvSpPr>
        <p:spPr>
          <a:xfrm>
            <a:off x="6359989" y="10099432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5" name="object 3545"/>
          <p:cNvSpPr/>
          <p:nvPr/>
        </p:nvSpPr>
        <p:spPr>
          <a:xfrm>
            <a:off x="6359989" y="10099432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6" name="object 3546"/>
          <p:cNvSpPr/>
          <p:nvPr/>
        </p:nvSpPr>
        <p:spPr>
          <a:xfrm>
            <a:off x="6369925" y="10113537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7" name="object 3547"/>
          <p:cNvSpPr/>
          <p:nvPr/>
        </p:nvSpPr>
        <p:spPr>
          <a:xfrm>
            <a:off x="6369925" y="10113537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8" name="object 3548"/>
          <p:cNvSpPr/>
          <p:nvPr/>
        </p:nvSpPr>
        <p:spPr>
          <a:xfrm>
            <a:off x="6354908" y="10141879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9" name="object 3549"/>
          <p:cNvSpPr/>
          <p:nvPr/>
        </p:nvSpPr>
        <p:spPr>
          <a:xfrm>
            <a:off x="6354908" y="10141879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0" name="object 3550"/>
          <p:cNvSpPr/>
          <p:nvPr/>
        </p:nvSpPr>
        <p:spPr>
          <a:xfrm>
            <a:off x="6348277" y="10155541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1" name="object 3551"/>
          <p:cNvSpPr/>
          <p:nvPr/>
        </p:nvSpPr>
        <p:spPr>
          <a:xfrm>
            <a:off x="6348277" y="10155541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2" name="object 3552"/>
          <p:cNvSpPr/>
          <p:nvPr/>
        </p:nvSpPr>
        <p:spPr>
          <a:xfrm>
            <a:off x="6360284" y="10127802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3" name="object 3553"/>
          <p:cNvSpPr/>
          <p:nvPr/>
        </p:nvSpPr>
        <p:spPr>
          <a:xfrm>
            <a:off x="6360284" y="10127802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4" name="object 3554"/>
          <p:cNvSpPr/>
          <p:nvPr/>
        </p:nvSpPr>
        <p:spPr>
          <a:xfrm>
            <a:off x="6370220" y="10141908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5" name="object 3555"/>
          <p:cNvSpPr/>
          <p:nvPr/>
        </p:nvSpPr>
        <p:spPr>
          <a:xfrm>
            <a:off x="6370220" y="10141908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6" name="object 3556"/>
          <p:cNvSpPr/>
          <p:nvPr/>
        </p:nvSpPr>
        <p:spPr>
          <a:xfrm>
            <a:off x="6354932" y="10169781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7" name="object 3557"/>
          <p:cNvSpPr/>
          <p:nvPr/>
        </p:nvSpPr>
        <p:spPr>
          <a:xfrm>
            <a:off x="6354932" y="10169781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8" name="object 3558"/>
          <p:cNvSpPr/>
          <p:nvPr/>
        </p:nvSpPr>
        <p:spPr>
          <a:xfrm>
            <a:off x="6348303" y="10183442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9" name="object 3559"/>
          <p:cNvSpPr/>
          <p:nvPr/>
        </p:nvSpPr>
        <p:spPr>
          <a:xfrm>
            <a:off x="6348303" y="10183442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0" name="object 3560"/>
          <p:cNvSpPr/>
          <p:nvPr/>
        </p:nvSpPr>
        <p:spPr>
          <a:xfrm>
            <a:off x="6360309" y="1015570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1" name="object 3561"/>
          <p:cNvSpPr/>
          <p:nvPr/>
        </p:nvSpPr>
        <p:spPr>
          <a:xfrm>
            <a:off x="6360309" y="1015570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2" name="object 3562"/>
          <p:cNvSpPr/>
          <p:nvPr/>
        </p:nvSpPr>
        <p:spPr>
          <a:xfrm>
            <a:off x="6370246" y="10169810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3" name="object 3563"/>
          <p:cNvSpPr/>
          <p:nvPr/>
        </p:nvSpPr>
        <p:spPr>
          <a:xfrm>
            <a:off x="6370246" y="10169810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4" name="object 3564"/>
          <p:cNvSpPr/>
          <p:nvPr/>
        </p:nvSpPr>
        <p:spPr>
          <a:xfrm>
            <a:off x="6426398" y="10147077"/>
            <a:ext cx="49453" cy="44792"/>
          </a:xfrm>
          <a:custGeom>
            <a:avLst/>
            <a:gdLst/>
            <a:ahLst/>
            <a:cxnLst/>
            <a:rect l="l" t="t" r="r" b="b"/>
            <a:pathLst>
              <a:path w="49453" h="44792">
                <a:moveTo>
                  <a:pt x="39611" y="44792"/>
                </a:moveTo>
                <a:lnTo>
                  <a:pt x="49453" y="44792"/>
                </a:lnTo>
                <a:lnTo>
                  <a:pt x="47053" y="0"/>
                </a:lnTo>
                <a:lnTo>
                  <a:pt x="33756" y="0"/>
                </a:lnTo>
                <a:lnTo>
                  <a:pt x="29044" y="14884"/>
                </a:lnTo>
                <a:lnTo>
                  <a:pt x="27520" y="19939"/>
                </a:lnTo>
                <a:lnTo>
                  <a:pt x="25984" y="25781"/>
                </a:lnTo>
                <a:lnTo>
                  <a:pt x="24790" y="30962"/>
                </a:lnTo>
                <a:lnTo>
                  <a:pt x="24523" y="30962"/>
                </a:lnTo>
                <a:lnTo>
                  <a:pt x="23533" y="25717"/>
                </a:lnTo>
                <a:lnTo>
                  <a:pt x="22199" y="20129"/>
                </a:lnTo>
                <a:lnTo>
                  <a:pt x="20739" y="15024"/>
                </a:lnTo>
                <a:lnTo>
                  <a:pt x="16344" y="0"/>
                </a:lnTo>
                <a:lnTo>
                  <a:pt x="2857" y="0"/>
                </a:lnTo>
                <a:lnTo>
                  <a:pt x="0" y="44792"/>
                </a:lnTo>
                <a:lnTo>
                  <a:pt x="9372" y="44792"/>
                </a:lnTo>
                <a:lnTo>
                  <a:pt x="10236" y="27774"/>
                </a:lnTo>
                <a:lnTo>
                  <a:pt x="10502" y="22199"/>
                </a:lnTo>
                <a:lnTo>
                  <a:pt x="10769" y="15278"/>
                </a:lnTo>
                <a:lnTo>
                  <a:pt x="10972" y="9232"/>
                </a:lnTo>
                <a:lnTo>
                  <a:pt x="12230" y="15151"/>
                </a:lnTo>
                <a:lnTo>
                  <a:pt x="13690" y="21463"/>
                </a:lnTo>
                <a:lnTo>
                  <a:pt x="15151" y="26784"/>
                </a:lnTo>
                <a:lnTo>
                  <a:pt x="19939" y="44056"/>
                </a:lnTo>
                <a:lnTo>
                  <a:pt x="27851" y="44056"/>
                </a:lnTo>
                <a:lnTo>
                  <a:pt x="33299" y="26581"/>
                </a:lnTo>
                <a:lnTo>
                  <a:pt x="35026" y="21336"/>
                </a:lnTo>
                <a:lnTo>
                  <a:pt x="36880" y="14947"/>
                </a:lnTo>
                <a:lnTo>
                  <a:pt x="38354" y="9232"/>
                </a:lnTo>
                <a:lnTo>
                  <a:pt x="38481" y="9232"/>
                </a:lnTo>
                <a:lnTo>
                  <a:pt x="38481" y="15811"/>
                </a:lnTo>
                <a:lnTo>
                  <a:pt x="38684" y="22263"/>
                </a:lnTo>
                <a:lnTo>
                  <a:pt x="38874" y="27647"/>
                </a:lnTo>
                <a:lnTo>
                  <a:pt x="39611" y="44792"/>
                </a:lnTo>
                <a:close/>
              </a:path>
            </a:pathLst>
          </a:custGeom>
          <a:ln w="184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5" name="object 3565"/>
          <p:cNvSpPr/>
          <p:nvPr/>
        </p:nvSpPr>
        <p:spPr>
          <a:xfrm>
            <a:off x="6483620" y="10146737"/>
            <a:ext cx="33235" cy="45593"/>
          </a:xfrm>
          <a:custGeom>
            <a:avLst/>
            <a:gdLst/>
            <a:ahLst/>
            <a:cxnLst/>
            <a:rect l="l" t="t" r="r" b="b"/>
            <a:pathLst>
              <a:path w="33235" h="45593">
                <a:moveTo>
                  <a:pt x="0" y="44932"/>
                </a:moveTo>
                <a:lnTo>
                  <a:pt x="2260" y="45262"/>
                </a:lnTo>
                <a:lnTo>
                  <a:pt x="5981" y="45593"/>
                </a:lnTo>
                <a:lnTo>
                  <a:pt x="10960" y="45593"/>
                </a:lnTo>
                <a:lnTo>
                  <a:pt x="19875" y="45593"/>
                </a:lnTo>
                <a:lnTo>
                  <a:pt x="25323" y="44132"/>
                </a:lnTo>
                <a:lnTo>
                  <a:pt x="28575" y="41541"/>
                </a:lnTo>
                <a:lnTo>
                  <a:pt x="31368" y="39357"/>
                </a:lnTo>
                <a:lnTo>
                  <a:pt x="33235" y="36156"/>
                </a:lnTo>
                <a:lnTo>
                  <a:pt x="33235" y="32042"/>
                </a:lnTo>
                <a:lnTo>
                  <a:pt x="33235" y="26263"/>
                </a:lnTo>
                <a:lnTo>
                  <a:pt x="29438" y="22339"/>
                </a:lnTo>
                <a:lnTo>
                  <a:pt x="24320" y="21005"/>
                </a:lnTo>
                <a:lnTo>
                  <a:pt x="24320" y="20878"/>
                </a:lnTo>
                <a:lnTo>
                  <a:pt x="29311" y="18948"/>
                </a:lnTo>
                <a:lnTo>
                  <a:pt x="31635" y="15290"/>
                </a:lnTo>
                <a:lnTo>
                  <a:pt x="31635" y="11366"/>
                </a:lnTo>
                <a:lnTo>
                  <a:pt x="31635" y="7251"/>
                </a:lnTo>
                <a:lnTo>
                  <a:pt x="29438" y="4191"/>
                </a:lnTo>
                <a:lnTo>
                  <a:pt x="26314" y="2527"/>
                </a:lnTo>
                <a:lnTo>
                  <a:pt x="23063" y="596"/>
                </a:lnTo>
                <a:lnTo>
                  <a:pt x="19278" y="0"/>
                </a:lnTo>
                <a:lnTo>
                  <a:pt x="13093" y="0"/>
                </a:lnTo>
                <a:lnTo>
                  <a:pt x="7975" y="0"/>
                </a:lnTo>
                <a:lnTo>
                  <a:pt x="2654" y="469"/>
                </a:lnTo>
                <a:lnTo>
                  <a:pt x="0" y="1003"/>
                </a:lnTo>
                <a:lnTo>
                  <a:pt x="0" y="44932"/>
                </a:lnTo>
                <a:close/>
              </a:path>
            </a:pathLst>
          </a:custGeom>
          <a:ln w="184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6" name="object 3566"/>
          <p:cNvSpPr/>
          <p:nvPr/>
        </p:nvSpPr>
        <p:spPr>
          <a:xfrm>
            <a:off x="6493653" y="10154116"/>
            <a:ext cx="11506" cy="10706"/>
          </a:xfrm>
          <a:custGeom>
            <a:avLst/>
            <a:gdLst/>
            <a:ahLst/>
            <a:cxnLst/>
            <a:rect l="l" t="t" r="r" b="b"/>
            <a:pathLst>
              <a:path w="11506" h="10706">
                <a:moveTo>
                  <a:pt x="0" y="342"/>
                </a:moveTo>
                <a:lnTo>
                  <a:pt x="800" y="139"/>
                </a:lnTo>
                <a:lnTo>
                  <a:pt x="2057" y="0"/>
                </a:lnTo>
                <a:lnTo>
                  <a:pt x="4317" y="0"/>
                </a:lnTo>
                <a:lnTo>
                  <a:pt x="8902" y="0"/>
                </a:lnTo>
                <a:lnTo>
                  <a:pt x="11506" y="1803"/>
                </a:lnTo>
                <a:lnTo>
                  <a:pt x="11506" y="5194"/>
                </a:lnTo>
                <a:lnTo>
                  <a:pt x="11506" y="8508"/>
                </a:lnTo>
                <a:lnTo>
                  <a:pt x="8712" y="10706"/>
                </a:lnTo>
                <a:lnTo>
                  <a:pt x="3327" y="10706"/>
                </a:lnTo>
                <a:lnTo>
                  <a:pt x="0" y="10706"/>
                </a:lnTo>
                <a:lnTo>
                  <a:pt x="0" y="342"/>
                </a:lnTo>
                <a:close/>
              </a:path>
            </a:pathLst>
          </a:custGeom>
          <a:ln w="184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7" name="object 3567"/>
          <p:cNvSpPr/>
          <p:nvPr/>
        </p:nvSpPr>
        <p:spPr>
          <a:xfrm>
            <a:off x="6493653" y="10172061"/>
            <a:ext cx="12560" cy="12827"/>
          </a:xfrm>
          <a:custGeom>
            <a:avLst/>
            <a:gdLst/>
            <a:ahLst/>
            <a:cxnLst/>
            <a:rect l="l" t="t" r="r" b="b"/>
            <a:pathLst>
              <a:path w="12560" h="12826">
                <a:moveTo>
                  <a:pt x="0" y="0"/>
                </a:moveTo>
                <a:lnTo>
                  <a:pt x="3454" y="0"/>
                </a:lnTo>
                <a:lnTo>
                  <a:pt x="8508" y="0"/>
                </a:lnTo>
                <a:lnTo>
                  <a:pt x="12560" y="1803"/>
                </a:lnTo>
                <a:lnTo>
                  <a:pt x="12560" y="6324"/>
                </a:lnTo>
                <a:lnTo>
                  <a:pt x="12560" y="11036"/>
                </a:lnTo>
                <a:lnTo>
                  <a:pt x="8508" y="12826"/>
                </a:lnTo>
                <a:lnTo>
                  <a:pt x="3924" y="12826"/>
                </a:lnTo>
                <a:lnTo>
                  <a:pt x="2197" y="12826"/>
                </a:lnTo>
                <a:lnTo>
                  <a:pt x="1003" y="12826"/>
                </a:lnTo>
                <a:lnTo>
                  <a:pt x="0" y="12636"/>
                </a:lnTo>
                <a:lnTo>
                  <a:pt x="0" y="0"/>
                </a:lnTo>
                <a:close/>
              </a:path>
            </a:pathLst>
          </a:custGeom>
          <a:ln w="184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8" name="object 3568"/>
          <p:cNvSpPr/>
          <p:nvPr/>
        </p:nvSpPr>
        <p:spPr>
          <a:xfrm>
            <a:off x="6525027" y="10148665"/>
            <a:ext cx="19799" cy="43205"/>
          </a:xfrm>
          <a:custGeom>
            <a:avLst/>
            <a:gdLst/>
            <a:ahLst/>
            <a:cxnLst/>
            <a:rect l="l" t="t" r="r" b="b"/>
            <a:pathLst>
              <a:path w="19799" h="43205">
                <a:moveTo>
                  <a:pt x="10032" y="43205"/>
                </a:moveTo>
                <a:lnTo>
                  <a:pt x="19799" y="43205"/>
                </a:lnTo>
                <a:lnTo>
                  <a:pt x="19799" y="0"/>
                </a:lnTo>
                <a:lnTo>
                  <a:pt x="11493" y="0"/>
                </a:lnTo>
                <a:lnTo>
                  <a:pt x="0" y="5321"/>
                </a:lnTo>
                <a:lnTo>
                  <a:pt x="1663" y="12903"/>
                </a:lnTo>
                <a:lnTo>
                  <a:pt x="9905" y="8978"/>
                </a:lnTo>
                <a:lnTo>
                  <a:pt x="10032" y="8978"/>
                </a:lnTo>
                <a:lnTo>
                  <a:pt x="10032" y="43205"/>
                </a:lnTo>
                <a:close/>
              </a:path>
            </a:pathLst>
          </a:custGeom>
          <a:ln w="184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5" name="object 3445"/>
          <p:cNvSpPr/>
          <p:nvPr/>
        </p:nvSpPr>
        <p:spPr>
          <a:xfrm>
            <a:off x="6750000" y="9900003"/>
            <a:ext cx="359999" cy="35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3" name="object 3443"/>
          <p:cNvSpPr/>
          <p:nvPr/>
        </p:nvSpPr>
        <p:spPr>
          <a:xfrm>
            <a:off x="4056964" y="1401356"/>
            <a:ext cx="3037687" cy="6824294"/>
          </a:xfrm>
          <a:custGeom>
            <a:avLst/>
            <a:gdLst/>
            <a:ahLst/>
            <a:cxnLst/>
            <a:rect l="l" t="t" r="r" b="b"/>
            <a:pathLst>
              <a:path w="3037687" h="6824294">
                <a:moveTo>
                  <a:pt x="0" y="6824294"/>
                </a:moveTo>
                <a:lnTo>
                  <a:pt x="3037687" y="6824294"/>
                </a:lnTo>
                <a:lnTo>
                  <a:pt x="3037687" y="0"/>
                </a:lnTo>
                <a:lnTo>
                  <a:pt x="0" y="0"/>
                </a:lnTo>
                <a:lnTo>
                  <a:pt x="0" y="6824294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4" name="object 3444"/>
          <p:cNvSpPr/>
          <p:nvPr/>
        </p:nvSpPr>
        <p:spPr>
          <a:xfrm>
            <a:off x="4761000" y="1503013"/>
            <a:ext cx="2066548" cy="666598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1" name="object 3441"/>
          <p:cNvSpPr/>
          <p:nvPr/>
        </p:nvSpPr>
        <p:spPr>
          <a:xfrm>
            <a:off x="4056938" y="8389048"/>
            <a:ext cx="3037687" cy="1373301"/>
          </a:xfrm>
          <a:custGeom>
            <a:avLst/>
            <a:gdLst/>
            <a:ahLst/>
            <a:cxnLst/>
            <a:rect l="l" t="t" r="r" b="b"/>
            <a:pathLst>
              <a:path w="3037687" h="1373301">
                <a:moveTo>
                  <a:pt x="0" y="1373301"/>
                </a:moveTo>
                <a:lnTo>
                  <a:pt x="3037687" y="1373301"/>
                </a:lnTo>
                <a:lnTo>
                  <a:pt x="3037687" y="0"/>
                </a:lnTo>
                <a:lnTo>
                  <a:pt x="0" y="0"/>
                </a:lnTo>
                <a:lnTo>
                  <a:pt x="0" y="1373301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2" name="object 3442"/>
          <p:cNvSpPr/>
          <p:nvPr/>
        </p:nvSpPr>
        <p:spPr>
          <a:xfrm>
            <a:off x="4907516" y="8445527"/>
            <a:ext cx="1554483" cy="12603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3" name="object 3193"/>
          <p:cNvSpPr/>
          <p:nvPr/>
        </p:nvSpPr>
        <p:spPr>
          <a:xfrm>
            <a:off x="1058608" y="6863600"/>
            <a:ext cx="368" cy="434873"/>
          </a:xfrm>
          <a:custGeom>
            <a:avLst/>
            <a:gdLst/>
            <a:ahLst/>
            <a:cxnLst/>
            <a:rect l="l" t="t" r="r" b="b"/>
            <a:pathLst>
              <a:path w="368" h="434873">
                <a:moveTo>
                  <a:pt x="0" y="434873"/>
                </a:moveTo>
                <a:lnTo>
                  <a:pt x="368" y="434873"/>
                </a:lnTo>
                <a:lnTo>
                  <a:pt x="368" y="0"/>
                </a:lnTo>
                <a:lnTo>
                  <a:pt x="0" y="0"/>
                </a:lnTo>
                <a:lnTo>
                  <a:pt x="0" y="43487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4" name="object 3194"/>
          <p:cNvSpPr/>
          <p:nvPr/>
        </p:nvSpPr>
        <p:spPr>
          <a:xfrm>
            <a:off x="506234" y="6863600"/>
            <a:ext cx="368" cy="434873"/>
          </a:xfrm>
          <a:custGeom>
            <a:avLst/>
            <a:gdLst/>
            <a:ahLst/>
            <a:cxnLst/>
            <a:rect l="l" t="t" r="r" b="b"/>
            <a:pathLst>
              <a:path w="368" h="434873">
                <a:moveTo>
                  <a:pt x="0" y="434873"/>
                </a:moveTo>
                <a:lnTo>
                  <a:pt x="368" y="434873"/>
                </a:lnTo>
                <a:lnTo>
                  <a:pt x="368" y="0"/>
                </a:lnTo>
                <a:lnTo>
                  <a:pt x="0" y="0"/>
                </a:lnTo>
                <a:lnTo>
                  <a:pt x="0" y="43487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5" name="object 3195"/>
          <p:cNvSpPr/>
          <p:nvPr/>
        </p:nvSpPr>
        <p:spPr>
          <a:xfrm>
            <a:off x="506603" y="6863994"/>
            <a:ext cx="552005" cy="434111"/>
          </a:xfrm>
          <a:custGeom>
            <a:avLst/>
            <a:gdLst/>
            <a:ahLst/>
            <a:cxnLst/>
            <a:rect l="l" t="t" r="r" b="b"/>
            <a:pathLst>
              <a:path w="552005" h="434111">
                <a:moveTo>
                  <a:pt x="552005" y="434111"/>
                </a:moveTo>
                <a:lnTo>
                  <a:pt x="552005" y="0"/>
                </a:lnTo>
                <a:lnTo>
                  <a:pt x="0" y="0"/>
                </a:lnTo>
                <a:lnTo>
                  <a:pt x="0" y="434111"/>
                </a:lnTo>
                <a:lnTo>
                  <a:pt x="552005" y="434111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6" name="object 3196"/>
          <p:cNvSpPr/>
          <p:nvPr/>
        </p:nvSpPr>
        <p:spPr>
          <a:xfrm>
            <a:off x="859999" y="6915058"/>
            <a:ext cx="129514" cy="129146"/>
          </a:xfrm>
          <a:custGeom>
            <a:avLst/>
            <a:gdLst/>
            <a:ahLst/>
            <a:cxnLst/>
            <a:rect l="l" t="t" r="r" b="b"/>
            <a:pathLst>
              <a:path w="129514" h="129146">
                <a:moveTo>
                  <a:pt x="80352" y="1485"/>
                </a:moveTo>
                <a:lnTo>
                  <a:pt x="71323" y="0"/>
                </a:lnTo>
                <a:lnTo>
                  <a:pt x="58064" y="0"/>
                </a:lnTo>
                <a:lnTo>
                  <a:pt x="49060" y="1485"/>
                </a:lnTo>
                <a:lnTo>
                  <a:pt x="38925" y="4876"/>
                </a:lnTo>
                <a:lnTo>
                  <a:pt x="29921" y="9753"/>
                </a:lnTo>
                <a:lnTo>
                  <a:pt x="20904" y="16522"/>
                </a:lnTo>
                <a:lnTo>
                  <a:pt x="13741" y="24358"/>
                </a:lnTo>
                <a:lnTo>
                  <a:pt x="7861" y="33134"/>
                </a:lnTo>
                <a:lnTo>
                  <a:pt x="3733" y="42164"/>
                </a:lnTo>
                <a:lnTo>
                  <a:pt x="736" y="53416"/>
                </a:lnTo>
                <a:lnTo>
                  <a:pt x="0" y="61683"/>
                </a:lnTo>
                <a:lnTo>
                  <a:pt x="0" y="67195"/>
                </a:lnTo>
                <a:lnTo>
                  <a:pt x="736" y="75831"/>
                </a:lnTo>
                <a:lnTo>
                  <a:pt x="3365" y="85979"/>
                </a:lnTo>
                <a:lnTo>
                  <a:pt x="7124" y="94602"/>
                </a:lnTo>
                <a:lnTo>
                  <a:pt x="13131" y="104000"/>
                </a:lnTo>
                <a:lnTo>
                  <a:pt x="20307" y="111836"/>
                </a:lnTo>
                <a:lnTo>
                  <a:pt x="28193" y="118211"/>
                </a:lnTo>
                <a:lnTo>
                  <a:pt x="37541" y="123507"/>
                </a:lnTo>
                <a:lnTo>
                  <a:pt x="48018" y="127279"/>
                </a:lnTo>
                <a:lnTo>
                  <a:pt x="58953" y="129146"/>
                </a:lnTo>
                <a:lnTo>
                  <a:pt x="70459" y="129146"/>
                </a:lnTo>
                <a:lnTo>
                  <a:pt x="81368" y="127279"/>
                </a:lnTo>
                <a:lnTo>
                  <a:pt x="91287" y="123672"/>
                </a:lnTo>
                <a:lnTo>
                  <a:pt x="100266" y="118770"/>
                </a:lnTo>
                <a:lnTo>
                  <a:pt x="109270" y="111645"/>
                </a:lnTo>
                <a:lnTo>
                  <a:pt x="114719" y="105829"/>
                </a:lnTo>
                <a:lnTo>
                  <a:pt x="119748" y="98463"/>
                </a:lnTo>
                <a:lnTo>
                  <a:pt x="122758" y="93218"/>
                </a:lnTo>
                <a:lnTo>
                  <a:pt x="126123" y="85331"/>
                </a:lnTo>
                <a:lnTo>
                  <a:pt x="128752" y="75209"/>
                </a:lnTo>
                <a:lnTo>
                  <a:pt x="129514" y="66179"/>
                </a:lnTo>
                <a:lnTo>
                  <a:pt x="129146" y="58547"/>
                </a:lnTo>
                <a:lnTo>
                  <a:pt x="128752" y="54063"/>
                </a:lnTo>
                <a:lnTo>
                  <a:pt x="126149" y="43535"/>
                </a:lnTo>
                <a:lnTo>
                  <a:pt x="121627" y="33413"/>
                </a:lnTo>
                <a:lnTo>
                  <a:pt x="115277" y="23990"/>
                </a:lnTo>
                <a:lnTo>
                  <a:pt x="108826" y="16929"/>
                </a:lnTo>
                <a:lnTo>
                  <a:pt x="99491" y="9753"/>
                </a:lnTo>
                <a:lnTo>
                  <a:pt x="91224" y="5270"/>
                </a:lnTo>
                <a:lnTo>
                  <a:pt x="80352" y="1485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7" name="object 3197"/>
          <p:cNvSpPr/>
          <p:nvPr/>
        </p:nvSpPr>
        <p:spPr>
          <a:xfrm>
            <a:off x="860007" y="7117774"/>
            <a:ext cx="129501" cy="129146"/>
          </a:xfrm>
          <a:custGeom>
            <a:avLst/>
            <a:gdLst/>
            <a:ahLst/>
            <a:cxnLst/>
            <a:rect l="l" t="t" r="r" b="b"/>
            <a:pathLst>
              <a:path w="129501" h="129146">
                <a:moveTo>
                  <a:pt x="81102" y="1854"/>
                </a:moveTo>
                <a:lnTo>
                  <a:pt x="70192" y="0"/>
                </a:lnTo>
                <a:lnTo>
                  <a:pt x="59181" y="0"/>
                </a:lnTo>
                <a:lnTo>
                  <a:pt x="48285" y="1879"/>
                </a:lnTo>
                <a:lnTo>
                  <a:pt x="38544" y="5245"/>
                </a:lnTo>
                <a:lnTo>
                  <a:pt x="30276" y="9753"/>
                </a:lnTo>
                <a:lnTo>
                  <a:pt x="25031" y="13512"/>
                </a:lnTo>
                <a:lnTo>
                  <a:pt x="20294" y="17424"/>
                </a:lnTo>
                <a:lnTo>
                  <a:pt x="14096" y="23990"/>
                </a:lnTo>
                <a:lnTo>
                  <a:pt x="7924" y="33197"/>
                </a:lnTo>
                <a:lnTo>
                  <a:pt x="3619" y="42786"/>
                </a:lnTo>
                <a:lnTo>
                  <a:pt x="723" y="53416"/>
                </a:lnTo>
                <a:lnTo>
                  <a:pt x="0" y="62052"/>
                </a:lnTo>
                <a:lnTo>
                  <a:pt x="0" y="67563"/>
                </a:lnTo>
                <a:lnTo>
                  <a:pt x="723" y="75831"/>
                </a:lnTo>
                <a:lnTo>
                  <a:pt x="2971" y="84861"/>
                </a:lnTo>
                <a:lnTo>
                  <a:pt x="7531" y="95681"/>
                </a:lnTo>
                <a:lnTo>
                  <a:pt x="12433" y="103174"/>
                </a:lnTo>
                <a:lnTo>
                  <a:pt x="15011" y="106248"/>
                </a:lnTo>
                <a:lnTo>
                  <a:pt x="17665" y="109207"/>
                </a:lnTo>
                <a:lnTo>
                  <a:pt x="19545" y="111455"/>
                </a:lnTo>
                <a:lnTo>
                  <a:pt x="28943" y="118973"/>
                </a:lnTo>
                <a:lnTo>
                  <a:pt x="37922" y="123875"/>
                </a:lnTo>
                <a:lnTo>
                  <a:pt x="48767" y="127647"/>
                </a:lnTo>
                <a:lnTo>
                  <a:pt x="57823" y="129146"/>
                </a:lnTo>
                <a:lnTo>
                  <a:pt x="71577" y="129146"/>
                </a:lnTo>
                <a:lnTo>
                  <a:pt x="80606" y="127647"/>
                </a:lnTo>
                <a:lnTo>
                  <a:pt x="91973" y="123634"/>
                </a:lnTo>
                <a:lnTo>
                  <a:pt x="100825" y="118605"/>
                </a:lnTo>
                <a:lnTo>
                  <a:pt x="108813" y="112344"/>
                </a:lnTo>
                <a:lnTo>
                  <a:pt x="113614" y="106984"/>
                </a:lnTo>
                <a:lnTo>
                  <a:pt x="116573" y="103568"/>
                </a:lnTo>
                <a:lnTo>
                  <a:pt x="122275" y="94602"/>
                </a:lnTo>
                <a:lnTo>
                  <a:pt x="126136" y="85724"/>
                </a:lnTo>
                <a:lnTo>
                  <a:pt x="128752" y="75209"/>
                </a:lnTo>
                <a:lnTo>
                  <a:pt x="129501" y="66179"/>
                </a:lnTo>
                <a:lnTo>
                  <a:pt x="129146" y="58559"/>
                </a:lnTo>
                <a:lnTo>
                  <a:pt x="128752" y="54063"/>
                </a:lnTo>
                <a:lnTo>
                  <a:pt x="125755" y="42811"/>
                </a:lnTo>
                <a:lnTo>
                  <a:pt x="121259" y="33045"/>
                </a:lnTo>
                <a:lnTo>
                  <a:pt x="114909" y="23609"/>
                </a:lnTo>
                <a:lnTo>
                  <a:pt x="111150" y="19862"/>
                </a:lnTo>
                <a:lnTo>
                  <a:pt x="109270" y="17602"/>
                </a:lnTo>
                <a:lnTo>
                  <a:pt x="104736" y="13881"/>
                </a:lnTo>
                <a:lnTo>
                  <a:pt x="99098" y="9753"/>
                </a:lnTo>
                <a:lnTo>
                  <a:pt x="90843" y="5270"/>
                </a:lnTo>
                <a:lnTo>
                  <a:pt x="81102" y="1854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8" name="object 3198"/>
          <p:cNvSpPr/>
          <p:nvPr/>
        </p:nvSpPr>
        <p:spPr>
          <a:xfrm>
            <a:off x="694307" y="6912786"/>
            <a:ext cx="96253" cy="336511"/>
          </a:xfrm>
          <a:custGeom>
            <a:avLst/>
            <a:gdLst/>
            <a:ahLst/>
            <a:cxnLst/>
            <a:rect l="l" t="t" r="r" b="b"/>
            <a:pathLst>
              <a:path w="96253" h="336511">
                <a:moveTo>
                  <a:pt x="0" y="0"/>
                </a:moveTo>
                <a:lnTo>
                  <a:pt x="457" y="431"/>
                </a:lnTo>
                <a:lnTo>
                  <a:pt x="95885" y="368"/>
                </a:lnTo>
                <a:lnTo>
                  <a:pt x="95885" y="336143"/>
                </a:lnTo>
                <a:lnTo>
                  <a:pt x="1625" y="335991"/>
                </a:lnTo>
                <a:lnTo>
                  <a:pt x="0" y="336397"/>
                </a:lnTo>
                <a:lnTo>
                  <a:pt x="96253" y="336511"/>
                </a:lnTo>
                <a:lnTo>
                  <a:pt x="96253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9" name="object 3199"/>
          <p:cNvSpPr/>
          <p:nvPr/>
        </p:nvSpPr>
        <p:spPr>
          <a:xfrm>
            <a:off x="560641" y="6912785"/>
            <a:ext cx="98920" cy="431"/>
          </a:xfrm>
          <a:custGeom>
            <a:avLst/>
            <a:gdLst/>
            <a:ahLst/>
            <a:cxnLst/>
            <a:rect l="l" t="t" r="r" b="b"/>
            <a:pathLst>
              <a:path w="98920" h="431">
                <a:moveTo>
                  <a:pt x="0" y="25"/>
                </a:moveTo>
                <a:lnTo>
                  <a:pt x="98463" y="431"/>
                </a:lnTo>
                <a:lnTo>
                  <a:pt x="98920" y="0"/>
                </a:lnTo>
                <a:lnTo>
                  <a:pt x="0" y="2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0" name="object 3200"/>
          <p:cNvSpPr/>
          <p:nvPr/>
        </p:nvSpPr>
        <p:spPr>
          <a:xfrm>
            <a:off x="723701" y="6929313"/>
            <a:ext cx="3048" cy="3022"/>
          </a:xfrm>
          <a:custGeom>
            <a:avLst/>
            <a:gdLst/>
            <a:ahLst/>
            <a:cxnLst/>
            <a:rect l="l" t="t" r="r" b="b"/>
            <a:pathLst>
              <a:path w="3048" h="3022">
                <a:moveTo>
                  <a:pt x="0" y="711"/>
                </a:moveTo>
                <a:lnTo>
                  <a:pt x="3048" y="3022"/>
                </a:lnTo>
                <a:lnTo>
                  <a:pt x="0" y="0"/>
                </a:lnTo>
                <a:lnTo>
                  <a:pt x="0" y="71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1" name="object 3201"/>
          <p:cNvSpPr/>
          <p:nvPr/>
        </p:nvSpPr>
        <p:spPr>
          <a:xfrm>
            <a:off x="732731" y="6939031"/>
            <a:ext cx="3048" cy="5029"/>
          </a:xfrm>
          <a:custGeom>
            <a:avLst/>
            <a:gdLst/>
            <a:ahLst/>
            <a:cxnLst/>
            <a:rect l="l" t="t" r="r" b="b"/>
            <a:pathLst>
              <a:path w="3048" h="5029">
                <a:moveTo>
                  <a:pt x="800" y="0"/>
                </a:moveTo>
                <a:lnTo>
                  <a:pt x="0" y="0"/>
                </a:lnTo>
                <a:lnTo>
                  <a:pt x="406" y="393"/>
                </a:lnTo>
                <a:lnTo>
                  <a:pt x="3048" y="5029"/>
                </a:lnTo>
                <a:lnTo>
                  <a:pt x="3048" y="4191"/>
                </a:lnTo>
                <a:lnTo>
                  <a:pt x="80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2" name="object 3202"/>
          <p:cNvSpPr/>
          <p:nvPr/>
        </p:nvSpPr>
        <p:spPr>
          <a:xfrm>
            <a:off x="649378" y="6951837"/>
            <a:ext cx="55943" cy="55575"/>
          </a:xfrm>
          <a:custGeom>
            <a:avLst/>
            <a:gdLst/>
            <a:ahLst/>
            <a:cxnLst/>
            <a:rect l="l" t="t" r="r" b="b"/>
            <a:pathLst>
              <a:path w="55943" h="55575">
                <a:moveTo>
                  <a:pt x="34582" y="368"/>
                </a:moveTo>
                <a:lnTo>
                  <a:pt x="31165" y="0"/>
                </a:lnTo>
                <a:lnTo>
                  <a:pt x="23545" y="0"/>
                </a:lnTo>
                <a:lnTo>
                  <a:pt x="18300" y="1511"/>
                </a:lnTo>
                <a:lnTo>
                  <a:pt x="14541" y="2997"/>
                </a:lnTo>
                <a:lnTo>
                  <a:pt x="7454" y="8293"/>
                </a:lnTo>
                <a:lnTo>
                  <a:pt x="2527" y="15379"/>
                </a:lnTo>
                <a:lnTo>
                  <a:pt x="0" y="23393"/>
                </a:lnTo>
                <a:lnTo>
                  <a:pt x="0" y="31927"/>
                </a:lnTo>
                <a:lnTo>
                  <a:pt x="2285" y="39789"/>
                </a:lnTo>
                <a:lnTo>
                  <a:pt x="7556" y="47282"/>
                </a:lnTo>
                <a:lnTo>
                  <a:pt x="14668" y="52578"/>
                </a:lnTo>
                <a:lnTo>
                  <a:pt x="23647" y="55575"/>
                </a:lnTo>
                <a:lnTo>
                  <a:pt x="34086" y="55206"/>
                </a:lnTo>
                <a:lnTo>
                  <a:pt x="42875" y="51600"/>
                </a:lnTo>
                <a:lnTo>
                  <a:pt x="46024" y="48768"/>
                </a:lnTo>
                <a:lnTo>
                  <a:pt x="50177" y="45021"/>
                </a:lnTo>
                <a:lnTo>
                  <a:pt x="54457" y="37299"/>
                </a:lnTo>
                <a:lnTo>
                  <a:pt x="55943" y="29032"/>
                </a:lnTo>
                <a:lnTo>
                  <a:pt x="55943" y="26657"/>
                </a:lnTo>
                <a:lnTo>
                  <a:pt x="54457" y="18376"/>
                </a:lnTo>
                <a:lnTo>
                  <a:pt x="49618" y="9715"/>
                </a:lnTo>
                <a:lnTo>
                  <a:pt x="42811" y="3759"/>
                </a:lnTo>
                <a:lnTo>
                  <a:pt x="34582" y="36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3" name="object 3203"/>
          <p:cNvSpPr/>
          <p:nvPr/>
        </p:nvSpPr>
        <p:spPr>
          <a:xfrm>
            <a:off x="743073" y="6958981"/>
            <a:ext cx="1435" cy="8890"/>
          </a:xfrm>
          <a:custGeom>
            <a:avLst/>
            <a:gdLst/>
            <a:ahLst/>
            <a:cxnLst/>
            <a:rect l="l" t="t" r="r" b="b"/>
            <a:pathLst>
              <a:path w="1435" h="8890">
                <a:moveTo>
                  <a:pt x="939" y="6007"/>
                </a:moveTo>
                <a:lnTo>
                  <a:pt x="1435" y="8890"/>
                </a:lnTo>
                <a:lnTo>
                  <a:pt x="914" y="2628"/>
                </a:lnTo>
                <a:lnTo>
                  <a:pt x="0" y="0"/>
                </a:lnTo>
                <a:lnTo>
                  <a:pt x="939" y="600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4" name="object 3204"/>
          <p:cNvSpPr/>
          <p:nvPr/>
        </p:nvSpPr>
        <p:spPr>
          <a:xfrm>
            <a:off x="744503" y="6967865"/>
            <a:ext cx="241" cy="2895"/>
          </a:xfrm>
          <a:custGeom>
            <a:avLst/>
            <a:gdLst/>
            <a:ahLst/>
            <a:cxnLst/>
            <a:rect l="l" t="t" r="r" b="b"/>
            <a:pathLst>
              <a:path w="241" h="2895">
                <a:moveTo>
                  <a:pt x="241" y="2895"/>
                </a:moveTo>
                <a:lnTo>
                  <a:pt x="215" y="152"/>
                </a:lnTo>
                <a:lnTo>
                  <a:pt x="0" y="0"/>
                </a:lnTo>
                <a:lnTo>
                  <a:pt x="241" y="289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5" name="object 3205"/>
          <p:cNvSpPr/>
          <p:nvPr/>
        </p:nvSpPr>
        <p:spPr>
          <a:xfrm>
            <a:off x="745784" y="6977721"/>
            <a:ext cx="215" cy="2921"/>
          </a:xfrm>
          <a:custGeom>
            <a:avLst/>
            <a:gdLst/>
            <a:ahLst/>
            <a:cxnLst/>
            <a:rect l="l" t="t" r="r" b="b"/>
            <a:pathLst>
              <a:path w="215" h="2921">
                <a:moveTo>
                  <a:pt x="0" y="2743"/>
                </a:moveTo>
                <a:lnTo>
                  <a:pt x="215" y="2921"/>
                </a:lnTo>
                <a:lnTo>
                  <a:pt x="76" y="0"/>
                </a:lnTo>
                <a:lnTo>
                  <a:pt x="0" y="274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6" name="object 3206"/>
          <p:cNvSpPr/>
          <p:nvPr/>
        </p:nvSpPr>
        <p:spPr>
          <a:xfrm>
            <a:off x="723229" y="6980632"/>
            <a:ext cx="23025" cy="48945"/>
          </a:xfrm>
          <a:custGeom>
            <a:avLst/>
            <a:gdLst/>
            <a:ahLst/>
            <a:cxnLst/>
            <a:rect l="l" t="t" r="r" b="b"/>
            <a:pathLst>
              <a:path w="23025" h="48945">
                <a:moveTo>
                  <a:pt x="0" y="48945"/>
                </a:moveTo>
                <a:lnTo>
                  <a:pt x="1117" y="48920"/>
                </a:lnTo>
                <a:lnTo>
                  <a:pt x="6350" y="44386"/>
                </a:lnTo>
                <a:lnTo>
                  <a:pt x="18529" y="24282"/>
                </a:lnTo>
                <a:lnTo>
                  <a:pt x="23025" y="3606"/>
                </a:lnTo>
                <a:lnTo>
                  <a:pt x="22987" y="152"/>
                </a:lnTo>
                <a:lnTo>
                  <a:pt x="22771" y="0"/>
                </a:lnTo>
                <a:lnTo>
                  <a:pt x="22631" y="3238"/>
                </a:lnTo>
                <a:lnTo>
                  <a:pt x="18034" y="24168"/>
                </a:lnTo>
                <a:lnTo>
                  <a:pt x="5803" y="44208"/>
                </a:lnTo>
                <a:lnTo>
                  <a:pt x="0" y="4894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7" name="object 3207"/>
          <p:cNvSpPr/>
          <p:nvPr/>
        </p:nvSpPr>
        <p:spPr>
          <a:xfrm>
            <a:off x="698795" y="7043705"/>
            <a:ext cx="1041" cy="215"/>
          </a:xfrm>
          <a:custGeom>
            <a:avLst/>
            <a:gdLst/>
            <a:ahLst/>
            <a:cxnLst/>
            <a:rect l="l" t="t" r="r" b="b"/>
            <a:pathLst>
              <a:path w="1041" h="215">
                <a:moveTo>
                  <a:pt x="0" y="127"/>
                </a:moveTo>
                <a:lnTo>
                  <a:pt x="850" y="215"/>
                </a:lnTo>
                <a:lnTo>
                  <a:pt x="1041" y="0"/>
                </a:lnTo>
                <a:lnTo>
                  <a:pt x="0" y="12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8" name="object 3208"/>
          <p:cNvSpPr/>
          <p:nvPr/>
        </p:nvSpPr>
        <p:spPr>
          <a:xfrm>
            <a:off x="693549" y="7045554"/>
            <a:ext cx="1016" cy="241"/>
          </a:xfrm>
          <a:custGeom>
            <a:avLst/>
            <a:gdLst/>
            <a:ahLst/>
            <a:cxnLst/>
            <a:rect l="l" t="t" r="r" b="b"/>
            <a:pathLst>
              <a:path w="1015" h="241">
                <a:moveTo>
                  <a:pt x="0" y="152"/>
                </a:moveTo>
                <a:lnTo>
                  <a:pt x="825" y="241"/>
                </a:lnTo>
                <a:lnTo>
                  <a:pt x="1016" y="0"/>
                </a:lnTo>
                <a:lnTo>
                  <a:pt x="0" y="15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9" name="object 3209"/>
          <p:cNvSpPr/>
          <p:nvPr/>
        </p:nvSpPr>
        <p:spPr>
          <a:xfrm>
            <a:off x="730857" y="7139519"/>
            <a:ext cx="3060" cy="3505"/>
          </a:xfrm>
          <a:custGeom>
            <a:avLst/>
            <a:gdLst/>
            <a:ahLst/>
            <a:cxnLst/>
            <a:rect l="l" t="t" r="r" b="b"/>
            <a:pathLst>
              <a:path w="3060" h="3505">
                <a:moveTo>
                  <a:pt x="0" y="736"/>
                </a:moveTo>
                <a:lnTo>
                  <a:pt x="3060" y="3505"/>
                </a:lnTo>
                <a:lnTo>
                  <a:pt x="2692" y="2590"/>
                </a:lnTo>
                <a:lnTo>
                  <a:pt x="0" y="0"/>
                </a:lnTo>
                <a:lnTo>
                  <a:pt x="0" y="73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0" name="object 3210"/>
          <p:cNvSpPr/>
          <p:nvPr/>
        </p:nvSpPr>
        <p:spPr>
          <a:xfrm>
            <a:off x="649385" y="7154553"/>
            <a:ext cx="55943" cy="55575"/>
          </a:xfrm>
          <a:custGeom>
            <a:avLst/>
            <a:gdLst/>
            <a:ahLst/>
            <a:cxnLst/>
            <a:rect l="l" t="t" r="r" b="b"/>
            <a:pathLst>
              <a:path w="55943" h="55575">
                <a:moveTo>
                  <a:pt x="33820" y="368"/>
                </a:moveTo>
                <a:lnTo>
                  <a:pt x="23901" y="0"/>
                </a:lnTo>
                <a:lnTo>
                  <a:pt x="14897" y="3009"/>
                </a:lnTo>
                <a:lnTo>
                  <a:pt x="7556" y="8407"/>
                </a:lnTo>
                <a:lnTo>
                  <a:pt x="2285" y="15925"/>
                </a:lnTo>
                <a:lnTo>
                  <a:pt x="0" y="23761"/>
                </a:lnTo>
                <a:lnTo>
                  <a:pt x="0" y="32296"/>
                </a:lnTo>
                <a:lnTo>
                  <a:pt x="2628" y="40563"/>
                </a:lnTo>
                <a:lnTo>
                  <a:pt x="7150" y="46939"/>
                </a:lnTo>
                <a:lnTo>
                  <a:pt x="10553" y="49898"/>
                </a:lnTo>
                <a:lnTo>
                  <a:pt x="15786" y="53327"/>
                </a:lnTo>
                <a:lnTo>
                  <a:pt x="23279" y="55575"/>
                </a:lnTo>
                <a:lnTo>
                  <a:pt x="31419" y="55575"/>
                </a:lnTo>
                <a:lnTo>
                  <a:pt x="34810" y="55206"/>
                </a:lnTo>
                <a:lnTo>
                  <a:pt x="43243" y="51600"/>
                </a:lnTo>
                <a:lnTo>
                  <a:pt x="48806" y="46672"/>
                </a:lnTo>
                <a:lnTo>
                  <a:pt x="50685" y="44437"/>
                </a:lnTo>
                <a:lnTo>
                  <a:pt x="54444" y="37299"/>
                </a:lnTo>
                <a:lnTo>
                  <a:pt x="55943" y="29032"/>
                </a:lnTo>
                <a:lnTo>
                  <a:pt x="55943" y="26657"/>
                </a:lnTo>
                <a:lnTo>
                  <a:pt x="54444" y="18402"/>
                </a:lnTo>
                <a:lnTo>
                  <a:pt x="49999" y="10477"/>
                </a:lnTo>
                <a:lnTo>
                  <a:pt x="44335" y="5232"/>
                </a:lnTo>
                <a:lnTo>
                  <a:pt x="42443" y="3759"/>
                </a:lnTo>
                <a:lnTo>
                  <a:pt x="33820" y="36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1" name="object 3211"/>
          <p:cNvSpPr/>
          <p:nvPr/>
        </p:nvSpPr>
        <p:spPr>
          <a:xfrm>
            <a:off x="741715" y="7159070"/>
            <a:ext cx="2273" cy="7670"/>
          </a:xfrm>
          <a:custGeom>
            <a:avLst/>
            <a:gdLst/>
            <a:ahLst/>
            <a:cxnLst/>
            <a:rect l="l" t="t" r="r" b="b"/>
            <a:pathLst>
              <a:path w="2273" h="7670">
                <a:moveTo>
                  <a:pt x="1168" y="3378"/>
                </a:moveTo>
                <a:lnTo>
                  <a:pt x="2273" y="7670"/>
                </a:lnTo>
                <a:lnTo>
                  <a:pt x="1549" y="3009"/>
                </a:lnTo>
                <a:lnTo>
                  <a:pt x="0" y="0"/>
                </a:lnTo>
                <a:lnTo>
                  <a:pt x="0" y="1142"/>
                </a:lnTo>
                <a:lnTo>
                  <a:pt x="1168" y="337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2" name="object 3212"/>
          <p:cNvSpPr/>
          <p:nvPr/>
        </p:nvSpPr>
        <p:spPr>
          <a:xfrm>
            <a:off x="743629" y="7181183"/>
            <a:ext cx="2628" cy="17818"/>
          </a:xfrm>
          <a:custGeom>
            <a:avLst/>
            <a:gdLst/>
            <a:ahLst/>
            <a:cxnLst/>
            <a:rect l="l" t="t" r="r" b="b"/>
            <a:pathLst>
              <a:path w="2628" h="17818">
                <a:moveTo>
                  <a:pt x="2235" y="5410"/>
                </a:moveTo>
                <a:lnTo>
                  <a:pt x="0" y="15925"/>
                </a:lnTo>
                <a:lnTo>
                  <a:pt x="0" y="17818"/>
                </a:lnTo>
                <a:lnTo>
                  <a:pt x="2628" y="5778"/>
                </a:lnTo>
                <a:lnTo>
                  <a:pt x="2628" y="0"/>
                </a:lnTo>
                <a:lnTo>
                  <a:pt x="2235" y="541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3" name="object 3213"/>
          <p:cNvSpPr/>
          <p:nvPr/>
        </p:nvSpPr>
        <p:spPr>
          <a:xfrm>
            <a:off x="734959" y="7207601"/>
            <a:ext cx="6819" cy="11671"/>
          </a:xfrm>
          <a:custGeom>
            <a:avLst/>
            <a:gdLst/>
            <a:ahLst/>
            <a:cxnLst/>
            <a:rect l="l" t="t" r="r" b="b"/>
            <a:pathLst>
              <a:path w="6819" h="11671">
                <a:moveTo>
                  <a:pt x="6413" y="0"/>
                </a:moveTo>
                <a:lnTo>
                  <a:pt x="0" y="10502"/>
                </a:lnTo>
                <a:lnTo>
                  <a:pt x="0" y="11671"/>
                </a:lnTo>
                <a:lnTo>
                  <a:pt x="6819" y="406"/>
                </a:lnTo>
                <a:lnTo>
                  <a:pt x="6413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4" name="object 3214"/>
          <p:cNvSpPr/>
          <p:nvPr/>
        </p:nvSpPr>
        <p:spPr>
          <a:xfrm>
            <a:off x="723701" y="7227415"/>
            <a:ext cx="6096" cy="5359"/>
          </a:xfrm>
          <a:custGeom>
            <a:avLst/>
            <a:gdLst/>
            <a:ahLst/>
            <a:cxnLst/>
            <a:rect l="l" t="t" r="r" b="b"/>
            <a:pathLst>
              <a:path w="6095" h="5359">
                <a:moveTo>
                  <a:pt x="0" y="4635"/>
                </a:moveTo>
                <a:lnTo>
                  <a:pt x="0" y="5359"/>
                </a:lnTo>
                <a:lnTo>
                  <a:pt x="5918" y="673"/>
                </a:lnTo>
                <a:lnTo>
                  <a:pt x="6096" y="0"/>
                </a:lnTo>
                <a:lnTo>
                  <a:pt x="0" y="463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5" name="object 3215"/>
          <p:cNvSpPr/>
          <p:nvPr/>
        </p:nvSpPr>
        <p:spPr>
          <a:xfrm>
            <a:off x="560641" y="7248754"/>
            <a:ext cx="99275" cy="431"/>
          </a:xfrm>
          <a:custGeom>
            <a:avLst/>
            <a:gdLst/>
            <a:ahLst/>
            <a:cxnLst/>
            <a:rect l="l" t="t" r="r" b="b"/>
            <a:pathLst>
              <a:path w="99275" h="431">
                <a:moveTo>
                  <a:pt x="0" y="406"/>
                </a:moveTo>
                <a:lnTo>
                  <a:pt x="99275" y="431"/>
                </a:lnTo>
                <a:lnTo>
                  <a:pt x="98539" y="0"/>
                </a:lnTo>
                <a:lnTo>
                  <a:pt x="0" y="4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6" name="object 3216"/>
          <p:cNvSpPr/>
          <p:nvPr/>
        </p:nvSpPr>
        <p:spPr>
          <a:xfrm>
            <a:off x="649765" y="6952230"/>
            <a:ext cx="55194" cy="54813"/>
          </a:xfrm>
          <a:custGeom>
            <a:avLst/>
            <a:gdLst/>
            <a:ahLst/>
            <a:cxnLst/>
            <a:rect l="l" t="t" r="r" b="b"/>
            <a:pathLst>
              <a:path w="55194" h="54813">
                <a:moveTo>
                  <a:pt x="33807" y="342"/>
                </a:moveTo>
                <a:lnTo>
                  <a:pt x="30416" y="0"/>
                </a:lnTo>
                <a:lnTo>
                  <a:pt x="23545" y="0"/>
                </a:lnTo>
                <a:lnTo>
                  <a:pt x="18275" y="1485"/>
                </a:lnTo>
                <a:lnTo>
                  <a:pt x="14541" y="2997"/>
                </a:lnTo>
                <a:lnTo>
                  <a:pt x="7429" y="8293"/>
                </a:lnTo>
                <a:lnTo>
                  <a:pt x="2514" y="15379"/>
                </a:lnTo>
                <a:lnTo>
                  <a:pt x="0" y="23368"/>
                </a:lnTo>
                <a:lnTo>
                  <a:pt x="0" y="31165"/>
                </a:lnTo>
                <a:lnTo>
                  <a:pt x="2298" y="39001"/>
                </a:lnTo>
                <a:lnTo>
                  <a:pt x="7543" y="46507"/>
                </a:lnTo>
                <a:lnTo>
                  <a:pt x="14643" y="51790"/>
                </a:lnTo>
                <a:lnTo>
                  <a:pt x="23634" y="54813"/>
                </a:lnTo>
                <a:lnTo>
                  <a:pt x="33337" y="54444"/>
                </a:lnTo>
                <a:lnTo>
                  <a:pt x="42100" y="50838"/>
                </a:lnTo>
                <a:lnTo>
                  <a:pt x="45275" y="48018"/>
                </a:lnTo>
                <a:lnTo>
                  <a:pt x="49428" y="44259"/>
                </a:lnTo>
                <a:lnTo>
                  <a:pt x="53695" y="36525"/>
                </a:lnTo>
                <a:lnTo>
                  <a:pt x="55194" y="28270"/>
                </a:lnTo>
                <a:lnTo>
                  <a:pt x="54825" y="24384"/>
                </a:lnTo>
                <a:lnTo>
                  <a:pt x="53695" y="18376"/>
                </a:lnTo>
                <a:lnTo>
                  <a:pt x="48856" y="9690"/>
                </a:lnTo>
                <a:lnTo>
                  <a:pt x="42062" y="3733"/>
                </a:lnTo>
                <a:lnTo>
                  <a:pt x="33807" y="34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7" name="object 3217"/>
          <p:cNvSpPr/>
          <p:nvPr/>
        </p:nvSpPr>
        <p:spPr>
          <a:xfrm>
            <a:off x="649771" y="7154918"/>
            <a:ext cx="55181" cy="54851"/>
          </a:xfrm>
          <a:custGeom>
            <a:avLst/>
            <a:gdLst/>
            <a:ahLst/>
            <a:cxnLst/>
            <a:rect l="l" t="t" r="r" b="b"/>
            <a:pathLst>
              <a:path w="55181" h="54851">
                <a:moveTo>
                  <a:pt x="33045" y="393"/>
                </a:moveTo>
                <a:lnTo>
                  <a:pt x="23914" y="0"/>
                </a:lnTo>
                <a:lnTo>
                  <a:pt x="14897" y="3009"/>
                </a:lnTo>
                <a:lnTo>
                  <a:pt x="7531" y="8432"/>
                </a:lnTo>
                <a:lnTo>
                  <a:pt x="2285" y="15925"/>
                </a:lnTo>
                <a:lnTo>
                  <a:pt x="0" y="23787"/>
                </a:lnTo>
                <a:lnTo>
                  <a:pt x="0" y="31559"/>
                </a:lnTo>
                <a:lnTo>
                  <a:pt x="2628" y="39814"/>
                </a:lnTo>
                <a:lnTo>
                  <a:pt x="7124" y="46202"/>
                </a:lnTo>
                <a:lnTo>
                  <a:pt x="10540" y="49161"/>
                </a:lnTo>
                <a:lnTo>
                  <a:pt x="15760" y="52577"/>
                </a:lnTo>
                <a:lnTo>
                  <a:pt x="23266" y="54851"/>
                </a:lnTo>
                <a:lnTo>
                  <a:pt x="30670" y="54825"/>
                </a:lnTo>
                <a:lnTo>
                  <a:pt x="34061" y="54457"/>
                </a:lnTo>
                <a:lnTo>
                  <a:pt x="42481" y="50876"/>
                </a:lnTo>
                <a:lnTo>
                  <a:pt x="48056" y="45923"/>
                </a:lnTo>
                <a:lnTo>
                  <a:pt x="49936" y="43675"/>
                </a:lnTo>
                <a:lnTo>
                  <a:pt x="53695" y="36575"/>
                </a:lnTo>
                <a:lnTo>
                  <a:pt x="55181" y="28295"/>
                </a:lnTo>
                <a:lnTo>
                  <a:pt x="54813" y="24409"/>
                </a:lnTo>
                <a:lnTo>
                  <a:pt x="53695" y="18402"/>
                </a:lnTo>
                <a:lnTo>
                  <a:pt x="49225" y="10477"/>
                </a:lnTo>
                <a:lnTo>
                  <a:pt x="43586" y="5232"/>
                </a:lnTo>
                <a:lnTo>
                  <a:pt x="41668" y="3784"/>
                </a:lnTo>
                <a:lnTo>
                  <a:pt x="33045" y="39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8" name="object 3218"/>
          <p:cNvSpPr/>
          <p:nvPr/>
        </p:nvSpPr>
        <p:spPr>
          <a:xfrm>
            <a:off x="620649" y="7019532"/>
            <a:ext cx="32575" cy="23977"/>
          </a:xfrm>
          <a:custGeom>
            <a:avLst/>
            <a:gdLst/>
            <a:ahLst/>
            <a:cxnLst/>
            <a:rect l="l" t="t" r="r" b="b"/>
            <a:pathLst>
              <a:path w="32575" h="23977">
                <a:moveTo>
                  <a:pt x="32575" y="23977"/>
                </a:moveTo>
                <a:lnTo>
                  <a:pt x="27584" y="22656"/>
                </a:lnTo>
                <a:lnTo>
                  <a:pt x="27343" y="22593"/>
                </a:lnTo>
                <a:lnTo>
                  <a:pt x="22656" y="20459"/>
                </a:lnTo>
                <a:lnTo>
                  <a:pt x="19761" y="19138"/>
                </a:lnTo>
                <a:lnTo>
                  <a:pt x="19329" y="19024"/>
                </a:lnTo>
                <a:lnTo>
                  <a:pt x="17043" y="16941"/>
                </a:lnTo>
                <a:lnTo>
                  <a:pt x="8204" y="8966"/>
                </a:lnTo>
                <a:lnTo>
                  <a:pt x="8039" y="8788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9" name="object 3219"/>
          <p:cNvSpPr/>
          <p:nvPr/>
        </p:nvSpPr>
        <p:spPr>
          <a:xfrm>
            <a:off x="607794" y="6976377"/>
            <a:ext cx="2921" cy="22377"/>
          </a:xfrm>
          <a:custGeom>
            <a:avLst/>
            <a:gdLst/>
            <a:ahLst/>
            <a:cxnLst/>
            <a:rect l="l" t="t" r="r" b="b"/>
            <a:pathLst>
              <a:path w="2920" h="22377">
                <a:moveTo>
                  <a:pt x="2920" y="22377"/>
                </a:moveTo>
                <a:lnTo>
                  <a:pt x="2603" y="17907"/>
                </a:lnTo>
                <a:lnTo>
                  <a:pt x="1904" y="13436"/>
                </a:lnTo>
                <a:lnTo>
                  <a:pt x="1295" y="9702"/>
                </a:lnTo>
                <a:lnTo>
                  <a:pt x="761" y="9677"/>
                </a:lnTo>
                <a:lnTo>
                  <a:pt x="330" y="5956"/>
                </a:lnTo>
                <a:lnTo>
                  <a:pt x="0" y="3086"/>
                </a:lnTo>
                <a:lnTo>
                  <a:pt x="0" y="2844"/>
                </a:lnTo>
                <a:lnTo>
                  <a:pt x="368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0" name="object 3220"/>
          <p:cNvSpPr/>
          <p:nvPr/>
        </p:nvSpPr>
        <p:spPr>
          <a:xfrm>
            <a:off x="859702" y="7182785"/>
            <a:ext cx="13690" cy="39852"/>
          </a:xfrm>
          <a:custGeom>
            <a:avLst/>
            <a:gdLst/>
            <a:ahLst/>
            <a:cxnLst/>
            <a:rect l="l" t="t" r="r" b="b"/>
            <a:pathLst>
              <a:path w="13690" h="39852">
                <a:moveTo>
                  <a:pt x="13690" y="39852"/>
                </a:moveTo>
                <a:lnTo>
                  <a:pt x="10452" y="35686"/>
                </a:lnTo>
                <a:lnTo>
                  <a:pt x="7810" y="30860"/>
                </a:lnTo>
                <a:lnTo>
                  <a:pt x="5308" y="26225"/>
                </a:lnTo>
                <a:lnTo>
                  <a:pt x="3517" y="21043"/>
                </a:lnTo>
                <a:lnTo>
                  <a:pt x="1816" y="16065"/>
                </a:lnTo>
                <a:lnTo>
                  <a:pt x="1739" y="15849"/>
                </a:lnTo>
                <a:lnTo>
                  <a:pt x="876" y="10667"/>
                </a:lnTo>
                <a:lnTo>
                  <a:pt x="12" y="5486"/>
                </a:lnTo>
                <a:lnTo>
                  <a:pt x="0" y="5270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1" name="object 3221"/>
          <p:cNvSpPr/>
          <p:nvPr/>
        </p:nvSpPr>
        <p:spPr>
          <a:xfrm>
            <a:off x="873392" y="7222638"/>
            <a:ext cx="35293" cy="23050"/>
          </a:xfrm>
          <a:custGeom>
            <a:avLst/>
            <a:gdLst/>
            <a:ahLst/>
            <a:cxnLst/>
            <a:rect l="l" t="t" r="r" b="b"/>
            <a:pathLst>
              <a:path w="35293" h="23050">
                <a:moveTo>
                  <a:pt x="0" y="0"/>
                </a:moveTo>
                <a:lnTo>
                  <a:pt x="7086" y="7683"/>
                </a:lnTo>
                <a:lnTo>
                  <a:pt x="7454" y="8039"/>
                </a:lnTo>
                <a:lnTo>
                  <a:pt x="15722" y="14465"/>
                </a:lnTo>
                <a:lnTo>
                  <a:pt x="19697" y="17564"/>
                </a:lnTo>
                <a:lnTo>
                  <a:pt x="20320" y="17449"/>
                </a:lnTo>
                <a:lnTo>
                  <a:pt x="25146" y="19570"/>
                </a:lnTo>
                <a:lnTo>
                  <a:pt x="29984" y="21691"/>
                </a:lnTo>
                <a:lnTo>
                  <a:pt x="30175" y="21755"/>
                </a:lnTo>
                <a:lnTo>
                  <a:pt x="35293" y="2305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2" name="object 3222"/>
          <p:cNvSpPr/>
          <p:nvPr/>
        </p:nvSpPr>
        <p:spPr>
          <a:xfrm>
            <a:off x="873610" y="7222876"/>
            <a:ext cx="35077" cy="22809"/>
          </a:xfrm>
          <a:custGeom>
            <a:avLst/>
            <a:gdLst/>
            <a:ahLst/>
            <a:cxnLst/>
            <a:rect l="l" t="t" r="r" b="b"/>
            <a:pathLst>
              <a:path w="35077" h="22809">
                <a:moveTo>
                  <a:pt x="35077" y="22809"/>
                </a:moveTo>
                <a:lnTo>
                  <a:pt x="25184" y="19418"/>
                </a:lnTo>
                <a:lnTo>
                  <a:pt x="15506" y="14236"/>
                </a:lnTo>
                <a:lnTo>
                  <a:pt x="11074" y="11836"/>
                </a:lnTo>
                <a:lnTo>
                  <a:pt x="10934" y="11214"/>
                </a:lnTo>
                <a:lnTo>
                  <a:pt x="7061" y="7645"/>
                </a:lnTo>
                <a:lnTo>
                  <a:pt x="3276" y="4191"/>
                </a:lnTo>
                <a:lnTo>
                  <a:pt x="3149" y="4038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3" name="object 3223"/>
          <p:cNvSpPr/>
          <p:nvPr/>
        </p:nvSpPr>
        <p:spPr>
          <a:xfrm>
            <a:off x="859698" y="7142869"/>
            <a:ext cx="13690" cy="39916"/>
          </a:xfrm>
          <a:custGeom>
            <a:avLst/>
            <a:gdLst/>
            <a:ahLst/>
            <a:cxnLst/>
            <a:rect l="l" t="t" r="r" b="b"/>
            <a:pathLst>
              <a:path w="13690" h="39916">
                <a:moveTo>
                  <a:pt x="0" y="39916"/>
                </a:moveTo>
                <a:lnTo>
                  <a:pt x="0" y="34620"/>
                </a:lnTo>
                <a:lnTo>
                  <a:pt x="25" y="34404"/>
                </a:lnTo>
                <a:lnTo>
                  <a:pt x="889" y="29184"/>
                </a:lnTo>
                <a:lnTo>
                  <a:pt x="1752" y="23990"/>
                </a:lnTo>
                <a:lnTo>
                  <a:pt x="1485" y="23418"/>
                </a:lnTo>
                <a:lnTo>
                  <a:pt x="3517" y="18795"/>
                </a:lnTo>
                <a:lnTo>
                  <a:pt x="7708" y="9194"/>
                </a:lnTo>
                <a:lnTo>
                  <a:pt x="7975" y="8762"/>
                </a:lnTo>
                <a:lnTo>
                  <a:pt x="1369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4" name="object 3224"/>
          <p:cNvSpPr/>
          <p:nvPr/>
        </p:nvSpPr>
        <p:spPr>
          <a:xfrm>
            <a:off x="860108" y="7142868"/>
            <a:ext cx="13284" cy="37414"/>
          </a:xfrm>
          <a:custGeom>
            <a:avLst/>
            <a:gdLst/>
            <a:ahLst/>
            <a:cxnLst/>
            <a:rect l="l" t="t" r="r" b="b"/>
            <a:pathLst>
              <a:path w="13284" h="37414">
                <a:moveTo>
                  <a:pt x="13284" y="0"/>
                </a:moveTo>
                <a:lnTo>
                  <a:pt x="10020" y="4165"/>
                </a:lnTo>
                <a:lnTo>
                  <a:pt x="9918" y="4368"/>
                </a:lnTo>
                <a:lnTo>
                  <a:pt x="7391" y="9004"/>
                </a:lnTo>
                <a:lnTo>
                  <a:pt x="4902" y="13627"/>
                </a:lnTo>
                <a:lnTo>
                  <a:pt x="4381" y="13906"/>
                </a:lnTo>
                <a:lnTo>
                  <a:pt x="3111" y="18796"/>
                </a:lnTo>
                <a:lnTo>
                  <a:pt x="774" y="27711"/>
                </a:lnTo>
                <a:lnTo>
                  <a:pt x="685" y="28206"/>
                </a:lnTo>
                <a:lnTo>
                  <a:pt x="0" y="37414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5" name="object 3225"/>
          <p:cNvSpPr/>
          <p:nvPr/>
        </p:nvSpPr>
        <p:spPr>
          <a:xfrm>
            <a:off x="859702" y="6979828"/>
            <a:ext cx="13690" cy="39878"/>
          </a:xfrm>
          <a:custGeom>
            <a:avLst/>
            <a:gdLst/>
            <a:ahLst/>
            <a:cxnLst/>
            <a:rect l="l" t="t" r="r" b="b"/>
            <a:pathLst>
              <a:path w="13690" h="39877">
                <a:moveTo>
                  <a:pt x="13690" y="39877"/>
                </a:moveTo>
                <a:lnTo>
                  <a:pt x="10452" y="35725"/>
                </a:lnTo>
                <a:lnTo>
                  <a:pt x="7810" y="30911"/>
                </a:lnTo>
                <a:lnTo>
                  <a:pt x="5308" y="26276"/>
                </a:lnTo>
                <a:lnTo>
                  <a:pt x="3517" y="21081"/>
                </a:lnTo>
                <a:lnTo>
                  <a:pt x="1816" y="16116"/>
                </a:lnTo>
                <a:lnTo>
                  <a:pt x="1739" y="15900"/>
                </a:lnTo>
                <a:lnTo>
                  <a:pt x="876" y="10744"/>
                </a:lnTo>
                <a:lnTo>
                  <a:pt x="12" y="5511"/>
                </a:lnTo>
                <a:lnTo>
                  <a:pt x="0" y="5295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6" name="object 3226"/>
          <p:cNvSpPr/>
          <p:nvPr/>
        </p:nvSpPr>
        <p:spPr>
          <a:xfrm>
            <a:off x="859698" y="6939955"/>
            <a:ext cx="13690" cy="39878"/>
          </a:xfrm>
          <a:custGeom>
            <a:avLst/>
            <a:gdLst/>
            <a:ahLst/>
            <a:cxnLst/>
            <a:rect l="l" t="t" r="r" b="b"/>
            <a:pathLst>
              <a:path w="13690" h="39877">
                <a:moveTo>
                  <a:pt x="0" y="39878"/>
                </a:moveTo>
                <a:lnTo>
                  <a:pt x="0" y="34607"/>
                </a:lnTo>
                <a:lnTo>
                  <a:pt x="25" y="34391"/>
                </a:lnTo>
                <a:lnTo>
                  <a:pt x="889" y="29184"/>
                </a:lnTo>
                <a:lnTo>
                  <a:pt x="1752" y="23977"/>
                </a:lnTo>
                <a:lnTo>
                  <a:pt x="1485" y="23418"/>
                </a:lnTo>
                <a:lnTo>
                  <a:pt x="3517" y="18796"/>
                </a:lnTo>
                <a:lnTo>
                  <a:pt x="7708" y="9207"/>
                </a:lnTo>
                <a:lnTo>
                  <a:pt x="7975" y="8750"/>
                </a:lnTo>
                <a:lnTo>
                  <a:pt x="1369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7" name="object 3227"/>
          <p:cNvSpPr/>
          <p:nvPr/>
        </p:nvSpPr>
        <p:spPr>
          <a:xfrm>
            <a:off x="859702" y="6939959"/>
            <a:ext cx="13690" cy="39878"/>
          </a:xfrm>
          <a:custGeom>
            <a:avLst/>
            <a:gdLst/>
            <a:ahLst/>
            <a:cxnLst/>
            <a:rect l="l" t="t" r="r" b="b"/>
            <a:pathLst>
              <a:path w="13690" h="39877">
                <a:moveTo>
                  <a:pt x="13690" y="0"/>
                </a:moveTo>
                <a:lnTo>
                  <a:pt x="10426" y="4165"/>
                </a:lnTo>
                <a:lnTo>
                  <a:pt x="10325" y="4343"/>
                </a:lnTo>
                <a:lnTo>
                  <a:pt x="7797" y="8991"/>
                </a:lnTo>
                <a:lnTo>
                  <a:pt x="5308" y="13614"/>
                </a:lnTo>
                <a:lnTo>
                  <a:pt x="4749" y="13906"/>
                </a:lnTo>
                <a:lnTo>
                  <a:pt x="3517" y="18796"/>
                </a:lnTo>
                <a:lnTo>
                  <a:pt x="939" y="28943"/>
                </a:lnTo>
                <a:lnTo>
                  <a:pt x="863" y="29438"/>
                </a:lnTo>
                <a:lnTo>
                  <a:pt x="0" y="39878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8" name="object 3228"/>
          <p:cNvSpPr/>
          <p:nvPr/>
        </p:nvSpPr>
        <p:spPr>
          <a:xfrm>
            <a:off x="873392" y="6916896"/>
            <a:ext cx="35293" cy="23063"/>
          </a:xfrm>
          <a:custGeom>
            <a:avLst/>
            <a:gdLst/>
            <a:ahLst/>
            <a:cxnLst/>
            <a:rect l="l" t="t" r="r" b="b"/>
            <a:pathLst>
              <a:path w="35293" h="23063">
                <a:moveTo>
                  <a:pt x="0" y="23063"/>
                </a:moveTo>
                <a:lnTo>
                  <a:pt x="7086" y="15354"/>
                </a:lnTo>
                <a:lnTo>
                  <a:pt x="7454" y="15011"/>
                </a:lnTo>
                <a:lnTo>
                  <a:pt x="15722" y="8572"/>
                </a:lnTo>
                <a:lnTo>
                  <a:pt x="19672" y="5486"/>
                </a:lnTo>
                <a:lnTo>
                  <a:pt x="20307" y="5587"/>
                </a:lnTo>
                <a:lnTo>
                  <a:pt x="25120" y="3492"/>
                </a:lnTo>
                <a:lnTo>
                  <a:pt x="29959" y="1358"/>
                </a:lnTo>
                <a:lnTo>
                  <a:pt x="30175" y="1295"/>
                </a:lnTo>
                <a:lnTo>
                  <a:pt x="35293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9" name="object 3229"/>
          <p:cNvSpPr/>
          <p:nvPr/>
        </p:nvSpPr>
        <p:spPr>
          <a:xfrm>
            <a:off x="873610" y="6916889"/>
            <a:ext cx="35077" cy="22809"/>
          </a:xfrm>
          <a:custGeom>
            <a:avLst/>
            <a:gdLst/>
            <a:ahLst/>
            <a:cxnLst/>
            <a:rect l="l" t="t" r="r" b="b"/>
            <a:pathLst>
              <a:path w="35077" h="22809">
                <a:moveTo>
                  <a:pt x="35077" y="0"/>
                </a:moveTo>
                <a:lnTo>
                  <a:pt x="25158" y="3390"/>
                </a:lnTo>
                <a:lnTo>
                  <a:pt x="15506" y="8572"/>
                </a:lnTo>
                <a:lnTo>
                  <a:pt x="11061" y="10972"/>
                </a:lnTo>
                <a:lnTo>
                  <a:pt x="10934" y="11595"/>
                </a:lnTo>
                <a:lnTo>
                  <a:pt x="7035" y="15163"/>
                </a:lnTo>
                <a:lnTo>
                  <a:pt x="3276" y="18618"/>
                </a:lnTo>
                <a:lnTo>
                  <a:pt x="3124" y="18770"/>
                </a:lnTo>
                <a:lnTo>
                  <a:pt x="0" y="22809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0" name="object 3230"/>
          <p:cNvSpPr/>
          <p:nvPr/>
        </p:nvSpPr>
        <p:spPr>
          <a:xfrm>
            <a:off x="908687" y="7039358"/>
            <a:ext cx="41795" cy="5181"/>
          </a:xfrm>
          <a:custGeom>
            <a:avLst/>
            <a:gdLst/>
            <a:ahLst/>
            <a:cxnLst/>
            <a:rect l="l" t="t" r="r" b="b"/>
            <a:pathLst>
              <a:path w="41795" h="5181">
                <a:moveTo>
                  <a:pt x="0" y="3416"/>
                </a:moveTo>
                <a:lnTo>
                  <a:pt x="10325" y="5143"/>
                </a:lnTo>
                <a:lnTo>
                  <a:pt x="10820" y="5181"/>
                </a:lnTo>
                <a:lnTo>
                  <a:pt x="21297" y="5181"/>
                </a:lnTo>
                <a:lnTo>
                  <a:pt x="26327" y="5181"/>
                </a:lnTo>
                <a:lnTo>
                  <a:pt x="26758" y="4711"/>
                </a:lnTo>
                <a:lnTo>
                  <a:pt x="31876" y="3416"/>
                </a:lnTo>
                <a:lnTo>
                  <a:pt x="36868" y="2159"/>
                </a:lnTo>
                <a:lnTo>
                  <a:pt x="37084" y="2082"/>
                </a:lnTo>
                <a:lnTo>
                  <a:pt x="41795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1" name="object 3231"/>
          <p:cNvSpPr/>
          <p:nvPr/>
        </p:nvSpPr>
        <p:spPr>
          <a:xfrm>
            <a:off x="968692" y="7193436"/>
            <a:ext cx="19977" cy="36957"/>
          </a:xfrm>
          <a:custGeom>
            <a:avLst/>
            <a:gdLst/>
            <a:ahLst/>
            <a:cxnLst/>
            <a:rect l="l" t="t" r="r" b="b"/>
            <a:pathLst>
              <a:path w="19977" h="36956">
                <a:moveTo>
                  <a:pt x="0" y="36957"/>
                </a:moveTo>
                <a:lnTo>
                  <a:pt x="3848" y="33451"/>
                </a:lnTo>
                <a:lnTo>
                  <a:pt x="3975" y="33286"/>
                </a:lnTo>
                <a:lnTo>
                  <a:pt x="7175" y="29197"/>
                </a:lnTo>
                <a:lnTo>
                  <a:pt x="10414" y="25031"/>
                </a:lnTo>
                <a:lnTo>
                  <a:pt x="10541" y="24866"/>
                </a:lnTo>
                <a:lnTo>
                  <a:pt x="13042" y="20218"/>
                </a:lnTo>
                <a:lnTo>
                  <a:pt x="15557" y="15570"/>
                </a:lnTo>
                <a:lnTo>
                  <a:pt x="15633" y="15379"/>
                </a:lnTo>
                <a:lnTo>
                  <a:pt x="17348" y="10388"/>
                </a:lnTo>
                <a:lnTo>
                  <a:pt x="19075" y="5397"/>
                </a:lnTo>
                <a:lnTo>
                  <a:pt x="19113" y="5207"/>
                </a:lnTo>
                <a:lnTo>
                  <a:pt x="19977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2" name="object 3232"/>
          <p:cNvSpPr/>
          <p:nvPr/>
        </p:nvSpPr>
        <p:spPr>
          <a:xfrm>
            <a:off x="968757" y="7135158"/>
            <a:ext cx="19913" cy="36893"/>
          </a:xfrm>
          <a:custGeom>
            <a:avLst/>
            <a:gdLst/>
            <a:ahLst/>
            <a:cxnLst/>
            <a:rect l="l" t="t" r="r" b="b"/>
            <a:pathLst>
              <a:path w="19913" h="36893">
                <a:moveTo>
                  <a:pt x="0" y="0"/>
                </a:moveTo>
                <a:lnTo>
                  <a:pt x="3797" y="3479"/>
                </a:lnTo>
                <a:lnTo>
                  <a:pt x="3949" y="3644"/>
                </a:lnTo>
                <a:lnTo>
                  <a:pt x="7112" y="7708"/>
                </a:lnTo>
                <a:lnTo>
                  <a:pt x="10350" y="11861"/>
                </a:lnTo>
                <a:lnTo>
                  <a:pt x="12979" y="16675"/>
                </a:lnTo>
                <a:lnTo>
                  <a:pt x="15481" y="21323"/>
                </a:lnTo>
                <a:lnTo>
                  <a:pt x="17284" y="26504"/>
                </a:lnTo>
                <a:lnTo>
                  <a:pt x="18986" y="31496"/>
                </a:lnTo>
                <a:lnTo>
                  <a:pt x="19050" y="31711"/>
                </a:lnTo>
                <a:lnTo>
                  <a:pt x="19913" y="36893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3" name="object 3233"/>
          <p:cNvSpPr/>
          <p:nvPr/>
        </p:nvSpPr>
        <p:spPr>
          <a:xfrm>
            <a:off x="968757" y="6990524"/>
            <a:ext cx="19913" cy="36893"/>
          </a:xfrm>
          <a:custGeom>
            <a:avLst/>
            <a:gdLst/>
            <a:ahLst/>
            <a:cxnLst/>
            <a:rect l="l" t="t" r="r" b="b"/>
            <a:pathLst>
              <a:path w="19913" h="36893">
                <a:moveTo>
                  <a:pt x="0" y="36893"/>
                </a:moveTo>
                <a:lnTo>
                  <a:pt x="3797" y="33413"/>
                </a:lnTo>
                <a:lnTo>
                  <a:pt x="3949" y="33248"/>
                </a:lnTo>
                <a:lnTo>
                  <a:pt x="7112" y="29184"/>
                </a:lnTo>
                <a:lnTo>
                  <a:pt x="10350" y="25031"/>
                </a:lnTo>
                <a:lnTo>
                  <a:pt x="12979" y="20218"/>
                </a:lnTo>
                <a:lnTo>
                  <a:pt x="15481" y="15570"/>
                </a:lnTo>
                <a:lnTo>
                  <a:pt x="17284" y="10388"/>
                </a:lnTo>
                <a:lnTo>
                  <a:pt x="18986" y="5397"/>
                </a:lnTo>
                <a:lnTo>
                  <a:pt x="19050" y="5207"/>
                </a:lnTo>
                <a:lnTo>
                  <a:pt x="19913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4" name="object 3234"/>
          <p:cNvSpPr/>
          <p:nvPr/>
        </p:nvSpPr>
        <p:spPr>
          <a:xfrm>
            <a:off x="968692" y="6932183"/>
            <a:ext cx="19977" cy="36957"/>
          </a:xfrm>
          <a:custGeom>
            <a:avLst/>
            <a:gdLst/>
            <a:ahLst/>
            <a:cxnLst/>
            <a:rect l="l" t="t" r="r" b="b"/>
            <a:pathLst>
              <a:path w="19977" h="36956">
                <a:moveTo>
                  <a:pt x="0" y="0"/>
                </a:moveTo>
                <a:lnTo>
                  <a:pt x="3822" y="3505"/>
                </a:lnTo>
                <a:lnTo>
                  <a:pt x="7175" y="7772"/>
                </a:lnTo>
                <a:lnTo>
                  <a:pt x="10414" y="11925"/>
                </a:lnTo>
                <a:lnTo>
                  <a:pt x="13042" y="16738"/>
                </a:lnTo>
                <a:lnTo>
                  <a:pt x="15557" y="21386"/>
                </a:lnTo>
                <a:lnTo>
                  <a:pt x="17348" y="26568"/>
                </a:lnTo>
                <a:lnTo>
                  <a:pt x="19050" y="31559"/>
                </a:lnTo>
                <a:lnTo>
                  <a:pt x="19113" y="31750"/>
                </a:lnTo>
                <a:lnTo>
                  <a:pt x="19977" y="3695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5" name="object 3235"/>
          <p:cNvSpPr/>
          <p:nvPr/>
        </p:nvSpPr>
        <p:spPr>
          <a:xfrm>
            <a:off x="506624" y="6864169"/>
            <a:ext cx="324675" cy="434238"/>
          </a:xfrm>
          <a:custGeom>
            <a:avLst/>
            <a:gdLst/>
            <a:ahLst/>
            <a:cxnLst/>
            <a:rect l="l" t="t" r="r" b="b"/>
            <a:pathLst>
              <a:path w="324675" h="434238">
                <a:moveTo>
                  <a:pt x="0" y="385533"/>
                </a:moveTo>
                <a:lnTo>
                  <a:pt x="0" y="0"/>
                </a:lnTo>
                <a:lnTo>
                  <a:pt x="324675" y="0"/>
                </a:lnTo>
                <a:lnTo>
                  <a:pt x="324675" y="434238"/>
                </a:lnTo>
                <a:lnTo>
                  <a:pt x="0" y="434238"/>
                </a:lnTo>
                <a:lnTo>
                  <a:pt x="0" y="385533"/>
                </a:lnTo>
                <a:lnTo>
                  <a:pt x="153835" y="385533"/>
                </a:lnTo>
                <a:lnTo>
                  <a:pt x="132410" y="376110"/>
                </a:lnTo>
                <a:lnTo>
                  <a:pt x="131051" y="375208"/>
                </a:lnTo>
                <a:lnTo>
                  <a:pt x="150660" y="384149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6" name="object 3236"/>
          <p:cNvSpPr/>
          <p:nvPr/>
        </p:nvSpPr>
        <p:spPr>
          <a:xfrm>
            <a:off x="506619" y="7297051"/>
            <a:ext cx="88023" cy="1358"/>
          </a:xfrm>
          <a:custGeom>
            <a:avLst/>
            <a:gdLst/>
            <a:ahLst/>
            <a:cxnLst/>
            <a:rect l="l" t="t" r="r" b="b"/>
            <a:pathLst>
              <a:path w="88023" h="1358">
                <a:moveTo>
                  <a:pt x="52946" y="1358"/>
                </a:moveTo>
                <a:lnTo>
                  <a:pt x="88023" y="1358"/>
                </a:lnTo>
                <a:lnTo>
                  <a:pt x="0" y="1358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7" name="object 3237"/>
          <p:cNvSpPr/>
          <p:nvPr/>
        </p:nvSpPr>
        <p:spPr>
          <a:xfrm>
            <a:off x="506624" y="7297050"/>
            <a:ext cx="0" cy="1016"/>
          </a:xfrm>
          <a:custGeom>
            <a:avLst/>
            <a:gdLst/>
            <a:ahLst/>
            <a:cxnLst/>
            <a:rect l="l" t="t" r="r" b="b"/>
            <a:pathLst>
              <a:path h="1016">
                <a:moveTo>
                  <a:pt x="0" y="1016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8" name="object 3238"/>
          <p:cNvSpPr/>
          <p:nvPr/>
        </p:nvSpPr>
        <p:spPr>
          <a:xfrm>
            <a:off x="506624" y="6887056"/>
            <a:ext cx="0" cy="411010"/>
          </a:xfrm>
          <a:custGeom>
            <a:avLst/>
            <a:gdLst/>
            <a:ahLst/>
            <a:cxnLst/>
            <a:rect l="l" t="t" r="r" b="b"/>
            <a:pathLst>
              <a:path h="411010">
                <a:moveTo>
                  <a:pt x="0" y="411010"/>
                </a:moveTo>
                <a:lnTo>
                  <a:pt x="0" y="0"/>
                </a:lnTo>
                <a:lnTo>
                  <a:pt x="0" y="10032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9" name="object 3239"/>
          <p:cNvSpPr/>
          <p:nvPr/>
        </p:nvSpPr>
        <p:spPr>
          <a:xfrm>
            <a:off x="506624" y="6912872"/>
            <a:ext cx="110566" cy="0"/>
          </a:xfrm>
          <a:custGeom>
            <a:avLst/>
            <a:gdLst/>
            <a:ahLst/>
            <a:cxnLst/>
            <a:rect l="l" t="t" r="r" b="b"/>
            <a:pathLst>
              <a:path w="110566">
                <a:moveTo>
                  <a:pt x="0" y="0"/>
                </a:moveTo>
                <a:lnTo>
                  <a:pt x="110566" y="0"/>
                </a:lnTo>
                <a:lnTo>
                  <a:pt x="108216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0" name="object 3240"/>
          <p:cNvSpPr/>
          <p:nvPr/>
        </p:nvSpPr>
        <p:spPr>
          <a:xfrm>
            <a:off x="506624" y="6892075"/>
            <a:ext cx="0" cy="2501"/>
          </a:xfrm>
          <a:custGeom>
            <a:avLst/>
            <a:gdLst/>
            <a:ahLst/>
            <a:cxnLst/>
            <a:rect l="l" t="t" r="r" b="b"/>
            <a:pathLst>
              <a:path h="2501">
                <a:moveTo>
                  <a:pt x="0" y="2501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1" name="object 3241"/>
          <p:cNvSpPr/>
          <p:nvPr/>
        </p:nvSpPr>
        <p:spPr>
          <a:xfrm>
            <a:off x="506624" y="6864163"/>
            <a:ext cx="88023" cy="22898"/>
          </a:xfrm>
          <a:custGeom>
            <a:avLst/>
            <a:gdLst/>
            <a:ahLst/>
            <a:cxnLst/>
            <a:rect l="l" t="t" r="r" b="b"/>
            <a:pathLst>
              <a:path w="88023" h="22898">
                <a:moveTo>
                  <a:pt x="0" y="22898"/>
                </a:moveTo>
                <a:lnTo>
                  <a:pt x="0" y="0"/>
                </a:lnTo>
                <a:lnTo>
                  <a:pt x="88023" y="0"/>
                </a:lnTo>
                <a:lnTo>
                  <a:pt x="52946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2" name="object 3242"/>
          <p:cNvSpPr/>
          <p:nvPr/>
        </p:nvSpPr>
        <p:spPr>
          <a:xfrm>
            <a:off x="594644" y="7298410"/>
            <a:ext cx="64427" cy="0"/>
          </a:xfrm>
          <a:custGeom>
            <a:avLst/>
            <a:gdLst/>
            <a:ahLst/>
            <a:cxnLst/>
            <a:rect l="l" t="t" r="r" b="b"/>
            <a:pathLst>
              <a:path w="64427">
                <a:moveTo>
                  <a:pt x="0" y="0"/>
                </a:moveTo>
                <a:lnTo>
                  <a:pt x="64427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3" name="object 3243"/>
          <p:cNvSpPr/>
          <p:nvPr/>
        </p:nvSpPr>
        <p:spPr>
          <a:xfrm>
            <a:off x="594644" y="6864164"/>
            <a:ext cx="128409" cy="0"/>
          </a:xfrm>
          <a:custGeom>
            <a:avLst/>
            <a:gdLst/>
            <a:ahLst/>
            <a:cxnLst/>
            <a:rect l="l" t="t" r="r" b="b"/>
            <a:pathLst>
              <a:path w="128409">
                <a:moveTo>
                  <a:pt x="0" y="0"/>
                </a:moveTo>
                <a:lnTo>
                  <a:pt x="128409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4" name="object 3244"/>
          <p:cNvSpPr/>
          <p:nvPr/>
        </p:nvSpPr>
        <p:spPr>
          <a:xfrm>
            <a:off x="608815" y="7185294"/>
            <a:ext cx="28854" cy="54089"/>
          </a:xfrm>
          <a:custGeom>
            <a:avLst/>
            <a:gdLst/>
            <a:ahLst/>
            <a:cxnLst/>
            <a:rect l="l" t="t" r="r" b="b"/>
            <a:pathLst>
              <a:path w="28854" h="54089">
                <a:moveTo>
                  <a:pt x="279" y="2222"/>
                </a:moveTo>
                <a:lnTo>
                  <a:pt x="0" y="0"/>
                </a:lnTo>
                <a:lnTo>
                  <a:pt x="1904" y="16344"/>
                </a:lnTo>
                <a:lnTo>
                  <a:pt x="11836" y="37147"/>
                </a:lnTo>
                <a:lnTo>
                  <a:pt x="28854" y="54089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5" name="object 3245"/>
          <p:cNvSpPr/>
          <p:nvPr/>
        </p:nvSpPr>
        <p:spPr>
          <a:xfrm>
            <a:off x="608121" y="7179290"/>
            <a:ext cx="75082" cy="31381"/>
          </a:xfrm>
          <a:custGeom>
            <a:avLst/>
            <a:gdLst/>
            <a:ahLst/>
            <a:cxnLst/>
            <a:rect l="l" t="t" r="r" b="b"/>
            <a:pathLst>
              <a:path w="75082" h="31381">
                <a:moveTo>
                  <a:pt x="152" y="990"/>
                </a:moveTo>
                <a:lnTo>
                  <a:pt x="38" y="0"/>
                </a:lnTo>
                <a:lnTo>
                  <a:pt x="0" y="990"/>
                </a:lnTo>
                <a:lnTo>
                  <a:pt x="698" y="6007"/>
                </a:lnTo>
                <a:lnTo>
                  <a:pt x="152" y="990"/>
                </a:lnTo>
                <a:lnTo>
                  <a:pt x="40538" y="3492"/>
                </a:lnTo>
                <a:lnTo>
                  <a:pt x="42062" y="12611"/>
                </a:lnTo>
                <a:lnTo>
                  <a:pt x="46659" y="21056"/>
                </a:lnTo>
                <a:lnTo>
                  <a:pt x="54038" y="27647"/>
                </a:lnTo>
                <a:lnTo>
                  <a:pt x="63677" y="31381"/>
                </a:lnTo>
                <a:lnTo>
                  <a:pt x="66700" y="31381"/>
                </a:lnTo>
                <a:lnTo>
                  <a:pt x="75082" y="31038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6" name="object 3246"/>
          <p:cNvSpPr/>
          <p:nvPr/>
        </p:nvSpPr>
        <p:spPr>
          <a:xfrm>
            <a:off x="608166" y="7160237"/>
            <a:ext cx="4127" cy="19050"/>
          </a:xfrm>
          <a:custGeom>
            <a:avLst/>
            <a:gdLst/>
            <a:ahLst/>
            <a:cxnLst/>
            <a:rect l="l" t="t" r="r" b="b"/>
            <a:pathLst>
              <a:path w="4127" h="19050">
                <a:moveTo>
                  <a:pt x="0" y="19050"/>
                </a:moveTo>
                <a:lnTo>
                  <a:pt x="4127" y="0"/>
                </a:lnTo>
                <a:lnTo>
                  <a:pt x="4102" y="254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7" name="object 3247"/>
          <p:cNvSpPr/>
          <p:nvPr/>
        </p:nvSpPr>
        <p:spPr>
          <a:xfrm>
            <a:off x="610720" y="6998756"/>
            <a:ext cx="9931" cy="20777"/>
          </a:xfrm>
          <a:custGeom>
            <a:avLst/>
            <a:gdLst/>
            <a:ahLst/>
            <a:cxnLst/>
            <a:rect l="l" t="t" r="r" b="b"/>
            <a:pathLst>
              <a:path w="9931" h="20777">
                <a:moveTo>
                  <a:pt x="9931" y="20777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8" name="object 3248"/>
          <p:cNvSpPr/>
          <p:nvPr/>
        </p:nvSpPr>
        <p:spPr>
          <a:xfrm>
            <a:off x="608166" y="6976376"/>
            <a:ext cx="1549" cy="13563"/>
          </a:xfrm>
          <a:custGeom>
            <a:avLst/>
            <a:gdLst/>
            <a:ahLst/>
            <a:cxnLst/>
            <a:rect l="l" t="t" r="r" b="b"/>
            <a:pathLst>
              <a:path w="1549" h="13563">
                <a:moveTo>
                  <a:pt x="0" y="0"/>
                </a:moveTo>
                <a:lnTo>
                  <a:pt x="1549" y="13563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9" name="object 3249"/>
          <p:cNvSpPr/>
          <p:nvPr/>
        </p:nvSpPr>
        <p:spPr>
          <a:xfrm>
            <a:off x="608166" y="6954735"/>
            <a:ext cx="4648" cy="21640"/>
          </a:xfrm>
          <a:custGeom>
            <a:avLst/>
            <a:gdLst/>
            <a:ahLst/>
            <a:cxnLst/>
            <a:rect l="l" t="t" r="r" b="b"/>
            <a:pathLst>
              <a:path w="4648" h="21640">
                <a:moveTo>
                  <a:pt x="0" y="21640"/>
                </a:moveTo>
                <a:lnTo>
                  <a:pt x="4648" y="0"/>
                </a:lnTo>
                <a:lnTo>
                  <a:pt x="3086" y="4406"/>
                </a:lnTo>
                <a:lnTo>
                  <a:pt x="279" y="2004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0" name="object 3250"/>
          <p:cNvSpPr/>
          <p:nvPr/>
        </p:nvSpPr>
        <p:spPr>
          <a:xfrm>
            <a:off x="610717" y="7201640"/>
            <a:ext cx="4965" cy="10414"/>
          </a:xfrm>
          <a:custGeom>
            <a:avLst/>
            <a:gdLst/>
            <a:ahLst/>
            <a:cxnLst/>
            <a:rect l="l" t="t" r="r" b="b"/>
            <a:pathLst>
              <a:path w="4965" h="10414">
                <a:moveTo>
                  <a:pt x="4965" y="10414"/>
                </a:moveTo>
                <a:lnTo>
                  <a:pt x="533" y="1790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1" name="object 3251"/>
          <p:cNvSpPr/>
          <p:nvPr/>
        </p:nvSpPr>
        <p:spPr>
          <a:xfrm>
            <a:off x="611752" y="7155223"/>
            <a:ext cx="2438" cy="7518"/>
          </a:xfrm>
          <a:custGeom>
            <a:avLst/>
            <a:gdLst/>
            <a:ahLst/>
            <a:cxnLst/>
            <a:rect l="l" t="t" r="r" b="b"/>
            <a:pathLst>
              <a:path w="2438" h="7518">
                <a:moveTo>
                  <a:pt x="0" y="7518"/>
                </a:moveTo>
                <a:lnTo>
                  <a:pt x="1231" y="2032"/>
                </a:lnTo>
                <a:lnTo>
                  <a:pt x="2438" y="0"/>
                </a:lnTo>
                <a:lnTo>
                  <a:pt x="1257" y="1943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2" name="object 3252"/>
          <p:cNvSpPr/>
          <p:nvPr/>
        </p:nvSpPr>
        <p:spPr>
          <a:xfrm>
            <a:off x="610715" y="6998754"/>
            <a:ext cx="6350" cy="13284"/>
          </a:xfrm>
          <a:custGeom>
            <a:avLst/>
            <a:gdLst/>
            <a:ahLst/>
            <a:cxnLst/>
            <a:rect l="l" t="t" r="r" b="b"/>
            <a:pathLst>
              <a:path w="6350" h="13284">
                <a:moveTo>
                  <a:pt x="6350" y="13284"/>
                </a:moveTo>
                <a:lnTo>
                  <a:pt x="2222" y="6502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3" name="object 3253"/>
          <p:cNvSpPr/>
          <p:nvPr/>
        </p:nvSpPr>
        <p:spPr>
          <a:xfrm>
            <a:off x="614193" y="7142698"/>
            <a:ext cx="7670" cy="12522"/>
          </a:xfrm>
          <a:custGeom>
            <a:avLst/>
            <a:gdLst/>
            <a:ahLst/>
            <a:cxnLst/>
            <a:rect l="l" t="t" r="r" b="b"/>
            <a:pathLst>
              <a:path w="7670" h="12522">
                <a:moveTo>
                  <a:pt x="6997" y="1079"/>
                </a:moveTo>
                <a:lnTo>
                  <a:pt x="7670" y="0"/>
                </a:lnTo>
                <a:lnTo>
                  <a:pt x="0" y="12522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4" name="object 3254"/>
          <p:cNvSpPr/>
          <p:nvPr/>
        </p:nvSpPr>
        <p:spPr>
          <a:xfrm>
            <a:off x="612813" y="6912872"/>
            <a:ext cx="47650" cy="41859"/>
          </a:xfrm>
          <a:custGeom>
            <a:avLst/>
            <a:gdLst/>
            <a:ahLst/>
            <a:cxnLst/>
            <a:rect l="l" t="t" r="r" b="b"/>
            <a:pathLst>
              <a:path w="47650" h="41859">
                <a:moveTo>
                  <a:pt x="4381" y="0"/>
                </a:moveTo>
                <a:lnTo>
                  <a:pt x="47650" y="0"/>
                </a:lnTo>
                <a:lnTo>
                  <a:pt x="31356" y="6324"/>
                </a:lnTo>
                <a:lnTo>
                  <a:pt x="12331" y="21513"/>
                </a:lnTo>
                <a:lnTo>
                  <a:pt x="165" y="41402"/>
                </a:lnTo>
                <a:lnTo>
                  <a:pt x="0" y="41859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5" name="object 3255"/>
          <p:cNvSpPr/>
          <p:nvPr/>
        </p:nvSpPr>
        <p:spPr>
          <a:xfrm>
            <a:off x="612983" y="6936563"/>
            <a:ext cx="10845" cy="17716"/>
          </a:xfrm>
          <a:custGeom>
            <a:avLst/>
            <a:gdLst/>
            <a:ahLst/>
            <a:cxnLst/>
            <a:rect l="l" t="t" r="r" b="b"/>
            <a:pathLst>
              <a:path w="10845" h="17716">
                <a:moveTo>
                  <a:pt x="0" y="17716"/>
                </a:moveTo>
                <a:lnTo>
                  <a:pt x="8991" y="1752"/>
                </a:lnTo>
                <a:lnTo>
                  <a:pt x="10845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6" name="object 3256"/>
          <p:cNvSpPr/>
          <p:nvPr/>
        </p:nvSpPr>
        <p:spPr>
          <a:xfrm>
            <a:off x="620647" y="7222439"/>
            <a:ext cx="10566" cy="10502"/>
          </a:xfrm>
          <a:custGeom>
            <a:avLst/>
            <a:gdLst/>
            <a:ahLst/>
            <a:cxnLst/>
            <a:rect l="l" t="t" r="r" b="b"/>
            <a:pathLst>
              <a:path w="10566" h="10502">
                <a:moveTo>
                  <a:pt x="10566" y="10502"/>
                </a:moveTo>
                <a:lnTo>
                  <a:pt x="1320" y="1816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7" name="object 3257"/>
          <p:cNvSpPr/>
          <p:nvPr/>
        </p:nvSpPr>
        <p:spPr>
          <a:xfrm>
            <a:off x="621860" y="7135661"/>
            <a:ext cx="5359" cy="7035"/>
          </a:xfrm>
          <a:custGeom>
            <a:avLst/>
            <a:gdLst/>
            <a:ahLst/>
            <a:cxnLst/>
            <a:rect l="l" t="t" r="r" b="b"/>
            <a:pathLst>
              <a:path w="5359" h="7035">
                <a:moveTo>
                  <a:pt x="0" y="7035"/>
                </a:moveTo>
                <a:lnTo>
                  <a:pt x="3289" y="1676"/>
                </a:lnTo>
                <a:lnTo>
                  <a:pt x="5359" y="0"/>
                </a:lnTo>
                <a:lnTo>
                  <a:pt x="4800" y="444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8" name="object 3258"/>
          <p:cNvSpPr/>
          <p:nvPr/>
        </p:nvSpPr>
        <p:spPr>
          <a:xfrm>
            <a:off x="620654" y="7019535"/>
            <a:ext cx="11315" cy="11252"/>
          </a:xfrm>
          <a:custGeom>
            <a:avLst/>
            <a:gdLst/>
            <a:ahLst/>
            <a:cxnLst/>
            <a:rect l="l" t="t" r="r" b="b"/>
            <a:pathLst>
              <a:path w="11315" h="11252">
                <a:moveTo>
                  <a:pt x="11315" y="11252"/>
                </a:moveTo>
                <a:lnTo>
                  <a:pt x="4470" y="5702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9" name="object 3259"/>
          <p:cNvSpPr/>
          <p:nvPr/>
        </p:nvSpPr>
        <p:spPr>
          <a:xfrm>
            <a:off x="625143" y="6921038"/>
            <a:ext cx="16713" cy="13347"/>
          </a:xfrm>
          <a:custGeom>
            <a:avLst/>
            <a:gdLst/>
            <a:ahLst/>
            <a:cxnLst/>
            <a:rect l="l" t="t" r="r" b="b"/>
            <a:pathLst>
              <a:path w="16713" h="13347">
                <a:moveTo>
                  <a:pt x="0" y="13347"/>
                </a:moveTo>
                <a:lnTo>
                  <a:pt x="13893" y="1257"/>
                </a:lnTo>
                <a:lnTo>
                  <a:pt x="16713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0" name="object 3260"/>
          <p:cNvSpPr/>
          <p:nvPr/>
        </p:nvSpPr>
        <p:spPr>
          <a:xfrm>
            <a:off x="627217" y="7114331"/>
            <a:ext cx="86334" cy="21323"/>
          </a:xfrm>
          <a:custGeom>
            <a:avLst/>
            <a:gdLst/>
            <a:ahLst/>
            <a:cxnLst/>
            <a:rect l="l" t="t" r="r" b="b"/>
            <a:pathLst>
              <a:path w="86334" h="21323">
                <a:moveTo>
                  <a:pt x="0" y="21323"/>
                </a:moveTo>
                <a:lnTo>
                  <a:pt x="16954" y="7759"/>
                </a:lnTo>
                <a:lnTo>
                  <a:pt x="40970" y="0"/>
                </a:lnTo>
                <a:lnTo>
                  <a:pt x="66459" y="1447"/>
                </a:lnTo>
                <a:lnTo>
                  <a:pt x="83705" y="8293"/>
                </a:lnTo>
                <a:lnTo>
                  <a:pt x="86334" y="10464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1" name="object 3261"/>
          <p:cNvSpPr/>
          <p:nvPr/>
        </p:nvSpPr>
        <p:spPr>
          <a:xfrm>
            <a:off x="629723" y="7122415"/>
            <a:ext cx="14058" cy="11252"/>
          </a:xfrm>
          <a:custGeom>
            <a:avLst/>
            <a:gdLst/>
            <a:ahLst/>
            <a:cxnLst/>
            <a:rect l="l" t="t" r="r" b="b"/>
            <a:pathLst>
              <a:path w="14058" h="11252">
                <a:moveTo>
                  <a:pt x="0" y="11252"/>
                </a:moveTo>
                <a:lnTo>
                  <a:pt x="13525" y="215"/>
                </a:lnTo>
                <a:lnTo>
                  <a:pt x="14058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2" name="object 3262"/>
          <p:cNvSpPr/>
          <p:nvPr/>
        </p:nvSpPr>
        <p:spPr>
          <a:xfrm>
            <a:off x="637693" y="7036468"/>
            <a:ext cx="39636" cy="11366"/>
          </a:xfrm>
          <a:custGeom>
            <a:avLst/>
            <a:gdLst/>
            <a:ahLst/>
            <a:cxnLst/>
            <a:rect l="l" t="t" r="r" b="b"/>
            <a:pathLst>
              <a:path w="39636" h="11366">
                <a:moveTo>
                  <a:pt x="0" y="0"/>
                </a:moveTo>
                <a:lnTo>
                  <a:pt x="22771" y="10325"/>
                </a:lnTo>
                <a:lnTo>
                  <a:pt x="37134" y="11150"/>
                </a:lnTo>
                <a:lnTo>
                  <a:pt x="39636" y="11366"/>
                </a:lnTo>
                <a:lnTo>
                  <a:pt x="27673" y="11366"/>
                </a:lnTo>
                <a:lnTo>
                  <a:pt x="22771" y="10325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3" name="object 3263"/>
          <p:cNvSpPr/>
          <p:nvPr/>
        </p:nvSpPr>
        <p:spPr>
          <a:xfrm>
            <a:off x="644757" y="7114741"/>
            <a:ext cx="22123" cy="7175"/>
          </a:xfrm>
          <a:custGeom>
            <a:avLst/>
            <a:gdLst/>
            <a:ahLst/>
            <a:cxnLst/>
            <a:rect l="l" t="t" r="r" b="b"/>
            <a:pathLst>
              <a:path w="22123" h="7175">
                <a:moveTo>
                  <a:pt x="0" y="7175"/>
                </a:moveTo>
                <a:lnTo>
                  <a:pt x="20612" y="0"/>
                </a:lnTo>
                <a:lnTo>
                  <a:pt x="22123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4" name="object 3264"/>
          <p:cNvSpPr/>
          <p:nvPr/>
        </p:nvSpPr>
        <p:spPr>
          <a:xfrm>
            <a:off x="649486" y="7187797"/>
            <a:ext cx="2032" cy="6591"/>
          </a:xfrm>
          <a:custGeom>
            <a:avLst/>
            <a:gdLst/>
            <a:ahLst/>
            <a:cxnLst/>
            <a:rect l="l" t="t" r="r" b="b"/>
            <a:pathLst>
              <a:path w="2031" h="6591">
                <a:moveTo>
                  <a:pt x="0" y="0"/>
                </a:moveTo>
                <a:lnTo>
                  <a:pt x="2032" y="659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5" name="object 3265"/>
          <p:cNvSpPr/>
          <p:nvPr/>
        </p:nvSpPr>
        <p:spPr>
          <a:xfrm>
            <a:off x="649055" y="7180385"/>
            <a:ext cx="0" cy="4711"/>
          </a:xfrm>
          <a:custGeom>
            <a:avLst/>
            <a:gdLst/>
            <a:ahLst/>
            <a:cxnLst/>
            <a:rect l="l" t="t" r="r" b="b"/>
            <a:pathLst>
              <a:path h="4711">
                <a:moveTo>
                  <a:pt x="0" y="4711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6" name="object 3266"/>
          <p:cNvSpPr/>
          <p:nvPr/>
        </p:nvSpPr>
        <p:spPr>
          <a:xfrm>
            <a:off x="648666" y="7157766"/>
            <a:ext cx="15557" cy="25019"/>
          </a:xfrm>
          <a:custGeom>
            <a:avLst/>
            <a:gdLst/>
            <a:ahLst/>
            <a:cxnLst/>
            <a:rect l="l" t="t" r="r" b="b"/>
            <a:pathLst>
              <a:path w="15557" h="25019">
                <a:moveTo>
                  <a:pt x="0" y="25019"/>
                </a:moveTo>
                <a:lnTo>
                  <a:pt x="1511" y="15811"/>
                </a:lnTo>
                <a:lnTo>
                  <a:pt x="6045" y="7480"/>
                </a:lnTo>
                <a:lnTo>
                  <a:pt x="9461" y="4394"/>
                </a:lnTo>
                <a:lnTo>
                  <a:pt x="15557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7" name="object 3267"/>
          <p:cNvSpPr/>
          <p:nvPr/>
        </p:nvSpPr>
        <p:spPr>
          <a:xfrm>
            <a:off x="649486" y="7171095"/>
            <a:ext cx="2032" cy="6680"/>
          </a:xfrm>
          <a:custGeom>
            <a:avLst/>
            <a:gdLst/>
            <a:ahLst/>
            <a:cxnLst/>
            <a:rect l="l" t="t" r="r" b="b"/>
            <a:pathLst>
              <a:path w="2031" h="6680">
                <a:moveTo>
                  <a:pt x="0" y="6680"/>
                </a:moveTo>
                <a:lnTo>
                  <a:pt x="2032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8" name="object 3268"/>
          <p:cNvSpPr/>
          <p:nvPr/>
        </p:nvSpPr>
        <p:spPr>
          <a:xfrm>
            <a:off x="649489" y="6984804"/>
            <a:ext cx="23952" cy="22936"/>
          </a:xfrm>
          <a:custGeom>
            <a:avLst/>
            <a:gdLst/>
            <a:ahLst/>
            <a:cxnLst/>
            <a:rect l="l" t="t" r="r" b="b"/>
            <a:pathLst>
              <a:path w="23952" h="22936">
                <a:moveTo>
                  <a:pt x="23952" y="22936"/>
                </a:moveTo>
                <a:lnTo>
                  <a:pt x="16332" y="20624"/>
                </a:lnTo>
                <a:lnTo>
                  <a:pt x="12674" y="19202"/>
                </a:lnTo>
                <a:lnTo>
                  <a:pt x="5295" y="12636"/>
                </a:lnTo>
                <a:lnTo>
                  <a:pt x="685" y="4190"/>
                </a:lnTo>
                <a:lnTo>
                  <a:pt x="0" y="0"/>
                </a:lnTo>
                <a:lnTo>
                  <a:pt x="2032" y="666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9" name="object 3269"/>
          <p:cNvSpPr/>
          <p:nvPr/>
        </p:nvSpPr>
        <p:spPr>
          <a:xfrm>
            <a:off x="648661" y="6960543"/>
            <a:ext cx="8013" cy="24257"/>
          </a:xfrm>
          <a:custGeom>
            <a:avLst/>
            <a:gdLst/>
            <a:ahLst/>
            <a:cxnLst/>
            <a:rect l="l" t="t" r="r" b="b"/>
            <a:pathLst>
              <a:path w="8013" h="24256">
                <a:moveTo>
                  <a:pt x="825" y="24256"/>
                </a:moveTo>
                <a:lnTo>
                  <a:pt x="0" y="19291"/>
                </a:lnTo>
                <a:lnTo>
                  <a:pt x="1511" y="10109"/>
                </a:lnTo>
                <a:lnTo>
                  <a:pt x="3784" y="5956"/>
                </a:lnTo>
                <a:lnTo>
                  <a:pt x="8013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0" name="object 3270"/>
          <p:cNvSpPr/>
          <p:nvPr/>
        </p:nvSpPr>
        <p:spPr>
          <a:xfrm>
            <a:off x="649055" y="6977475"/>
            <a:ext cx="0" cy="4711"/>
          </a:xfrm>
          <a:custGeom>
            <a:avLst/>
            <a:gdLst/>
            <a:ahLst/>
            <a:cxnLst/>
            <a:rect l="l" t="t" r="r" b="b"/>
            <a:pathLst>
              <a:path h="4711">
                <a:moveTo>
                  <a:pt x="0" y="4711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1" name="object 3271"/>
          <p:cNvSpPr/>
          <p:nvPr/>
        </p:nvSpPr>
        <p:spPr>
          <a:xfrm>
            <a:off x="649486" y="6968186"/>
            <a:ext cx="2032" cy="6591"/>
          </a:xfrm>
          <a:custGeom>
            <a:avLst/>
            <a:gdLst/>
            <a:ahLst/>
            <a:cxnLst/>
            <a:rect l="l" t="t" r="r" b="b"/>
            <a:pathLst>
              <a:path w="2031" h="6591">
                <a:moveTo>
                  <a:pt x="0" y="6591"/>
                </a:moveTo>
                <a:lnTo>
                  <a:pt x="2032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2" name="object 3272"/>
          <p:cNvSpPr/>
          <p:nvPr/>
        </p:nvSpPr>
        <p:spPr>
          <a:xfrm>
            <a:off x="652451" y="7196076"/>
            <a:ext cx="4229" cy="5956"/>
          </a:xfrm>
          <a:custGeom>
            <a:avLst/>
            <a:gdLst/>
            <a:ahLst/>
            <a:cxnLst/>
            <a:rect l="l" t="t" r="r" b="b"/>
            <a:pathLst>
              <a:path w="4229" h="5956">
                <a:moveTo>
                  <a:pt x="4229" y="5956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3" name="object 3273"/>
          <p:cNvSpPr/>
          <p:nvPr/>
        </p:nvSpPr>
        <p:spPr>
          <a:xfrm>
            <a:off x="652451" y="7163454"/>
            <a:ext cx="4229" cy="5956"/>
          </a:xfrm>
          <a:custGeom>
            <a:avLst/>
            <a:gdLst/>
            <a:ahLst/>
            <a:cxnLst/>
            <a:rect l="l" t="t" r="r" b="b"/>
            <a:pathLst>
              <a:path w="4229" h="5956">
                <a:moveTo>
                  <a:pt x="4229" y="0"/>
                </a:moveTo>
                <a:lnTo>
                  <a:pt x="0" y="5956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4" name="object 3274"/>
          <p:cNvSpPr/>
          <p:nvPr/>
        </p:nvSpPr>
        <p:spPr>
          <a:xfrm>
            <a:off x="652451" y="6993164"/>
            <a:ext cx="4229" cy="5956"/>
          </a:xfrm>
          <a:custGeom>
            <a:avLst/>
            <a:gdLst/>
            <a:ahLst/>
            <a:cxnLst/>
            <a:rect l="l" t="t" r="r" b="b"/>
            <a:pathLst>
              <a:path w="4229" h="5956">
                <a:moveTo>
                  <a:pt x="4229" y="5956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5" name="object 3275"/>
          <p:cNvSpPr/>
          <p:nvPr/>
        </p:nvSpPr>
        <p:spPr>
          <a:xfrm>
            <a:off x="652445" y="6951901"/>
            <a:ext cx="53022" cy="55841"/>
          </a:xfrm>
          <a:custGeom>
            <a:avLst/>
            <a:gdLst/>
            <a:ahLst/>
            <a:cxnLst/>
            <a:rect l="l" t="t" r="r" b="b"/>
            <a:pathLst>
              <a:path w="53022" h="55841">
                <a:moveTo>
                  <a:pt x="0" y="14604"/>
                </a:moveTo>
                <a:lnTo>
                  <a:pt x="2286" y="10375"/>
                </a:lnTo>
                <a:lnTo>
                  <a:pt x="9715" y="3746"/>
                </a:lnTo>
                <a:lnTo>
                  <a:pt x="19380" y="0"/>
                </a:lnTo>
                <a:lnTo>
                  <a:pt x="29895" y="25"/>
                </a:lnTo>
                <a:lnTo>
                  <a:pt x="34899" y="2006"/>
                </a:lnTo>
                <a:lnTo>
                  <a:pt x="39547" y="3759"/>
                </a:lnTo>
                <a:lnTo>
                  <a:pt x="46964" y="10375"/>
                </a:lnTo>
                <a:lnTo>
                  <a:pt x="51511" y="18770"/>
                </a:lnTo>
                <a:lnTo>
                  <a:pt x="53022" y="27952"/>
                </a:lnTo>
                <a:lnTo>
                  <a:pt x="51498" y="37160"/>
                </a:lnTo>
                <a:lnTo>
                  <a:pt x="46964" y="45491"/>
                </a:lnTo>
                <a:lnTo>
                  <a:pt x="39522" y="52108"/>
                </a:lnTo>
                <a:lnTo>
                  <a:pt x="29870" y="55841"/>
                </a:lnTo>
                <a:lnTo>
                  <a:pt x="19354" y="55841"/>
                </a:lnTo>
                <a:lnTo>
                  <a:pt x="13373" y="5353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6" name="object 3276"/>
          <p:cNvSpPr/>
          <p:nvPr/>
        </p:nvSpPr>
        <p:spPr>
          <a:xfrm>
            <a:off x="654778" y="6914860"/>
            <a:ext cx="558" cy="215"/>
          </a:xfrm>
          <a:custGeom>
            <a:avLst/>
            <a:gdLst/>
            <a:ahLst/>
            <a:cxnLst/>
            <a:rect l="l" t="t" r="r" b="b"/>
            <a:pathLst>
              <a:path w="558" h="215">
                <a:moveTo>
                  <a:pt x="0" y="215"/>
                </a:moveTo>
                <a:lnTo>
                  <a:pt x="558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7" name="object 3277"/>
          <p:cNvSpPr/>
          <p:nvPr/>
        </p:nvSpPr>
        <p:spPr>
          <a:xfrm>
            <a:off x="657284" y="7298410"/>
            <a:ext cx="67132" cy="0"/>
          </a:xfrm>
          <a:custGeom>
            <a:avLst/>
            <a:gdLst/>
            <a:ahLst/>
            <a:cxnLst/>
            <a:rect l="l" t="t" r="r" b="b"/>
            <a:pathLst>
              <a:path w="67132">
                <a:moveTo>
                  <a:pt x="0" y="0"/>
                </a:moveTo>
                <a:lnTo>
                  <a:pt x="67132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8" name="object 3278"/>
          <p:cNvSpPr/>
          <p:nvPr/>
        </p:nvSpPr>
        <p:spPr>
          <a:xfrm>
            <a:off x="658126" y="7203328"/>
            <a:ext cx="6096" cy="4406"/>
          </a:xfrm>
          <a:custGeom>
            <a:avLst/>
            <a:gdLst/>
            <a:ahLst/>
            <a:cxnLst/>
            <a:rect l="l" t="t" r="r" b="b"/>
            <a:pathLst>
              <a:path w="6095" h="4406">
                <a:moveTo>
                  <a:pt x="0" y="0"/>
                </a:moveTo>
                <a:lnTo>
                  <a:pt x="6096" y="4406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9" name="object 3279"/>
          <p:cNvSpPr/>
          <p:nvPr/>
        </p:nvSpPr>
        <p:spPr>
          <a:xfrm>
            <a:off x="658126" y="7154830"/>
            <a:ext cx="25095" cy="7327"/>
          </a:xfrm>
          <a:custGeom>
            <a:avLst/>
            <a:gdLst/>
            <a:ahLst/>
            <a:cxnLst/>
            <a:rect l="l" t="t" r="r" b="b"/>
            <a:pathLst>
              <a:path w="25095" h="7327">
                <a:moveTo>
                  <a:pt x="0" y="7327"/>
                </a:moveTo>
                <a:lnTo>
                  <a:pt x="4038" y="3746"/>
                </a:lnTo>
                <a:lnTo>
                  <a:pt x="13690" y="0"/>
                </a:lnTo>
                <a:lnTo>
                  <a:pt x="16586" y="0"/>
                </a:lnTo>
                <a:lnTo>
                  <a:pt x="25095" y="355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0" name="object 3280"/>
          <p:cNvSpPr/>
          <p:nvPr/>
        </p:nvSpPr>
        <p:spPr>
          <a:xfrm>
            <a:off x="658122" y="7000417"/>
            <a:ext cx="6096" cy="4406"/>
          </a:xfrm>
          <a:custGeom>
            <a:avLst/>
            <a:gdLst/>
            <a:ahLst/>
            <a:cxnLst/>
            <a:rect l="l" t="t" r="r" b="b"/>
            <a:pathLst>
              <a:path w="6095" h="4406">
                <a:moveTo>
                  <a:pt x="6095" y="4406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1" name="object 3281"/>
          <p:cNvSpPr/>
          <p:nvPr/>
        </p:nvSpPr>
        <p:spPr>
          <a:xfrm>
            <a:off x="658126" y="6954841"/>
            <a:ext cx="6096" cy="4406"/>
          </a:xfrm>
          <a:custGeom>
            <a:avLst/>
            <a:gdLst/>
            <a:ahLst/>
            <a:cxnLst/>
            <a:rect l="l" t="t" r="r" b="b"/>
            <a:pathLst>
              <a:path w="6095" h="4406">
                <a:moveTo>
                  <a:pt x="0" y="4406"/>
                </a:moveTo>
                <a:lnTo>
                  <a:pt x="6096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2" name="object 3282"/>
          <p:cNvSpPr/>
          <p:nvPr/>
        </p:nvSpPr>
        <p:spPr>
          <a:xfrm>
            <a:off x="665821" y="7208334"/>
            <a:ext cx="7620" cy="2336"/>
          </a:xfrm>
          <a:custGeom>
            <a:avLst/>
            <a:gdLst/>
            <a:ahLst/>
            <a:cxnLst/>
            <a:rect l="l" t="t" r="r" b="b"/>
            <a:pathLst>
              <a:path w="7620" h="2336">
                <a:moveTo>
                  <a:pt x="7620" y="2336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3" name="object 3283"/>
          <p:cNvSpPr/>
          <p:nvPr/>
        </p:nvSpPr>
        <p:spPr>
          <a:xfrm>
            <a:off x="665816" y="7154835"/>
            <a:ext cx="7620" cy="2311"/>
          </a:xfrm>
          <a:custGeom>
            <a:avLst/>
            <a:gdLst/>
            <a:ahLst/>
            <a:cxnLst/>
            <a:rect l="l" t="t" r="r" b="b"/>
            <a:pathLst>
              <a:path w="7620" h="2311">
                <a:moveTo>
                  <a:pt x="0" y="2311"/>
                </a:moveTo>
                <a:lnTo>
                  <a:pt x="762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4" name="object 3284"/>
          <p:cNvSpPr/>
          <p:nvPr/>
        </p:nvSpPr>
        <p:spPr>
          <a:xfrm>
            <a:off x="665816" y="6951899"/>
            <a:ext cx="7620" cy="2336"/>
          </a:xfrm>
          <a:custGeom>
            <a:avLst/>
            <a:gdLst/>
            <a:ahLst/>
            <a:cxnLst/>
            <a:rect l="l" t="t" r="r" b="b"/>
            <a:pathLst>
              <a:path w="7620" h="2336">
                <a:moveTo>
                  <a:pt x="0" y="2336"/>
                </a:moveTo>
                <a:lnTo>
                  <a:pt x="762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5" name="object 3285"/>
          <p:cNvSpPr/>
          <p:nvPr/>
        </p:nvSpPr>
        <p:spPr>
          <a:xfrm>
            <a:off x="669813" y="7114423"/>
            <a:ext cx="21488" cy="1231"/>
          </a:xfrm>
          <a:custGeom>
            <a:avLst/>
            <a:gdLst/>
            <a:ahLst/>
            <a:cxnLst/>
            <a:rect l="l" t="t" r="r" b="b"/>
            <a:pathLst>
              <a:path w="21488" h="1231">
                <a:moveTo>
                  <a:pt x="0" y="0"/>
                </a:moveTo>
                <a:lnTo>
                  <a:pt x="18961" y="330"/>
                </a:lnTo>
                <a:lnTo>
                  <a:pt x="21488" y="123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6" name="object 3286"/>
          <p:cNvSpPr/>
          <p:nvPr/>
        </p:nvSpPr>
        <p:spPr>
          <a:xfrm>
            <a:off x="674824" y="7190300"/>
            <a:ext cx="29375" cy="20370"/>
          </a:xfrm>
          <a:custGeom>
            <a:avLst/>
            <a:gdLst/>
            <a:ahLst/>
            <a:cxnLst/>
            <a:rect l="l" t="t" r="r" b="b"/>
            <a:pathLst>
              <a:path w="29375" h="20370">
                <a:moveTo>
                  <a:pt x="0" y="20370"/>
                </a:moveTo>
                <a:lnTo>
                  <a:pt x="7493" y="20370"/>
                </a:lnTo>
                <a:lnTo>
                  <a:pt x="17145" y="16636"/>
                </a:lnTo>
                <a:lnTo>
                  <a:pt x="24536" y="10020"/>
                </a:lnTo>
                <a:lnTo>
                  <a:pt x="29121" y="1663"/>
                </a:lnTo>
                <a:lnTo>
                  <a:pt x="29375" y="0"/>
                </a:lnTo>
                <a:lnTo>
                  <a:pt x="29133" y="151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7" name="object 3287"/>
          <p:cNvSpPr/>
          <p:nvPr/>
        </p:nvSpPr>
        <p:spPr>
          <a:xfrm>
            <a:off x="674824" y="7007397"/>
            <a:ext cx="8382" cy="342"/>
          </a:xfrm>
          <a:custGeom>
            <a:avLst/>
            <a:gdLst/>
            <a:ahLst/>
            <a:cxnLst/>
            <a:rect l="l" t="t" r="r" b="b"/>
            <a:pathLst>
              <a:path w="8381" h="342">
                <a:moveTo>
                  <a:pt x="0" y="342"/>
                </a:moveTo>
                <a:lnTo>
                  <a:pt x="8382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8" name="object 3288"/>
          <p:cNvSpPr/>
          <p:nvPr/>
        </p:nvSpPr>
        <p:spPr>
          <a:xfrm>
            <a:off x="674824" y="7154835"/>
            <a:ext cx="24599" cy="10414"/>
          </a:xfrm>
          <a:custGeom>
            <a:avLst/>
            <a:gdLst/>
            <a:ahLst/>
            <a:cxnLst/>
            <a:rect l="l" t="t" r="r" b="b"/>
            <a:pathLst>
              <a:path w="24599" h="10414">
                <a:moveTo>
                  <a:pt x="0" y="0"/>
                </a:moveTo>
                <a:lnTo>
                  <a:pt x="7518" y="0"/>
                </a:lnTo>
                <a:lnTo>
                  <a:pt x="12522" y="2006"/>
                </a:lnTo>
                <a:lnTo>
                  <a:pt x="17170" y="3733"/>
                </a:lnTo>
                <a:lnTo>
                  <a:pt x="24599" y="10414"/>
                </a:lnTo>
                <a:lnTo>
                  <a:pt x="23799" y="9652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9" name="object 3289"/>
          <p:cNvSpPr/>
          <p:nvPr/>
        </p:nvSpPr>
        <p:spPr>
          <a:xfrm>
            <a:off x="674824" y="6951925"/>
            <a:ext cx="8407" cy="330"/>
          </a:xfrm>
          <a:custGeom>
            <a:avLst/>
            <a:gdLst/>
            <a:ahLst/>
            <a:cxnLst/>
            <a:rect l="l" t="t" r="r" b="b"/>
            <a:pathLst>
              <a:path w="8407" h="330">
                <a:moveTo>
                  <a:pt x="0" y="0"/>
                </a:moveTo>
                <a:lnTo>
                  <a:pt x="8407" y="33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0" name="object 3290"/>
          <p:cNvSpPr/>
          <p:nvPr/>
        </p:nvSpPr>
        <p:spPr>
          <a:xfrm>
            <a:off x="677325" y="7042994"/>
            <a:ext cx="25057" cy="5245"/>
          </a:xfrm>
          <a:custGeom>
            <a:avLst/>
            <a:gdLst/>
            <a:ahLst/>
            <a:cxnLst/>
            <a:rect l="l" t="t" r="r" b="b"/>
            <a:pathLst>
              <a:path w="25057" h="5245">
                <a:moveTo>
                  <a:pt x="8623" y="5245"/>
                </a:moveTo>
                <a:lnTo>
                  <a:pt x="11455" y="4838"/>
                </a:lnTo>
                <a:lnTo>
                  <a:pt x="25057" y="0"/>
                </a:lnTo>
                <a:lnTo>
                  <a:pt x="22555" y="749"/>
                </a:lnTo>
                <a:lnTo>
                  <a:pt x="8623" y="5245"/>
                </a:lnTo>
                <a:lnTo>
                  <a:pt x="0" y="4838"/>
                </a:lnTo>
                <a:lnTo>
                  <a:pt x="1193" y="4838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1" name="object 3291"/>
          <p:cNvSpPr/>
          <p:nvPr/>
        </p:nvSpPr>
        <p:spPr>
          <a:xfrm>
            <a:off x="687351" y="7206674"/>
            <a:ext cx="4927" cy="2032"/>
          </a:xfrm>
          <a:custGeom>
            <a:avLst/>
            <a:gdLst/>
            <a:ahLst/>
            <a:cxnLst/>
            <a:rect l="l" t="t" r="r" b="b"/>
            <a:pathLst>
              <a:path w="4927" h="2031">
                <a:moveTo>
                  <a:pt x="0" y="2031"/>
                </a:moveTo>
                <a:lnTo>
                  <a:pt x="4927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2" name="object 3292"/>
          <p:cNvSpPr/>
          <p:nvPr/>
        </p:nvSpPr>
        <p:spPr>
          <a:xfrm>
            <a:off x="687351" y="7003738"/>
            <a:ext cx="4927" cy="2057"/>
          </a:xfrm>
          <a:custGeom>
            <a:avLst/>
            <a:gdLst/>
            <a:ahLst/>
            <a:cxnLst/>
            <a:rect l="l" t="t" r="r" b="b"/>
            <a:pathLst>
              <a:path w="4927" h="2057">
                <a:moveTo>
                  <a:pt x="0" y="2057"/>
                </a:moveTo>
                <a:lnTo>
                  <a:pt x="4927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3" name="object 3293"/>
          <p:cNvSpPr/>
          <p:nvPr/>
        </p:nvSpPr>
        <p:spPr>
          <a:xfrm>
            <a:off x="687351" y="6953912"/>
            <a:ext cx="4927" cy="1981"/>
          </a:xfrm>
          <a:custGeom>
            <a:avLst/>
            <a:gdLst/>
            <a:ahLst/>
            <a:cxnLst/>
            <a:rect l="l" t="t" r="r" b="b"/>
            <a:pathLst>
              <a:path w="4927" h="1981">
                <a:moveTo>
                  <a:pt x="0" y="0"/>
                </a:moveTo>
                <a:lnTo>
                  <a:pt x="4927" y="198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4" name="object 3294"/>
          <p:cNvSpPr/>
          <p:nvPr/>
        </p:nvSpPr>
        <p:spPr>
          <a:xfrm>
            <a:off x="687349" y="7156850"/>
            <a:ext cx="4927" cy="1981"/>
          </a:xfrm>
          <a:custGeom>
            <a:avLst/>
            <a:gdLst/>
            <a:ahLst/>
            <a:cxnLst/>
            <a:rect l="l" t="t" r="r" b="b"/>
            <a:pathLst>
              <a:path w="4927" h="1981">
                <a:moveTo>
                  <a:pt x="4927" y="1981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5" name="object 3295"/>
          <p:cNvSpPr/>
          <p:nvPr/>
        </p:nvSpPr>
        <p:spPr>
          <a:xfrm>
            <a:off x="693680" y="7233461"/>
            <a:ext cx="56337" cy="16243"/>
          </a:xfrm>
          <a:custGeom>
            <a:avLst/>
            <a:gdLst/>
            <a:ahLst/>
            <a:cxnLst/>
            <a:rect l="l" t="t" r="r" b="b"/>
            <a:pathLst>
              <a:path w="56337" h="16243">
                <a:moveTo>
                  <a:pt x="16243" y="9956"/>
                </a:moveTo>
                <a:lnTo>
                  <a:pt x="21424" y="6819"/>
                </a:lnTo>
                <a:lnTo>
                  <a:pt x="28701" y="0"/>
                </a:lnTo>
                <a:lnTo>
                  <a:pt x="16243" y="9956"/>
                </a:lnTo>
                <a:lnTo>
                  <a:pt x="0" y="16243"/>
                </a:lnTo>
                <a:lnTo>
                  <a:pt x="56337" y="16243"/>
                </a:lnTo>
                <a:lnTo>
                  <a:pt x="54038" y="16243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6" name="object 3296"/>
          <p:cNvSpPr/>
          <p:nvPr/>
        </p:nvSpPr>
        <p:spPr>
          <a:xfrm>
            <a:off x="694869" y="7200329"/>
            <a:ext cx="4470" cy="4013"/>
          </a:xfrm>
          <a:custGeom>
            <a:avLst/>
            <a:gdLst/>
            <a:ahLst/>
            <a:cxnLst/>
            <a:rect l="l" t="t" r="r" b="b"/>
            <a:pathLst>
              <a:path w="4470" h="4013">
                <a:moveTo>
                  <a:pt x="0" y="4013"/>
                </a:moveTo>
                <a:lnTo>
                  <a:pt x="4470" y="0"/>
                </a:lnTo>
                <a:lnTo>
                  <a:pt x="3759" y="66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7" name="object 3297"/>
          <p:cNvSpPr/>
          <p:nvPr/>
        </p:nvSpPr>
        <p:spPr>
          <a:xfrm>
            <a:off x="694869" y="7161164"/>
            <a:ext cx="10604" cy="29133"/>
          </a:xfrm>
          <a:custGeom>
            <a:avLst/>
            <a:gdLst/>
            <a:ahLst/>
            <a:cxnLst/>
            <a:rect l="l" t="t" r="r" b="b"/>
            <a:pathLst>
              <a:path w="10604" h="29133">
                <a:moveTo>
                  <a:pt x="0" y="0"/>
                </a:moveTo>
                <a:lnTo>
                  <a:pt x="4559" y="4076"/>
                </a:lnTo>
                <a:lnTo>
                  <a:pt x="9093" y="12420"/>
                </a:lnTo>
                <a:lnTo>
                  <a:pt x="10604" y="21628"/>
                </a:lnTo>
                <a:lnTo>
                  <a:pt x="9334" y="29133"/>
                </a:lnTo>
                <a:lnTo>
                  <a:pt x="10604" y="21628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8" name="object 3298"/>
          <p:cNvSpPr/>
          <p:nvPr/>
        </p:nvSpPr>
        <p:spPr>
          <a:xfrm>
            <a:off x="694869" y="7116323"/>
            <a:ext cx="51104" cy="117132"/>
          </a:xfrm>
          <a:custGeom>
            <a:avLst/>
            <a:gdLst/>
            <a:ahLst/>
            <a:cxnLst/>
            <a:rect l="l" t="t" r="r" b="b"/>
            <a:pathLst>
              <a:path w="51104" h="117132">
                <a:moveTo>
                  <a:pt x="0" y="0"/>
                </a:moveTo>
                <a:lnTo>
                  <a:pt x="21602" y="9778"/>
                </a:lnTo>
                <a:lnTo>
                  <a:pt x="38620" y="26720"/>
                </a:lnTo>
                <a:lnTo>
                  <a:pt x="48552" y="47497"/>
                </a:lnTo>
                <a:lnTo>
                  <a:pt x="51104" y="69875"/>
                </a:lnTo>
                <a:lnTo>
                  <a:pt x="46291" y="91973"/>
                </a:lnTo>
                <a:lnTo>
                  <a:pt x="34112" y="111861"/>
                </a:lnTo>
                <a:lnTo>
                  <a:pt x="27520" y="117132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9" name="object 3299"/>
          <p:cNvSpPr/>
          <p:nvPr/>
        </p:nvSpPr>
        <p:spPr>
          <a:xfrm>
            <a:off x="694869" y="6958253"/>
            <a:ext cx="4559" cy="4076"/>
          </a:xfrm>
          <a:custGeom>
            <a:avLst/>
            <a:gdLst/>
            <a:ahLst/>
            <a:cxnLst/>
            <a:rect l="l" t="t" r="r" b="b"/>
            <a:pathLst>
              <a:path w="4559" h="4076">
                <a:moveTo>
                  <a:pt x="0" y="0"/>
                </a:moveTo>
                <a:lnTo>
                  <a:pt x="4559" y="4076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0" name="object 3300"/>
          <p:cNvSpPr/>
          <p:nvPr/>
        </p:nvSpPr>
        <p:spPr>
          <a:xfrm>
            <a:off x="693680" y="6912872"/>
            <a:ext cx="22047" cy="10007"/>
          </a:xfrm>
          <a:custGeom>
            <a:avLst/>
            <a:gdLst/>
            <a:ahLst/>
            <a:cxnLst/>
            <a:rect l="l" t="t" r="r" b="b"/>
            <a:pathLst>
              <a:path w="22047" h="10007">
                <a:moveTo>
                  <a:pt x="0" y="0"/>
                </a:moveTo>
                <a:lnTo>
                  <a:pt x="1193" y="0"/>
                </a:lnTo>
                <a:lnTo>
                  <a:pt x="0" y="0"/>
                </a:lnTo>
                <a:lnTo>
                  <a:pt x="21424" y="9423"/>
                </a:lnTo>
                <a:lnTo>
                  <a:pt x="22047" y="1000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1" name="object 3301"/>
          <p:cNvSpPr/>
          <p:nvPr/>
        </p:nvSpPr>
        <p:spPr>
          <a:xfrm>
            <a:off x="694869" y="6997330"/>
            <a:ext cx="4559" cy="4102"/>
          </a:xfrm>
          <a:custGeom>
            <a:avLst/>
            <a:gdLst/>
            <a:ahLst/>
            <a:cxnLst/>
            <a:rect l="l" t="t" r="r" b="b"/>
            <a:pathLst>
              <a:path w="4559" h="4102">
                <a:moveTo>
                  <a:pt x="0" y="4102"/>
                </a:moveTo>
                <a:lnTo>
                  <a:pt x="4559" y="0"/>
                </a:lnTo>
                <a:lnTo>
                  <a:pt x="3543" y="92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2" name="object 3302"/>
          <p:cNvSpPr/>
          <p:nvPr/>
        </p:nvSpPr>
        <p:spPr>
          <a:xfrm>
            <a:off x="694869" y="6912872"/>
            <a:ext cx="62852" cy="0"/>
          </a:xfrm>
          <a:custGeom>
            <a:avLst/>
            <a:gdLst/>
            <a:ahLst/>
            <a:cxnLst/>
            <a:rect l="l" t="t" r="r" b="b"/>
            <a:pathLst>
              <a:path w="62852">
                <a:moveTo>
                  <a:pt x="0" y="0"/>
                </a:moveTo>
                <a:lnTo>
                  <a:pt x="62852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3" name="object 3303"/>
          <p:cNvSpPr/>
          <p:nvPr/>
        </p:nvSpPr>
        <p:spPr>
          <a:xfrm>
            <a:off x="699336" y="7200261"/>
            <a:ext cx="88" cy="63"/>
          </a:xfrm>
          <a:custGeom>
            <a:avLst/>
            <a:gdLst/>
            <a:ahLst/>
            <a:cxnLst/>
            <a:rect l="l" t="t" r="r" b="b"/>
            <a:pathLst>
              <a:path w="88" h="63">
                <a:moveTo>
                  <a:pt x="88" y="0"/>
                </a:moveTo>
                <a:lnTo>
                  <a:pt x="0" y="63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4" name="object 3304"/>
          <p:cNvSpPr/>
          <p:nvPr/>
        </p:nvSpPr>
        <p:spPr>
          <a:xfrm>
            <a:off x="698628" y="6961577"/>
            <a:ext cx="711" cy="673"/>
          </a:xfrm>
          <a:custGeom>
            <a:avLst/>
            <a:gdLst/>
            <a:ahLst/>
            <a:cxnLst/>
            <a:rect l="l" t="t" r="r" b="b"/>
            <a:pathLst>
              <a:path w="711" h="673">
                <a:moveTo>
                  <a:pt x="711" y="673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5" name="object 3305"/>
          <p:cNvSpPr/>
          <p:nvPr/>
        </p:nvSpPr>
        <p:spPr>
          <a:xfrm>
            <a:off x="697372" y="6914563"/>
            <a:ext cx="48488" cy="67792"/>
          </a:xfrm>
          <a:custGeom>
            <a:avLst/>
            <a:gdLst/>
            <a:ahLst/>
            <a:cxnLst/>
            <a:rect l="l" t="t" r="r" b="b"/>
            <a:pathLst>
              <a:path w="48488" h="67792">
                <a:moveTo>
                  <a:pt x="8102" y="65290"/>
                </a:moveTo>
                <a:lnTo>
                  <a:pt x="48488" y="67792"/>
                </a:lnTo>
                <a:lnTo>
                  <a:pt x="46050" y="46367"/>
                </a:lnTo>
                <a:lnTo>
                  <a:pt x="36118" y="25565"/>
                </a:lnTo>
                <a:lnTo>
                  <a:pt x="19100" y="8635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6" name="object 3306"/>
          <p:cNvSpPr/>
          <p:nvPr/>
        </p:nvSpPr>
        <p:spPr>
          <a:xfrm>
            <a:off x="697374" y="6864164"/>
            <a:ext cx="25679" cy="0"/>
          </a:xfrm>
          <a:custGeom>
            <a:avLst/>
            <a:gdLst/>
            <a:ahLst/>
            <a:cxnLst/>
            <a:rect l="l" t="t" r="r" b="b"/>
            <a:pathLst>
              <a:path w="25679">
                <a:moveTo>
                  <a:pt x="0" y="0"/>
                </a:moveTo>
                <a:lnTo>
                  <a:pt x="25679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7" name="object 3307"/>
          <p:cNvSpPr/>
          <p:nvPr/>
        </p:nvSpPr>
        <p:spPr>
          <a:xfrm>
            <a:off x="704217" y="7175267"/>
            <a:ext cx="1257" cy="7518"/>
          </a:xfrm>
          <a:custGeom>
            <a:avLst/>
            <a:gdLst/>
            <a:ahLst/>
            <a:cxnLst/>
            <a:rect l="l" t="t" r="r" b="b"/>
            <a:pathLst>
              <a:path w="1257" h="7518">
                <a:moveTo>
                  <a:pt x="1257" y="7518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8" name="object 3308"/>
          <p:cNvSpPr/>
          <p:nvPr/>
        </p:nvSpPr>
        <p:spPr>
          <a:xfrm>
            <a:off x="702386" y="7042254"/>
            <a:ext cx="2057" cy="736"/>
          </a:xfrm>
          <a:custGeom>
            <a:avLst/>
            <a:gdLst/>
            <a:ahLst/>
            <a:cxnLst/>
            <a:rect l="l" t="t" r="r" b="b"/>
            <a:pathLst>
              <a:path w="2057" h="736">
                <a:moveTo>
                  <a:pt x="0" y="736"/>
                </a:moveTo>
                <a:lnTo>
                  <a:pt x="2057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9" name="object 3309"/>
          <p:cNvSpPr/>
          <p:nvPr/>
        </p:nvSpPr>
        <p:spPr>
          <a:xfrm>
            <a:off x="703875" y="7028544"/>
            <a:ext cx="21082" cy="13906"/>
          </a:xfrm>
          <a:custGeom>
            <a:avLst/>
            <a:gdLst/>
            <a:ahLst/>
            <a:cxnLst/>
            <a:rect l="l" t="t" r="r" b="b"/>
            <a:pathLst>
              <a:path w="21081" h="13906">
                <a:moveTo>
                  <a:pt x="0" y="13906"/>
                </a:moveTo>
                <a:lnTo>
                  <a:pt x="6045" y="11938"/>
                </a:lnTo>
                <a:lnTo>
                  <a:pt x="21082" y="0"/>
                </a:lnTo>
                <a:lnTo>
                  <a:pt x="6972" y="11442"/>
                </a:lnTo>
                <a:lnTo>
                  <a:pt x="6045" y="11938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0" name="object 3310"/>
          <p:cNvSpPr/>
          <p:nvPr/>
        </p:nvSpPr>
        <p:spPr>
          <a:xfrm>
            <a:off x="704221" y="6974784"/>
            <a:ext cx="1257" cy="12522"/>
          </a:xfrm>
          <a:custGeom>
            <a:avLst/>
            <a:gdLst/>
            <a:ahLst/>
            <a:cxnLst/>
            <a:rect l="l" t="t" r="r" b="b"/>
            <a:pathLst>
              <a:path w="1257" h="12522">
                <a:moveTo>
                  <a:pt x="0" y="12522"/>
                </a:moveTo>
                <a:lnTo>
                  <a:pt x="1257" y="5054"/>
                </a:lnTo>
                <a:lnTo>
                  <a:pt x="406" y="0"/>
                </a:lnTo>
                <a:lnTo>
                  <a:pt x="495" y="469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1" name="object 3311"/>
          <p:cNvSpPr/>
          <p:nvPr/>
        </p:nvSpPr>
        <p:spPr>
          <a:xfrm>
            <a:off x="704199" y="6972275"/>
            <a:ext cx="431" cy="2501"/>
          </a:xfrm>
          <a:custGeom>
            <a:avLst/>
            <a:gdLst/>
            <a:ahLst/>
            <a:cxnLst/>
            <a:rect l="l" t="t" r="r" b="b"/>
            <a:pathLst>
              <a:path w="431" h="2501">
                <a:moveTo>
                  <a:pt x="431" y="2501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2" name="object 3312"/>
          <p:cNvSpPr/>
          <p:nvPr/>
        </p:nvSpPr>
        <p:spPr>
          <a:xfrm>
            <a:off x="709927" y="7122286"/>
            <a:ext cx="990" cy="342"/>
          </a:xfrm>
          <a:custGeom>
            <a:avLst/>
            <a:gdLst/>
            <a:ahLst/>
            <a:cxnLst/>
            <a:rect l="l" t="t" r="r" b="b"/>
            <a:pathLst>
              <a:path w="990" h="342">
                <a:moveTo>
                  <a:pt x="990" y="342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3" name="object 3313"/>
          <p:cNvSpPr/>
          <p:nvPr/>
        </p:nvSpPr>
        <p:spPr>
          <a:xfrm>
            <a:off x="714828" y="7240414"/>
            <a:ext cx="63" cy="0"/>
          </a:xfrm>
          <a:custGeom>
            <a:avLst/>
            <a:gdLst/>
            <a:ahLst/>
            <a:cxnLst/>
            <a:rect l="l" t="t" r="r" b="b"/>
            <a:pathLst>
              <a:path w="63">
                <a:moveTo>
                  <a:pt x="63" y="0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4" name="object 3314"/>
          <p:cNvSpPr/>
          <p:nvPr/>
        </p:nvSpPr>
        <p:spPr>
          <a:xfrm>
            <a:off x="716467" y="7126108"/>
            <a:ext cx="14490" cy="14427"/>
          </a:xfrm>
          <a:custGeom>
            <a:avLst/>
            <a:gdLst/>
            <a:ahLst/>
            <a:cxnLst/>
            <a:rect l="l" t="t" r="r" b="b"/>
            <a:pathLst>
              <a:path w="14490" h="14427">
                <a:moveTo>
                  <a:pt x="0" y="0"/>
                </a:moveTo>
                <a:lnTo>
                  <a:pt x="12547" y="11226"/>
                </a:lnTo>
                <a:lnTo>
                  <a:pt x="14490" y="1442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5" name="object 3315"/>
          <p:cNvSpPr/>
          <p:nvPr/>
        </p:nvSpPr>
        <p:spPr>
          <a:xfrm>
            <a:off x="717937" y="6924666"/>
            <a:ext cx="14770" cy="14693"/>
          </a:xfrm>
          <a:custGeom>
            <a:avLst/>
            <a:gdLst/>
            <a:ahLst/>
            <a:cxnLst/>
            <a:rect l="l" t="t" r="r" b="b"/>
            <a:pathLst>
              <a:path w="14770" h="14693">
                <a:moveTo>
                  <a:pt x="0" y="0"/>
                </a:moveTo>
                <a:lnTo>
                  <a:pt x="14236" y="13652"/>
                </a:lnTo>
                <a:lnTo>
                  <a:pt x="14770" y="14693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6" name="object 3316"/>
          <p:cNvSpPr/>
          <p:nvPr/>
        </p:nvSpPr>
        <p:spPr>
          <a:xfrm>
            <a:off x="724957" y="7025645"/>
            <a:ext cx="3568" cy="2895"/>
          </a:xfrm>
          <a:custGeom>
            <a:avLst/>
            <a:gdLst/>
            <a:ahLst/>
            <a:cxnLst/>
            <a:rect l="l" t="t" r="r" b="b"/>
            <a:pathLst>
              <a:path w="3568" h="2895">
                <a:moveTo>
                  <a:pt x="0" y="2895"/>
                </a:moveTo>
                <a:lnTo>
                  <a:pt x="3568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7" name="object 3317"/>
          <p:cNvSpPr/>
          <p:nvPr/>
        </p:nvSpPr>
        <p:spPr>
          <a:xfrm>
            <a:off x="727463" y="7002964"/>
            <a:ext cx="14211" cy="23545"/>
          </a:xfrm>
          <a:custGeom>
            <a:avLst/>
            <a:gdLst/>
            <a:ahLst/>
            <a:cxnLst/>
            <a:rect l="l" t="t" r="r" b="b"/>
            <a:pathLst>
              <a:path w="14211" h="23545">
                <a:moveTo>
                  <a:pt x="0" y="23545"/>
                </a:moveTo>
                <a:lnTo>
                  <a:pt x="1511" y="22288"/>
                </a:lnTo>
                <a:lnTo>
                  <a:pt x="13690" y="2425"/>
                </a:lnTo>
                <a:lnTo>
                  <a:pt x="14211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8" name="object 3318"/>
          <p:cNvSpPr/>
          <p:nvPr/>
        </p:nvSpPr>
        <p:spPr>
          <a:xfrm>
            <a:off x="729169" y="7216203"/>
            <a:ext cx="7150" cy="11684"/>
          </a:xfrm>
          <a:custGeom>
            <a:avLst/>
            <a:gdLst/>
            <a:ahLst/>
            <a:cxnLst/>
            <a:rect l="l" t="t" r="r" b="b"/>
            <a:pathLst>
              <a:path w="7150" h="11683">
                <a:moveTo>
                  <a:pt x="0" y="11684"/>
                </a:moveTo>
                <a:lnTo>
                  <a:pt x="2997" y="8051"/>
                </a:lnTo>
                <a:lnTo>
                  <a:pt x="715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9" name="object 3319"/>
          <p:cNvSpPr/>
          <p:nvPr/>
        </p:nvSpPr>
        <p:spPr>
          <a:xfrm>
            <a:off x="729969" y="6936287"/>
            <a:ext cx="990" cy="901"/>
          </a:xfrm>
          <a:custGeom>
            <a:avLst/>
            <a:gdLst/>
            <a:ahLst/>
            <a:cxnLst/>
            <a:rect l="l" t="t" r="r" b="b"/>
            <a:pathLst>
              <a:path w="990" h="901">
                <a:moveTo>
                  <a:pt x="0" y="0"/>
                </a:moveTo>
                <a:lnTo>
                  <a:pt x="990" y="90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0" name="object 3320"/>
          <p:cNvSpPr/>
          <p:nvPr/>
        </p:nvSpPr>
        <p:spPr>
          <a:xfrm>
            <a:off x="733493" y="7143040"/>
            <a:ext cx="8420" cy="17627"/>
          </a:xfrm>
          <a:custGeom>
            <a:avLst/>
            <a:gdLst/>
            <a:ahLst/>
            <a:cxnLst/>
            <a:rect l="l" t="t" r="r" b="b"/>
            <a:pathLst>
              <a:path w="8420" h="17627">
                <a:moveTo>
                  <a:pt x="8420" y="17627"/>
                </a:moveTo>
                <a:lnTo>
                  <a:pt x="7708" y="14274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1" name="object 3321"/>
          <p:cNvSpPr/>
          <p:nvPr/>
        </p:nvSpPr>
        <p:spPr>
          <a:xfrm>
            <a:off x="734482" y="6942206"/>
            <a:ext cx="8013" cy="16205"/>
          </a:xfrm>
          <a:custGeom>
            <a:avLst/>
            <a:gdLst/>
            <a:ahLst/>
            <a:cxnLst/>
            <a:rect l="l" t="t" r="r" b="b"/>
            <a:pathLst>
              <a:path w="8013" h="16205">
                <a:moveTo>
                  <a:pt x="0" y="0"/>
                </a:moveTo>
                <a:lnTo>
                  <a:pt x="8013" y="16205"/>
                </a:lnTo>
                <a:lnTo>
                  <a:pt x="7391" y="15036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2" name="object 3322"/>
          <p:cNvSpPr/>
          <p:nvPr/>
        </p:nvSpPr>
        <p:spPr>
          <a:xfrm>
            <a:off x="741244" y="7195383"/>
            <a:ext cx="2717" cy="12458"/>
          </a:xfrm>
          <a:custGeom>
            <a:avLst/>
            <a:gdLst/>
            <a:ahLst/>
            <a:cxnLst/>
            <a:rect l="l" t="t" r="r" b="b"/>
            <a:pathLst>
              <a:path w="2717" h="12458">
                <a:moveTo>
                  <a:pt x="0" y="12458"/>
                </a:moveTo>
                <a:lnTo>
                  <a:pt x="1638" y="8051"/>
                </a:lnTo>
                <a:lnTo>
                  <a:pt x="2717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3" name="object 3323"/>
          <p:cNvSpPr/>
          <p:nvPr/>
        </p:nvSpPr>
        <p:spPr>
          <a:xfrm>
            <a:off x="741265" y="6982354"/>
            <a:ext cx="4711" cy="22491"/>
          </a:xfrm>
          <a:custGeom>
            <a:avLst/>
            <a:gdLst/>
            <a:ahLst/>
            <a:cxnLst/>
            <a:rect l="l" t="t" r="r" b="b"/>
            <a:pathLst>
              <a:path w="4711" h="22491">
                <a:moveTo>
                  <a:pt x="0" y="22491"/>
                </a:moveTo>
                <a:lnTo>
                  <a:pt x="4711" y="939"/>
                </a:lnTo>
                <a:lnTo>
                  <a:pt x="4597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4" name="object 3324"/>
          <p:cNvSpPr/>
          <p:nvPr/>
        </p:nvSpPr>
        <p:spPr>
          <a:xfrm>
            <a:off x="742496" y="6958406"/>
            <a:ext cx="520" cy="1638"/>
          </a:xfrm>
          <a:custGeom>
            <a:avLst/>
            <a:gdLst/>
            <a:ahLst/>
            <a:cxnLst/>
            <a:rect l="l" t="t" r="r" b="b"/>
            <a:pathLst>
              <a:path w="520" h="1638">
                <a:moveTo>
                  <a:pt x="0" y="0"/>
                </a:moveTo>
                <a:lnTo>
                  <a:pt x="393" y="736"/>
                </a:lnTo>
                <a:lnTo>
                  <a:pt x="520" y="1638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5" name="object 3325"/>
          <p:cNvSpPr/>
          <p:nvPr/>
        </p:nvSpPr>
        <p:spPr>
          <a:xfrm>
            <a:off x="743577" y="7165247"/>
            <a:ext cx="2438" cy="20955"/>
          </a:xfrm>
          <a:custGeom>
            <a:avLst/>
            <a:gdLst/>
            <a:ahLst/>
            <a:cxnLst/>
            <a:rect l="l" t="t" r="r" b="b"/>
            <a:pathLst>
              <a:path w="2438" h="20954">
                <a:moveTo>
                  <a:pt x="0" y="0"/>
                </a:moveTo>
                <a:lnTo>
                  <a:pt x="2438" y="15036"/>
                </a:lnTo>
                <a:lnTo>
                  <a:pt x="2400" y="20954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6" name="object 3326"/>
          <p:cNvSpPr/>
          <p:nvPr/>
        </p:nvSpPr>
        <p:spPr>
          <a:xfrm>
            <a:off x="744440" y="6969767"/>
            <a:ext cx="1574" cy="13525"/>
          </a:xfrm>
          <a:custGeom>
            <a:avLst/>
            <a:gdLst/>
            <a:ahLst/>
            <a:cxnLst/>
            <a:rect l="l" t="t" r="r" b="b"/>
            <a:pathLst>
              <a:path w="1574" h="13525">
                <a:moveTo>
                  <a:pt x="0" y="0"/>
                </a:moveTo>
                <a:lnTo>
                  <a:pt x="1574" y="12572"/>
                </a:lnTo>
                <a:lnTo>
                  <a:pt x="1536" y="13525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7" name="object 3327"/>
          <p:cNvSpPr/>
          <p:nvPr/>
        </p:nvSpPr>
        <p:spPr>
          <a:xfrm>
            <a:off x="745585" y="6979785"/>
            <a:ext cx="431" cy="2552"/>
          </a:xfrm>
          <a:custGeom>
            <a:avLst/>
            <a:gdLst/>
            <a:ahLst/>
            <a:cxnLst/>
            <a:rect l="l" t="t" r="r" b="b"/>
            <a:pathLst>
              <a:path w="431" h="2552">
                <a:moveTo>
                  <a:pt x="431" y="2552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8" name="object 3328"/>
          <p:cNvSpPr/>
          <p:nvPr/>
        </p:nvSpPr>
        <p:spPr>
          <a:xfrm>
            <a:off x="750013" y="7249703"/>
            <a:ext cx="40690" cy="0"/>
          </a:xfrm>
          <a:custGeom>
            <a:avLst/>
            <a:gdLst/>
            <a:ahLst/>
            <a:cxnLst/>
            <a:rect l="l" t="t" r="r" b="b"/>
            <a:pathLst>
              <a:path w="40690">
                <a:moveTo>
                  <a:pt x="0" y="0"/>
                </a:moveTo>
                <a:lnTo>
                  <a:pt x="4069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9" name="object 3329"/>
          <p:cNvSpPr/>
          <p:nvPr/>
        </p:nvSpPr>
        <p:spPr>
          <a:xfrm>
            <a:off x="757530" y="6912872"/>
            <a:ext cx="33172" cy="336829"/>
          </a:xfrm>
          <a:custGeom>
            <a:avLst/>
            <a:gdLst/>
            <a:ahLst/>
            <a:cxnLst/>
            <a:rect l="l" t="t" r="r" b="b"/>
            <a:pathLst>
              <a:path w="33172" h="336829">
                <a:moveTo>
                  <a:pt x="0" y="0"/>
                </a:moveTo>
                <a:lnTo>
                  <a:pt x="33172" y="0"/>
                </a:lnTo>
                <a:lnTo>
                  <a:pt x="33172" y="336829"/>
                </a:lnTo>
                <a:lnTo>
                  <a:pt x="7518" y="336829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0" name="object 3330"/>
          <p:cNvSpPr/>
          <p:nvPr/>
        </p:nvSpPr>
        <p:spPr>
          <a:xfrm>
            <a:off x="780448" y="6864164"/>
            <a:ext cx="72301" cy="0"/>
          </a:xfrm>
          <a:custGeom>
            <a:avLst/>
            <a:gdLst/>
            <a:ahLst/>
            <a:cxnLst/>
            <a:rect l="l" t="t" r="r" b="b"/>
            <a:pathLst>
              <a:path w="72301">
                <a:moveTo>
                  <a:pt x="0" y="0"/>
                </a:moveTo>
                <a:lnTo>
                  <a:pt x="72301" y="0"/>
                </a:lnTo>
                <a:lnTo>
                  <a:pt x="2719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1" name="object 3331"/>
          <p:cNvSpPr/>
          <p:nvPr/>
        </p:nvSpPr>
        <p:spPr>
          <a:xfrm>
            <a:off x="790708" y="6912874"/>
            <a:ext cx="0" cy="170789"/>
          </a:xfrm>
          <a:custGeom>
            <a:avLst/>
            <a:gdLst/>
            <a:ahLst/>
            <a:cxnLst/>
            <a:rect l="l" t="t" r="r" b="b"/>
            <a:pathLst>
              <a:path h="170789">
                <a:moveTo>
                  <a:pt x="0" y="170789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2" name="object 3332"/>
          <p:cNvSpPr/>
          <p:nvPr/>
        </p:nvSpPr>
        <p:spPr>
          <a:xfrm>
            <a:off x="790708" y="6934692"/>
            <a:ext cx="0" cy="2501"/>
          </a:xfrm>
          <a:custGeom>
            <a:avLst/>
            <a:gdLst/>
            <a:ahLst/>
            <a:cxnLst/>
            <a:rect l="l" t="t" r="r" b="b"/>
            <a:pathLst>
              <a:path h="2501">
                <a:moveTo>
                  <a:pt x="0" y="2501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3" name="object 3333"/>
          <p:cNvSpPr/>
          <p:nvPr/>
        </p:nvSpPr>
        <p:spPr>
          <a:xfrm>
            <a:off x="831295" y="7298410"/>
            <a:ext cx="161785" cy="0"/>
          </a:xfrm>
          <a:custGeom>
            <a:avLst/>
            <a:gdLst/>
            <a:ahLst/>
            <a:cxnLst/>
            <a:rect l="l" t="t" r="r" b="b"/>
            <a:pathLst>
              <a:path w="161785">
                <a:moveTo>
                  <a:pt x="0" y="0"/>
                </a:moveTo>
                <a:lnTo>
                  <a:pt x="161785" y="0"/>
                </a:lnTo>
                <a:lnTo>
                  <a:pt x="108216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4" name="object 3334"/>
          <p:cNvSpPr/>
          <p:nvPr/>
        </p:nvSpPr>
        <p:spPr>
          <a:xfrm>
            <a:off x="831295" y="6864164"/>
            <a:ext cx="186664" cy="434251"/>
          </a:xfrm>
          <a:custGeom>
            <a:avLst/>
            <a:gdLst/>
            <a:ahLst/>
            <a:cxnLst/>
            <a:rect l="l" t="t" r="r" b="b"/>
            <a:pathLst>
              <a:path w="186664" h="434251">
                <a:moveTo>
                  <a:pt x="0" y="0"/>
                </a:moveTo>
                <a:lnTo>
                  <a:pt x="186664" y="0"/>
                </a:lnTo>
                <a:lnTo>
                  <a:pt x="186664" y="434251"/>
                </a:lnTo>
                <a:lnTo>
                  <a:pt x="161785" y="43425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5" name="object 3335"/>
          <p:cNvSpPr/>
          <p:nvPr/>
        </p:nvSpPr>
        <p:spPr>
          <a:xfrm>
            <a:off x="852745" y="6864164"/>
            <a:ext cx="205803" cy="0"/>
          </a:xfrm>
          <a:custGeom>
            <a:avLst/>
            <a:gdLst/>
            <a:ahLst/>
            <a:cxnLst/>
            <a:rect l="l" t="t" r="r" b="b"/>
            <a:pathLst>
              <a:path w="205803">
                <a:moveTo>
                  <a:pt x="205803" y="0"/>
                </a:moveTo>
                <a:lnTo>
                  <a:pt x="0" y="0"/>
                </a:lnTo>
                <a:lnTo>
                  <a:pt x="170395" y="0"/>
                </a:lnTo>
                <a:lnTo>
                  <a:pt x="165214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6" name="object 3336"/>
          <p:cNvSpPr/>
          <p:nvPr/>
        </p:nvSpPr>
        <p:spPr>
          <a:xfrm>
            <a:off x="855640" y="7113993"/>
            <a:ext cx="137033" cy="137502"/>
          </a:xfrm>
          <a:custGeom>
            <a:avLst/>
            <a:gdLst/>
            <a:ahLst/>
            <a:cxnLst/>
            <a:rect l="l" t="t" r="r" b="b"/>
            <a:pathLst>
              <a:path w="137032" h="137502">
                <a:moveTo>
                  <a:pt x="69786" y="406"/>
                </a:moveTo>
                <a:lnTo>
                  <a:pt x="74688" y="0"/>
                </a:lnTo>
                <a:lnTo>
                  <a:pt x="96697" y="5562"/>
                </a:lnTo>
                <a:lnTo>
                  <a:pt x="115709" y="17983"/>
                </a:lnTo>
                <a:lnTo>
                  <a:pt x="129667" y="35915"/>
                </a:lnTo>
                <a:lnTo>
                  <a:pt x="137033" y="57391"/>
                </a:lnTo>
                <a:lnTo>
                  <a:pt x="137033" y="80111"/>
                </a:lnTo>
                <a:lnTo>
                  <a:pt x="129667" y="101574"/>
                </a:lnTo>
                <a:lnTo>
                  <a:pt x="115709" y="119507"/>
                </a:lnTo>
                <a:lnTo>
                  <a:pt x="96697" y="131927"/>
                </a:lnTo>
                <a:lnTo>
                  <a:pt x="74688" y="137502"/>
                </a:lnTo>
                <a:lnTo>
                  <a:pt x="52057" y="135623"/>
                </a:lnTo>
                <a:lnTo>
                  <a:pt x="31165" y="126415"/>
                </a:lnTo>
                <a:lnTo>
                  <a:pt x="14554" y="111125"/>
                </a:lnTo>
                <a:lnTo>
                  <a:pt x="3733" y="91147"/>
                </a:lnTo>
                <a:lnTo>
                  <a:pt x="0" y="68795"/>
                </a:lnTo>
                <a:lnTo>
                  <a:pt x="3733" y="46355"/>
                </a:lnTo>
                <a:lnTo>
                  <a:pt x="14554" y="26365"/>
                </a:lnTo>
                <a:lnTo>
                  <a:pt x="31254" y="10985"/>
                </a:lnTo>
                <a:lnTo>
                  <a:pt x="52057" y="1879"/>
                </a:lnTo>
                <a:lnTo>
                  <a:pt x="69786" y="406"/>
                </a:lnTo>
                <a:lnTo>
                  <a:pt x="68745" y="495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7" name="object 3337"/>
          <p:cNvSpPr/>
          <p:nvPr/>
        </p:nvSpPr>
        <p:spPr>
          <a:xfrm>
            <a:off x="855643" y="6911083"/>
            <a:ext cx="137020" cy="137502"/>
          </a:xfrm>
          <a:custGeom>
            <a:avLst/>
            <a:gdLst/>
            <a:ahLst/>
            <a:cxnLst/>
            <a:rect l="l" t="t" r="r" b="b"/>
            <a:pathLst>
              <a:path w="137020" h="137502">
                <a:moveTo>
                  <a:pt x="36779" y="8572"/>
                </a:moveTo>
                <a:lnTo>
                  <a:pt x="52044" y="1879"/>
                </a:lnTo>
                <a:lnTo>
                  <a:pt x="74688" y="0"/>
                </a:lnTo>
                <a:lnTo>
                  <a:pt x="96697" y="5575"/>
                </a:lnTo>
                <a:lnTo>
                  <a:pt x="115709" y="17995"/>
                </a:lnTo>
                <a:lnTo>
                  <a:pt x="129654" y="35915"/>
                </a:lnTo>
                <a:lnTo>
                  <a:pt x="137020" y="57391"/>
                </a:lnTo>
                <a:lnTo>
                  <a:pt x="137020" y="71208"/>
                </a:lnTo>
                <a:lnTo>
                  <a:pt x="137020" y="80111"/>
                </a:lnTo>
                <a:lnTo>
                  <a:pt x="129654" y="101587"/>
                </a:lnTo>
                <a:lnTo>
                  <a:pt x="115709" y="119507"/>
                </a:lnTo>
                <a:lnTo>
                  <a:pt x="96697" y="131927"/>
                </a:lnTo>
                <a:lnTo>
                  <a:pt x="74688" y="137502"/>
                </a:lnTo>
                <a:lnTo>
                  <a:pt x="52044" y="135623"/>
                </a:lnTo>
                <a:lnTo>
                  <a:pt x="31254" y="126504"/>
                </a:lnTo>
                <a:lnTo>
                  <a:pt x="14554" y="111125"/>
                </a:lnTo>
                <a:lnTo>
                  <a:pt x="3733" y="91147"/>
                </a:lnTo>
                <a:lnTo>
                  <a:pt x="0" y="68745"/>
                </a:lnTo>
                <a:lnTo>
                  <a:pt x="3733" y="46355"/>
                </a:lnTo>
                <a:lnTo>
                  <a:pt x="14554" y="26365"/>
                </a:lnTo>
                <a:lnTo>
                  <a:pt x="31254" y="10998"/>
                </a:lnTo>
                <a:lnTo>
                  <a:pt x="36779" y="8572"/>
                </a:lnTo>
                <a:lnTo>
                  <a:pt x="34988" y="934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8" name="object 3338"/>
          <p:cNvSpPr/>
          <p:nvPr/>
        </p:nvSpPr>
        <p:spPr>
          <a:xfrm>
            <a:off x="859698" y="7182785"/>
            <a:ext cx="13690" cy="39852"/>
          </a:xfrm>
          <a:custGeom>
            <a:avLst/>
            <a:gdLst/>
            <a:ahLst/>
            <a:cxnLst/>
            <a:rect l="l" t="t" r="r" b="b"/>
            <a:pathLst>
              <a:path w="13690" h="39852">
                <a:moveTo>
                  <a:pt x="0" y="0"/>
                </a:moveTo>
                <a:lnTo>
                  <a:pt x="3517" y="21043"/>
                </a:lnTo>
                <a:lnTo>
                  <a:pt x="13690" y="39852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9" name="object 3339"/>
          <p:cNvSpPr/>
          <p:nvPr/>
        </p:nvSpPr>
        <p:spPr>
          <a:xfrm>
            <a:off x="859702" y="7180281"/>
            <a:ext cx="406" cy="2501"/>
          </a:xfrm>
          <a:custGeom>
            <a:avLst/>
            <a:gdLst/>
            <a:ahLst/>
            <a:cxnLst/>
            <a:rect l="l" t="t" r="r" b="b"/>
            <a:pathLst>
              <a:path w="406" h="2501">
                <a:moveTo>
                  <a:pt x="406" y="0"/>
                </a:moveTo>
                <a:lnTo>
                  <a:pt x="0" y="250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0" name="object 3340"/>
          <p:cNvSpPr/>
          <p:nvPr/>
        </p:nvSpPr>
        <p:spPr>
          <a:xfrm>
            <a:off x="859698" y="6979833"/>
            <a:ext cx="29413" cy="54368"/>
          </a:xfrm>
          <a:custGeom>
            <a:avLst/>
            <a:gdLst/>
            <a:ahLst/>
            <a:cxnLst/>
            <a:rect l="l" t="t" r="r" b="b"/>
            <a:pathLst>
              <a:path w="29413" h="54368">
                <a:moveTo>
                  <a:pt x="0" y="0"/>
                </a:moveTo>
                <a:lnTo>
                  <a:pt x="3517" y="21081"/>
                </a:lnTo>
                <a:lnTo>
                  <a:pt x="8597" y="30479"/>
                </a:lnTo>
                <a:lnTo>
                  <a:pt x="13690" y="39877"/>
                </a:lnTo>
                <a:lnTo>
                  <a:pt x="29413" y="54368"/>
                </a:lnTo>
                <a:lnTo>
                  <a:pt x="20955" y="47777"/>
                </a:lnTo>
                <a:lnTo>
                  <a:pt x="13843" y="40043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1" name="object 3341"/>
          <p:cNvSpPr/>
          <p:nvPr/>
        </p:nvSpPr>
        <p:spPr>
          <a:xfrm>
            <a:off x="873889" y="7182785"/>
            <a:ext cx="1422" cy="10109"/>
          </a:xfrm>
          <a:custGeom>
            <a:avLst/>
            <a:gdLst/>
            <a:ahLst/>
            <a:cxnLst/>
            <a:rect l="l" t="t" r="r" b="b"/>
            <a:pathLst>
              <a:path w="1422" h="10109">
                <a:moveTo>
                  <a:pt x="0" y="10109"/>
                </a:moveTo>
                <a:lnTo>
                  <a:pt x="1422" y="10109"/>
                </a:lnTo>
                <a:lnTo>
                  <a:pt x="0" y="10109"/>
                </a:lnTo>
                <a:lnTo>
                  <a:pt x="0" y="0"/>
                </a:lnTo>
                <a:lnTo>
                  <a:pt x="0" y="250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2" name="object 3342"/>
          <p:cNvSpPr/>
          <p:nvPr/>
        </p:nvSpPr>
        <p:spPr>
          <a:xfrm>
            <a:off x="878681" y="7180284"/>
            <a:ext cx="0" cy="13868"/>
          </a:xfrm>
          <a:custGeom>
            <a:avLst/>
            <a:gdLst/>
            <a:ahLst/>
            <a:cxnLst/>
            <a:rect l="l" t="t" r="r" b="b"/>
            <a:pathLst>
              <a:path h="13868">
                <a:moveTo>
                  <a:pt x="0" y="0"/>
                </a:moveTo>
                <a:lnTo>
                  <a:pt x="0" y="13868"/>
                </a:lnTo>
              </a:path>
            </a:pathLst>
          </a:custGeom>
          <a:ln w="251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3" name="object 3343"/>
          <p:cNvSpPr/>
          <p:nvPr/>
        </p:nvSpPr>
        <p:spPr>
          <a:xfrm>
            <a:off x="873889" y="7139260"/>
            <a:ext cx="40589" cy="41021"/>
          </a:xfrm>
          <a:custGeom>
            <a:avLst/>
            <a:gdLst/>
            <a:ahLst/>
            <a:cxnLst/>
            <a:rect l="l" t="t" r="r" b="b"/>
            <a:pathLst>
              <a:path w="40589" h="41021">
                <a:moveTo>
                  <a:pt x="0" y="41021"/>
                </a:moveTo>
                <a:lnTo>
                  <a:pt x="0" y="33337"/>
                </a:lnTo>
                <a:lnTo>
                  <a:pt x="7251" y="33337"/>
                </a:lnTo>
                <a:lnTo>
                  <a:pt x="8509" y="28994"/>
                </a:lnTo>
                <a:lnTo>
                  <a:pt x="15506" y="16078"/>
                </a:lnTo>
                <a:lnTo>
                  <a:pt x="26327" y="6108"/>
                </a:lnTo>
                <a:lnTo>
                  <a:pt x="39789" y="215"/>
                </a:lnTo>
                <a:lnTo>
                  <a:pt x="40589" y="0"/>
                </a:lnTo>
                <a:lnTo>
                  <a:pt x="40589" y="33337"/>
                </a:lnTo>
                <a:lnTo>
                  <a:pt x="7251" y="3333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4" name="object 3344"/>
          <p:cNvSpPr/>
          <p:nvPr/>
        </p:nvSpPr>
        <p:spPr>
          <a:xfrm>
            <a:off x="873392" y="7128377"/>
            <a:ext cx="15722" cy="14490"/>
          </a:xfrm>
          <a:custGeom>
            <a:avLst/>
            <a:gdLst/>
            <a:ahLst/>
            <a:cxnLst/>
            <a:rect l="l" t="t" r="r" b="b"/>
            <a:pathLst>
              <a:path w="15722" h="14490">
                <a:moveTo>
                  <a:pt x="0" y="14490"/>
                </a:moveTo>
                <a:lnTo>
                  <a:pt x="15722" y="0"/>
                </a:lnTo>
                <a:lnTo>
                  <a:pt x="7251" y="6604"/>
                </a:lnTo>
                <a:lnTo>
                  <a:pt x="152" y="14312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5" name="object 3345"/>
          <p:cNvSpPr/>
          <p:nvPr/>
        </p:nvSpPr>
        <p:spPr>
          <a:xfrm>
            <a:off x="873895" y="6969678"/>
            <a:ext cx="49022" cy="60871"/>
          </a:xfrm>
          <a:custGeom>
            <a:avLst/>
            <a:gdLst/>
            <a:ahLst/>
            <a:cxnLst/>
            <a:rect l="l" t="t" r="r" b="b"/>
            <a:pathLst>
              <a:path w="49021" h="60871">
                <a:moveTo>
                  <a:pt x="46520" y="60871"/>
                </a:moveTo>
                <a:lnTo>
                  <a:pt x="49021" y="60871"/>
                </a:lnTo>
                <a:lnTo>
                  <a:pt x="40576" y="60871"/>
                </a:lnTo>
                <a:lnTo>
                  <a:pt x="40576" y="53632"/>
                </a:lnTo>
                <a:lnTo>
                  <a:pt x="26327" y="47523"/>
                </a:lnTo>
                <a:lnTo>
                  <a:pt x="15506" y="37566"/>
                </a:lnTo>
                <a:lnTo>
                  <a:pt x="8508" y="24650"/>
                </a:lnTo>
                <a:lnTo>
                  <a:pt x="7251" y="20307"/>
                </a:lnTo>
                <a:lnTo>
                  <a:pt x="0" y="20307"/>
                </a:lnTo>
                <a:lnTo>
                  <a:pt x="0" y="0"/>
                </a:lnTo>
                <a:lnTo>
                  <a:pt x="1422" y="0"/>
                </a:lnTo>
                <a:lnTo>
                  <a:pt x="1206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6" name="object 3346"/>
          <p:cNvSpPr/>
          <p:nvPr/>
        </p:nvSpPr>
        <p:spPr>
          <a:xfrm>
            <a:off x="877821" y="7192895"/>
            <a:ext cx="45097" cy="40589"/>
          </a:xfrm>
          <a:custGeom>
            <a:avLst/>
            <a:gdLst/>
            <a:ahLst/>
            <a:cxnLst/>
            <a:rect l="l" t="t" r="r" b="b"/>
            <a:pathLst>
              <a:path w="45097" h="40589">
                <a:moveTo>
                  <a:pt x="0" y="0"/>
                </a:moveTo>
                <a:lnTo>
                  <a:pt x="3327" y="0"/>
                </a:lnTo>
                <a:lnTo>
                  <a:pt x="4584" y="4343"/>
                </a:lnTo>
                <a:lnTo>
                  <a:pt x="11582" y="17259"/>
                </a:lnTo>
                <a:lnTo>
                  <a:pt x="22402" y="27216"/>
                </a:lnTo>
                <a:lnTo>
                  <a:pt x="35852" y="33108"/>
                </a:lnTo>
                <a:lnTo>
                  <a:pt x="36652" y="33324"/>
                </a:lnTo>
                <a:lnTo>
                  <a:pt x="36652" y="40589"/>
                </a:lnTo>
                <a:lnTo>
                  <a:pt x="45097" y="40589"/>
                </a:lnTo>
                <a:lnTo>
                  <a:pt x="42595" y="40589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7" name="object 3347"/>
          <p:cNvSpPr/>
          <p:nvPr/>
        </p:nvSpPr>
        <p:spPr>
          <a:xfrm>
            <a:off x="875314" y="6969681"/>
            <a:ext cx="7518" cy="0"/>
          </a:xfrm>
          <a:custGeom>
            <a:avLst/>
            <a:gdLst/>
            <a:ahLst/>
            <a:cxnLst/>
            <a:rect l="l" t="t" r="r" b="b"/>
            <a:pathLst>
              <a:path w="7518">
                <a:moveTo>
                  <a:pt x="0" y="0"/>
                </a:moveTo>
                <a:lnTo>
                  <a:pt x="7518" y="0"/>
                </a:lnTo>
                <a:lnTo>
                  <a:pt x="5016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8" name="object 3348"/>
          <p:cNvSpPr/>
          <p:nvPr/>
        </p:nvSpPr>
        <p:spPr>
          <a:xfrm>
            <a:off x="881147" y="6989984"/>
            <a:ext cx="19227" cy="0"/>
          </a:xfrm>
          <a:custGeom>
            <a:avLst/>
            <a:gdLst/>
            <a:ahLst/>
            <a:cxnLst/>
            <a:rect l="l" t="t" r="r" b="b"/>
            <a:pathLst>
              <a:path w="19227">
                <a:moveTo>
                  <a:pt x="0" y="0"/>
                </a:moveTo>
                <a:lnTo>
                  <a:pt x="19227" y="0"/>
                </a:lnTo>
                <a:lnTo>
                  <a:pt x="18313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9" name="object 3349"/>
          <p:cNvSpPr/>
          <p:nvPr/>
        </p:nvSpPr>
        <p:spPr>
          <a:xfrm>
            <a:off x="881147" y="6929092"/>
            <a:ext cx="44284" cy="40589"/>
          </a:xfrm>
          <a:custGeom>
            <a:avLst/>
            <a:gdLst/>
            <a:ahLst/>
            <a:cxnLst/>
            <a:rect l="l" t="t" r="r" b="b"/>
            <a:pathLst>
              <a:path w="44284" h="40589">
                <a:moveTo>
                  <a:pt x="0" y="40589"/>
                </a:moveTo>
                <a:lnTo>
                  <a:pt x="1257" y="36245"/>
                </a:lnTo>
                <a:lnTo>
                  <a:pt x="8255" y="23329"/>
                </a:lnTo>
                <a:lnTo>
                  <a:pt x="19075" y="13373"/>
                </a:lnTo>
                <a:lnTo>
                  <a:pt x="32524" y="7480"/>
                </a:lnTo>
                <a:lnTo>
                  <a:pt x="33324" y="7264"/>
                </a:lnTo>
                <a:lnTo>
                  <a:pt x="33324" y="0"/>
                </a:lnTo>
                <a:lnTo>
                  <a:pt x="44284" y="0"/>
                </a:lnTo>
                <a:lnTo>
                  <a:pt x="4177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0" name="object 3350"/>
          <p:cNvSpPr/>
          <p:nvPr/>
        </p:nvSpPr>
        <p:spPr>
          <a:xfrm>
            <a:off x="882832" y="6969681"/>
            <a:ext cx="20523" cy="0"/>
          </a:xfrm>
          <a:custGeom>
            <a:avLst/>
            <a:gdLst/>
            <a:ahLst/>
            <a:cxnLst/>
            <a:rect l="l" t="t" r="r" b="b"/>
            <a:pathLst>
              <a:path w="20523">
                <a:moveTo>
                  <a:pt x="0" y="0"/>
                </a:moveTo>
                <a:lnTo>
                  <a:pt x="20523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1" name="object 3351"/>
          <p:cNvSpPr/>
          <p:nvPr/>
        </p:nvSpPr>
        <p:spPr>
          <a:xfrm>
            <a:off x="882832" y="7192895"/>
            <a:ext cx="31648" cy="33324"/>
          </a:xfrm>
          <a:custGeom>
            <a:avLst/>
            <a:gdLst/>
            <a:ahLst/>
            <a:cxnLst/>
            <a:rect l="l" t="t" r="r" b="b"/>
            <a:pathLst>
              <a:path w="31648" h="33324">
                <a:moveTo>
                  <a:pt x="0" y="0"/>
                </a:moveTo>
                <a:lnTo>
                  <a:pt x="31648" y="0"/>
                </a:lnTo>
                <a:lnTo>
                  <a:pt x="31648" y="33324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2" name="object 3352"/>
          <p:cNvSpPr/>
          <p:nvPr/>
        </p:nvSpPr>
        <p:spPr>
          <a:xfrm>
            <a:off x="889118" y="7119802"/>
            <a:ext cx="19570" cy="8572"/>
          </a:xfrm>
          <a:custGeom>
            <a:avLst/>
            <a:gdLst/>
            <a:ahLst/>
            <a:cxnLst/>
            <a:rect l="l" t="t" r="r" b="b"/>
            <a:pathLst>
              <a:path w="19570" h="8572">
                <a:moveTo>
                  <a:pt x="0" y="8572"/>
                </a:moveTo>
                <a:lnTo>
                  <a:pt x="19570" y="0"/>
                </a:lnTo>
                <a:lnTo>
                  <a:pt x="9410" y="3479"/>
                </a:lnTo>
                <a:lnTo>
                  <a:pt x="0" y="8572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3" name="object 3353"/>
          <p:cNvSpPr/>
          <p:nvPr/>
        </p:nvSpPr>
        <p:spPr>
          <a:xfrm>
            <a:off x="889118" y="7034199"/>
            <a:ext cx="19570" cy="8572"/>
          </a:xfrm>
          <a:custGeom>
            <a:avLst/>
            <a:gdLst/>
            <a:ahLst/>
            <a:cxnLst/>
            <a:rect l="l" t="t" r="r" b="b"/>
            <a:pathLst>
              <a:path w="19570" h="8572">
                <a:moveTo>
                  <a:pt x="0" y="0"/>
                </a:moveTo>
                <a:lnTo>
                  <a:pt x="19570" y="8572"/>
                </a:lnTo>
                <a:lnTo>
                  <a:pt x="9410" y="5092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4" name="object 3354"/>
          <p:cNvSpPr/>
          <p:nvPr/>
        </p:nvSpPr>
        <p:spPr>
          <a:xfrm>
            <a:off x="897865" y="6969681"/>
            <a:ext cx="1600" cy="0"/>
          </a:xfrm>
          <a:custGeom>
            <a:avLst/>
            <a:gdLst/>
            <a:ahLst/>
            <a:cxnLst/>
            <a:rect l="l" t="t" r="r" b="b"/>
            <a:pathLst>
              <a:path w="1600">
                <a:moveTo>
                  <a:pt x="0" y="0"/>
                </a:moveTo>
                <a:lnTo>
                  <a:pt x="160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5" name="object 3355"/>
          <p:cNvSpPr/>
          <p:nvPr/>
        </p:nvSpPr>
        <p:spPr>
          <a:xfrm>
            <a:off x="900371" y="6989984"/>
            <a:ext cx="5016" cy="0"/>
          </a:xfrm>
          <a:custGeom>
            <a:avLst/>
            <a:gdLst/>
            <a:ahLst/>
            <a:cxnLst/>
            <a:rect l="l" t="t" r="r" b="b"/>
            <a:pathLst>
              <a:path w="5016">
                <a:moveTo>
                  <a:pt x="0" y="0"/>
                </a:moveTo>
                <a:lnTo>
                  <a:pt x="5016" y="0"/>
                </a:lnTo>
                <a:lnTo>
                  <a:pt x="2984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6" name="object 3356"/>
          <p:cNvSpPr/>
          <p:nvPr/>
        </p:nvSpPr>
        <p:spPr>
          <a:xfrm>
            <a:off x="905383" y="6989984"/>
            <a:ext cx="9093" cy="33324"/>
          </a:xfrm>
          <a:custGeom>
            <a:avLst/>
            <a:gdLst/>
            <a:ahLst/>
            <a:cxnLst/>
            <a:rect l="l" t="t" r="r" b="b"/>
            <a:pathLst>
              <a:path w="9093" h="33324">
                <a:moveTo>
                  <a:pt x="0" y="0"/>
                </a:moveTo>
                <a:lnTo>
                  <a:pt x="9093" y="0"/>
                </a:lnTo>
                <a:lnTo>
                  <a:pt x="9093" y="33324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7" name="object 3357"/>
          <p:cNvSpPr/>
          <p:nvPr/>
        </p:nvSpPr>
        <p:spPr>
          <a:xfrm>
            <a:off x="902877" y="6936356"/>
            <a:ext cx="11595" cy="33324"/>
          </a:xfrm>
          <a:custGeom>
            <a:avLst/>
            <a:gdLst/>
            <a:ahLst/>
            <a:cxnLst/>
            <a:rect l="l" t="t" r="r" b="b"/>
            <a:pathLst>
              <a:path w="11595" h="33324">
                <a:moveTo>
                  <a:pt x="0" y="33324"/>
                </a:moveTo>
                <a:lnTo>
                  <a:pt x="11595" y="33324"/>
                </a:lnTo>
                <a:lnTo>
                  <a:pt x="11595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8" name="object 3358"/>
          <p:cNvSpPr/>
          <p:nvPr/>
        </p:nvSpPr>
        <p:spPr>
          <a:xfrm>
            <a:off x="908687" y="7245685"/>
            <a:ext cx="21297" cy="1765"/>
          </a:xfrm>
          <a:custGeom>
            <a:avLst/>
            <a:gdLst/>
            <a:ahLst/>
            <a:cxnLst/>
            <a:rect l="l" t="t" r="r" b="b"/>
            <a:pathLst>
              <a:path w="21297" h="1765">
                <a:moveTo>
                  <a:pt x="0" y="0"/>
                </a:moveTo>
                <a:lnTo>
                  <a:pt x="21297" y="1765"/>
                </a:lnTo>
                <a:lnTo>
                  <a:pt x="10566" y="1765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9" name="object 3359"/>
          <p:cNvSpPr/>
          <p:nvPr/>
        </p:nvSpPr>
        <p:spPr>
          <a:xfrm>
            <a:off x="908688" y="7118029"/>
            <a:ext cx="41795" cy="5181"/>
          </a:xfrm>
          <a:custGeom>
            <a:avLst/>
            <a:gdLst/>
            <a:ahLst/>
            <a:cxnLst/>
            <a:rect l="l" t="t" r="r" b="b"/>
            <a:pathLst>
              <a:path w="41795" h="5181">
                <a:moveTo>
                  <a:pt x="10604" y="0"/>
                </a:moveTo>
                <a:lnTo>
                  <a:pt x="0" y="1765"/>
                </a:lnTo>
                <a:lnTo>
                  <a:pt x="21297" y="0"/>
                </a:lnTo>
                <a:lnTo>
                  <a:pt x="41795" y="5181"/>
                </a:lnTo>
                <a:lnTo>
                  <a:pt x="31876" y="1765"/>
                </a:lnTo>
                <a:lnTo>
                  <a:pt x="21755" y="12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0" name="object 3360"/>
          <p:cNvSpPr/>
          <p:nvPr/>
        </p:nvSpPr>
        <p:spPr>
          <a:xfrm>
            <a:off x="908688" y="7042781"/>
            <a:ext cx="10604" cy="1765"/>
          </a:xfrm>
          <a:custGeom>
            <a:avLst/>
            <a:gdLst/>
            <a:ahLst/>
            <a:cxnLst/>
            <a:rect l="l" t="t" r="r" b="b"/>
            <a:pathLst>
              <a:path w="10604" h="1765">
                <a:moveTo>
                  <a:pt x="10604" y="1765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1" name="object 3361"/>
          <p:cNvSpPr/>
          <p:nvPr/>
        </p:nvSpPr>
        <p:spPr>
          <a:xfrm>
            <a:off x="930442" y="7039362"/>
            <a:ext cx="20040" cy="5092"/>
          </a:xfrm>
          <a:custGeom>
            <a:avLst/>
            <a:gdLst/>
            <a:ahLst/>
            <a:cxnLst/>
            <a:rect l="l" t="t" r="r" b="b"/>
            <a:pathLst>
              <a:path w="20040" h="5092">
                <a:moveTo>
                  <a:pt x="20040" y="0"/>
                </a:moveTo>
                <a:lnTo>
                  <a:pt x="0" y="5092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2" name="object 3362"/>
          <p:cNvSpPr/>
          <p:nvPr/>
        </p:nvSpPr>
        <p:spPr>
          <a:xfrm>
            <a:off x="908692" y="6915123"/>
            <a:ext cx="21297" cy="1765"/>
          </a:xfrm>
          <a:custGeom>
            <a:avLst/>
            <a:gdLst/>
            <a:ahLst/>
            <a:cxnLst/>
            <a:rect l="l" t="t" r="r" b="b"/>
            <a:pathLst>
              <a:path w="21297" h="1765">
                <a:moveTo>
                  <a:pt x="1701" y="1485"/>
                </a:moveTo>
                <a:lnTo>
                  <a:pt x="0" y="1765"/>
                </a:lnTo>
                <a:lnTo>
                  <a:pt x="21297" y="0"/>
                </a:lnTo>
                <a:lnTo>
                  <a:pt x="10553" y="0"/>
                </a:lnTo>
                <a:lnTo>
                  <a:pt x="1701" y="1485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3" name="object 3363"/>
          <p:cNvSpPr/>
          <p:nvPr/>
        </p:nvSpPr>
        <p:spPr>
          <a:xfrm>
            <a:off x="914476" y="7230391"/>
            <a:ext cx="0" cy="2501"/>
          </a:xfrm>
          <a:custGeom>
            <a:avLst/>
            <a:gdLst/>
            <a:ahLst/>
            <a:cxnLst/>
            <a:rect l="l" t="t" r="r" b="b"/>
            <a:pathLst>
              <a:path h="2501">
                <a:moveTo>
                  <a:pt x="0" y="1879"/>
                </a:moveTo>
                <a:lnTo>
                  <a:pt x="0" y="2501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4" name="object 3364"/>
          <p:cNvSpPr/>
          <p:nvPr/>
        </p:nvSpPr>
        <p:spPr>
          <a:xfrm>
            <a:off x="914476" y="7225385"/>
            <a:ext cx="0" cy="2501"/>
          </a:xfrm>
          <a:custGeom>
            <a:avLst/>
            <a:gdLst/>
            <a:ahLst/>
            <a:cxnLst/>
            <a:rect l="l" t="t" r="r" b="b"/>
            <a:pathLst>
              <a:path h="2501">
                <a:moveTo>
                  <a:pt x="0" y="2501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5" name="object 3365"/>
          <p:cNvSpPr/>
          <p:nvPr/>
        </p:nvSpPr>
        <p:spPr>
          <a:xfrm>
            <a:off x="914476" y="7137664"/>
            <a:ext cx="0" cy="2527"/>
          </a:xfrm>
          <a:custGeom>
            <a:avLst/>
            <a:gdLst/>
            <a:ahLst/>
            <a:cxnLst/>
            <a:rect l="l" t="t" r="r" b="b"/>
            <a:pathLst>
              <a:path h="2527">
                <a:moveTo>
                  <a:pt x="0" y="2527"/>
                </a:moveTo>
                <a:lnTo>
                  <a:pt x="0" y="0"/>
                </a:lnTo>
                <a:lnTo>
                  <a:pt x="0" y="160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6" name="object 3366"/>
          <p:cNvSpPr/>
          <p:nvPr/>
        </p:nvSpPr>
        <p:spPr>
          <a:xfrm>
            <a:off x="914476" y="7135153"/>
            <a:ext cx="0" cy="2514"/>
          </a:xfrm>
          <a:custGeom>
            <a:avLst/>
            <a:gdLst/>
            <a:ahLst/>
            <a:cxnLst/>
            <a:rect l="l" t="t" r="r" b="b"/>
            <a:pathLst>
              <a:path h="2514">
                <a:moveTo>
                  <a:pt x="0" y="1257"/>
                </a:moveTo>
                <a:lnTo>
                  <a:pt x="0" y="2514"/>
                </a:lnTo>
                <a:lnTo>
                  <a:pt x="0" y="0"/>
                </a:lnTo>
                <a:lnTo>
                  <a:pt x="0" y="125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7" name="object 3367"/>
          <p:cNvSpPr/>
          <p:nvPr/>
        </p:nvSpPr>
        <p:spPr>
          <a:xfrm>
            <a:off x="914476" y="7132030"/>
            <a:ext cx="0" cy="3124"/>
          </a:xfrm>
          <a:custGeom>
            <a:avLst/>
            <a:gdLst/>
            <a:ahLst/>
            <a:cxnLst/>
            <a:rect l="l" t="t" r="r" b="b"/>
            <a:pathLst>
              <a:path h="3124">
                <a:moveTo>
                  <a:pt x="0" y="622"/>
                </a:moveTo>
                <a:lnTo>
                  <a:pt x="0" y="3124"/>
                </a:lnTo>
                <a:lnTo>
                  <a:pt x="0" y="0"/>
                </a:lnTo>
                <a:lnTo>
                  <a:pt x="0" y="622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8" name="object 3368"/>
          <p:cNvSpPr/>
          <p:nvPr/>
        </p:nvSpPr>
        <p:spPr>
          <a:xfrm>
            <a:off x="914476" y="7132026"/>
            <a:ext cx="10947" cy="0"/>
          </a:xfrm>
          <a:custGeom>
            <a:avLst/>
            <a:gdLst/>
            <a:ahLst/>
            <a:cxnLst/>
            <a:rect l="l" t="t" r="r" b="b"/>
            <a:pathLst>
              <a:path w="10947">
                <a:moveTo>
                  <a:pt x="0" y="0"/>
                </a:moveTo>
                <a:lnTo>
                  <a:pt x="10947" y="0"/>
                </a:lnTo>
                <a:lnTo>
                  <a:pt x="8445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9" name="object 3369"/>
          <p:cNvSpPr/>
          <p:nvPr/>
        </p:nvSpPr>
        <p:spPr>
          <a:xfrm>
            <a:off x="917910" y="6911981"/>
            <a:ext cx="1333" cy="114"/>
          </a:xfrm>
          <a:custGeom>
            <a:avLst/>
            <a:gdLst/>
            <a:ahLst/>
            <a:cxnLst/>
            <a:rect l="l" t="t" r="r" b="b"/>
            <a:pathLst>
              <a:path w="1333" h="114">
                <a:moveTo>
                  <a:pt x="0" y="114"/>
                </a:moveTo>
                <a:lnTo>
                  <a:pt x="1333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0" name="object 3370"/>
          <p:cNvSpPr/>
          <p:nvPr/>
        </p:nvSpPr>
        <p:spPr>
          <a:xfrm>
            <a:off x="919228" y="7118026"/>
            <a:ext cx="10756" cy="25"/>
          </a:xfrm>
          <a:custGeom>
            <a:avLst/>
            <a:gdLst/>
            <a:ahLst/>
            <a:cxnLst/>
            <a:rect l="l" t="t" r="r" b="b"/>
            <a:pathLst>
              <a:path w="10756" h="25">
                <a:moveTo>
                  <a:pt x="0" y="25"/>
                </a:moveTo>
                <a:lnTo>
                  <a:pt x="10756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1" name="object 3371"/>
          <p:cNvSpPr/>
          <p:nvPr/>
        </p:nvSpPr>
        <p:spPr>
          <a:xfrm>
            <a:off x="919228" y="7044524"/>
            <a:ext cx="10756" cy="25"/>
          </a:xfrm>
          <a:custGeom>
            <a:avLst/>
            <a:gdLst/>
            <a:ahLst/>
            <a:cxnLst/>
            <a:rect l="l" t="t" r="r" b="b"/>
            <a:pathLst>
              <a:path w="10756" h="25">
                <a:moveTo>
                  <a:pt x="0" y="0"/>
                </a:moveTo>
                <a:lnTo>
                  <a:pt x="10756" y="25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2" name="object 3372"/>
          <p:cNvSpPr/>
          <p:nvPr/>
        </p:nvSpPr>
        <p:spPr>
          <a:xfrm>
            <a:off x="922921" y="7030549"/>
            <a:ext cx="2501" cy="0"/>
          </a:xfrm>
          <a:custGeom>
            <a:avLst/>
            <a:gdLst/>
            <a:ahLst/>
            <a:cxnLst/>
            <a:rect l="l" t="t" r="r" b="b"/>
            <a:pathLst>
              <a:path w="2501">
                <a:moveTo>
                  <a:pt x="0" y="0"/>
                </a:moveTo>
                <a:lnTo>
                  <a:pt x="2501" y="0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3" name="object 3373"/>
          <p:cNvSpPr/>
          <p:nvPr/>
        </p:nvSpPr>
        <p:spPr>
          <a:xfrm>
            <a:off x="922921" y="7233481"/>
            <a:ext cx="2501" cy="0"/>
          </a:xfrm>
          <a:custGeom>
            <a:avLst/>
            <a:gdLst/>
            <a:ahLst/>
            <a:cxnLst/>
            <a:rect l="l" t="t" r="r" b="b"/>
            <a:pathLst>
              <a:path w="2501">
                <a:moveTo>
                  <a:pt x="0" y="0"/>
                </a:moveTo>
                <a:lnTo>
                  <a:pt x="2501" y="0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4" name="object 3374"/>
          <p:cNvSpPr/>
          <p:nvPr/>
        </p:nvSpPr>
        <p:spPr>
          <a:xfrm>
            <a:off x="922921" y="7047980"/>
            <a:ext cx="1358" cy="114"/>
          </a:xfrm>
          <a:custGeom>
            <a:avLst/>
            <a:gdLst/>
            <a:ahLst/>
            <a:cxnLst/>
            <a:rect l="l" t="t" r="r" b="b"/>
            <a:pathLst>
              <a:path w="1358" h="114">
                <a:moveTo>
                  <a:pt x="0" y="0"/>
                </a:moveTo>
                <a:lnTo>
                  <a:pt x="1358" y="114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5" name="object 3375"/>
          <p:cNvSpPr/>
          <p:nvPr/>
        </p:nvSpPr>
        <p:spPr>
          <a:xfrm>
            <a:off x="925426" y="7233481"/>
            <a:ext cx="2501" cy="0"/>
          </a:xfrm>
          <a:custGeom>
            <a:avLst/>
            <a:gdLst/>
            <a:ahLst/>
            <a:cxnLst/>
            <a:rect l="l" t="t" r="r" b="b"/>
            <a:pathLst>
              <a:path w="2501">
                <a:moveTo>
                  <a:pt x="1015" y="0"/>
                </a:moveTo>
                <a:lnTo>
                  <a:pt x="0" y="0"/>
                </a:lnTo>
                <a:lnTo>
                  <a:pt x="2501" y="0"/>
                </a:lnTo>
                <a:lnTo>
                  <a:pt x="1015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6" name="object 3376"/>
          <p:cNvSpPr/>
          <p:nvPr/>
        </p:nvSpPr>
        <p:spPr>
          <a:xfrm>
            <a:off x="927933" y="7233481"/>
            <a:ext cx="2501" cy="0"/>
          </a:xfrm>
          <a:custGeom>
            <a:avLst/>
            <a:gdLst/>
            <a:ahLst/>
            <a:cxnLst/>
            <a:rect l="l" t="t" r="r" b="b"/>
            <a:pathLst>
              <a:path w="2501">
                <a:moveTo>
                  <a:pt x="0" y="0"/>
                </a:moveTo>
                <a:lnTo>
                  <a:pt x="2501" y="0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7" name="object 3377"/>
          <p:cNvSpPr/>
          <p:nvPr/>
        </p:nvSpPr>
        <p:spPr>
          <a:xfrm>
            <a:off x="925432" y="7132024"/>
            <a:ext cx="45097" cy="40563"/>
          </a:xfrm>
          <a:custGeom>
            <a:avLst/>
            <a:gdLst/>
            <a:ahLst/>
            <a:cxnLst/>
            <a:rect l="l" t="t" r="r" b="b"/>
            <a:pathLst>
              <a:path w="45097" h="40563">
                <a:moveTo>
                  <a:pt x="9347" y="7238"/>
                </a:moveTo>
                <a:lnTo>
                  <a:pt x="9347" y="40563"/>
                </a:lnTo>
                <a:lnTo>
                  <a:pt x="45097" y="40563"/>
                </a:lnTo>
                <a:lnTo>
                  <a:pt x="42672" y="40563"/>
                </a:lnTo>
                <a:lnTo>
                  <a:pt x="38468" y="29463"/>
                </a:lnTo>
                <a:lnTo>
                  <a:pt x="29438" y="17894"/>
                </a:lnTo>
                <a:lnTo>
                  <a:pt x="17119" y="9829"/>
                </a:lnTo>
                <a:lnTo>
                  <a:pt x="9347" y="7238"/>
                </a:lnTo>
                <a:lnTo>
                  <a:pt x="9347" y="0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8" name="object 3378"/>
          <p:cNvSpPr/>
          <p:nvPr/>
        </p:nvSpPr>
        <p:spPr>
          <a:xfrm>
            <a:off x="925427" y="6929094"/>
            <a:ext cx="15036" cy="40589"/>
          </a:xfrm>
          <a:custGeom>
            <a:avLst/>
            <a:gdLst/>
            <a:ahLst/>
            <a:cxnLst/>
            <a:rect l="l" t="t" r="r" b="b"/>
            <a:pathLst>
              <a:path w="15036" h="40589">
                <a:moveTo>
                  <a:pt x="0" y="0"/>
                </a:moveTo>
                <a:lnTo>
                  <a:pt x="9347" y="0"/>
                </a:lnTo>
                <a:lnTo>
                  <a:pt x="9347" y="40589"/>
                </a:lnTo>
                <a:lnTo>
                  <a:pt x="15036" y="40589"/>
                </a:lnTo>
                <a:lnTo>
                  <a:pt x="14084" y="40589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9" name="object 3379"/>
          <p:cNvSpPr/>
          <p:nvPr/>
        </p:nvSpPr>
        <p:spPr>
          <a:xfrm>
            <a:off x="929985" y="7242300"/>
            <a:ext cx="20497" cy="5156"/>
          </a:xfrm>
          <a:custGeom>
            <a:avLst/>
            <a:gdLst/>
            <a:ahLst/>
            <a:cxnLst/>
            <a:rect l="l" t="t" r="r" b="b"/>
            <a:pathLst>
              <a:path w="20497" h="5156">
                <a:moveTo>
                  <a:pt x="0" y="5156"/>
                </a:moveTo>
                <a:lnTo>
                  <a:pt x="10579" y="3390"/>
                </a:lnTo>
                <a:lnTo>
                  <a:pt x="20497" y="0"/>
                </a:lnTo>
                <a:lnTo>
                  <a:pt x="457" y="5092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0" name="object 3380"/>
          <p:cNvSpPr/>
          <p:nvPr/>
        </p:nvSpPr>
        <p:spPr>
          <a:xfrm>
            <a:off x="929985" y="6915119"/>
            <a:ext cx="20497" cy="5181"/>
          </a:xfrm>
          <a:custGeom>
            <a:avLst/>
            <a:gdLst/>
            <a:ahLst/>
            <a:cxnLst/>
            <a:rect l="l" t="t" r="r" b="b"/>
            <a:pathLst>
              <a:path w="20497" h="5181">
                <a:moveTo>
                  <a:pt x="0" y="0"/>
                </a:moveTo>
                <a:lnTo>
                  <a:pt x="10579" y="1765"/>
                </a:lnTo>
                <a:lnTo>
                  <a:pt x="20497" y="5181"/>
                </a:lnTo>
                <a:lnTo>
                  <a:pt x="457" y="114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1" name="object 3381"/>
          <p:cNvSpPr/>
          <p:nvPr/>
        </p:nvSpPr>
        <p:spPr>
          <a:xfrm>
            <a:off x="930438" y="7192892"/>
            <a:ext cx="37668" cy="40589"/>
          </a:xfrm>
          <a:custGeom>
            <a:avLst/>
            <a:gdLst/>
            <a:ahLst/>
            <a:cxnLst/>
            <a:rect l="l" t="t" r="r" b="b"/>
            <a:pathLst>
              <a:path w="37668" h="40589">
                <a:moveTo>
                  <a:pt x="0" y="40589"/>
                </a:moveTo>
                <a:lnTo>
                  <a:pt x="4343" y="40589"/>
                </a:lnTo>
                <a:lnTo>
                  <a:pt x="4343" y="33337"/>
                </a:lnTo>
                <a:lnTo>
                  <a:pt x="12115" y="30733"/>
                </a:lnTo>
                <a:lnTo>
                  <a:pt x="24434" y="22707"/>
                </a:lnTo>
                <a:lnTo>
                  <a:pt x="33451" y="11099"/>
                </a:lnTo>
                <a:lnTo>
                  <a:pt x="37668" y="0"/>
                </a:lnTo>
                <a:lnTo>
                  <a:pt x="4343" y="0"/>
                </a:lnTo>
                <a:lnTo>
                  <a:pt x="4343" y="3333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2" name="object 3382"/>
          <p:cNvSpPr/>
          <p:nvPr/>
        </p:nvSpPr>
        <p:spPr>
          <a:xfrm>
            <a:off x="930438" y="7027412"/>
            <a:ext cx="4343" cy="3136"/>
          </a:xfrm>
          <a:custGeom>
            <a:avLst/>
            <a:gdLst/>
            <a:ahLst/>
            <a:cxnLst/>
            <a:rect l="l" t="t" r="r" b="b"/>
            <a:pathLst>
              <a:path w="4343" h="3136">
                <a:moveTo>
                  <a:pt x="0" y="3136"/>
                </a:moveTo>
                <a:lnTo>
                  <a:pt x="4343" y="3136"/>
                </a:lnTo>
                <a:lnTo>
                  <a:pt x="4343" y="0"/>
                </a:lnTo>
                <a:lnTo>
                  <a:pt x="4343" y="24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3" name="object 3383"/>
          <p:cNvSpPr/>
          <p:nvPr/>
        </p:nvSpPr>
        <p:spPr>
          <a:xfrm>
            <a:off x="934779" y="6989988"/>
            <a:ext cx="33324" cy="37426"/>
          </a:xfrm>
          <a:custGeom>
            <a:avLst/>
            <a:gdLst/>
            <a:ahLst/>
            <a:cxnLst/>
            <a:rect l="l" t="t" r="r" b="b"/>
            <a:pathLst>
              <a:path w="33324" h="37426">
                <a:moveTo>
                  <a:pt x="0" y="33324"/>
                </a:moveTo>
                <a:lnTo>
                  <a:pt x="0" y="0"/>
                </a:lnTo>
                <a:lnTo>
                  <a:pt x="33324" y="0"/>
                </a:lnTo>
                <a:lnTo>
                  <a:pt x="29121" y="11099"/>
                </a:lnTo>
                <a:lnTo>
                  <a:pt x="20091" y="22669"/>
                </a:lnTo>
                <a:lnTo>
                  <a:pt x="7772" y="30734"/>
                </a:lnTo>
                <a:lnTo>
                  <a:pt x="0" y="33324"/>
                </a:lnTo>
                <a:lnTo>
                  <a:pt x="0" y="37426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4" name="object 3384"/>
          <p:cNvSpPr/>
          <p:nvPr/>
        </p:nvSpPr>
        <p:spPr>
          <a:xfrm>
            <a:off x="929677" y="7022384"/>
            <a:ext cx="0" cy="9415"/>
          </a:xfrm>
          <a:custGeom>
            <a:avLst/>
            <a:gdLst/>
            <a:ahLst/>
            <a:cxnLst/>
            <a:rect l="l" t="t" r="r" b="b"/>
            <a:pathLst>
              <a:path h="9415">
                <a:moveTo>
                  <a:pt x="0" y="0"/>
                </a:moveTo>
                <a:lnTo>
                  <a:pt x="0" y="9415"/>
                </a:lnTo>
              </a:path>
            </a:pathLst>
          </a:custGeom>
          <a:ln w="25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5" name="object 3385"/>
          <p:cNvSpPr/>
          <p:nvPr/>
        </p:nvSpPr>
        <p:spPr>
          <a:xfrm>
            <a:off x="934779" y="6936351"/>
            <a:ext cx="35750" cy="33324"/>
          </a:xfrm>
          <a:custGeom>
            <a:avLst/>
            <a:gdLst/>
            <a:ahLst/>
            <a:cxnLst/>
            <a:rect l="l" t="t" r="r" b="b"/>
            <a:pathLst>
              <a:path w="35750" h="33324">
                <a:moveTo>
                  <a:pt x="0" y="0"/>
                </a:moveTo>
                <a:lnTo>
                  <a:pt x="7772" y="2590"/>
                </a:lnTo>
                <a:lnTo>
                  <a:pt x="20091" y="10629"/>
                </a:lnTo>
                <a:lnTo>
                  <a:pt x="29121" y="22225"/>
                </a:lnTo>
                <a:lnTo>
                  <a:pt x="33324" y="33324"/>
                </a:lnTo>
                <a:lnTo>
                  <a:pt x="35750" y="33324"/>
                </a:lnTo>
                <a:lnTo>
                  <a:pt x="5676" y="33324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6" name="object 3386"/>
          <p:cNvSpPr/>
          <p:nvPr/>
        </p:nvSpPr>
        <p:spPr>
          <a:xfrm>
            <a:off x="934779" y="6929676"/>
            <a:ext cx="0" cy="7518"/>
          </a:xfrm>
          <a:custGeom>
            <a:avLst/>
            <a:gdLst/>
            <a:ahLst/>
            <a:cxnLst/>
            <a:rect l="l" t="t" r="r" b="b"/>
            <a:pathLst>
              <a:path h="7518">
                <a:moveTo>
                  <a:pt x="0" y="7518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7" name="object 3387"/>
          <p:cNvSpPr/>
          <p:nvPr/>
        </p:nvSpPr>
        <p:spPr>
          <a:xfrm>
            <a:off x="939510" y="7298410"/>
            <a:ext cx="119037" cy="0"/>
          </a:xfrm>
          <a:custGeom>
            <a:avLst/>
            <a:gdLst/>
            <a:ahLst/>
            <a:cxnLst/>
            <a:rect l="l" t="t" r="r" b="b"/>
            <a:pathLst>
              <a:path w="119037">
                <a:moveTo>
                  <a:pt x="0" y="0"/>
                </a:moveTo>
                <a:lnTo>
                  <a:pt x="119037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8" name="object 3388"/>
          <p:cNvSpPr/>
          <p:nvPr/>
        </p:nvSpPr>
        <p:spPr>
          <a:xfrm>
            <a:off x="937955" y="7192895"/>
            <a:ext cx="1549" cy="0"/>
          </a:xfrm>
          <a:custGeom>
            <a:avLst/>
            <a:gdLst/>
            <a:ahLst/>
            <a:cxnLst/>
            <a:rect l="l" t="t" r="r" b="b"/>
            <a:pathLst>
              <a:path w="1549">
                <a:moveTo>
                  <a:pt x="0" y="0"/>
                </a:moveTo>
                <a:lnTo>
                  <a:pt x="1549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9" name="object 3389"/>
          <p:cNvSpPr/>
          <p:nvPr/>
        </p:nvSpPr>
        <p:spPr>
          <a:xfrm>
            <a:off x="939510" y="7172591"/>
            <a:ext cx="952" cy="0"/>
          </a:xfrm>
          <a:custGeom>
            <a:avLst/>
            <a:gdLst/>
            <a:ahLst/>
            <a:cxnLst/>
            <a:rect l="l" t="t" r="r" b="b"/>
            <a:pathLst>
              <a:path w="952">
                <a:moveTo>
                  <a:pt x="0" y="0"/>
                </a:moveTo>
                <a:lnTo>
                  <a:pt x="952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0" name="object 3390"/>
          <p:cNvSpPr/>
          <p:nvPr/>
        </p:nvSpPr>
        <p:spPr>
          <a:xfrm>
            <a:off x="937955" y="6989984"/>
            <a:ext cx="1549" cy="0"/>
          </a:xfrm>
          <a:custGeom>
            <a:avLst/>
            <a:gdLst/>
            <a:ahLst/>
            <a:cxnLst/>
            <a:rect l="l" t="t" r="r" b="b"/>
            <a:pathLst>
              <a:path w="1549">
                <a:moveTo>
                  <a:pt x="0" y="0"/>
                </a:moveTo>
                <a:lnTo>
                  <a:pt x="1549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1" name="object 3391"/>
          <p:cNvSpPr/>
          <p:nvPr/>
        </p:nvSpPr>
        <p:spPr>
          <a:xfrm>
            <a:off x="940003" y="6913523"/>
            <a:ext cx="457" cy="127"/>
          </a:xfrm>
          <a:custGeom>
            <a:avLst/>
            <a:gdLst/>
            <a:ahLst/>
            <a:cxnLst/>
            <a:rect l="l" t="t" r="r" b="b"/>
            <a:pathLst>
              <a:path w="457" h="126">
                <a:moveTo>
                  <a:pt x="457" y="126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2" name="object 3392"/>
          <p:cNvSpPr/>
          <p:nvPr/>
        </p:nvSpPr>
        <p:spPr>
          <a:xfrm>
            <a:off x="950483" y="7123214"/>
            <a:ext cx="38188" cy="119075"/>
          </a:xfrm>
          <a:custGeom>
            <a:avLst/>
            <a:gdLst/>
            <a:ahLst/>
            <a:cxnLst/>
            <a:rect l="l" t="t" r="r" b="b"/>
            <a:pathLst>
              <a:path w="38188" h="119075">
                <a:moveTo>
                  <a:pt x="0" y="0"/>
                </a:moveTo>
                <a:lnTo>
                  <a:pt x="215" y="63"/>
                </a:lnTo>
                <a:lnTo>
                  <a:pt x="18122" y="11747"/>
                </a:lnTo>
                <a:lnTo>
                  <a:pt x="31254" y="28625"/>
                </a:lnTo>
                <a:lnTo>
                  <a:pt x="38188" y="48844"/>
                </a:lnTo>
                <a:lnTo>
                  <a:pt x="38188" y="70218"/>
                </a:lnTo>
                <a:lnTo>
                  <a:pt x="31254" y="90436"/>
                </a:lnTo>
                <a:lnTo>
                  <a:pt x="18122" y="107314"/>
                </a:lnTo>
                <a:lnTo>
                  <a:pt x="0" y="119075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3" name="object 3393"/>
          <p:cNvSpPr/>
          <p:nvPr/>
        </p:nvSpPr>
        <p:spPr>
          <a:xfrm>
            <a:off x="950483" y="7027614"/>
            <a:ext cx="18122" cy="11747"/>
          </a:xfrm>
          <a:custGeom>
            <a:avLst/>
            <a:gdLst/>
            <a:ahLst/>
            <a:cxnLst/>
            <a:rect l="l" t="t" r="r" b="b"/>
            <a:pathLst>
              <a:path w="18122" h="11747">
                <a:moveTo>
                  <a:pt x="0" y="11747"/>
                </a:moveTo>
                <a:lnTo>
                  <a:pt x="18122" y="0"/>
                </a:lnTo>
                <a:lnTo>
                  <a:pt x="9639" y="6591"/>
                </a:lnTo>
                <a:lnTo>
                  <a:pt x="215" y="11684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4" name="object 3394"/>
          <p:cNvSpPr/>
          <p:nvPr/>
        </p:nvSpPr>
        <p:spPr>
          <a:xfrm>
            <a:off x="950483" y="6920303"/>
            <a:ext cx="38188" cy="107302"/>
          </a:xfrm>
          <a:custGeom>
            <a:avLst/>
            <a:gdLst/>
            <a:ahLst/>
            <a:cxnLst/>
            <a:rect l="l" t="t" r="r" b="b"/>
            <a:pathLst>
              <a:path w="38188" h="107302">
                <a:moveTo>
                  <a:pt x="0" y="0"/>
                </a:moveTo>
                <a:lnTo>
                  <a:pt x="215" y="63"/>
                </a:lnTo>
                <a:lnTo>
                  <a:pt x="18122" y="11747"/>
                </a:lnTo>
                <a:lnTo>
                  <a:pt x="31254" y="28625"/>
                </a:lnTo>
                <a:lnTo>
                  <a:pt x="38188" y="48831"/>
                </a:lnTo>
                <a:lnTo>
                  <a:pt x="38188" y="70218"/>
                </a:lnTo>
                <a:lnTo>
                  <a:pt x="34988" y="79527"/>
                </a:lnTo>
                <a:lnTo>
                  <a:pt x="31254" y="90436"/>
                </a:lnTo>
                <a:lnTo>
                  <a:pt x="18122" y="107302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5" name="object 3395"/>
          <p:cNvSpPr/>
          <p:nvPr/>
        </p:nvSpPr>
        <p:spPr>
          <a:xfrm>
            <a:off x="950699" y="7230524"/>
            <a:ext cx="17907" cy="11684"/>
          </a:xfrm>
          <a:custGeom>
            <a:avLst/>
            <a:gdLst/>
            <a:ahLst/>
            <a:cxnLst/>
            <a:rect l="l" t="t" r="r" b="b"/>
            <a:pathLst>
              <a:path w="17906" h="11683">
                <a:moveTo>
                  <a:pt x="0" y="11684"/>
                </a:moveTo>
                <a:lnTo>
                  <a:pt x="9436" y="6591"/>
                </a:lnTo>
                <a:lnTo>
                  <a:pt x="17907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6" name="object 3396"/>
          <p:cNvSpPr/>
          <p:nvPr/>
        </p:nvSpPr>
        <p:spPr>
          <a:xfrm>
            <a:off x="950699" y="7123277"/>
            <a:ext cx="17907" cy="11684"/>
          </a:xfrm>
          <a:custGeom>
            <a:avLst/>
            <a:gdLst/>
            <a:ahLst/>
            <a:cxnLst/>
            <a:rect l="l" t="t" r="r" b="b"/>
            <a:pathLst>
              <a:path w="17906" h="11683">
                <a:moveTo>
                  <a:pt x="0" y="0"/>
                </a:moveTo>
                <a:lnTo>
                  <a:pt x="9436" y="5118"/>
                </a:lnTo>
                <a:lnTo>
                  <a:pt x="17907" y="11684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7" name="object 3397"/>
          <p:cNvSpPr/>
          <p:nvPr/>
        </p:nvSpPr>
        <p:spPr>
          <a:xfrm>
            <a:off x="950699" y="6920368"/>
            <a:ext cx="17907" cy="11684"/>
          </a:xfrm>
          <a:custGeom>
            <a:avLst/>
            <a:gdLst/>
            <a:ahLst/>
            <a:cxnLst/>
            <a:rect l="l" t="t" r="r" b="b"/>
            <a:pathLst>
              <a:path w="17906" h="11683">
                <a:moveTo>
                  <a:pt x="0" y="0"/>
                </a:moveTo>
                <a:lnTo>
                  <a:pt x="9436" y="5092"/>
                </a:lnTo>
                <a:lnTo>
                  <a:pt x="17907" y="11684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8" name="object 3398"/>
          <p:cNvSpPr/>
          <p:nvPr/>
        </p:nvSpPr>
        <p:spPr>
          <a:xfrm>
            <a:off x="968021" y="6969681"/>
            <a:ext cx="88" cy="0"/>
          </a:xfrm>
          <a:custGeom>
            <a:avLst/>
            <a:gdLst/>
            <a:ahLst/>
            <a:cxnLst/>
            <a:rect l="l" t="t" r="r" b="b"/>
            <a:pathLst>
              <a:path w="88">
                <a:moveTo>
                  <a:pt x="0" y="0"/>
                </a:moveTo>
                <a:lnTo>
                  <a:pt x="88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9" name="object 3399"/>
          <p:cNvSpPr/>
          <p:nvPr/>
        </p:nvSpPr>
        <p:spPr>
          <a:xfrm>
            <a:off x="968108" y="7172587"/>
            <a:ext cx="7238" cy="20307"/>
          </a:xfrm>
          <a:custGeom>
            <a:avLst/>
            <a:gdLst/>
            <a:ahLst/>
            <a:cxnLst/>
            <a:rect l="l" t="t" r="r" b="b"/>
            <a:pathLst>
              <a:path w="7238" h="20307">
                <a:moveTo>
                  <a:pt x="0" y="20307"/>
                </a:moveTo>
                <a:lnTo>
                  <a:pt x="7238" y="20307"/>
                </a:lnTo>
                <a:lnTo>
                  <a:pt x="7238" y="0"/>
                </a:lnTo>
                <a:lnTo>
                  <a:pt x="2425" y="0"/>
                </a:lnTo>
                <a:lnTo>
                  <a:pt x="7238" y="0"/>
                </a:lnTo>
                <a:lnTo>
                  <a:pt x="6388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0" name="object 3400"/>
          <p:cNvSpPr/>
          <p:nvPr/>
        </p:nvSpPr>
        <p:spPr>
          <a:xfrm>
            <a:off x="968019" y="7172591"/>
            <a:ext cx="88" cy="0"/>
          </a:xfrm>
          <a:custGeom>
            <a:avLst/>
            <a:gdLst/>
            <a:ahLst/>
            <a:cxnLst/>
            <a:rect l="l" t="t" r="r" b="b"/>
            <a:pathLst>
              <a:path w="88">
                <a:moveTo>
                  <a:pt x="88" y="0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1" name="object 3401"/>
          <p:cNvSpPr/>
          <p:nvPr/>
        </p:nvSpPr>
        <p:spPr>
          <a:xfrm>
            <a:off x="968105" y="6987310"/>
            <a:ext cx="7238" cy="2679"/>
          </a:xfrm>
          <a:custGeom>
            <a:avLst/>
            <a:gdLst/>
            <a:ahLst/>
            <a:cxnLst/>
            <a:rect l="l" t="t" r="r" b="b"/>
            <a:pathLst>
              <a:path w="7238" h="2679">
                <a:moveTo>
                  <a:pt x="7238" y="2501"/>
                </a:moveTo>
                <a:lnTo>
                  <a:pt x="7238" y="0"/>
                </a:lnTo>
                <a:lnTo>
                  <a:pt x="7238" y="2679"/>
                </a:lnTo>
                <a:lnTo>
                  <a:pt x="0" y="2679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2" name="object 3402"/>
          <p:cNvSpPr/>
          <p:nvPr/>
        </p:nvSpPr>
        <p:spPr>
          <a:xfrm>
            <a:off x="973029" y="6969681"/>
            <a:ext cx="2311" cy="17627"/>
          </a:xfrm>
          <a:custGeom>
            <a:avLst/>
            <a:gdLst/>
            <a:ahLst/>
            <a:cxnLst/>
            <a:rect l="l" t="t" r="r" b="b"/>
            <a:pathLst>
              <a:path w="2311" h="17627">
                <a:moveTo>
                  <a:pt x="1473" y="0"/>
                </a:moveTo>
                <a:lnTo>
                  <a:pt x="2311" y="0"/>
                </a:lnTo>
                <a:lnTo>
                  <a:pt x="0" y="0"/>
                </a:lnTo>
                <a:lnTo>
                  <a:pt x="2311" y="0"/>
                </a:lnTo>
                <a:lnTo>
                  <a:pt x="2311" y="1762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3" name="object 3403"/>
          <p:cNvSpPr/>
          <p:nvPr/>
        </p:nvSpPr>
        <p:spPr>
          <a:xfrm>
            <a:off x="974240" y="6968430"/>
            <a:ext cx="0" cy="13864"/>
          </a:xfrm>
          <a:custGeom>
            <a:avLst/>
            <a:gdLst/>
            <a:ahLst/>
            <a:cxnLst/>
            <a:rect l="l" t="t" r="r" b="b"/>
            <a:pathLst>
              <a:path h="13864">
                <a:moveTo>
                  <a:pt x="0" y="0"/>
                </a:moveTo>
                <a:lnTo>
                  <a:pt x="0" y="13864"/>
                </a:lnTo>
              </a:path>
            </a:pathLst>
          </a:custGeom>
          <a:ln w="25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4" name="object 3404"/>
          <p:cNvSpPr/>
          <p:nvPr/>
        </p:nvSpPr>
        <p:spPr>
          <a:xfrm>
            <a:off x="990572" y="7298410"/>
            <a:ext cx="32575" cy="0"/>
          </a:xfrm>
          <a:custGeom>
            <a:avLst/>
            <a:gdLst/>
            <a:ahLst/>
            <a:cxnLst/>
            <a:rect l="l" t="t" r="r" b="b"/>
            <a:pathLst>
              <a:path w="32575">
                <a:moveTo>
                  <a:pt x="0" y="0"/>
                </a:moveTo>
                <a:lnTo>
                  <a:pt x="32575" y="0"/>
                </a:lnTo>
                <a:lnTo>
                  <a:pt x="27393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5" name="object 3405"/>
          <p:cNvSpPr/>
          <p:nvPr/>
        </p:nvSpPr>
        <p:spPr>
          <a:xfrm>
            <a:off x="988672" y="7172768"/>
            <a:ext cx="889" cy="20040"/>
          </a:xfrm>
          <a:custGeom>
            <a:avLst/>
            <a:gdLst/>
            <a:ahLst/>
            <a:cxnLst/>
            <a:rect l="l" t="t" r="r" b="b"/>
            <a:pathLst>
              <a:path w="888" h="20040">
                <a:moveTo>
                  <a:pt x="0" y="20040"/>
                </a:moveTo>
                <a:lnTo>
                  <a:pt x="889" y="10020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6" name="object 3406"/>
          <p:cNvSpPr/>
          <p:nvPr/>
        </p:nvSpPr>
        <p:spPr>
          <a:xfrm>
            <a:off x="988672" y="6969771"/>
            <a:ext cx="889" cy="20040"/>
          </a:xfrm>
          <a:custGeom>
            <a:avLst/>
            <a:gdLst/>
            <a:ahLst/>
            <a:cxnLst/>
            <a:rect l="l" t="t" r="r" b="b"/>
            <a:pathLst>
              <a:path w="888" h="20040">
                <a:moveTo>
                  <a:pt x="0" y="20040"/>
                </a:moveTo>
                <a:lnTo>
                  <a:pt x="889" y="10058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7" name="object 3407"/>
          <p:cNvSpPr/>
          <p:nvPr/>
        </p:nvSpPr>
        <p:spPr>
          <a:xfrm>
            <a:off x="1023146" y="7295565"/>
            <a:ext cx="35407" cy="2844"/>
          </a:xfrm>
          <a:custGeom>
            <a:avLst/>
            <a:gdLst/>
            <a:ahLst/>
            <a:cxnLst/>
            <a:rect l="l" t="t" r="r" b="b"/>
            <a:pathLst>
              <a:path w="35407" h="2844">
                <a:moveTo>
                  <a:pt x="0" y="2844"/>
                </a:moveTo>
                <a:lnTo>
                  <a:pt x="35407" y="2844"/>
                </a:lnTo>
                <a:lnTo>
                  <a:pt x="35407" y="0"/>
                </a:lnTo>
                <a:lnTo>
                  <a:pt x="35407" y="1485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8" name="object 3408"/>
          <p:cNvSpPr/>
          <p:nvPr/>
        </p:nvSpPr>
        <p:spPr>
          <a:xfrm>
            <a:off x="1023146" y="6864164"/>
            <a:ext cx="35407" cy="431393"/>
          </a:xfrm>
          <a:custGeom>
            <a:avLst/>
            <a:gdLst/>
            <a:ahLst/>
            <a:cxnLst/>
            <a:rect l="l" t="t" r="r" b="b"/>
            <a:pathLst>
              <a:path w="35407" h="431393">
                <a:moveTo>
                  <a:pt x="0" y="0"/>
                </a:moveTo>
                <a:lnTo>
                  <a:pt x="35407" y="0"/>
                </a:lnTo>
                <a:lnTo>
                  <a:pt x="35407" y="431393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9" name="object 3409"/>
          <p:cNvSpPr/>
          <p:nvPr/>
        </p:nvSpPr>
        <p:spPr>
          <a:xfrm>
            <a:off x="1058548" y="7275511"/>
            <a:ext cx="0" cy="21539"/>
          </a:xfrm>
          <a:custGeom>
            <a:avLst/>
            <a:gdLst/>
            <a:ahLst/>
            <a:cxnLst/>
            <a:rect l="l" t="t" r="r" b="b"/>
            <a:pathLst>
              <a:path h="21539">
                <a:moveTo>
                  <a:pt x="0" y="21539"/>
                </a:moveTo>
                <a:lnTo>
                  <a:pt x="0" y="2514"/>
                </a:lnTo>
                <a:lnTo>
                  <a:pt x="0" y="5016"/>
                </a:lnTo>
                <a:lnTo>
                  <a:pt x="0" y="0"/>
                </a:lnTo>
                <a:lnTo>
                  <a:pt x="0" y="2514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0" name="object 3410"/>
          <p:cNvSpPr/>
          <p:nvPr/>
        </p:nvSpPr>
        <p:spPr>
          <a:xfrm>
            <a:off x="1058548" y="7262989"/>
            <a:ext cx="0" cy="12522"/>
          </a:xfrm>
          <a:custGeom>
            <a:avLst/>
            <a:gdLst/>
            <a:ahLst/>
            <a:cxnLst/>
            <a:rect l="l" t="t" r="r" b="b"/>
            <a:pathLst>
              <a:path h="12522">
                <a:moveTo>
                  <a:pt x="0" y="10020"/>
                </a:moveTo>
                <a:lnTo>
                  <a:pt x="0" y="12522"/>
                </a:lnTo>
                <a:lnTo>
                  <a:pt x="0" y="0"/>
                </a:lnTo>
                <a:lnTo>
                  <a:pt x="0" y="250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1" name="object 3411"/>
          <p:cNvSpPr/>
          <p:nvPr/>
        </p:nvSpPr>
        <p:spPr>
          <a:xfrm>
            <a:off x="1058548" y="7262986"/>
            <a:ext cx="0" cy="2501"/>
          </a:xfrm>
          <a:custGeom>
            <a:avLst/>
            <a:gdLst/>
            <a:ahLst/>
            <a:cxnLst/>
            <a:rect l="l" t="t" r="r" b="b"/>
            <a:pathLst>
              <a:path h="2501">
                <a:moveTo>
                  <a:pt x="0" y="0"/>
                </a:moveTo>
                <a:lnTo>
                  <a:pt x="0" y="250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2" name="object 3412"/>
          <p:cNvSpPr/>
          <p:nvPr/>
        </p:nvSpPr>
        <p:spPr>
          <a:xfrm>
            <a:off x="1058548" y="7087548"/>
            <a:ext cx="0" cy="175437"/>
          </a:xfrm>
          <a:custGeom>
            <a:avLst/>
            <a:gdLst/>
            <a:ahLst/>
            <a:cxnLst/>
            <a:rect l="l" t="t" r="r" b="b"/>
            <a:pathLst>
              <a:path h="175437">
                <a:moveTo>
                  <a:pt x="0" y="175437"/>
                </a:moveTo>
                <a:lnTo>
                  <a:pt x="0" y="0"/>
                </a:lnTo>
                <a:lnTo>
                  <a:pt x="0" y="2514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3" name="object 3413"/>
          <p:cNvSpPr/>
          <p:nvPr/>
        </p:nvSpPr>
        <p:spPr>
          <a:xfrm>
            <a:off x="1058548" y="7100079"/>
            <a:ext cx="0" cy="2501"/>
          </a:xfrm>
          <a:custGeom>
            <a:avLst/>
            <a:gdLst/>
            <a:ahLst/>
            <a:cxnLst/>
            <a:rect l="l" t="t" r="r" b="b"/>
            <a:pathLst>
              <a:path h="2501">
                <a:moveTo>
                  <a:pt x="0" y="0"/>
                </a:moveTo>
                <a:lnTo>
                  <a:pt x="0" y="250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4" name="object 3414"/>
          <p:cNvSpPr/>
          <p:nvPr/>
        </p:nvSpPr>
        <p:spPr>
          <a:xfrm>
            <a:off x="1058548" y="7081352"/>
            <a:ext cx="0" cy="6197"/>
          </a:xfrm>
          <a:custGeom>
            <a:avLst/>
            <a:gdLst/>
            <a:ahLst/>
            <a:cxnLst/>
            <a:rect l="l" t="t" r="r" b="b"/>
            <a:pathLst>
              <a:path h="6197">
                <a:moveTo>
                  <a:pt x="0" y="0"/>
                </a:moveTo>
                <a:lnTo>
                  <a:pt x="0" y="619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5" name="object 3415"/>
          <p:cNvSpPr/>
          <p:nvPr/>
        </p:nvSpPr>
        <p:spPr>
          <a:xfrm>
            <a:off x="1058548" y="7081347"/>
            <a:ext cx="0" cy="1193"/>
          </a:xfrm>
          <a:custGeom>
            <a:avLst/>
            <a:gdLst/>
            <a:ahLst/>
            <a:cxnLst/>
            <a:rect l="l" t="t" r="r" b="b"/>
            <a:pathLst>
              <a:path h="1193">
                <a:moveTo>
                  <a:pt x="0" y="1193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6" name="object 3416"/>
          <p:cNvSpPr/>
          <p:nvPr/>
        </p:nvSpPr>
        <p:spPr>
          <a:xfrm>
            <a:off x="457187" y="6183185"/>
            <a:ext cx="3358794" cy="1373301"/>
          </a:xfrm>
          <a:custGeom>
            <a:avLst/>
            <a:gdLst/>
            <a:ahLst/>
            <a:cxnLst/>
            <a:rect l="l" t="t" r="r" b="b"/>
            <a:pathLst>
              <a:path w="3358794" h="1373301">
                <a:moveTo>
                  <a:pt x="0" y="1373301"/>
                </a:moveTo>
                <a:lnTo>
                  <a:pt x="3358794" y="1373301"/>
                </a:lnTo>
                <a:lnTo>
                  <a:pt x="3358794" y="0"/>
                </a:lnTo>
                <a:lnTo>
                  <a:pt x="0" y="0"/>
                </a:lnTo>
                <a:lnTo>
                  <a:pt x="0" y="1373301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7" name="object 3417"/>
          <p:cNvSpPr/>
          <p:nvPr/>
        </p:nvSpPr>
        <p:spPr>
          <a:xfrm>
            <a:off x="1121583" y="6351531"/>
            <a:ext cx="876515" cy="0"/>
          </a:xfrm>
          <a:custGeom>
            <a:avLst/>
            <a:gdLst/>
            <a:ahLst/>
            <a:cxnLst/>
            <a:rect l="l" t="t" r="r" b="b"/>
            <a:pathLst>
              <a:path w="876515">
                <a:moveTo>
                  <a:pt x="0" y="0"/>
                </a:moveTo>
                <a:lnTo>
                  <a:pt x="87651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8" name="object 3418"/>
          <p:cNvSpPr/>
          <p:nvPr/>
        </p:nvSpPr>
        <p:spPr>
          <a:xfrm>
            <a:off x="1127933" y="6357880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9" name="object 3419"/>
          <p:cNvSpPr/>
          <p:nvPr/>
        </p:nvSpPr>
        <p:spPr>
          <a:xfrm>
            <a:off x="1998099" y="6351531"/>
            <a:ext cx="870165" cy="0"/>
          </a:xfrm>
          <a:custGeom>
            <a:avLst/>
            <a:gdLst/>
            <a:ahLst/>
            <a:cxnLst/>
            <a:rect l="l" t="t" r="r" b="b"/>
            <a:pathLst>
              <a:path w="870165">
                <a:moveTo>
                  <a:pt x="0" y="0"/>
                </a:moveTo>
                <a:lnTo>
                  <a:pt x="87016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0" name="object 3420"/>
          <p:cNvSpPr/>
          <p:nvPr/>
        </p:nvSpPr>
        <p:spPr>
          <a:xfrm>
            <a:off x="1998099" y="6357880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1" name="object 3421"/>
          <p:cNvSpPr/>
          <p:nvPr/>
        </p:nvSpPr>
        <p:spPr>
          <a:xfrm>
            <a:off x="2868267" y="6351531"/>
            <a:ext cx="876515" cy="0"/>
          </a:xfrm>
          <a:custGeom>
            <a:avLst/>
            <a:gdLst/>
            <a:ahLst/>
            <a:cxnLst/>
            <a:rect l="l" t="t" r="r" b="b"/>
            <a:pathLst>
              <a:path w="876515">
                <a:moveTo>
                  <a:pt x="0" y="0"/>
                </a:moveTo>
                <a:lnTo>
                  <a:pt x="87651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2" name="object 3422"/>
          <p:cNvSpPr/>
          <p:nvPr/>
        </p:nvSpPr>
        <p:spPr>
          <a:xfrm>
            <a:off x="2868267" y="6357880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3" name="object 3423"/>
          <p:cNvSpPr/>
          <p:nvPr/>
        </p:nvSpPr>
        <p:spPr>
          <a:xfrm>
            <a:off x="3738432" y="6357880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4" name="object 3424"/>
          <p:cNvSpPr/>
          <p:nvPr/>
        </p:nvSpPr>
        <p:spPr>
          <a:xfrm>
            <a:off x="1121583" y="6711499"/>
            <a:ext cx="876515" cy="0"/>
          </a:xfrm>
          <a:custGeom>
            <a:avLst/>
            <a:gdLst/>
            <a:ahLst/>
            <a:cxnLst/>
            <a:rect l="l" t="t" r="r" b="b"/>
            <a:pathLst>
              <a:path w="876515">
                <a:moveTo>
                  <a:pt x="0" y="0"/>
                </a:moveTo>
                <a:lnTo>
                  <a:pt x="87651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5" name="object 3425"/>
          <p:cNvSpPr/>
          <p:nvPr/>
        </p:nvSpPr>
        <p:spPr>
          <a:xfrm>
            <a:off x="1127933" y="6717846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6" name="object 3426"/>
          <p:cNvSpPr/>
          <p:nvPr/>
        </p:nvSpPr>
        <p:spPr>
          <a:xfrm>
            <a:off x="1998099" y="6711499"/>
            <a:ext cx="870165" cy="0"/>
          </a:xfrm>
          <a:custGeom>
            <a:avLst/>
            <a:gdLst/>
            <a:ahLst/>
            <a:cxnLst/>
            <a:rect l="l" t="t" r="r" b="b"/>
            <a:pathLst>
              <a:path w="870165">
                <a:moveTo>
                  <a:pt x="0" y="0"/>
                </a:moveTo>
                <a:lnTo>
                  <a:pt x="87016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7" name="object 3427"/>
          <p:cNvSpPr/>
          <p:nvPr/>
        </p:nvSpPr>
        <p:spPr>
          <a:xfrm>
            <a:off x="1998099" y="6717846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8" name="object 3428"/>
          <p:cNvSpPr/>
          <p:nvPr/>
        </p:nvSpPr>
        <p:spPr>
          <a:xfrm>
            <a:off x="2868267" y="6711499"/>
            <a:ext cx="876515" cy="0"/>
          </a:xfrm>
          <a:custGeom>
            <a:avLst/>
            <a:gdLst/>
            <a:ahLst/>
            <a:cxnLst/>
            <a:rect l="l" t="t" r="r" b="b"/>
            <a:pathLst>
              <a:path w="876515">
                <a:moveTo>
                  <a:pt x="0" y="0"/>
                </a:moveTo>
                <a:lnTo>
                  <a:pt x="87651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9" name="object 3429"/>
          <p:cNvSpPr/>
          <p:nvPr/>
        </p:nvSpPr>
        <p:spPr>
          <a:xfrm>
            <a:off x="2868267" y="6717846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0" name="object 3430"/>
          <p:cNvSpPr/>
          <p:nvPr/>
        </p:nvSpPr>
        <p:spPr>
          <a:xfrm>
            <a:off x="3738432" y="6717846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1" name="object 3431"/>
          <p:cNvSpPr/>
          <p:nvPr/>
        </p:nvSpPr>
        <p:spPr>
          <a:xfrm>
            <a:off x="1121583" y="7071465"/>
            <a:ext cx="876515" cy="0"/>
          </a:xfrm>
          <a:custGeom>
            <a:avLst/>
            <a:gdLst/>
            <a:ahLst/>
            <a:cxnLst/>
            <a:rect l="l" t="t" r="r" b="b"/>
            <a:pathLst>
              <a:path w="876515">
                <a:moveTo>
                  <a:pt x="0" y="0"/>
                </a:moveTo>
                <a:lnTo>
                  <a:pt x="87651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2" name="object 3432"/>
          <p:cNvSpPr/>
          <p:nvPr/>
        </p:nvSpPr>
        <p:spPr>
          <a:xfrm>
            <a:off x="1127933" y="7077812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3" name="object 3433"/>
          <p:cNvSpPr/>
          <p:nvPr/>
        </p:nvSpPr>
        <p:spPr>
          <a:xfrm>
            <a:off x="1998099" y="7071465"/>
            <a:ext cx="870165" cy="0"/>
          </a:xfrm>
          <a:custGeom>
            <a:avLst/>
            <a:gdLst/>
            <a:ahLst/>
            <a:cxnLst/>
            <a:rect l="l" t="t" r="r" b="b"/>
            <a:pathLst>
              <a:path w="870165">
                <a:moveTo>
                  <a:pt x="0" y="0"/>
                </a:moveTo>
                <a:lnTo>
                  <a:pt x="87016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4" name="object 3434"/>
          <p:cNvSpPr/>
          <p:nvPr/>
        </p:nvSpPr>
        <p:spPr>
          <a:xfrm>
            <a:off x="1998099" y="7077812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5" name="object 3435"/>
          <p:cNvSpPr/>
          <p:nvPr/>
        </p:nvSpPr>
        <p:spPr>
          <a:xfrm>
            <a:off x="2868267" y="7071465"/>
            <a:ext cx="876515" cy="0"/>
          </a:xfrm>
          <a:custGeom>
            <a:avLst/>
            <a:gdLst/>
            <a:ahLst/>
            <a:cxnLst/>
            <a:rect l="l" t="t" r="r" b="b"/>
            <a:pathLst>
              <a:path w="876515">
                <a:moveTo>
                  <a:pt x="0" y="0"/>
                </a:moveTo>
                <a:lnTo>
                  <a:pt x="87651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6" name="object 3436"/>
          <p:cNvSpPr/>
          <p:nvPr/>
        </p:nvSpPr>
        <p:spPr>
          <a:xfrm>
            <a:off x="2868267" y="7077812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7" name="object 3437"/>
          <p:cNvSpPr/>
          <p:nvPr/>
        </p:nvSpPr>
        <p:spPr>
          <a:xfrm>
            <a:off x="3738432" y="7077812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8" name="object 3438"/>
          <p:cNvSpPr/>
          <p:nvPr/>
        </p:nvSpPr>
        <p:spPr>
          <a:xfrm>
            <a:off x="1121583" y="7431431"/>
            <a:ext cx="876515" cy="0"/>
          </a:xfrm>
          <a:custGeom>
            <a:avLst/>
            <a:gdLst/>
            <a:ahLst/>
            <a:cxnLst/>
            <a:rect l="l" t="t" r="r" b="b"/>
            <a:pathLst>
              <a:path w="876515">
                <a:moveTo>
                  <a:pt x="0" y="0"/>
                </a:moveTo>
                <a:lnTo>
                  <a:pt x="87651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9" name="object 3439"/>
          <p:cNvSpPr/>
          <p:nvPr/>
        </p:nvSpPr>
        <p:spPr>
          <a:xfrm>
            <a:off x="1998099" y="7431431"/>
            <a:ext cx="870165" cy="0"/>
          </a:xfrm>
          <a:custGeom>
            <a:avLst/>
            <a:gdLst/>
            <a:ahLst/>
            <a:cxnLst/>
            <a:rect l="l" t="t" r="r" b="b"/>
            <a:pathLst>
              <a:path w="870165">
                <a:moveTo>
                  <a:pt x="0" y="0"/>
                </a:moveTo>
                <a:lnTo>
                  <a:pt x="87016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0" name="object 3440"/>
          <p:cNvSpPr/>
          <p:nvPr/>
        </p:nvSpPr>
        <p:spPr>
          <a:xfrm>
            <a:off x="2868267" y="7431431"/>
            <a:ext cx="876515" cy="0"/>
          </a:xfrm>
          <a:custGeom>
            <a:avLst/>
            <a:gdLst/>
            <a:ahLst/>
            <a:cxnLst/>
            <a:rect l="l" t="t" r="r" b="b"/>
            <a:pathLst>
              <a:path w="876515">
                <a:moveTo>
                  <a:pt x="0" y="0"/>
                </a:moveTo>
                <a:lnTo>
                  <a:pt x="87651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1" name="object 1541"/>
          <p:cNvSpPr/>
          <p:nvPr/>
        </p:nvSpPr>
        <p:spPr>
          <a:xfrm>
            <a:off x="1419711" y="1935954"/>
            <a:ext cx="1281620" cy="974559"/>
          </a:xfrm>
          <a:custGeom>
            <a:avLst/>
            <a:gdLst/>
            <a:ahLst/>
            <a:cxnLst/>
            <a:rect l="l" t="t" r="r" b="b"/>
            <a:pathLst>
              <a:path w="1281620" h="974559">
                <a:moveTo>
                  <a:pt x="142722" y="494220"/>
                </a:moveTo>
                <a:lnTo>
                  <a:pt x="174878" y="494131"/>
                </a:lnTo>
                <a:lnTo>
                  <a:pt x="203784" y="505142"/>
                </a:lnTo>
                <a:lnTo>
                  <a:pt x="224294" y="523201"/>
                </a:lnTo>
                <a:lnTo>
                  <a:pt x="238163" y="546481"/>
                </a:lnTo>
                <a:lnTo>
                  <a:pt x="243700" y="572706"/>
                </a:lnTo>
                <a:lnTo>
                  <a:pt x="239585" y="602081"/>
                </a:lnTo>
                <a:lnTo>
                  <a:pt x="226745" y="626325"/>
                </a:lnTo>
                <a:lnTo>
                  <a:pt x="163868" y="708050"/>
                </a:lnTo>
                <a:lnTo>
                  <a:pt x="163868" y="714387"/>
                </a:lnTo>
                <a:lnTo>
                  <a:pt x="166712" y="717003"/>
                </a:lnTo>
                <a:lnTo>
                  <a:pt x="173608" y="725322"/>
                </a:lnTo>
                <a:lnTo>
                  <a:pt x="188734" y="740448"/>
                </a:lnTo>
                <a:lnTo>
                  <a:pt x="195618" y="748766"/>
                </a:lnTo>
                <a:lnTo>
                  <a:pt x="217487" y="770864"/>
                </a:lnTo>
                <a:lnTo>
                  <a:pt x="227304" y="781710"/>
                </a:lnTo>
                <a:lnTo>
                  <a:pt x="302945" y="843724"/>
                </a:lnTo>
                <a:lnTo>
                  <a:pt x="389585" y="896150"/>
                </a:lnTo>
                <a:lnTo>
                  <a:pt x="474891" y="933297"/>
                </a:lnTo>
                <a:lnTo>
                  <a:pt x="572617" y="960856"/>
                </a:lnTo>
                <a:lnTo>
                  <a:pt x="670344" y="974559"/>
                </a:lnTo>
                <a:lnTo>
                  <a:pt x="773150" y="974559"/>
                </a:lnTo>
                <a:lnTo>
                  <a:pt x="872312" y="960856"/>
                </a:lnTo>
                <a:lnTo>
                  <a:pt x="965923" y="934643"/>
                </a:lnTo>
                <a:lnTo>
                  <a:pt x="1055179" y="895997"/>
                </a:lnTo>
                <a:lnTo>
                  <a:pt x="1139926" y="844435"/>
                </a:lnTo>
                <a:lnTo>
                  <a:pt x="1217625" y="781786"/>
                </a:lnTo>
                <a:lnTo>
                  <a:pt x="1225232" y="772845"/>
                </a:lnTo>
                <a:lnTo>
                  <a:pt x="1281620" y="713600"/>
                </a:lnTo>
                <a:lnTo>
                  <a:pt x="1280820" y="712406"/>
                </a:lnTo>
                <a:lnTo>
                  <a:pt x="1273378" y="719137"/>
                </a:lnTo>
                <a:lnTo>
                  <a:pt x="1223886" y="771410"/>
                </a:lnTo>
                <a:lnTo>
                  <a:pt x="1216279" y="780364"/>
                </a:lnTo>
                <a:lnTo>
                  <a:pt x="1138504" y="843013"/>
                </a:lnTo>
                <a:lnTo>
                  <a:pt x="1053833" y="894575"/>
                </a:lnTo>
                <a:lnTo>
                  <a:pt x="964501" y="933297"/>
                </a:lnTo>
                <a:lnTo>
                  <a:pt x="870966" y="959510"/>
                </a:lnTo>
                <a:lnTo>
                  <a:pt x="771804" y="973213"/>
                </a:lnTo>
                <a:lnTo>
                  <a:pt x="671779" y="973213"/>
                </a:lnTo>
                <a:lnTo>
                  <a:pt x="573963" y="959510"/>
                </a:lnTo>
                <a:lnTo>
                  <a:pt x="476237" y="931951"/>
                </a:lnTo>
                <a:lnTo>
                  <a:pt x="390931" y="894803"/>
                </a:lnTo>
                <a:lnTo>
                  <a:pt x="304368" y="842302"/>
                </a:lnTo>
                <a:lnTo>
                  <a:pt x="228650" y="780364"/>
                </a:lnTo>
                <a:lnTo>
                  <a:pt x="218909" y="769518"/>
                </a:lnTo>
                <a:lnTo>
                  <a:pt x="196976" y="747331"/>
                </a:lnTo>
                <a:lnTo>
                  <a:pt x="190080" y="739101"/>
                </a:lnTo>
                <a:lnTo>
                  <a:pt x="174955" y="723976"/>
                </a:lnTo>
                <a:lnTo>
                  <a:pt x="168059" y="715657"/>
                </a:lnTo>
                <a:lnTo>
                  <a:pt x="165138" y="712965"/>
                </a:lnTo>
                <a:lnTo>
                  <a:pt x="165138" y="709472"/>
                </a:lnTo>
                <a:lnTo>
                  <a:pt x="228104" y="627748"/>
                </a:lnTo>
                <a:lnTo>
                  <a:pt x="241007" y="603440"/>
                </a:lnTo>
                <a:lnTo>
                  <a:pt x="245046" y="578637"/>
                </a:lnTo>
                <a:lnTo>
                  <a:pt x="245046" y="571271"/>
                </a:lnTo>
                <a:lnTo>
                  <a:pt x="239496" y="545134"/>
                </a:lnTo>
                <a:lnTo>
                  <a:pt x="225640" y="521855"/>
                </a:lnTo>
                <a:lnTo>
                  <a:pt x="205130" y="503796"/>
                </a:lnTo>
                <a:lnTo>
                  <a:pt x="176225" y="492785"/>
                </a:lnTo>
                <a:lnTo>
                  <a:pt x="141376" y="492785"/>
                </a:lnTo>
                <a:lnTo>
                  <a:pt x="45148" y="505688"/>
                </a:lnTo>
                <a:lnTo>
                  <a:pt x="16484" y="408914"/>
                </a:lnTo>
                <a:lnTo>
                  <a:pt x="1422" y="306984"/>
                </a:lnTo>
                <a:lnTo>
                  <a:pt x="1422" y="198716"/>
                </a:lnTo>
                <a:lnTo>
                  <a:pt x="16078" y="96393"/>
                </a:lnTo>
                <a:lnTo>
                  <a:pt x="42697" y="6019"/>
                </a:lnTo>
                <a:lnTo>
                  <a:pt x="43319" y="800"/>
                </a:lnTo>
                <a:lnTo>
                  <a:pt x="42608" y="0"/>
                </a:lnTo>
                <a:lnTo>
                  <a:pt x="14731" y="95046"/>
                </a:lnTo>
                <a:lnTo>
                  <a:pt x="0" y="197294"/>
                </a:lnTo>
                <a:lnTo>
                  <a:pt x="0" y="308330"/>
                </a:lnTo>
                <a:lnTo>
                  <a:pt x="15125" y="410260"/>
                </a:lnTo>
                <a:lnTo>
                  <a:pt x="43726" y="507047"/>
                </a:lnTo>
                <a:lnTo>
                  <a:pt x="142722" y="49422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2" name="object 1542"/>
          <p:cNvSpPr/>
          <p:nvPr/>
        </p:nvSpPr>
        <p:spPr>
          <a:xfrm>
            <a:off x="1421136" y="1474227"/>
            <a:ext cx="1442554" cy="1434947"/>
          </a:xfrm>
          <a:custGeom>
            <a:avLst/>
            <a:gdLst/>
            <a:ahLst/>
            <a:cxnLst/>
            <a:rect l="l" t="t" r="r" b="b"/>
            <a:pathLst>
              <a:path w="1442554" h="1434947">
                <a:moveTo>
                  <a:pt x="1198930" y="1030706"/>
                </a:moveTo>
                <a:lnTo>
                  <a:pt x="1202969" y="1008608"/>
                </a:lnTo>
                <a:lnTo>
                  <a:pt x="1218260" y="982560"/>
                </a:lnTo>
                <a:lnTo>
                  <a:pt x="1229271" y="972972"/>
                </a:lnTo>
                <a:lnTo>
                  <a:pt x="1241145" y="964184"/>
                </a:lnTo>
                <a:lnTo>
                  <a:pt x="1267282" y="954519"/>
                </a:lnTo>
                <a:lnTo>
                  <a:pt x="1300784" y="954519"/>
                </a:lnTo>
                <a:lnTo>
                  <a:pt x="1394396" y="967028"/>
                </a:lnTo>
                <a:lnTo>
                  <a:pt x="1397965" y="967028"/>
                </a:lnTo>
                <a:lnTo>
                  <a:pt x="1425994" y="873810"/>
                </a:lnTo>
                <a:lnTo>
                  <a:pt x="1441132" y="777430"/>
                </a:lnTo>
                <a:lnTo>
                  <a:pt x="1442554" y="672401"/>
                </a:lnTo>
                <a:lnTo>
                  <a:pt x="1431544" y="580136"/>
                </a:lnTo>
                <a:lnTo>
                  <a:pt x="1405331" y="481063"/>
                </a:lnTo>
                <a:lnTo>
                  <a:pt x="1368183" y="391566"/>
                </a:lnTo>
                <a:lnTo>
                  <a:pt x="1318768" y="307454"/>
                </a:lnTo>
                <a:lnTo>
                  <a:pt x="1260944" y="233159"/>
                </a:lnTo>
                <a:lnTo>
                  <a:pt x="1215402" y="187858"/>
                </a:lnTo>
                <a:lnTo>
                  <a:pt x="1203134" y="176695"/>
                </a:lnTo>
                <a:lnTo>
                  <a:pt x="1187843" y="161721"/>
                </a:lnTo>
                <a:lnTo>
                  <a:pt x="1109433" y="103911"/>
                </a:lnTo>
                <a:lnTo>
                  <a:pt x="1026833" y="58445"/>
                </a:lnTo>
                <a:lnTo>
                  <a:pt x="933221" y="22644"/>
                </a:lnTo>
                <a:lnTo>
                  <a:pt x="846493" y="2057"/>
                </a:lnTo>
                <a:lnTo>
                  <a:pt x="841184" y="76"/>
                </a:lnTo>
                <a:lnTo>
                  <a:pt x="840232" y="0"/>
                </a:lnTo>
                <a:lnTo>
                  <a:pt x="799680" y="97409"/>
                </a:lnTo>
                <a:lnTo>
                  <a:pt x="785431" y="120307"/>
                </a:lnTo>
                <a:lnTo>
                  <a:pt x="763485" y="138353"/>
                </a:lnTo>
                <a:lnTo>
                  <a:pt x="762546" y="177253"/>
                </a:lnTo>
                <a:lnTo>
                  <a:pt x="761276" y="184213"/>
                </a:lnTo>
                <a:lnTo>
                  <a:pt x="756602" y="193408"/>
                </a:lnTo>
                <a:lnTo>
                  <a:pt x="746861" y="204254"/>
                </a:lnTo>
                <a:lnTo>
                  <a:pt x="734669" y="211302"/>
                </a:lnTo>
                <a:lnTo>
                  <a:pt x="727697" y="212648"/>
                </a:lnTo>
                <a:lnTo>
                  <a:pt x="712965" y="212648"/>
                </a:lnTo>
                <a:lnTo>
                  <a:pt x="706069" y="211302"/>
                </a:lnTo>
                <a:lnTo>
                  <a:pt x="693801" y="204254"/>
                </a:lnTo>
                <a:lnTo>
                  <a:pt x="685482" y="194754"/>
                </a:lnTo>
                <a:lnTo>
                  <a:pt x="681278" y="186512"/>
                </a:lnTo>
                <a:lnTo>
                  <a:pt x="678586" y="172732"/>
                </a:lnTo>
                <a:lnTo>
                  <a:pt x="677316" y="138201"/>
                </a:lnTo>
                <a:lnTo>
                  <a:pt x="656653" y="120307"/>
                </a:lnTo>
                <a:lnTo>
                  <a:pt x="640016" y="92900"/>
                </a:lnTo>
                <a:lnTo>
                  <a:pt x="601929" y="0"/>
                </a:lnTo>
                <a:lnTo>
                  <a:pt x="600900" y="76"/>
                </a:lnTo>
                <a:lnTo>
                  <a:pt x="503326" y="24079"/>
                </a:lnTo>
                <a:lnTo>
                  <a:pt x="411530" y="60274"/>
                </a:lnTo>
                <a:lnTo>
                  <a:pt x="327101" y="108026"/>
                </a:lnTo>
                <a:lnTo>
                  <a:pt x="306349" y="121564"/>
                </a:lnTo>
                <a:lnTo>
                  <a:pt x="271894" y="147701"/>
                </a:lnTo>
                <a:lnTo>
                  <a:pt x="253606" y="161569"/>
                </a:lnTo>
                <a:lnTo>
                  <a:pt x="257479" y="161721"/>
                </a:lnTo>
                <a:lnTo>
                  <a:pt x="443204" y="269113"/>
                </a:lnTo>
                <a:lnTo>
                  <a:pt x="443280" y="273634"/>
                </a:lnTo>
                <a:lnTo>
                  <a:pt x="386181" y="372160"/>
                </a:lnTo>
                <a:lnTo>
                  <a:pt x="382143" y="376034"/>
                </a:lnTo>
                <a:lnTo>
                  <a:pt x="381673" y="377151"/>
                </a:lnTo>
                <a:lnTo>
                  <a:pt x="509333" y="450494"/>
                </a:lnTo>
                <a:lnTo>
                  <a:pt x="508152" y="447484"/>
                </a:lnTo>
                <a:lnTo>
                  <a:pt x="506564" y="438365"/>
                </a:lnTo>
                <a:lnTo>
                  <a:pt x="506412" y="426326"/>
                </a:lnTo>
                <a:lnTo>
                  <a:pt x="511403" y="410654"/>
                </a:lnTo>
                <a:lnTo>
                  <a:pt x="521766" y="396240"/>
                </a:lnTo>
                <a:lnTo>
                  <a:pt x="533654" y="387438"/>
                </a:lnTo>
                <a:lnTo>
                  <a:pt x="548703" y="381901"/>
                </a:lnTo>
                <a:lnTo>
                  <a:pt x="569849" y="381901"/>
                </a:lnTo>
                <a:lnTo>
                  <a:pt x="583628" y="386016"/>
                </a:lnTo>
                <a:lnTo>
                  <a:pt x="594639" y="392912"/>
                </a:lnTo>
                <a:lnTo>
                  <a:pt x="605802" y="405180"/>
                </a:lnTo>
                <a:lnTo>
                  <a:pt x="675424" y="525564"/>
                </a:lnTo>
                <a:lnTo>
                  <a:pt x="679932" y="524141"/>
                </a:lnTo>
                <a:lnTo>
                  <a:pt x="697992" y="514248"/>
                </a:lnTo>
                <a:lnTo>
                  <a:pt x="700760" y="513930"/>
                </a:lnTo>
                <a:lnTo>
                  <a:pt x="717232" y="541566"/>
                </a:lnTo>
                <a:lnTo>
                  <a:pt x="717156" y="546163"/>
                </a:lnTo>
                <a:lnTo>
                  <a:pt x="657834" y="580694"/>
                </a:lnTo>
                <a:lnTo>
                  <a:pt x="657758" y="584250"/>
                </a:lnTo>
                <a:lnTo>
                  <a:pt x="670356" y="606272"/>
                </a:lnTo>
                <a:lnTo>
                  <a:pt x="670433" y="609600"/>
                </a:lnTo>
                <a:lnTo>
                  <a:pt x="657440" y="617524"/>
                </a:lnTo>
                <a:lnTo>
                  <a:pt x="653884" y="617677"/>
                </a:lnTo>
                <a:lnTo>
                  <a:pt x="638594" y="592493"/>
                </a:lnTo>
                <a:lnTo>
                  <a:pt x="636930" y="592340"/>
                </a:lnTo>
                <a:lnTo>
                  <a:pt x="578954" y="625754"/>
                </a:lnTo>
                <a:lnTo>
                  <a:pt x="576973" y="625284"/>
                </a:lnTo>
                <a:lnTo>
                  <a:pt x="574128" y="625678"/>
                </a:lnTo>
                <a:lnTo>
                  <a:pt x="558761" y="599541"/>
                </a:lnTo>
                <a:lnTo>
                  <a:pt x="558355" y="593915"/>
                </a:lnTo>
                <a:lnTo>
                  <a:pt x="579589" y="581875"/>
                </a:lnTo>
                <a:lnTo>
                  <a:pt x="579666" y="578789"/>
                </a:lnTo>
                <a:lnTo>
                  <a:pt x="531279" y="495947"/>
                </a:lnTo>
                <a:lnTo>
                  <a:pt x="531431" y="492937"/>
                </a:lnTo>
                <a:lnTo>
                  <a:pt x="530479" y="491274"/>
                </a:lnTo>
                <a:lnTo>
                  <a:pt x="432511" y="660450"/>
                </a:lnTo>
                <a:lnTo>
                  <a:pt x="433933" y="660527"/>
                </a:lnTo>
                <a:lnTo>
                  <a:pt x="535470" y="659104"/>
                </a:lnTo>
                <a:lnTo>
                  <a:pt x="536346" y="632409"/>
                </a:lnTo>
                <a:lnTo>
                  <a:pt x="572617" y="632409"/>
                </a:lnTo>
                <a:lnTo>
                  <a:pt x="573493" y="703135"/>
                </a:lnTo>
                <a:lnTo>
                  <a:pt x="604304" y="703935"/>
                </a:lnTo>
                <a:lnTo>
                  <a:pt x="604304" y="723811"/>
                </a:lnTo>
                <a:lnTo>
                  <a:pt x="573493" y="724598"/>
                </a:lnTo>
                <a:lnTo>
                  <a:pt x="572617" y="795401"/>
                </a:lnTo>
                <a:lnTo>
                  <a:pt x="536346" y="795401"/>
                </a:lnTo>
                <a:lnTo>
                  <a:pt x="535470" y="768629"/>
                </a:lnTo>
                <a:lnTo>
                  <a:pt x="393623" y="767372"/>
                </a:lnTo>
                <a:lnTo>
                  <a:pt x="383959" y="766025"/>
                </a:lnTo>
                <a:lnTo>
                  <a:pt x="366217" y="757631"/>
                </a:lnTo>
                <a:lnTo>
                  <a:pt x="353707" y="743927"/>
                </a:lnTo>
                <a:lnTo>
                  <a:pt x="348170" y="732993"/>
                </a:lnTo>
                <a:lnTo>
                  <a:pt x="344995" y="710971"/>
                </a:lnTo>
                <a:lnTo>
                  <a:pt x="348170" y="694740"/>
                </a:lnTo>
                <a:lnTo>
                  <a:pt x="356565" y="679767"/>
                </a:lnTo>
                <a:lnTo>
                  <a:pt x="368833" y="668680"/>
                </a:lnTo>
                <a:lnTo>
                  <a:pt x="379374" y="662660"/>
                </a:lnTo>
                <a:lnTo>
                  <a:pt x="384517" y="662508"/>
                </a:lnTo>
                <a:lnTo>
                  <a:pt x="385940" y="662025"/>
                </a:lnTo>
                <a:lnTo>
                  <a:pt x="381266" y="658545"/>
                </a:lnTo>
                <a:lnTo>
                  <a:pt x="45389" y="464578"/>
                </a:lnTo>
                <a:lnTo>
                  <a:pt x="42849" y="462445"/>
                </a:lnTo>
                <a:lnTo>
                  <a:pt x="41897" y="462534"/>
                </a:lnTo>
                <a:lnTo>
                  <a:pt x="41262" y="467753"/>
                </a:lnTo>
                <a:lnTo>
                  <a:pt x="14655" y="558126"/>
                </a:lnTo>
                <a:lnTo>
                  <a:pt x="0" y="660450"/>
                </a:lnTo>
                <a:lnTo>
                  <a:pt x="0" y="768718"/>
                </a:lnTo>
                <a:lnTo>
                  <a:pt x="15049" y="870648"/>
                </a:lnTo>
                <a:lnTo>
                  <a:pt x="43726" y="967422"/>
                </a:lnTo>
                <a:lnTo>
                  <a:pt x="139954" y="954519"/>
                </a:lnTo>
                <a:lnTo>
                  <a:pt x="174802" y="954519"/>
                </a:lnTo>
                <a:lnTo>
                  <a:pt x="203708" y="965530"/>
                </a:lnTo>
                <a:lnTo>
                  <a:pt x="224218" y="983589"/>
                </a:lnTo>
                <a:lnTo>
                  <a:pt x="238074" y="1006868"/>
                </a:lnTo>
                <a:lnTo>
                  <a:pt x="243624" y="1033005"/>
                </a:lnTo>
                <a:lnTo>
                  <a:pt x="243624" y="1040371"/>
                </a:lnTo>
                <a:lnTo>
                  <a:pt x="239585" y="1065161"/>
                </a:lnTo>
                <a:lnTo>
                  <a:pt x="226669" y="1089469"/>
                </a:lnTo>
                <a:lnTo>
                  <a:pt x="163715" y="1171206"/>
                </a:lnTo>
                <a:lnTo>
                  <a:pt x="163715" y="1174699"/>
                </a:lnTo>
                <a:lnTo>
                  <a:pt x="166636" y="1177378"/>
                </a:lnTo>
                <a:lnTo>
                  <a:pt x="173532" y="1185697"/>
                </a:lnTo>
                <a:lnTo>
                  <a:pt x="188658" y="1200823"/>
                </a:lnTo>
                <a:lnTo>
                  <a:pt x="195554" y="1209065"/>
                </a:lnTo>
                <a:lnTo>
                  <a:pt x="217487" y="1231239"/>
                </a:lnTo>
                <a:lnTo>
                  <a:pt x="227228" y="1242085"/>
                </a:lnTo>
                <a:lnTo>
                  <a:pt x="302945" y="1304023"/>
                </a:lnTo>
                <a:lnTo>
                  <a:pt x="389509" y="1356537"/>
                </a:lnTo>
                <a:lnTo>
                  <a:pt x="474802" y="1393685"/>
                </a:lnTo>
                <a:lnTo>
                  <a:pt x="572541" y="1421244"/>
                </a:lnTo>
                <a:lnTo>
                  <a:pt x="670356" y="1434947"/>
                </a:lnTo>
                <a:lnTo>
                  <a:pt x="770382" y="1434947"/>
                </a:lnTo>
                <a:lnTo>
                  <a:pt x="869543" y="1421244"/>
                </a:lnTo>
                <a:lnTo>
                  <a:pt x="963079" y="1395031"/>
                </a:lnTo>
                <a:lnTo>
                  <a:pt x="1052410" y="1356296"/>
                </a:lnTo>
                <a:lnTo>
                  <a:pt x="1137081" y="1304734"/>
                </a:lnTo>
                <a:lnTo>
                  <a:pt x="1214856" y="1242085"/>
                </a:lnTo>
                <a:lnTo>
                  <a:pt x="1222451" y="1233144"/>
                </a:lnTo>
                <a:lnTo>
                  <a:pt x="1271955" y="1180871"/>
                </a:lnTo>
                <a:lnTo>
                  <a:pt x="1279398" y="1174140"/>
                </a:lnTo>
                <a:lnTo>
                  <a:pt x="1279321" y="1173111"/>
                </a:lnTo>
                <a:lnTo>
                  <a:pt x="1213980" y="1088047"/>
                </a:lnTo>
                <a:lnTo>
                  <a:pt x="1201547" y="1063332"/>
                </a:lnTo>
                <a:lnTo>
                  <a:pt x="1198930" y="1044016"/>
                </a:lnTo>
                <a:lnTo>
                  <a:pt x="1198930" y="1030706"/>
                </a:lnTo>
                <a:close/>
              </a:path>
            </a:pathLst>
          </a:custGeom>
          <a:solidFill>
            <a:srgbClr val="2F56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3" name="object 1543"/>
          <p:cNvSpPr/>
          <p:nvPr/>
        </p:nvSpPr>
        <p:spPr>
          <a:xfrm>
            <a:off x="2146136" y="1856135"/>
            <a:ext cx="209638" cy="244081"/>
          </a:xfrm>
          <a:custGeom>
            <a:avLst/>
            <a:gdLst/>
            <a:ahLst/>
            <a:cxnLst/>
            <a:rect l="l" t="t" r="r" b="b"/>
            <a:pathLst>
              <a:path w="209638" h="244081">
                <a:moveTo>
                  <a:pt x="41744" y="146913"/>
                </a:moveTo>
                <a:lnTo>
                  <a:pt x="61696" y="111353"/>
                </a:lnTo>
                <a:lnTo>
                  <a:pt x="111277" y="26047"/>
                </a:lnTo>
                <a:lnTo>
                  <a:pt x="121018" y="13779"/>
                </a:lnTo>
                <a:lnTo>
                  <a:pt x="137566" y="4114"/>
                </a:lnTo>
                <a:lnTo>
                  <a:pt x="148577" y="1422"/>
                </a:lnTo>
                <a:lnTo>
                  <a:pt x="165531" y="1422"/>
                </a:lnTo>
                <a:lnTo>
                  <a:pt x="180733" y="6883"/>
                </a:lnTo>
                <a:lnTo>
                  <a:pt x="194513" y="16471"/>
                </a:lnTo>
                <a:lnTo>
                  <a:pt x="204101" y="30327"/>
                </a:lnTo>
                <a:lnTo>
                  <a:pt x="208216" y="44107"/>
                </a:lnTo>
                <a:lnTo>
                  <a:pt x="208292" y="65176"/>
                </a:lnTo>
                <a:lnTo>
                  <a:pt x="203707" y="77139"/>
                </a:lnTo>
                <a:lnTo>
                  <a:pt x="164185" y="146354"/>
                </a:lnTo>
                <a:lnTo>
                  <a:pt x="132981" y="199415"/>
                </a:lnTo>
                <a:lnTo>
                  <a:pt x="156184" y="213283"/>
                </a:lnTo>
                <a:lnTo>
                  <a:pt x="156108" y="216598"/>
                </a:lnTo>
                <a:lnTo>
                  <a:pt x="140665" y="242824"/>
                </a:lnTo>
                <a:lnTo>
                  <a:pt x="138201" y="242341"/>
                </a:lnTo>
                <a:lnTo>
                  <a:pt x="78879" y="207733"/>
                </a:lnTo>
                <a:lnTo>
                  <a:pt x="76987" y="207416"/>
                </a:lnTo>
                <a:lnTo>
                  <a:pt x="61302" y="235140"/>
                </a:lnTo>
                <a:lnTo>
                  <a:pt x="63118" y="235534"/>
                </a:lnTo>
                <a:lnTo>
                  <a:pt x="78333" y="210350"/>
                </a:lnTo>
                <a:lnTo>
                  <a:pt x="80149" y="210426"/>
                </a:lnTo>
                <a:lnTo>
                  <a:pt x="136702" y="243535"/>
                </a:lnTo>
                <a:lnTo>
                  <a:pt x="142087" y="244081"/>
                </a:lnTo>
                <a:lnTo>
                  <a:pt x="157365" y="218033"/>
                </a:lnTo>
                <a:lnTo>
                  <a:pt x="157454" y="211848"/>
                </a:lnTo>
                <a:lnTo>
                  <a:pt x="136537" y="199491"/>
                </a:lnTo>
                <a:lnTo>
                  <a:pt x="136613" y="197434"/>
                </a:lnTo>
                <a:lnTo>
                  <a:pt x="205130" y="78562"/>
                </a:lnTo>
                <a:lnTo>
                  <a:pt x="209638" y="66598"/>
                </a:lnTo>
                <a:lnTo>
                  <a:pt x="209638" y="42684"/>
                </a:lnTo>
                <a:lnTo>
                  <a:pt x="205447" y="28905"/>
                </a:lnTo>
                <a:lnTo>
                  <a:pt x="195859" y="15125"/>
                </a:lnTo>
                <a:lnTo>
                  <a:pt x="182079" y="5537"/>
                </a:lnTo>
                <a:lnTo>
                  <a:pt x="166954" y="0"/>
                </a:lnTo>
                <a:lnTo>
                  <a:pt x="147231" y="0"/>
                </a:lnTo>
                <a:lnTo>
                  <a:pt x="136143" y="2768"/>
                </a:lnTo>
                <a:lnTo>
                  <a:pt x="119672" y="12344"/>
                </a:lnTo>
                <a:lnTo>
                  <a:pt x="109931" y="24625"/>
                </a:lnTo>
                <a:lnTo>
                  <a:pt x="41186" y="143268"/>
                </a:lnTo>
                <a:lnTo>
                  <a:pt x="38963" y="143344"/>
                </a:lnTo>
                <a:lnTo>
                  <a:pt x="19723" y="132016"/>
                </a:lnTo>
                <a:lnTo>
                  <a:pt x="15125" y="132092"/>
                </a:lnTo>
                <a:lnTo>
                  <a:pt x="469" y="157441"/>
                </a:lnTo>
                <a:lnTo>
                  <a:pt x="0" y="164249"/>
                </a:lnTo>
                <a:lnTo>
                  <a:pt x="59639" y="199415"/>
                </a:lnTo>
                <a:lnTo>
                  <a:pt x="47129" y="221996"/>
                </a:lnTo>
                <a:lnTo>
                  <a:pt x="47205" y="228485"/>
                </a:lnTo>
                <a:lnTo>
                  <a:pt x="58369" y="235458"/>
                </a:lnTo>
                <a:lnTo>
                  <a:pt x="60274" y="235140"/>
                </a:lnTo>
                <a:lnTo>
                  <a:pt x="58292" y="232524"/>
                </a:lnTo>
                <a:lnTo>
                  <a:pt x="48475" y="227063"/>
                </a:lnTo>
                <a:lnTo>
                  <a:pt x="48386" y="223494"/>
                </a:lnTo>
                <a:lnTo>
                  <a:pt x="63042" y="199097"/>
                </a:lnTo>
                <a:lnTo>
                  <a:pt x="1269" y="162750"/>
                </a:lnTo>
                <a:lnTo>
                  <a:pt x="1816" y="158864"/>
                </a:lnTo>
                <a:lnTo>
                  <a:pt x="16560" y="133438"/>
                </a:lnTo>
                <a:lnTo>
                  <a:pt x="18211" y="133286"/>
                </a:lnTo>
                <a:lnTo>
                  <a:pt x="41744" y="14691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4" name="object 1544"/>
          <p:cNvSpPr/>
          <p:nvPr/>
        </p:nvSpPr>
        <p:spPr>
          <a:xfrm>
            <a:off x="1766130" y="2106637"/>
            <a:ext cx="259308" cy="162991"/>
          </a:xfrm>
          <a:custGeom>
            <a:avLst/>
            <a:gdLst/>
            <a:ahLst/>
            <a:cxnLst/>
            <a:rect l="l" t="t" r="r" b="b"/>
            <a:pathLst>
              <a:path w="259308" h="162991">
                <a:moveTo>
                  <a:pt x="39522" y="30098"/>
                </a:moveTo>
                <a:lnTo>
                  <a:pt x="23837" y="36271"/>
                </a:lnTo>
                <a:lnTo>
                  <a:pt x="11569" y="47358"/>
                </a:lnTo>
                <a:lnTo>
                  <a:pt x="3175" y="62331"/>
                </a:lnTo>
                <a:lnTo>
                  <a:pt x="0" y="78562"/>
                </a:lnTo>
                <a:lnTo>
                  <a:pt x="3175" y="100583"/>
                </a:lnTo>
                <a:lnTo>
                  <a:pt x="8712" y="111518"/>
                </a:lnTo>
                <a:lnTo>
                  <a:pt x="21234" y="125209"/>
                </a:lnTo>
                <a:lnTo>
                  <a:pt x="38963" y="133603"/>
                </a:lnTo>
                <a:lnTo>
                  <a:pt x="48628" y="134962"/>
                </a:lnTo>
                <a:lnTo>
                  <a:pt x="190487" y="136220"/>
                </a:lnTo>
                <a:lnTo>
                  <a:pt x="191350" y="162991"/>
                </a:lnTo>
                <a:lnTo>
                  <a:pt x="227622" y="162991"/>
                </a:lnTo>
                <a:lnTo>
                  <a:pt x="228498" y="92189"/>
                </a:lnTo>
                <a:lnTo>
                  <a:pt x="259308" y="91401"/>
                </a:lnTo>
                <a:lnTo>
                  <a:pt x="259308" y="71513"/>
                </a:lnTo>
                <a:lnTo>
                  <a:pt x="228498" y="70726"/>
                </a:lnTo>
                <a:lnTo>
                  <a:pt x="227622" y="0"/>
                </a:lnTo>
                <a:lnTo>
                  <a:pt x="191350" y="0"/>
                </a:lnTo>
                <a:lnTo>
                  <a:pt x="190487" y="26695"/>
                </a:lnTo>
                <a:lnTo>
                  <a:pt x="88950" y="28117"/>
                </a:lnTo>
                <a:lnTo>
                  <a:pt x="191909" y="28435"/>
                </a:lnTo>
                <a:lnTo>
                  <a:pt x="192697" y="1346"/>
                </a:lnTo>
                <a:lnTo>
                  <a:pt x="226275" y="1346"/>
                </a:lnTo>
                <a:lnTo>
                  <a:pt x="227076" y="72466"/>
                </a:lnTo>
                <a:lnTo>
                  <a:pt x="257962" y="72948"/>
                </a:lnTo>
                <a:lnTo>
                  <a:pt x="257962" y="89966"/>
                </a:lnTo>
                <a:lnTo>
                  <a:pt x="227076" y="90525"/>
                </a:lnTo>
                <a:lnTo>
                  <a:pt x="226275" y="161569"/>
                </a:lnTo>
                <a:lnTo>
                  <a:pt x="192697" y="161569"/>
                </a:lnTo>
                <a:lnTo>
                  <a:pt x="191909" y="134556"/>
                </a:lnTo>
                <a:lnTo>
                  <a:pt x="50063" y="133527"/>
                </a:lnTo>
                <a:lnTo>
                  <a:pt x="40322" y="132270"/>
                </a:lnTo>
                <a:lnTo>
                  <a:pt x="22656" y="123786"/>
                </a:lnTo>
                <a:lnTo>
                  <a:pt x="10058" y="110172"/>
                </a:lnTo>
                <a:lnTo>
                  <a:pt x="4521" y="99237"/>
                </a:lnTo>
                <a:lnTo>
                  <a:pt x="1358" y="79908"/>
                </a:lnTo>
                <a:lnTo>
                  <a:pt x="4521" y="63753"/>
                </a:lnTo>
                <a:lnTo>
                  <a:pt x="12992" y="48793"/>
                </a:lnTo>
                <a:lnTo>
                  <a:pt x="25273" y="37617"/>
                </a:lnTo>
                <a:lnTo>
                  <a:pt x="39522" y="3009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5" name="object 1545"/>
          <p:cNvSpPr/>
          <p:nvPr/>
        </p:nvSpPr>
        <p:spPr>
          <a:xfrm>
            <a:off x="1515626" y="2183625"/>
            <a:ext cx="189293" cy="200215"/>
          </a:xfrm>
          <a:custGeom>
            <a:avLst/>
            <a:gdLst/>
            <a:ahLst/>
            <a:cxnLst/>
            <a:rect l="l" t="t" r="r" b="b"/>
            <a:pathLst>
              <a:path w="189293" h="200215">
                <a:moveTo>
                  <a:pt x="189128" y="62166"/>
                </a:moveTo>
                <a:lnTo>
                  <a:pt x="81648" y="0"/>
                </a:lnTo>
                <a:lnTo>
                  <a:pt x="78562" y="76"/>
                </a:lnTo>
                <a:lnTo>
                  <a:pt x="71119" y="12268"/>
                </a:lnTo>
                <a:lnTo>
                  <a:pt x="61061" y="29933"/>
                </a:lnTo>
                <a:lnTo>
                  <a:pt x="46012" y="55994"/>
                </a:lnTo>
                <a:lnTo>
                  <a:pt x="43878" y="60185"/>
                </a:lnTo>
                <a:lnTo>
                  <a:pt x="33896" y="77050"/>
                </a:lnTo>
                <a:lnTo>
                  <a:pt x="21145" y="99707"/>
                </a:lnTo>
                <a:lnTo>
                  <a:pt x="17818" y="104228"/>
                </a:lnTo>
                <a:lnTo>
                  <a:pt x="16306" y="106997"/>
                </a:lnTo>
                <a:lnTo>
                  <a:pt x="6489" y="123786"/>
                </a:lnTo>
                <a:lnTo>
                  <a:pt x="1422" y="133603"/>
                </a:lnTo>
                <a:lnTo>
                  <a:pt x="0" y="138125"/>
                </a:lnTo>
                <a:lnTo>
                  <a:pt x="106603" y="199656"/>
                </a:lnTo>
                <a:lnTo>
                  <a:pt x="110477" y="200215"/>
                </a:lnTo>
                <a:lnTo>
                  <a:pt x="117932" y="188099"/>
                </a:lnTo>
                <a:lnTo>
                  <a:pt x="127990" y="170433"/>
                </a:lnTo>
                <a:lnTo>
                  <a:pt x="143027" y="144297"/>
                </a:lnTo>
                <a:lnTo>
                  <a:pt x="145249" y="140106"/>
                </a:lnTo>
                <a:lnTo>
                  <a:pt x="155155" y="123228"/>
                </a:lnTo>
                <a:lnTo>
                  <a:pt x="170510" y="96545"/>
                </a:lnTo>
                <a:lnTo>
                  <a:pt x="171310" y="96062"/>
                </a:lnTo>
                <a:lnTo>
                  <a:pt x="172732" y="93294"/>
                </a:lnTo>
                <a:lnTo>
                  <a:pt x="182549" y="76504"/>
                </a:lnTo>
                <a:lnTo>
                  <a:pt x="189293" y="63830"/>
                </a:lnTo>
                <a:lnTo>
                  <a:pt x="189128" y="62166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6" name="object 1546"/>
          <p:cNvSpPr/>
          <p:nvPr/>
        </p:nvSpPr>
        <p:spPr>
          <a:xfrm>
            <a:off x="1521879" y="1631119"/>
            <a:ext cx="341274" cy="363220"/>
          </a:xfrm>
          <a:custGeom>
            <a:avLst/>
            <a:gdLst/>
            <a:ahLst/>
            <a:cxnLst/>
            <a:rect l="l" t="t" r="r" b="b"/>
            <a:pathLst>
              <a:path w="341274" h="363219">
                <a:moveTo>
                  <a:pt x="152857" y="4673"/>
                </a:moveTo>
                <a:lnTo>
                  <a:pt x="145884" y="76"/>
                </a:lnTo>
                <a:lnTo>
                  <a:pt x="144856" y="0"/>
                </a:lnTo>
                <a:lnTo>
                  <a:pt x="135597" y="15836"/>
                </a:lnTo>
                <a:lnTo>
                  <a:pt x="127825" y="27406"/>
                </a:lnTo>
                <a:lnTo>
                  <a:pt x="125222" y="31915"/>
                </a:lnTo>
                <a:lnTo>
                  <a:pt x="125133" y="34137"/>
                </a:lnTo>
                <a:lnTo>
                  <a:pt x="121094" y="38811"/>
                </a:lnTo>
                <a:lnTo>
                  <a:pt x="120942" y="41021"/>
                </a:lnTo>
                <a:lnTo>
                  <a:pt x="84188" y="103835"/>
                </a:lnTo>
                <a:lnTo>
                  <a:pt x="83007" y="106210"/>
                </a:lnTo>
                <a:lnTo>
                  <a:pt x="0" y="249555"/>
                </a:lnTo>
                <a:lnTo>
                  <a:pt x="0" y="250596"/>
                </a:lnTo>
                <a:lnTo>
                  <a:pt x="193725" y="362813"/>
                </a:lnTo>
                <a:lnTo>
                  <a:pt x="197840" y="363220"/>
                </a:lnTo>
                <a:lnTo>
                  <a:pt x="279895" y="220814"/>
                </a:lnTo>
                <a:lnTo>
                  <a:pt x="281406" y="219151"/>
                </a:lnTo>
                <a:lnTo>
                  <a:pt x="289560" y="204254"/>
                </a:lnTo>
                <a:lnTo>
                  <a:pt x="341274" y="115316"/>
                </a:lnTo>
                <a:lnTo>
                  <a:pt x="341198" y="113652"/>
                </a:lnTo>
                <a:lnTo>
                  <a:pt x="158000" y="7607"/>
                </a:lnTo>
                <a:lnTo>
                  <a:pt x="155397" y="5702"/>
                </a:lnTo>
                <a:lnTo>
                  <a:pt x="152857" y="4673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7" name="object 1547"/>
          <p:cNvSpPr/>
          <p:nvPr/>
        </p:nvSpPr>
        <p:spPr>
          <a:xfrm>
            <a:off x="2147399" y="1989416"/>
            <a:ext cx="154914" cy="109537"/>
          </a:xfrm>
          <a:custGeom>
            <a:avLst/>
            <a:gdLst/>
            <a:ahLst/>
            <a:cxnLst/>
            <a:rect l="l" t="t" r="r" b="b"/>
            <a:pathLst>
              <a:path w="154914" h="109537">
                <a:moveTo>
                  <a:pt x="71285" y="31051"/>
                </a:moveTo>
                <a:lnTo>
                  <a:pt x="42214" y="14655"/>
                </a:lnTo>
                <a:lnTo>
                  <a:pt x="40474" y="13627"/>
                </a:lnTo>
                <a:lnTo>
                  <a:pt x="16954" y="0"/>
                </a:lnTo>
                <a:lnTo>
                  <a:pt x="15290" y="165"/>
                </a:lnTo>
                <a:lnTo>
                  <a:pt x="558" y="25590"/>
                </a:lnTo>
                <a:lnTo>
                  <a:pt x="0" y="29463"/>
                </a:lnTo>
                <a:lnTo>
                  <a:pt x="61785" y="65824"/>
                </a:lnTo>
                <a:lnTo>
                  <a:pt x="62890" y="66217"/>
                </a:lnTo>
                <a:lnTo>
                  <a:pt x="73901" y="73113"/>
                </a:lnTo>
                <a:lnTo>
                  <a:pt x="77622" y="74460"/>
                </a:lnTo>
                <a:lnTo>
                  <a:pt x="136944" y="109067"/>
                </a:lnTo>
                <a:lnTo>
                  <a:pt x="139395" y="109537"/>
                </a:lnTo>
                <a:lnTo>
                  <a:pt x="154838" y="83324"/>
                </a:lnTo>
                <a:lnTo>
                  <a:pt x="154914" y="79997"/>
                </a:lnTo>
                <a:lnTo>
                  <a:pt x="131711" y="66141"/>
                </a:lnTo>
                <a:lnTo>
                  <a:pt x="130441" y="65582"/>
                </a:lnTo>
                <a:lnTo>
                  <a:pt x="100190" y="48158"/>
                </a:lnTo>
                <a:lnTo>
                  <a:pt x="71285" y="31051"/>
                </a:lnTo>
                <a:close/>
              </a:path>
            </a:pathLst>
          </a:custGeom>
          <a:solidFill>
            <a:srgbClr val="E0DF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8" name="object 1548"/>
          <p:cNvSpPr/>
          <p:nvPr/>
        </p:nvSpPr>
        <p:spPr>
          <a:xfrm>
            <a:off x="1958033" y="2107986"/>
            <a:ext cx="35166" cy="160223"/>
          </a:xfrm>
          <a:custGeom>
            <a:avLst/>
            <a:gdLst/>
            <a:ahLst/>
            <a:cxnLst/>
            <a:rect l="l" t="t" r="r" b="b"/>
            <a:pathLst>
              <a:path w="35166" h="160223">
                <a:moveTo>
                  <a:pt x="34378" y="160223"/>
                </a:moveTo>
                <a:lnTo>
                  <a:pt x="35166" y="89179"/>
                </a:lnTo>
                <a:lnTo>
                  <a:pt x="35166" y="71120"/>
                </a:lnTo>
                <a:lnTo>
                  <a:pt x="34378" y="0"/>
                </a:lnTo>
                <a:lnTo>
                  <a:pt x="787" y="0"/>
                </a:lnTo>
                <a:lnTo>
                  <a:pt x="0" y="27089"/>
                </a:lnTo>
                <a:lnTo>
                  <a:pt x="0" y="133210"/>
                </a:lnTo>
                <a:lnTo>
                  <a:pt x="787" y="160223"/>
                </a:lnTo>
                <a:lnTo>
                  <a:pt x="34378" y="160223"/>
                </a:lnTo>
                <a:close/>
              </a:path>
            </a:pathLst>
          </a:custGeom>
          <a:solidFill>
            <a:srgbClr val="E0DF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9" name="object 1549"/>
          <p:cNvSpPr/>
          <p:nvPr/>
        </p:nvSpPr>
        <p:spPr>
          <a:xfrm>
            <a:off x="1573361" y="1822631"/>
            <a:ext cx="16154" cy="50927"/>
          </a:xfrm>
          <a:custGeom>
            <a:avLst/>
            <a:gdLst/>
            <a:ahLst/>
            <a:cxnLst/>
            <a:rect l="l" t="t" r="r" b="b"/>
            <a:pathLst>
              <a:path w="16154" h="50926">
                <a:moveTo>
                  <a:pt x="16154" y="0"/>
                </a:moveTo>
                <a:lnTo>
                  <a:pt x="12992" y="939"/>
                </a:lnTo>
                <a:lnTo>
                  <a:pt x="4279" y="11480"/>
                </a:lnTo>
                <a:lnTo>
                  <a:pt x="0" y="23914"/>
                </a:lnTo>
                <a:lnTo>
                  <a:pt x="1816" y="39116"/>
                </a:lnTo>
                <a:lnTo>
                  <a:pt x="6096" y="48628"/>
                </a:lnTo>
                <a:lnTo>
                  <a:pt x="9271" y="50927"/>
                </a:lnTo>
                <a:lnTo>
                  <a:pt x="3251" y="37693"/>
                </a:lnTo>
                <a:lnTo>
                  <a:pt x="3251" y="20116"/>
                </a:lnTo>
                <a:lnTo>
                  <a:pt x="7365" y="10528"/>
                </a:lnTo>
                <a:lnTo>
                  <a:pt x="16154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0" name="object 1550"/>
          <p:cNvSpPr/>
          <p:nvPr/>
        </p:nvSpPr>
        <p:spPr>
          <a:xfrm>
            <a:off x="1927548" y="1856131"/>
            <a:ext cx="191579" cy="146519"/>
          </a:xfrm>
          <a:custGeom>
            <a:avLst/>
            <a:gdLst/>
            <a:ahLst/>
            <a:cxnLst/>
            <a:rect l="l" t="t" r="r" b="b"/>
            <a:pathLst>
              <a:path w="191579" h="146519">
                <a:moveTo>
                  <a:pt x="0" y="44424"/>
                </a:moveTo>
                <a:lnTo>
                  <a:pt x="152" y="56464"/>
                </a:lnTo>
                <a:lnTo>
                  <a:pt x="1739" y="65570"/>
                </a:lnTo>
                <a:lnTo>
                  <a:pt x="1422" y="45770"/>
                </a:lnTo>
                <a:lnTo>
                  <a:pt x="6337" y="30086"/>
                </a:lnTo>
                <a:lnTo>
                  <a:pt x="16789" y="15760"/>
                </a:lnTo>
                <a:lnTo>
                  <a:pt x="28587" y="6972"/>
                </a:lnTo>
                <a:lnTo>
                  <a:pt x="43713" y="1346"/>
                </a:lnTo>
                <a:lnTo>
                  <a:pt x="62090" y="1422"/>
                </a:lnTo>
                <a:lnTo>
                  <a:pt x="75793" y="5537"/>
                </a:lnTo>
                <a:lnTo>
                  <a:pt x="86804" y="12433"/>
                </a:lnTo>
                <a:lnTo>
                  <a:pt x="98044" y="24625"/>
                </a:lnTo>
                <a:lnTo>
                  <a:pt x="168376" y="146519"/>
                </a:lnTo>
                <a:lnTo>
                  <a:pt x="191427" y="133769"/>
                </a:lnTo>
                <a:lnTo>
                  <a:pt x="191579" y="132333"/>
                </a:lnTo>
                <a:lnTo>
                  <a:pt x="173520" y="142239"/>
                </a:lnTo>
                <a:lnTo>
                  <a:pt x="169011" y="143662"/>
                </a:lnTo>
                <a:lnTo>
                  <a:pt x="99390" y="23279"/>
                </a:lnTo>
                <a:lnTo>
                  <a:pt x="88226" y="11010"/>
                </a:lnTo>
                <a:lnTo>
                  <a:pt x="77216" y="4114"/>
                </a:lnTo>
                <a:lnTo>
                  <a:pt x="63436" y="0"/>
                </a:lnTo>
                <a:lnTo>
                  <a:pt x="42291" y="0"/>
                </a:lnTo>
                <a:lnTo>
                  <a:pt x="27241" y="5537"/>
                </a:lnTo>
                <a:lnTo>
                  <a:pt x="15354" y="14338"/>
                </a:lnTo>
                <a:lnTo>
                  <a:pt x="4991" y="28752"/>
                </a:lnTo>
                <a:lnTo>
                  <a:pt x="0" y="4442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1" name="object 1551"/>
          <p:cNvSpPr/>
          <p:nvPr/>
        </p:nvSpPr>
        <p:spPr>
          <a:xfrm>
            <a:off x="1666102" y="1923524"/>
            <a:ext cx="19799" cy="67005"/>
          </a:xfrm>
          <a:custGeom>
            <a:avLst/>
            <a:gdLst/>
            <a:ahLst/>
            <a:cxnLst/>
            <a:rect l="l" t="t" r="r" b="b"/>
            <a:pathLst>
              <a:path w="19799" h="67005">
                <a:moveTo>
                  <a:pt x="7048" y="0"/>
                </a:moveTo>
                <a:lnTo>
                  <a:pt x="13703" y="9740"/>
                </a:lnTo>
                <a:lnTo>
                  <a:pt x="19799" y="11963"/>
                </a:lnTo>
                <a:lnTo>
                  <a:pt x="7048" y="0"/>
                </a:lnTo>
                <a:close/>
              </a:path>
              <a:path w="19799" h="67005">
                <a:moveTo>
                  <a:pt x="0" y="-15049"/>
                </a:moveTo>
                <a:lnTo>
                  <a:pt x="1346" y="-8077"/>
                </a:lnTo>
                <a:lnTo>
                  <a:pt x="4114" y="-1257"/>
                </a:lnTo>
                <a:lnTo>
                  <a:pt x="13703" y="9740"/>
                </a:lnTo>
                <a:lnTo>
                  <a:pt x="7048" y="0"/>
                </a:lnTo>
                <a:lnTo>
                  <a:pt x="2692" y="-9499"/>
                </a:lnTo>
                <a:lnTo>
                  <a:pt x="1587" y="-16865"/>
                </a:lnTo>
                <a:lnTo>
                  <a:pt x="1587" y="-22491"/>
                </a:lnTo>
                <a:lnTo>
                  <a:pt x="5067" y="-34366"/>
                </a:lnTo>
                <a:lnTo>
                  <a:pt x="11963" y="-44030"/>
                </a:lnTo>
                <a:lnTo>
                  <a:pt x="22974" y="-50838"/>
                </a:lnTo>
                <a:lnTo>
                  <a:pt x="30734" y="-53060"/>
                </a:lnTo>
                <a:lnTo>
                  <a:pt x="34925" y="-52984"/>
                </a:lnTo>
                <a:lnTo>
                  <a:pt x="42773" y="-52273"/>
                </a:lnTo>
                <a:lnTo>
                  <a:pt x="50927" y="-49415"/>
                </a:lnTo>
                <a:lnTo>
                  <a:pt x="62166" y="-39992"/>
                </a:lnTo>
                <a:lnTo>
                  <a:pt x="68910" y="-26136"/>
                </a:lnTo>
                <a:lnTo>
                  <a:pt x="68821" y="-13220"/>
                </a:lnTo>
                <a:lnTo>
                  <a:pt x="67475" y="-7683"/>
                </a:lnTo>
                <a:lnTo>
                  <a:pt x="64312" y="-1257"/>
                </a:lnTo>
                <a:lnTo>
                  <a:pt x="56629" y="7607"/>
                </a:lnTo>
                <a:lnTo>
                  <a:pt x="43726" y="13944"/>
                </a:lnTo>
                <a:lnTo>
                  <a:pt x="27482" y="13944"/>
                </a:lnTo>
                <a:lnTo>
                  <a:pt x="19799" y="11963"/>
                </a:lnTo>
                <a:lnTo>
                  <a:pt x="20675" y="13868"/>
                </a:lnTo>
                <a:lnTo>
                  <a:pt x="33185" y="16713"/>
                </a:lnTo>
                <a:lnTo>
                  <a:pt x="45542" y="15760"/>
                </a:lnTo>
                <a:lnTo>
                  <a:pt x="58686" y="8242"/>
                </a:lnTo>
                <a:lnTo>
                  <a:pt x="65659" y="88"/>
                </a:lnTo>
                <a:lnTo>
                  <a:pt x="70332" y="-9029"/>
                </a:lnTo>
                <a:lnTo>
                  <a:pt x="70256" y="-27482"/>
                </a:lnTo>
                <a:lnTo>
                  <a:pt x="67640" y="-34531"/>
                </a:lnTo>
                <a:lnTo>
                  <a:pt x="62090" y="-42684"/>
                </a:lnTo>
                <a:lnTo>
                  <a:pt x="52349" y="-50838"/>
                </a:lnTo>
                <a:lnTo>
                  <a:pt x="45542" y="-53695"/>
                </a:lnTo>
                <a:lnTo>
                  <a:pt x="29857" y="-55041"/>
                </a:lnTo>
                <a:lnTo>
                  <a:pt x="21628" y="-52184"/>
                </a:lnTo>
                <a:lnTo>
                  <a:pt x="10541" y="-45377"/>
                </a:lnTo>
                <a:lnTo>
                  <a:pt x="2857" y="-35166"/>
                </a:lnTo>
                <a:lnTo>
                  <a:pt x="0" y="-24307"/>
                </a:lnTo>
                <a:lnTo>
                  <a:pt x="0" y="-1504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2" name="object 1552"/>
          <p:cNvSpPr/>
          <p:nvPr/>
        </p:nvSpPr>
        <p:spPr>
          <a:xfrm>
            <a:off x="1582624" y="1873554"/>
            <a:ext cx="50609" cy="12903"/>
          </a:xfrm>
          <a:custGeom>
            <a:avLst/>
            <a:gdLst/>
            <a:ahLst/>
            <a:cxnLst/>
            <a:rect l="l" t="t" r="r" b="b"/>
            <a:pathLst>
              <a:path w="50609" h="12903">
                <a:moveTo>
                  <a:pt x="13309" y="8788"/>
                </a:moveTo>
                <a:lnTo>
                  <a:pt x="0" y="0"/>
                </a:lnTo>
                <a:lnTo>
                  <a:pt x="952" y="3238"/>
                </a:lnTo>
                <a:lnTo>
                  <a:pt x="2374" y="4597"/>
                </a:lnTo>
                <a:lnTo>
                  <a:pt x="14579" y="11557"/>
                </a:lnTo>
                <a:lnTo>
                  <a:pt x="21551" y="12903"/>
                </a:lnTo>
                <a:lnTo>
                  <a:pt x="32156" y="12903"/>
                </a:lnTo>
                <a:lnTo>
                  <a:pt x="39128" y="11557"/>
                </a:lnTo>
                <a:lnTo>
                  <a:pt x="49339" y="5219"/>
                </a:lnTo>
                <a:lnTo>
                  <a:pt x="50609" y="2768"/>
                </a:lnTo>
                <a:lnTo>
                  <a:pt x="42214" y="7835"/>
                </a:lnTo>
                <a:lnTo>
                  <a:pt x="30340" y="11404"/>
                </a:lnTo>
                <a:lnTo>
                  <a:pt x="23368" y="11404"/>
                </a:lnTo>
                <a:lnTo>
                  <a:pt x="13309" y="878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3" name="object 1553"/>
          <p:cNvSpPr/>
          <p:nvPr/>
        </p:nvSpPr>
        <p:spPr>
          <a:xfrm>
            <a:off x="1952410" y="1967161"/>
            <a:ext cx="51485" cy="132740"/>
          </a:xfrm>
          <a:custGeom>
            <a:avLst/>
            <a:gdLst/>
            <a:ahLst/>
            <a:cxnLst/>
            <a:rect l="l" t="t" r="r" b="b"/>
            <a:pathLst>
              <a:path w="51485" h="132740">
                <a:moveTo>
                  <a:pt x="42849" y="73266"/>
                </a:moveTo>
                <a:lnTo>
                  <a:pt x="165" y="0"/>
                </a:lnTo>
                <a:lnTo>
                  <a:pt x="0" y="3009"/>
                </a:lnTo>
                <a:lnTo>
                  <a:pt x="48386" y="85864"/>
                </a:lnTo>
                <a:lnTo>
                  <a:pt x="48310" y="88950"/>
                </a:lnTo>
                <a:lnTo>
                  <a:pt x="27089" y="100990"/>
                </a:lnTo>
                <a:lnTo>
                  <a:pt x="27482" y="106603"/>
                </a:lnTo>
                <a:lnTo>
                  <a:pt x="42849" y="132740"/>
                </a:lnTo>
                <a:lnTo>
                  <a:pt x="44665" y="132346"/>
                </a:lnTo>
                <a:lnTo>
                  <a:pt x="28752" y="105105"/>
                </a:lnTo>
                <a:lnTo>
                  <a:pt x="28435" y="102412"/>
                </a:lnTo>
                <a:lnTo>
                  <a:pt x="51485" y="89268"/>
                </a:lnTo>
                <a:lnTo>
                  <a:pt x="42849" y="7326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4" name="object 1554"/>
          <p:cNvSpPr/>
          <p:nvPr/>
        </p:nvSpPr>
        <p:spPr>
          <a:xfrm>
            <a:off x="1998110" y="2063559"/>
            <a:ext cx="77457" cy="36423"/>
          </a:xfrm>
          <a:custGeom>
            <a:avLst/>
            <a:gdLst/>
            <a:ahLst/>
            <a:cxnLst/>
            <a:rect l="l" t="t" r="r" b="b"/>
            <a:pathLst>
              <a:path w="77457" h="36423">
                <a:moveTo>
                  <a:pt x="59956" y="2997"/>
                </a:moveTo>
                <a:lnTo>
                  <a:pt x="61620" y="3162"/>
                </a:lnTo>
                <a:lnTo>
                  <a:pt x="76898" y="28346"/>
                </a:lnTo>
                <a:lnTo>
                  <a:pt x="77457" y="27635"/>
                </a:lnTo>
                <a:lnTo>
                  <a:pt x="71361" y="15595"/>
                </a:lnTo>
                <a:lnTo>
                  <a:pt x="61937" y="0"/>
                </a:lnTo>
                <a:lnTo>
                  <a:pt x="0" y="35953"/>
                </a:lnTo>
                <a:lnTo>
                  <a:pt x="1981" y="36423"/>
                </a:lnTo>
                <a:lnTo>
                  <a:pt x="59956" y="299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5" name="object 1555"/>
          <p:cNvSpPr/>
          <p:nvPr/>
        </p:nvSpPr>
        <p:spPr>
          <a:xfrm>
            <a:off x="2257496" y="2106632"/>
            <a:ext cx="259295" cy="162991"/>
          </a:xfrm>
          <a:custGeom>
            <a:avLst/>
            <a:gdLst/>
            <a:ahLst/>
            <a:cxnLst/>
            <a:rect l="l" t="t" r="r" b="b"/>
            <a:pathLst>
              <a:path w="259295" h="162991">
                <a:moveTo>
                  <a:pt x="469" y="90931"/>
                </a:moveTo>
                <a:lnTo>
                  <a:pt x="30886" y="92189"/>
                </a:lnTo>
                <a:lnTo>
                  <a:pt x="31673" y="162991"/>
                </a:lnTo>
                <a:lnTo>
                  <a:pt x="68033" y="162991"/>
                </a:lnTo>
                <a:lnTo>
                  <a:pt x="68821" y="136232"/>
                </a:lnTo>
                <a:lnTo>
                  <a:pt x="212013" y="134962"/>
                </a:lnTo>
                <a:lnTo>
                  <a:pt x="225869" y="132270"/>
                </a:lnTo>
                <a:lnTo>
                  <a:pt x="240842" y="123786"/>
                </a:lnTo>
                <a:lnTo>
                  <a:pt x="250583" y="112941"/>
                </a:lnTo>
                <a:lnTo>
                  <a:pt x="258025" y="98297"/>
                </a:lnTo>
                <a:lnTo>
                  <a:pt x="259295" y="88544"/>
                </a:lnTo>
                <a:lnTo>
                  <a:pt x="259295" y="73024"/>
                </a:lnTo>
                <a:lnTo>
                  <a:pt x="258025" y="64630"/>
                </a:lnTo>
                <a:lnTo>
                  <a:pt x="248450" y="46647"/>
                </a:lnTo>
                <a:lnTo>
                  <a:pt x="238709" y="37147"/>
                </a:lnTo>
                <a:lnTo>
                  <a:pt x="222237" y="28828"/>
                </a:lnTo>
                <a:lnTo>
                  <a:pt x="212483" y="27571"/>
                </a:lnTo>
                <a:lnTo>
                  <a:pt x="68821" y="26695"/>
                </a:lnTo>
                <a:lnTo>
                  <a:pt x="68033" y="0"/>
                </a:lnTo>
                <a:lnTo>
                  <a:pt x="31673" y="0"/>
                </a:lnTo>
                <a:lnTo>
                  <a:pt x="30886" y="70726"/>
                </a:lnTo>
                <a:lnTo>
                  <a:pt x="0" y="71526"/>
                </a:lnTo>
                <a:lnTo>
                  <a:pt x="469" y="9093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6" name="object 1556"/>
          <p:cNvSpPr/>
          <p:nvPr/>
        </p:nvSpPr>
        <p:spPr>
          <a:xfrm>
            <a:off x="1979740" y="2275812"/>
            <a:ext cx="111823" cy="36588"/>
          </a:xfrm>
          <a:custGeom>
            <a:avLst/>
            <a:gdLst/>
            <a:ahLst/>
            <a:cxnLst/>
            <a:rect l="l" t="t" r="r" b="b"/>
            <a:pathLst>
              <a:path w="111823" h="36588">
                <a:moveTo>
                  <a:pt x="546" y="28829"/>
                </a:moveTo>
                <a:lnTo>
                  <a:pt x="7124" y="18453"/>
                </a:lnTo>
                <a:lnTo>
                  <a:pt x="17652" y="1270"/>
                </a:lnTo>
                <a:lnTo>
                  <a:pt x="19481" y="1346"/>
                </a:lnTo>
                <a:lnTo>
                  <a:pt x="80619" y="36588"/>
                </a:lnTo>
                <a:lnTo>
                  <a:pt x="96304" y="9740"/>
                </a:lnTo>
                <a:lnTo>
                  <a:pt x="97891" y="9575"/>
                </a:lnTo>
                <a:lnTo>
                  <a:pt x="111036" y="17729"/>
                </a:lnTo>
                <a:lnTo>
                  <a:pt x="111823" y="16548"/>
                </a:lnTo>
                <a:lnTo>
                  <a:pt x="99390" y="8305"/>
                </a:lnTo>
                <a:lnTo>
                  <a:pt x="94805" y="8470"/>
                </a:lnTo>
                <a:lnTo>
                  <a:pt x="79908" y="33731"/>
                </a:lnTo>
                <a:lnTo>
                  <a:pt x="77533" y="33261"/>
                </a:lnTo>
                <a:lnTo>
                  <a:pt x="20904" y="76"/>
                </a:lnTo>
                <a:lnTo>
                  <a:pt x="16154" y="0"/>
                </a:lnTo>
                <a:lnTo>
                  <a:pt x="0" y="26771"/>
                </a:lnTo>
                <a:lnTo>
                  <a:pt x="546" y="2882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7" name="object 1557"/>
          <p:cNvSpPr/>
          <p:nvPr/>
        </p:nvSpPr>
        <p:spPr>
          <a:xfrm>
            <a:off x="2144706" y="2275886"/>
            <a:ext cx="211073" cy="243776"/>
          </a:xfrm>
          <a:custGeom>
            <a:avLst/>
            <a:gdLst/>
            <a:ahLst/>
            <a:cxnLst/>
            <a:rect l="l" t="t" r="r" b="b"/>
            <a:pathLst>
              <a:path w="211074" h="243776">
                <a:moveTo>
                  <a:pt x="135356" y="45300"/>
                </a:moveTo>
                <a:lnTo>
                  <a:pt x="202996" y="162356"/>
                </a:lnTo>
                <a:lnTo>
                  <a:pt x="209727" y="178993"/>
                </a:lnTo>
                <a:lnTo>
                  <a:pt x="209651" y="200139"/>
                </a:lnTo>
                <a:lnTo>
                  <a:pt x="207911" y="206628"/>
                </a:lnTo>
                <a:lnTo>
                  <a:pt x="199504" y="222948"/>
                </a:lnTo>
                <a:lnTo>
                  <a:pt x="186359" y="234670"/>
                </a:lnTo>
                <a:lnTo>
                  <a:pt x="175272" y="240055"/>
                </a:lnTo>
                <a:lnTo>
                  <a:pt x="163791" y="242354"/>
                </a:lnTo>
                <a:lnTo>
                  <a:pt x="148983" y="242430"/>
                </a:lnTo>
                <a:lnTo>
                  <a:pt x="132740" y="236651"/>
                </a:lnTo>
                <a:lnTo>
                  <a:pt x="121729" y="228498"/>
                </a:lnTo>
                <a:lnTo>
                  <a:pt x="110566" y="214871"/>
                </a:lnTo>
                <a:lnTo>
                  <a:pt x="43167" y="97332"/>
                </a:lnTo>
                <a:lnTo>
                  <a:pt x="23837" y="107873"/>
                </a:lnTo>
                <a:lnTo>
                  <a:pt x="19964" y="111277"/>
                </a:lnTo>
                <a:lnTo>
                  <a:pt x="21780" y="111671"/>
                </a:lnTo>
                <a:lnTo>
                  <a:pt x="39916" y="100431"/>
                </a:lnTo>
                <a:lnTo>
                  <a:pt x="41744" y="100342"/>
                </a:lnTo>
                <a:lnTo>
                  <a:pt x="109143" y="216217"/>
                </a:lnTo>
                <a:lnTo>
                  <a:pt x="120307" y="229831"/>
                </a:lnTo>
                <a:lnTo>
                  <a:pt x="131394" y="238074"/>
                </a:lnTo>
                <a:lnTo>
                  <a:pt x="147637" y="243776"/>
                </a:lnTo>
                <a:lnTo>
                  <a:pt x="165138" y="243700"/>
                </a:lnTo>
                <a:lnTo>
                  <a:pt x="176618" y="241401"/>
                </a:lnTo>
                <a:lnTo>
                  <a:pt x="187794" y="236016"/>
                </a:lnTo>
                <a:lnTo>
                  <a:pt x="200850" y="224370"/>
                </a:lnTo>
                <a:lnTo>
                  <a:pt x="209334" y="208064"/>
                </a:lnTo>
                <a:lnTo>
                  <a:pt x="211073" y="201485"/>
                </a:lnTo>
                <a:lnTo>
                  <a:pt x="211073" y="177647"/>
                </a:lnTo>
                <a:lnTo>
                  <a:pt x="204342" y="160934"/>
                </a:lnTo>
                <a:lnTo>
                  <a:pt x="137896" y="45465"/>
                </a:lnTo>
                <a:lnTo>
                  <a:pt x="137731" y="44030"/>
                </a:lnTo>
                <a:lnTo>
                  <a:pt x="158724" y="32156"/>
                </a:lnTo>
                <a:lnTo>
                  <a:pt x="158800" y="26136"/>
                </a:lnTo>
                <a:lnTo>
                  <a:pt x="143509" y="76"/>
                </a:lnTo>
                <a:lnTo>
                  <a:pt x="139001" y="0"/>
                </a:lnTo>
                <a:lnTo>
                  <a:pt x="81191" y="33261"/>
                </a:lnTo>
                <a:lnTo>
                  <a:pt x="78968" y="33185"/>
                </a:lnTo>
                <a:lnTo>
                  <a:pt x="65112" y="8318"/>
                </a:lnTo>
                <a:lnTo>
                  <a:pt x="60515" y="8242"/>
                </a:lnTo>
                <a:lnTo>
                  <a:pt x="48158" y="15214"/>
                </a:lnTo>
                <a:lnTo>
                  <a:pt x="48717" y="22021"/>
                </a:lnTo>
                <a:lnTo>
                  <a:pt x="59880" y="41262"/>
                </a:lnTo>
                <a:lnTo>
                  <a:pt x="61226" y="44589"/>
                </a:lnTo>
                <a:lnTo>
                  <a:pt x="0" y="79908"/>
                </a:lnTo>
                <a:lnTo>
                  <a:pt x="800" y="81025"/>
                </a:lnTo>
                <a:lnTo>
                  <a:pt x="19088" y="71513"/>
                </a:lnTo>
                <a:lnTo>
                  <a:pt x="64947" y="44513"/>
                </a:lnTo>
                <a:lnTo>
                  <a:pt x="63449" y="43167"/>
                </a:lnTo>
                <a:lnTo>
                  <a:pt x="50063" y="20586"/>
                </a:lnTo>
                <a:lnTo>
                  <a:pt x="49504" y="16713"/>
                </a:lnTo>
                <a:lnTo>
                  <a:pt x="62014" y="9512"/>
                </a:lnTo>
                <a:lnTo>
                  <a:pt x="63677" y="9664"/>
                </a:lnTo>
                <a:lnTo>
                  <a:pt x="78409" y="36829"/>
                </a:lnTo>
                <a:lnTo>
                  <a:pt x="140500" y="1269"/>
                </a:lnTo>
                <a:lnTo>
                  <a:pt x="142087" y="1422"/>
                </a:lnTo>
                <a:lnTo>
                  <a:pt x="157530" y="27647"/>
                </a:lnTo>
                <a:lnTo>
                  <a:pt x="157378" y="30733"/>
                </a:lnTo>
                <a:lnTo>
                  <a:pt x="139001" y="41338"/>
                </a:lnTo>
                <a:lnTo>
                  <a:pt x="134404" y="44754"/>
                </a:lnTo>
                <a:lnTo>
                  <a:pt x="135356" y="4530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8" name="object 1558"/>
          <p:cNvSpPr/>
          <p:nvPr/>
        </p:nvSpPr>
        <p:spPr>
          <a:xfrm>
            <a:off x="1686930" y="2276913"/>
            <a:ext cx="1981" cy="2781"/>
          </a:xfrm>
          <a:custGeom>
            <a:avLst/>
            <a:gdLst/>
            <a:ahLst/>
            <a:cxnLst/>
            <a:rect l="l" t="t" r="r" b="b"/>
            <a:pathLst>
              <a:path w="1981" h="2781">
                <a:moveTo>
                  <a:pt x="0" y="2781"/>
                </a:moveTo>
                <a:lnTo>
                  <a:pt x="1981" y="2705"/>
                </a:lnTo>
                <a:lnTo>
                  <a:pt x="1435" y="0"/>
                </a:lnTo>
                <a:lnTo>
                  <a:pt x="0" y="278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9" name="object 1559"/>
          <p:cNvSpPr/>
          <p:nvPr/>
        </p:nvSpPr>
        <p:spPr>
          <a:xfrm>
            <a:off x="1927627" y="2305669"/>
            <a:ext cx="192062" cy="213995"/>
          </a:xfrm>
          <a:custGeom>
            <a:avLst/>
            <a:gdLst/>
            <a:ahLst/>
            <a:cxnLst/>
            <a:rect l="l" t="t" r="r" b="b"/>
            <a:pathLst>
              <a:path w="192062" h="213994">
                <a:moveTo>
                  <a:pt x="1346" y="167195"/>
                </a:moveTo>
                <a:lnTo>
                  <a:pt x="1422" y="159346"/>
                </a:lnTo>
                <a:lnTo>
                  <a:pt x="2692" y="146837"/>
                </a:lnTo>
                <a:lnTo>
                  <a:pt x="11950" y="125844"/>
                </a:lnTo>
                <a:lnTo>
                  <a:pt x="75793" y="16078"/>
                </a:lnTo>
                <a:lnTo>
                  <a:pt x="76187" y="14173"/>
                </a:lnTo>
                <a:lnTo>
                  <a:pt x="52666" y="0"/>
                </a:lnTo>
                <a:lnTo>
                  <a:pt x="52184" y="1816"/>
                </a:lnTo>
                <a:lnTo>
                  <a:pt x="73177" y="14338"/>
                </a:lnTo>
                <a:lnTo>
                  <a:pt x="73101" y="17500"/>
                </a:lnTo>
                <a:lnTo>
                  <a:pt x="10604" y="124498"/>
                </a:lnTo>
                <a:lnTo>
                  <a:pt x="1346" y="145491"/>
                </a:lnTo>
                <a:lnTo>
                  <a:pt x="0" y="157924"/>
                </a:lnTo>
                <a:lnTo>
                  <a:pt x="0" y="168528"/>
                </a:lnTo>
                <a:lnTo>
                  <a:pt x="4114" y="183743"/>
                </a:lnTo>
                <a:lnTo>
                  <a:pt x="12509" y="197357"/>
                </a:lnTo>
                <a:lnTo>
                  <a:pt x="24942" y="206870"/>
                </a:lnTo>
                <a:lnTo>
                  <a:pt x="38493" y="212648"/>
                </a:lnTo>
                <a:lnTo>
                  <a:pt x="46888" y="213918"/>
                </a:lnTo>
                <a:lnTo>
                  <a:pt x="62966" y="213994"/>
                </a:lnTo>
                <a:lnTo>
                  <a:pt x="77927" y="209715"/>
                </a:lnTo>
                <a:lnTo>
                  <a:pt x="93052" y="198716"/>
                </a:lnTo>
                <a:lnTo>
                  <a:pt x="101841" y="186829"/>
                </a:lnTo>
                <a:lnTo>
                  <a:pt x="168922" y="70726"/>
                </a:lnTo>
                <a:lnTo>
                  <a:pt x="170675" y="70561"/>
                </a:lnTo>
                <a:lnTo>
                  <a:pt x="189991" y="82041"/>
                </a:lnTo>
                <a:lnTo>
                  <a:pt x="192062" y="81495"/>
                </a:lnTo>
                <a:lnTo>
                  <a:pt x="177647" y="72148"/>
                </a:lnTo>
                <a:lnTo>
                  <a:pt x="168770" y="67475"/>
                </a:lnTo>
                <a:lnTo>
                  <a:pt x="100495" y="185483"/>
                </a:lnTo>
                <a:lnTo>
                  <a:pt x="91706" y="197281"/>
                </a:lnTo>
                <a:lnTo>
                  <a:pt x="76580" y="208292"/>
                </a:lnTo>
                <a:lnTo>
                  <a:pt x="61607" y="212648"/>
                </a:lnTo>
                <a:lnTo>
                  <a:pt x="48221" y="212572"/>
                </a:lnTo>
                <a:lnTo>
                  <a:pt x="39827" y="211302"/>
                </a:lnTo>
                <a:lnTo>
                  <a:pt x="26365" y="205524"/>
                </a:lnTo>
                <a:lnTo>
                  <a:pt x="13855" y="195935"/>
                </a:lnTo>
                <a:lnTo>
                  <a:pt x="5460" y="182321"/>
                </a:lnTo>
                <a:lnTo>
                  <a:pt x="1346" y="16719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0" name="object 1560"/>
          <p:cNvSpPr/>
          <p:nvPr/>
        </p:nvSpPr>
        <p:spPr>
          <a:xfrm>
            <a:off x="1658664" y="2323726"/>
            <a:ext cx="2768" cy="4191"/>
          </a:xfrm>
          <a:custGeom>
            <a:avLst/>
            <a:gdLst/>
            <a:ahLst/>
            <a:cxnLst/>
            <a:rect l="l" t="t" r="r" b="b"/>
            <a:pathLst>
              <a:path w="2768" h="4191">
                <a:moveTo>
                  <a:pt x="0" y="4191"/>
                </a:moveTo>
                <a:lnTo>
                  <a:pt x="2768" y="2616"/>
                </a:lnTo>
                <a:lnTo>
                  <a:pt x="2222" y="0"/>
                </a:lnTo>
                <a:lnTo>
                  <a:pt x="0" y="419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1" name="object 1561"/>
          <p:cNvSpPr/>
          <p:nvPr/>
        </p:nvSpPr>
        <p:spPr>
          <a:xfrm>
            <a:off x="1766136" y="1649495"/>
            <a:ext cx="37693" cy="33743"/>
          </a:xfrm>
          <a:custGeom>
            <a:avLst/>
            <a:gdLst/>
            <a:ahLst/>
            <a:cxnLst/>
            <a:rect l="l" t="t" r="r" b="b"/>
            <a:pathLst>
              <a:path w="37693" h="33743">
                <a:moveTo>
                  <a:pt x="5537" y="33185"/>
                </a:moveTo>
                <a:lnTo>
                  <a:pt x="11163" y="23520"/>
                </a:lnTo>
                <a:lnTo>
                  <a:pt x="14173" y="23444"/>
                </a:lnTo>
                <a:lnTo>
                  <a:pt x="22415" y="27800"/>
                </a:lnTo>
                <a:lnTo>
                  <a:pt x="31838" y="27800"/>
                </a:lnTo>
                <a:lnTo>
                  <a:pt x="34925" y="25425"/>
                </a:lnTo>
                <a:lnTo>
                  <a:pt x="37693" y="21310"/>
                </a:lnTo>
                <a:lnTo>
                  <a:pt x="37693" y="12509"/>
                </a:lnTo>
                <a:lnTo>
                  <a:pt x="34925" y="8394"/>
                </a:lnTo>
                <a:lnTo>
                  <a:pt x="21145" y="76"/>
                </a:lnTo>
                <a:lnTo>
                  <a:pt x="16471" y="0"/>
                </a:lnTo>
                <a:lnTo>
                  <a:pt x="393" y="26695"/>
                </a:lnTo>
                <a:lnTo>
                  <a:pt x="0" y="33743"/>
                </a:lnTo>
                <a:lnTo>
                  <a:pt x="5537" y="3318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2" name="object 1562"/>
          <p:cNvSpPr/>
          <p:nvPr/>
        </p:nvSpPr>
        <p:spPr>
          <a:xfrm>
            <a:off x="1796472" y="1667393"/>
            <a:ext cx="39039" cy="33655"/>
          </a:xfrm>
          <a:custGeom>
            <a:avLst/>
            <a:gdLst/>
            <a:ahLst/>
            <a:cxnLst/>
            <a:rect l="l" t="t" r="r" b="b"/>
            <a:pathLst>
              <a:path w="39039" h="33655">
                <a:moveTo>
                  <a:pt x="21069" y="0"/>
                </a:moveTo>
                <a:lnTo>
                  <a:pt x="17818" y="0"/>
                </a:lnTo>
                <a:lnTo>
                  <a:pt x="0" y="30340"/>
                </a:lnTo>
                <a:lnTo>
                  <a:pt x="1346" y="33654"/>
                </a:lnTo>
                <a:lnTo>
                  <a:pt x="6883" y="33185"/>
                </a:lnTo>
                <a:lnTo>
                  <a:pt x="12433" y="23520"/>
                </a:lnTo>
                <a:lnTo>
                  <a:pt x="14096" y="23367"/>
                </a:lnTo>
                <a:lnTo>
                  <a:pt x="22402" y="27800"/>
                </a:lnTo>
                <a:lnTo>
                  <a:pt x="33096" y="27800"/>
                </a:lnTo>
                <a:lnTo>
                  <a:pt x="36271" y="25425"/>
                </a:lnTo>
                <a:lnTo>
                  <a:pt x="39039" y="21310"/>
                </a:lnTo>
                <a:lnTo>
                  <a:pt x="39039" y="12509"/>
                </a:lnTo>
                <a:lnTo>
                  <a:pt x="29298" y="4356"/>
                </a:lnTo>
                <a:lnTo>
                  <a:pt x="21069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3" name="object 1563"/>
          <p:cNvSpPr/>
          <p:nvPr/>
        </p:nvSpPr>
        <p:spPr>
          <a:xfrm>
            <a:off x="2187869" y="1857557"/>
            <a:ext cx="166560" cy="197993"/>
          </a:xfrm>
          <a:custGeom>
            <a:avLst/>
            <a:gdLst/>
            <a:ahLst/>
            <a:cxnLst/>
            <a:rect l="l" t="t" r="r" b="b"/>
            <a:pathLst>
              <a:path w="166560" h="197993">
                <a:moveTo>
                  <a:pt x="139001" y="5460"/>
                </a:moveTo>
                <a:lnTo>
                  <a:pt x="123799" y="0"/>
                </a:lnTo>
                <a:lnTo>
                  <a:pt x="106845" y="0"/>
                </a:lnTo>
                <a:lnTo>
                  <a:pt x="95834" y="2692"/>
                </a:lnTo>
                <a:lnTo>
                  <a:pt x="79286" y="12357"/>
                </a:lnTo>
                <a:lnTo>
                  <a:pt x="69545" y="24625"/>
                </a:lnTo>
                <a:lnTo>
                  <a:pt x="19964" y="109931"/>
                </a:lnTo>
                <a:lnTo>
                  <a:pt x="0" y="145491"/>
                </a:lnTo>
                <a:lnTo>
                  <a:pt x="3962" y="145719"/>
                </a:lnTo>
                <a:lnTo>
                  <a:pt x="30175" y="161162"/>
                </a:lnTo>
                <a:lnTo>
                  <a:pt x="30810" y="162915"/>
                </a:lnTo>
                <a:lnTo>
                  <a:pt x="59728" y="180022"/>
                </a:lnTo>
                <a:lnTo>
                  <a:pt x="63284" y="180174"/>
                </a:lnTo>
                <a:lnTo>
                  <a:pt x="88150" y="193954"/>
                </a:lnTo>
                <a:lnTo>
                  <a:pt x="89979" y="197446"/>
                </a:lnTo>
                <a:lnTo>
                  <a:pt x="91249" y="197992"/>
                </a:lnTo>
                <a:lnTo>
                  <a:pt x="122453" y="144932"/>
                </a:lnTo>
                <a:lnTo>
                  <a:pt x="161975" y="75704"/>
                </a:lnTo>
                <a:lnTo>
                  <a:pt x="166560" y="63753"/>
                </a:lnTo>
                <a:lnTo>
                  <a:pt x="166484" y="42684"/>
                </a:lnTo>
                <a:lnTo>
                  <a:pt x="162369" y="28905"/>
                </a:lnTo>
                <a:lnTo>
                  <a:pt x="152780" y="15049"/>
                </a:lnTo>
                <a:lnTo>
                  <a:pt x="139001" y="546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4" name="object 1564"/>
          <p:cNvSpPr/>
          <p:nvPr/>
        </p:nvSpPr>
        <p:spPr>
          <a:xfrm>
            <a:off x="1928966" y="1857481"/>
            <a:ext cx="166954" cy="198945"/>
          </a:xfrm>
          <a:custGeom>
            <a:avLst/>
            <a:gdLst/>
            <a:ahLst/>
            <a:cxnLst/>
            <a:rect l="l" t="t" r="r" b="b"/>
            <a:pathLst>
              <a:path w="166954" h="198945">
                <a:moveTo>
                  <a:pt x="74371" y="4191"/>
                </a:moveTo>
                <a:lnTo>
                  <a:pt x="60667" y="76"/>
                </a:lnTo>
                <a:lnTo>
                  <a:pt x="42303" y="0"/>
                </a:lnTo>
                <a:lnTo>
                  <a:pt x="27165" y="5613"/>
                </a:lnTo>
                <a:lnTo>
                  <a:pt x="15366" y="14414"/>
                </a:lnTo>
                <a:lnTo>
                  <a:pt x="4914" y="28740"/>
                </a:lnTo>
                <a:lnTo>
                  <a:pt x="0" y="44424"/>
                </a:lnTo>
                <a:lnTo>
                  <a:pt x="317" y="64223"/>
                </a:lnTo>
                <a:lnTo>
                  <a:pt x="5549" y="77139"/>
                </a:lnTo>
                <a:lnTo>
                  <a:pt x="22656" y="108026"/>
                </a:lnTo>
                <a:lnTo>
                  <a:pt x="66293" y="182943"/>
                </a:lnTo>
                <a:lnTo>
                  <a:pt x="74929" y="198945"/>
                </a:lnTo>
                <a:lnTo>
                  <a:pt x="76746" y="195694"/>
                </a:lnTo>
                <a:lnTo>
                  <a:pt x="95681" y="185559"/>
                </a:lnTo>
                <a:lnTo>
                  <a:pt x="102882" y="180251"/>
                </a:lnTo>
                <a:lnTo>
                  <a:pt x="106362" y="180009"/>
                </a:lnTo>
                <a:lnTo>
                  <a:pt x="135597" y="163220"/>
                </a:lnTo>
                <a:lnTo>
                  <a:pt x="138607" y="159664"/>
                </a:lnTo>
                <a:lnTo>
                  <a:pt x="163474" y="145884"/>
                </a:lnTo>
                <a:lnTo>
                  <a:pt x="166954" y="145173"/>
                </a:lnTo>
                <a:lnTo>
                  <a:pt x="96634" y="23279"/>
                </a:lnTo>
                <a:lnTo>
                  <a:pt x="85382" y="11074"/>
                </a:lnTo>
                <a:lnTo>
                  <a:pt x="74371" y="419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5" name="object 1565"/>
          <p:cNvSpPr/>
          <p:nvPr/>
        </p:nvSpPr>
        <p:spPr>
          <a:xfrm>
            <a:off x="1767481" y="2134670"/>
            <a:ext cx="190550" cy="106527"/>
          </a:xfrm>
          <a:custGeom>
            <a:avLst/>
            <a:gdLst/>
            <a:ahLst/>
            <a:cxnLst/>
            <a:rect l="l" t="t" r="r" b="b"/>
            <a:pathLst>
              <a:path w="190550" h="106527">
                <a:moveTo>
                  <a:pt x="0" y="51879"/>
                </a:moveTo>
                <a:lnTo>
                  <a:pt x="3162" y="71208"/>
                </a:lnTo>
                <a:lnTo>
                  <a:pt x="8712" y="82130"/>
                </a:lnTo>
                <a:lnTo>
                  <a:pt x="21310" y="95758"/>
                </a:lnTo>
                <a:lnTo>
                  <a:pt x="38963" y="104228"/>
                </a:lnTo>
                <a:lnTo>
                  <a:pt x="48704" y="105498"/>
                </a:lnTo>
                <a:lnTo>
                  <a:pt x="190550" y="106527"/>
                </a:lnTo>
                <a:lnTo>
                  <a:pt x="190550" y="393"/>
                </a:lnTo>
                <a:lnTo>
                  <a:pt x="87591" y="88"/>
                </a:lnTo>
                <a:lnTo>
                  <a:pt x="86169" y="0"/>
                </a:lnTo>
                <a:lnTo>
                  <a:pt x="39598" y="1587"/>
                </a:lnTo>
                <a:lnTo>
                  <a:pt x="23914" y="9588"/>
                </a:lnTo>
                <a:lnTo>
                  <a:pt x="11645" y="20751"/>
                </a:lnTo>
                <a:lnTo>
                  <a:pt x="3162" y="35725"/>
                </a:lnTo>
                <a:lnTo>
                  <a:pt x="0" y="5187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6" name="object 1566"/>
          <p:cNvSpPr/>
          <p:nvPr/>
        </p:nvSpPr>
        <p:spPr>
          <a:xfrm>
            <a:off x="2187870" y="2321191"/>
            <a:ext cx="166560" cy="197129"/>
          </a:xfrm>
          <a:custGeom>
            <a:avLst/>
            <a:gdLst/>
            <a:ahLst/>
            <a:cxnLst/>
            <a:rect l="l" t="t" r="r" b="b"/>
            <a:pathLst>
              <a:path w="166560" h="197129">
                <a:moveTo>
                  <a:pt x="159829" y="117055"/>
                </a:moveTo>
                <a:lnTo>
                  <a:pt x="92189" y="0"/>
                </a:lnTo>
                <a:lnTo>
                  <a:pt x="89814" y="1028"/>
                </a:lnTo>
                <a:lnTo>
                  <a:pt x="66763" y="15366"/>
                </a:lnTo>
                <a:lnTo>
                  <a:pt x="64871" y="15049"/>
                </a:lnTo>
                <a:lnTo>
                  <a:pt x="62103" y="16954"/>
                </a:lnTo>
                <a:lnTo>
                  <a:pt x="61391" y="16865"/>
                </a:lnTo>
                <a:lnTo>
                  <a:pt x="30810" y="34531"/>
                </a:lnTo>
                <a:lnTo>
                  <a:pt x="30175" y="36271"/>
                </a:lnTo>
                <a:lnTo>
                  <a:pt x="11252" y="46405"/>
                </a:lnTo>
                <a:lnTo>
                  <a:pt x="4838" y="51168"/>
                </a:lnTo>
                <a:lnTo>
                  <a:pt x="1828" y="51003"/>
                </a:lnTo>
                <a:lnTo>
                  <a:pt x="0" y="52031"/>
                </a:lnTo>
                <a:lnTo>
                  <a:pt x="67398" y="169570"/>
                </a:lnTo>
                <a:lnTo>
                  <a:pt x="78574" y="183184"/>
                </a:lnTo>
                <a:lnTo>
                  <a:pt x="89573" y="191350"/>
                </a:lnTo>
                <a:lnTo>
                  <a:pt x="105816" y="197129"/>
                </a:lnTo>
                <a:lnTo>
                  <a:pt x="120624" y="197053"/>
                </a:lnTo>
                <a:lnTo>
                  <a:pt x="132105" y="194754"/>
                </a:lnTo>
                <a:lnTo>
                  <a:pt x="143192" y="189369"/>
                </a:lnTo>
                <a:lnTo>
                  <a:pt x="156349" y="177647"/>
                </a:lnTo>
                <a:lnTo>
                  <a:pt x="164744" y="161328"/>
                </a:lnTo>
                <a:lnTo>
                  <a:pt x="166484" y="154838"/>
                </a:lnTo>
                <a:lnTo>
                  <a:pt x="166560" y="133692"/>
                </a:lnTo>
                <a:lnTo>
                  <a:pt x="159829" y="11705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7" name="object 1567"/>
          <p:cNvSpPr/>
          <p:nvPr/>
        </p:nvSpPr>
        <p:spPr>
          <a:xfrm>
            <a:off x="1928975" y="2320795"/>
            <a:ext cx="167424" cy="197523"/>
          </a:xfrm>
          <a:custGeom>
            <a:avLst/>
            <a:gdLst/>
            <a:ahLst/>
            <a:cxnLst/>
            <a:rect l="l" t="t" r="r" b="b"/>
            <a:pathLst>
              <a:path w="167424" h="197523">
                <a:moveTo>
                  <a:pt x="74434" y="952"/>
                </a:moveTo>
                <a:lnTo>
                  <a:pt x="10604" y="110718"/>
                </a:lnTo>
                <a:lnTo>
                  <a:pt x="1346" y="131711"/>
                </a:lnTo>
                <a:lnTo>
                  <a:pt x="76" y="144221"/>
                </a:lnTo>
                <a:lnTo>
                  <a:pt x="0" y="152069"/>
                </a:lnTo>
                <a:lnTo>
                  <a:pt x="4114" y="167195"/>
                </a:lnTo>
                <a:lnTo>
                  <a:pt x="12509" y="180809"/>
                </a:lnTo>
                <a:lnTo>
                  <a:pt x="25019" y="190398"/>
                </a:lnTo>
                <a:lnTo>
                  <a:pt x="38481" y="196176"/>
                </a:lnTo>
                <a:lnTo>
                  <a:pt x="46875" y="197446"/>
                </a:lnTo>
                <a:lnTo>
                  <a:pt x="60261" y="197523"/>
                </a:lnTo>
                <a:lnTo>
                  <a:pt x="75234" y="193167"/>
                </a:lnTo>
                <a:lnTo>
                  <a:pt x="90360" y="182156"/>
                </a:lnTo>
                <a:lnTo>
                  <a:pt x="99148" y="170357"/>
                </a:lnTo>
                <a:lnTo>
                  <a:pt x="167424" y="52349"/>
                </a:lnTo>
                <a:lnTo>
                  <a:pt x="165760" y="51396"/>
                </a:lnTo>
                <a:lnTo>
                  <a:pt x="162509" y="51714"/>
                </a:lnTo>
                <a:lnTo>
                  <a:pt x="136372" y="36271"/>
                </a:lnTo>
                <a:lnTo>
                  <a:pt x="135737" y="34531"/>
                </a:lnTo>
                <a:lnTo>
                  <a:pt x="105333" y="16789"/>
                </a:lnTo>
                <a:lnTo>
                  <a:pt x="103352" y="17348"/>
                </a:lnTo>
                <a:lnTo>
                  <a:pt x="77139" y="1816"/>
                </a:lnTo>
                <a:lnTo>
                  <a:pt x="76581" y="0"/>
                </a:lnTo>
                <a:lnTo>
                  <a:pt x="74434" y="95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8" name="object 1568"/>
          <p:cNvSpPr/>
          <p:nvPr/>
        </p:nvSpPr>
        <p:spPr>
          <a:xfrm>
            <a:off x="1672517" y="1737729"/>
            <a:ext cx="3327" cy="2844"/>
          </a:xfrm>
          <a:custGeom>
            <a:avLst/>
            <a:gdLst/>
            <a:ahLst/>
            <a:cxnLst/>
            <a:rect l="l" t="t" r="r" b="b"/>
            <a:pathLst>
              <a:path w="3327" h="2844">
                <a:moveTo>
                  <a:pt x="0" y="0"/>
                </a:moveTo>
                <a:lnTo>
                  <a:pt x="406" y="2844"/>
                </a:lnTo>
                <a:lnTo>
                  <a:pt x="2933" y="2844"/>
                </a:lnTo>
                <a:lnTo>
                  <a:pt x="3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9" name="object 1569"/>
          <p:cNvSpPr/>
          <p:nvPr/>
        </p:nvSpPr>
        <p:spPr>
          <a:xfrm>
            <a:off x="1764795" y="1789921"/>
            <a:ext cx="3238" cy="3479"/>
          </a:xfrm>
          <a:custGeom>
            <a:avLst/>
            <a:gdLst/>
            <a:ahLst/>
            <a:cxnLst/>
            <a:rect l="l" t="t" r="r" b="b"/>
            <a:pathLst>
              <a:path w="3238" h="3479">
                <a:moveTo>
                  <a:pt x="304" y="546"/>
                </a:moveTo>
                <a:lnTo>
                  <a:pt x="0" y="3479"/>
                </a:lnTo>
                <a:lnTo>
                  <a:pt x="3238" y="3479"/>
                </a:lnTo>
                <a:lnTo>
                  <a:pt x="2057" y="0"/>
                </a:lnTo>
                <a:lnTo>
                  <a:pt x="304" y="546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0" name="object 1570"/>
          <p:cNvSpPr/>
          <p:nvPr/>
        </p:nvSpPr>
        <p:spPr>
          <a:xfrm>
            <a:off x="1576607" y="1817564"/>
            <a:ext cx="66128" cy="67398"/>
          </a:xfrm>
          <a:custGeom>
            <a:avLst/>
            <a:gdLst/>
            <a:ahLst/>
            <a:cxnLst/>
            <a:rect l="l" t="t" r="r" b="b"/>
            <a:pathLst>
              <a:path w="66128" h="67398">
                <a:moveTo>
                  <a:pt x="49580" y="4191"/>
                </a:moveTo>
                <a:lnTo>
                  <a:pt x="38646" y="0"/>
                </a:lnTo>
                <a:lnTo>
                  <a:pt x="27165" y="76"/>
                </a:lnTo>
                <a:lnTo>
                  <a:pt x="12915" y="5067"/>
                </a:lnTo>
                <a:lnTo>
                  <a:pt x="4114" y="15595"/>
                </a:lnTo>
                <a:lnTo>
                  <a:pt x="0" y="25184"/>
                </a:lnTo>
                <a:lnTo>
                  <a:pt x="0" y="42760"/>
                </a:lnTo>
                <a:lnTo>
                  <a:pt x="6019" y="55994"/>
                </a:lnTo>
                <a:lnTo>
                  <a:pt x="19329" y="64782"/>
                </a:lnTo>
                <a:lnTo>
                  <a:pt x="29387" y="67398"/>
                </a:lnTo>
                <a:lnTo>
                  <a:pt x="36360" y="67398"/>
                </a:lnTo>
                <a:lnTo>
                  <a:pt x="48234" y="63830"/>
                </a:lnTo>
                <a:lnTo>
                  <a:pt x="56629" y="58762"/>
                </a:lnTo>
                <a:lnTo>
                  <a:pt x="58369" y="57023"/>
                </a:lnTo>
                <a:lnTo>
                  <a:pt x="60744" y="52895"/>
                </a:lnTo>
                <a:lnTo>
                  <a:pt x="64706" y="44500"/>
                </a:lnTo>
                <a:lnTo>
                  <a:pt x="66128" y="40462"/>
                </a:lnTo>
                <a:lnTo>
                  <a:pt x="66128" y="26212"/>
                </a:lnTo>
                <a:lnTo>
                  <a:pt x="61150" y="13296"/>
                </a:lnTo>
                <a:lnTo>
                  <a:pt x="49580" y="4191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1" name="object 1571"/>
          <p:cNvSpPr/>
          <p:nvPr/>
        </p:nvSpPr>
        <p:spPr>
          <a:xfrm>
            <a:off x="1667691" y="1870461"/>
            <a:ext cx="67322" cy="67005"/>
          </a:xfrm>
          <a:custGeom>
            <a:avLst/>
            <a:gdLst/>
            <a:ahLst/>
            <a:cxnLst/>
            <a:rect l="l" t="t" r="r" b="b"/>
            <a:pathLst>
              <a:path w="67322" h="67005">
                <a:moveTo>
                  <a:pt x="49339" y="3644"/>
                </a:moveTo>
                <a:lnTo>
                  <a:pt x="41186" y="787"/>
                </a:lnTo>
                <a:lnTo>
                  <a:pt x="33337" y="88"/>
                </a:lnTo>
                <a:lnTo>
                  <a:pt x="29146" y="0"/>
                </a:lnTo>
                <a:lnTo>
                  <a:pt x="21374" y="2222"/>
                </a:lnTo>
                <a:lnTo>
                  <a:pt x="10375" y="9029"/>
                </a:lnTo>
                <a:lnTo>
                  <a:pt x="3479" y="18694"/>
                </a:lnTo>
                <a:lnTo>
                  <a:pt x="0" y="30568"/>
                </a:lnTo>
                <a:lnTo>
                  <a:pt x="0" y="36195"/>
                </a:lnTo>
                <a:lnTo>
                  <a:pt x="1104" y="43561"/>
                </a:lnTo>
                <a:lnTo>
                  <a:pt x="5460" y="53060"/>
                </a:lnTo>
                <a:lnTo>
                  <a:pt x="18211" y="65024"/>
                </a:lnTo>
                <a:lnTo>
                  <a:pt x="25895" y="67005"/>
                </a:lnTo>
                <a:lnTo>
                  <a:pt x="42125" y="67005"/>
                </a:lnTo>
                <a:lnTo>
                  <a:pt x="55041" y="60667"/>
                </a:lnTo>
                <a:lnTo>
                  <a:pt x="62725" y="51803"/>
                </a:lnTo>
                <a:lnTo>
                  <a:pt x="65887" y="45389"/>
                </a:lnTo>
                <a:lnTo>
                  <a:pt x="67233" y="39839"/>
                </a:lnTo>
                <a:lnTo>
                  <a:pt x="67322" y="26924"/>
                </a:lnTo>
                <a:lnTo>
                  <a:pt x="60578" y="13068"/>
                </a:lnTo>
                <a:lnTo>
                  <a:pt x="49339" y="3644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2" name="object 1572"/>
          <p:cNvSpPr/>
          <p:nvPr/>
        </p:nvSpPr>
        <p:spPr>
          <a:xfrm>
            <a:off x="2060051" y="2055233"/>
            <a:ext cx="30721" cy="36042"/>
          </a:xfrm>
          <a:custGeom>
            <a:avLst/>
            <a:gdLst/>
            <a:ahLst/>
            <a:cxnLst/>
            <a:rect l="l" t="t" r="r" b="b"/>
            <a:pathLst>
              <a:path w="30721" h="36042">
                <a:moveTo>
                  <a:pt x="30645" y="26377"/>
                </a:moveTo>
                <a:lnTo>
                  <a:pt x="15201" y="0"/>
                </a:lnTo>
                <a:lnTo>
                  <a:pt x="13855" y="1269"/>
                </a:lnTo>
                <a:lnTo>
                  <a:pt x="4749" y="7531"/>
                </a:lnTo>
                <a:lnTo>
                  <a:pt x="1574" y="7213"/>
                </a:lnTo>
                <a:lnTo>
                  <a:pt x="0" y="8318"/>
                </a:lnTo>
                <a:lnTo>
                  <a:pt x="9423" y="23926"/>
                </a:lnTo>
                <a:lnTo>
                  <a:pt x="15519" y="35966"/>
                </a:lnTo>
                <a:lnTo>
                  <a:pt x="16548" y="36042"/>
                </a:lnTo>
                <a:lnTo>
                  <a:pt x="30721" y="27482"/>
                </a:lnTo>
                <a:lnTo>
                  <a:pt x="30645" y="26377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3" name="object 1573"/>
          <p:cNvSpPr/>
          <p:nvPr/>
        </p:nvSpPr>
        <p:spPr>
          <a:xfrm>
            <a:off x="2194525" y="2055229"/>
            <a:ext cx="28587" cy="36042"/>
          </a:xfrm>
          <a:custGeom>
            <a:avLst/>
            <a:gdLst/>
            <a:ahLst/>
            <a:cxnLst/>
            <a:rect l="l" t="t" r="r" b="b"/>
            <a:pathLst>
              <a:path w="28587" h="36042">
                <a:moveTo>
                  <a:pt x="15760" y="406"/>
                </a:moveTo>
                <a:lnTo>
                  <a:pt x="14655" y="0"/>
                </a:lnTo>
                <a:lnTo>
                  <a:pt x="0" y="24396"/>
                </a:lnTo>
                <a:lnTo>
                  <a:pt x="76" y="27965"/>
                </a:lnTo>
                <a:lnTo>
                  <a:pt x="9906" y="33426"/>
                </a:lnTo>
                <a:lnTo>
                  <a:pt x="11887" y="36042"/>
                </a:lnTo>
                <a:lnTo>
                  <a:pt x="12915" y="36042"/>
                </a:lnTo>
                <a:lnTo>
                  <a:pt x="28587" y="8318"/>
                </a:lnTo>
                <a:lnTo>
                  <a:pt x="26771" y="7289"/>
                </a:lnTo>
                <a:lnTo>
                  <a:pt x="23761" y="7454"/>
                </a:lnTo>
                <a:lnTo>
                  <a:pt x="16713" y="3175"/>
                </a:lnTo>
                <a:lnTo>
                  <a:pt x="15760" y="406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4" name="object 1574"/>
          <p:cNvSpPr/>
          <p:nvPr/>
        </p:nvSpPr>
        <p:spPr>
          <a:xfrm>
            <a:off x="1993121" y="2179107"/>
            <a:ext cx="30962" cy="18059"/>
          </a:xfrm>
          <a:custGeom>
            <a:avLst/>
            <a:gdLst/>
            <a:ahLst/>
            <a:cxnLst/>
            <a:rect l="l" t="t" r="r" b="b"/>
            <a:pathLst>
              <a:path w="30962" h="18059">
                <a:moveTo>
                  <a:pt x="469" y="1892"/>
                </a:moveTo>
                <a:lnTo>
                  <a:pt x="0" y="16624"/>
                </a:lnTo>
                <a:lnTo>
                  <a:pt x="76" y="18059"/>
                </a:lnTo>
                <a:lnTo>
                  <a:pt x="30962" y="17500"/>
                </a:lnTo>
                <a:lnTo>
                  <a:pt x="30962" y="469"/>
                </a:lnTo>
                <a:lnTo>
                  <a:pt x="76" y="0"/>
                </a:lnTo>
                <a:lnTo>
                  <a:pt x="0" y="1422"/>
                </a:lnTo>
                <a:lnTo>
                  <a:pt x="469" y="1892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5" name="object 1575"/>
          <p:cNvSpPr/>
          <p:nvPr/>
        </p:nvSpPr>
        <p:spPr>
          <a:xfrm>
            <a:off x="1559659" y="2186471"/>
            <a:ext cx="27089" cy="27089"/>
          </a:xfrm>
          <a:custGeom>
            <a:avLst/>
            <a:gdLst/>
            <a:ahLst/>
            <a:cxnLst/>
            <a:rect l="l" t="t" r="r" b="b"/>
            <a:pathLst>
              <a:path w="27089" h="27089">
                <a:moveTo>
                  <a:pt x="27089" y="9423"/>
                </a:moveTo>
                <a:lnTo>
                  <a:pt x="10845" y="0"/>
                </a:lnTo>
                <a:lnTo>
                  <a:pt x="0" y="17818"/>
                </a:lnTo>
                <a:lnTo>
                  <a:pt x="1663" y="19329"/>
                </a:lnTo>
                <a:lnTo>
                  <a:pt x="17030" y="27089"/>
                </a:lnTo>
                <a:lnTo>
                  <a:pt x="27089" y="9423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6" name="object 1576"/>
          <p:cNvSpPr/>
          <p:nvPr/>
        </p:nvSpPr>
        <p:spPr>
          <a:xfrm>
            <a:off x="2258918" y="2179104"/>
            <a:ext cx="30886" cy="18059"/>
          </a:xfrm>
          <a:custGeom>
            <a:avLst/>
            <a:gdLst/>
            <a:ahLst/>
            <a:cxnLst/>
            <a:rect l="l" t="t" r="r" b="b"/>
            <a:pathLst>
              <a:path w="30886" h="18059">
                <a:moveTo>
                  <a:pt x="30886" y="18059"/>
                </a:moveTo>
                <a:lnTo>
                  <a:pt x="30886" y="0"/>
                </a:lnTo>
                <a:lnTo>
                  <a:pt x="0" y="482"/>
                </a:lnTo>
                <a:lnTo>
                  <a:pt x="393" y="17106"/>
                </a:lnTo>
                <a:lnTo>
                  <a:pt x="30886" y="18059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7" name="object 1577"/>
          <p:cNvSpPr/>
          <p:nvPr/>
        </p:nvSpPr>
        <p:spPr>
          <a:xfrm>
            <a:off x="1533521" y="2233274"/>
            <a:ext cx="25984" cy="27406"/>
          </a:xfrm>
          <a:custGeom>
            <a:avLst/>
            <a:gdLst/>
            <a:ahLst/>
            <a:cxnLst/>
            <a:rect l="l" t="t" r="r" b="b"/>
            <a:pathLst>
              <a:path w="25984" h="27406">
                <a:moveTo>
                  <a:pt x="25425" y="7924"/>
                </a:moveTo>
                <a:lnTo>
                  <a:pt x="10223" y="0"/>
                </a:lnTo>
                <a:lnTo>
                  <a:pt x="393" y="15836"/>
                </a:lnTo>
                <a:lnTo>
                  <a:pt x="0" y="18224"/>
                </a:lnTo>
                <a:lnTo>
                  <a:pt x="16001" y="27406"/>
                </a:lnTo>
                <a:lnTo>
                  <a:pt x="25984" y="10541"/>
                </a:lnTo>
                <a:lnTo>
                  <a:pt x="25425" y="7924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8" name="object 1578"/>
          <p:cNvSpPr/>
          <p:nvPr/>
        </p:nvSpPr>
        <p:spPr>
          <a:xfrm>
            <a:off x="1688363" y="2260132"/>
            <a:ext cx="25895" cy="26923"/>
          </a:xfrm>
          <a:custGeom>
            <a:avLst/>
            <a:gdLst/>
            <a:ahLst/>
            <a:cxnLst/>
            <a:rect l="l" t="t" r="r" b="b"/>
            <a:pathLst>
              <a:path w="25895" h="26924">
                <a:moveTo>
                  <a:pt x="25895" y="8864"/>
                </a:moveTo>
                <a:lnTo>
                  <a:pt x="9817" y="0"/>
                </a:lnTo>
                <a:lnTo>
                  <a:pt x="0" y="16789"/>
                </a:lnTo>
                <a:lnTo>
                  <a:pt x="546" y="19481"/>
                </a:lnTo>
                <a:lnTo>
                  <a:pt x="13703" y="26847"/>
                </a:lnTo>
                <a:lnTo>
                  <a:pt x="15760" y="26923"/>
                </a:lnTo>
                <a:lnTo>
                  <a:pt x="25895" y="8864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9" name="object 1579"/>
          <p:cNvSpPr/>
          <p:nvPr/>
        </p:nvSpPr>
        <p:spPr>
          <a:xfrm>
            <a:off x="1505960" y="2280013"/>
            <a:ext cx="25984" cy="27393"/>
          </a:xfrm>
          <a:custGeom>
            <a:avLst/>
            <a:gdLst/>
            <a:ahLst/>
            <a:cxnLst/>
            <a:rect l="l" t="t" r="r" b="b"/>
            <a:pathLst>
              <a:path w="25984" h="27393">
                <a:moveTo>
                  <a:pt x="25425" y="7912"/>
                </a:moveTo>
                <a:lnTo>
                  <a:pt x="10845" y="0"/>
                </a:lnTo>
                <a:lnTo>
                  <a:pt x="0" y="17894"/>
                </a:lnTo>
                <a:lnTo>
                  <a:pt x="16154" y="27393"/>
                </a:lnTo>
                <a:lnTo>
                  <a:pt x="25984" y="10604"/>
                </a:lnTo>
                <a:lnTo>
                  <a:pt x="25425" y="7912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0" name="object 1580"/>
          <p:cNvSpPr/>
          <p:nvPr/>
        </p:nvSpPr>
        <p:spPr>
          <a:xfrm>
            <a:off x="2060359" y="2285394"/>
            <a:ext cx="30416" cy="35636"/>
          </a:xfrm>
          <a:custGeom>
            <a:avLst/>
            <a:gdLst/>
            <a:ahLst/>
            <a:cxnLst/>
            <a:rect l="l" t="t" r="r" b="b"/>
            <a:pathLst>
              <a:path w="30416" h="35636">
                <a:moveTo>
                  <a:pt x="30416" y="8153"/>
                </a:moveTo>
                <a:lnTo>
                  <a:pt x="17272" y="0"/>
                </a:lnTo>
                <a:lnTo>
                  <a:pt x="15684" y="152"/>
                </a:lnTo>
                <a:lnTo>
                  <a:pt x="0" y="27000"/>
                </a:lnTo>
                <a:lnTo>
                  <a:pt x="1346" y="27559"/>
                </a:lnTo>
                <a:lnTo>
                  <a:pt x="4991" y="27635"/>
                </a:lnTo>
                <a:lnTo>
                  <a:pt x="11963" y="31750"/>
                </a:lnTo>
                <a:lnTo>
                  <a:pt x="13703" y="35166"/>
                </a:lnTo>
                <a:lnTo>
                  <a:pt x="14820" y="35636"/>
                </a:lnTo>
                <a:lnTo>
                  <a:pt x="30340" y="9182"/>
                </a:lnTo>
                <a:lnTo>
                  <a:pt x="30416" y="8153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1" name="object 1581"/>
          <p:cNvSpPr/>
          <p:nvPr/>
        </p:nvSpPr>
        <p:spPr>
          <a:xfrm>
            <a:off x="2194214" y="2285398"/>
            <a:ext cx="28905" cy="34290"/>
          </a:xfrm>
          <a:custGeom>
            <a:avLst/>
            <a:gdLst/>
            <a:ahLst/>
            <a:cxnLst/>
            <a:rect l="l" t="t" r="r" b="b"/>
            <a:pathLst>
              <a:path w="28905" h="34289">
                <a:moveTo>
                  <a:pt x="14173" y="152"/>
                </a:moveTo>
                <a:lnTo>
                  <a:pt x="12509" y="0"/>
                </a:lnTo>
                <a:lnTo>
                  <a:pt x="0" y="7200"/>
                </a:lnTo>
                <a:lnTo>
                  <a:pt x="546" y="11074"/>
                </a:lnTo>
                <a:lnTo>
                  <a:pt x="13931" y="33654"/>
                </a:lnTo>
                <a:lnTo>
                  <a:pt x="16078" y="34289"/>
                </a:lnTo>
                <a:lnTo>
                  <a:pt x="22098" y="29133"/>
                </a:lnTo>
                <a:lnTo>
                  <a:pt x="24866" y="27558"/>
                </a:lnTo>
                <a:lnTo>
                  <a:pt x="28905" y="27317"/>
                </a:lnTo>
                <a:lnTo>
                  <a:pt x="14173" y="152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2" name="object 1582"/>
          <p:cNvSpPr/>
          <p:nvPr/>
        </p:nvSpPr>
        <p:spPr>
          <a:xfrm>
            <a:off x="1660883" y="2306859"/>
            <a:ext cx="26136" cy="27317"/>
          </a:xfrm>
          <a:custGeom>
            <a:avLst/>
            <a:gdLst/>
            <a:ahLst/>
            <a:cxnLst/>
            <a:rect l="l" t="t" r="r" b="b"/>
            <a:pathLst>
              <a:path w="26136" h="27317">
                <a:moveTo>
                  <a:pt x="25971" y="9182"/>
                </a:moveTo>
                <a:lnTo>
                  <a:pt x="9893" y="0"/>
                </a:lnTo>
                <a:lnTo>
                  <a:pt x="0" y="16865"/>
                </a:lnTo>
                <a:lnTo>
                  <a:pt x="546" y="19481"/>
                </a:lnTo>
                <a:lnTo>
                  <a:pt x="16306" y="27317"/>
                </a:lnTo>
                <a:lnTo>
                  <a:pt x="26136" y="10769"/>
                </a:lnTo>
                <a:lnTo>
                  <a:pt x="25971" y="9182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3" name="object 1583"/>
          <p:cNvSpPr/>
          <p:nvPr/>
        </p:nvSpPr>
        <p:spPr>
          <a:xfrm>
            <a:off x="1633548" y="2354055"/>
            <a:ext cx="27012" cy="26771"/>
          </a:xfrm>
          <a:custGeom>
            <a:avLst/>
            <a:gdLst/>
            <a:ahLst/>
            <a:cxnLst/>
            <a:rect l="l" t="t" r="r" b="b"/>
            <a:pathLst>
              <a:path w="27012" h="26771">
                <a:moveTo>
                  <a:pt x="27012" y="8635"/>
                </a:moveTo>
                <a:lnTo>
                  <a:pt x="10058" y="0"/>
                </a:lnTo>
                <a:lnTo>
                  <a:pt x="0" y="17665"/>
                </a:lnTo>
                <a:lnTo>
                  <a:pt x="14655" y="26771"/>
                </a:lnTo>
                <a:lnTo>
                  <a:pt x="16954" y="26619"/>
                </a:lnTo>
                <a:lnTo>
                  <a:pt x="27012" y="8635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4" name="object 1584"/>
          <p:cNvSpPr/>
          <p:nvPr/>
        </p:nvSpPr>
        <p:spPr>
          <a:xfrm>
            <a:off x="1587226" y="2208416"/>
            <a:ext cx="18605" cy="11480"/>
          </a:xfrm>
          <a:custGeom>
            <a:avLst/>
            <a:gdLst/>
            <a:ahLst/>
            <a:cxnLst/>
            <a:rect l="l" t="t" r="r" b="b"/>
            <a:pathLst>
              <a:path w="18605" h="11480">
                <a:moveTo>
                  <a:pt x="0" y="0"/>
                </a:moveTo>
                <a:lnTo>
                  <a:pt x="304" y="1257"/>
                </a:lnTo>
                <a:lnTo>
                  <a:pt x="4749" y="4114"/>
                </a:lnTo>
                <a:lnTo>
                  <a:pt x="18605" y="11480"/>
                </a:lnTo>
                <a:lnTo>
                  <a:pt x="17018" y="2603"/>
                </a:lnTo>
                <a:lnTo>
                  <a:pt x="15671" y="1257"/>
                </a:lnTo>
                <a:lnTo>
                  <a:pt x="14338" y="6007"/>
                </a:lnTo>
                <a:lnTo>
                  <a:pt x="3162" y="0"/>
                </a:lnTo>
                <a:lnTo>
                  <a:pt x="0" y="0"/>
                </a:lnTo>
                <a:close/>
              </a:path>
            </a:pathLst>
          </a:custGeom>
          <a:solidFill>
            <a:srgbClr val="9D99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5" name="object 1585"/>
          <p:cNvSpPr/>
          <p:nvPr/>
        </p:nvSpPr>
        <p:spPr>
          <a:xfrm>
            <a:off x="1556889" y="2251100"/>
            <a:ext cx="21221" cy="17970"/>
          </a:xfrm>
          <a:custGeom>
            <a:avLst/>
            <a:gdLst/>
            <a:ahLst/>
            <a:cxnLst/>
            <a:rect l="l" t="t" r="r" b="b"/>
            <a:pathLst>
              <a:path w="21221" h="17970">
                <a:moveTo>
                  <a:pt x="2692" y="11239"/>
                </a:moveTo>
                <a:lnTo>
                  <a:pt x="6883" y="4038"/>
                </a:lnTo>
                <a:lnTo>
                  <a:pt x="11480" y="17970"/>
                </a:lnTo>
                <a:lnTo>
                  <a:pt x="19329" y="17970"/>
                </a:lnTo>
                <a:lnTo>
                  <a:pt x="21221" y="15760"/>
                </a:lnTo>
                <a:lnTo>
                  <a:pt x="21221" y="8077"/>
                </a:lnTo>
                <a:lnTo>
                  <a:pt x="19875" y="6807"/>
                </a:lnTo>
                <a:lnTo>
                  <a:pt x="19951" y="12992"/>
                </a:lnTo>
                <a:lnTo>
                  <a:pt x="18376" y="15684"/>
                </a:lnTo>
                <a:lnTo>
                  <a:pt x="12826" y="15278"/>
                </a:lnTo>
                <a:lnTo>
                  <a:pt x="8788" y="1346"/>
                </a:lnTo>
                <a:lnTo>
                  <a:pt x="5702" y="0"/>
                </a:lnTo>
                <a:lnTo>
                  <a:pt x="469" y="8953"/>
                </a:lnTo>
                <a:lnTo>
                  <a:pt x="0" y="11645"/>
                </a:lnTo>
                <a:lnTo>
                  <a:pt x="2692" y="11239"/>
                </a:lnTo>
                <a:close/>
              </a:path>
            </a:pathLst>
          </a:custGeom>
          <a:solidFill>
            <a:srgbClr val="9D99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6" name="object 1586"/>
          <p:cNvSpPr/>
          <p:nvPr/>
        </p:nvSpPr>
        <p:spPr>
          <a:xfrm>
            <a:off x="1668792" y="2253875"/>
            <a:ext cx="20828" cy="19481"/>
          </a:xfrm>
          <a:custGeom>
            <a:avLst/>
            <a:gdLst/>
            <a:ahLst/>
            <a:cxnLst/>
            <a:rect l="l" t="t" r="r" b="b"/>
            <a:pathLst>
              <a:path w="20827" h="19481">
                <a:moveTo>
                  <a:pt x="16637" y="1422"/>
                </a:moveTo>
                <a:lnTo>
                  <a:pt x="13944" y="0"/>
                </a:lnTo>
                <a:lnTo>
                  <a:pt x="4038" y="393"/>
                </a:lnTo>
                <a:lnTo>
                  <a:pt x="0" y="5930"/>
                </a:lnTo>
                <a:lnTo>
                  <a:pt x="0" y="12585"/>
                </a:lnTo>
                <a:lnTo>
                  <a:pt x="2933" y="16548"/>
                </a:lnTo>
                <a:lnTo>
                  <a:pt x="8318" y="19481"/>
                </a:lnTo>
                <a:lnTo>
                  <a:pt x="13474" y="19481"/>
                </a:lnTo>
                <a:lnTo>
                  <a:pt x="17907" y="16941"/>
                </a:lnTo>
                <a:lnTo>
                  <a:pt x="20828" y="11556"/>
                </a:lnTo>
                <a:lnTo>
                  <a:pt x="20828" y="6883"/>
                </a:lnTo>
                <a:lnTo>
                  <a:pt x="16637" y="1422"/>
                </a:lnTo>
                <a:close/>
              </a:path>
            </a:pathLst>
          </a:custGeom>
          <a:solidFill>
            <a:srgbClr val="9D99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7" name="object 1587"/>
          <p:cNvSpPr/>
          <p:nvPr/>
        </p:nvSpPr>
        <p:spPr>
          <a:xfrm>
            <a:off x="1655890" y="2270420"/>
            <a:ext cx="24231" cy="23609"/>
          </a:xfrm>
          <a:custGeom>
            <a:avLst/>
            <a:gdLst/>
            <a:ahLst/>
            <a:cxnLst/>
            <a:rect l="l" t="t" r="r" b="b"/>
            <a:pathLst>
              <a:path w="24231" h="23609">
                <a:moveTo>
                  <a:pt x="18529" y="9740"/>
                </a:moveTo>
                <a:lnTo>
                  <a:pt x="0" y="11087"/>
                </a:lnTo>
                <a:lnTo>
                  <a:pt x="634" y="15125"/>
                </a:lnTo>
                <a:lnTo>
                  <a:pt x="15760" y="23609"/>
                </a:lnTo>
                <a:lnTo>
                  <a:pt x="18605" y="21945"/>
                </a:lnTo>
                <a:lnTo>
                  <a:pt x="5626" y="13779"/>
                </a:lnTo>
                <a:lnTo>
                  <a:pt x="24155" y="12826"/>
                </a:lnTo>
                <a:lnTo>
                  <a:pt x="24231" y="9664"/>
                </a:lnTo>
                <a:lnTo>
                  <a:pt x="7518" y="0"/>
                </a:lnTo>
                <a:lnTo>
                  <a:pt x="6019" y="2692"/>
                </a:lnTo>
                <a:lnTo>
                  <a:pt x="18529" y="9740"/>
                </a:lnTo>
                <a:close/>
              </a:path>
            </a:pathLst>
          </a:custGeom>
          <a:solidFill>
            <a:srgbClr val="9D99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8" name="object 1588"/>
          <p:cNvSpPr/>
          <p:nvPr/>
        </p:nvSpPr>
        <p:spPr>
          <a:xfrm>
            <a:off x="1531142" y="2303368"/>
            <a:ext cx="19329" cy="15290"/>
          </a:xfrm>
          <a:custGeom>
            <a:avLst/>
            <a:gdLst/>
            <a:ahLst/>
            <a:cxnLst/>
            <a:rect l="l" t="t" r="r" b="b"/>
            <a:pathLst>
              <a:path w="19329" h="15290">
                <a:moveTo>
                  <a:pt x="2387" y="2933"/>
                </a:moveTo>
                <a:lnTo>
                  <a:pt x="7213" y="1816"/>
                </a:lnTo>
                <a:lnTo>
                  <a:pt x="7213" y="241"/>
                </a:lnTo>
                <a:lnTo>
                  <a:pt x="2298" y="0"/>
                </a:lnTo>
                <a:lnTo>
                  <a:pt x="88" y="1981"/>
                </a:lnTo>
                <a:lnTo>
                  <a:pt x="0" y="11252"/>
                </a:lnTo>
                <a:lnTo>
                  <a:pt x="8318" y="12522"/>
                </a:lnTo>
                <a:lnTo>
                  <a:pt x="9740" y="15201"/>
                </a:lnTo>
                <a:lnTo>
                  <a:pt x="16167" y="15290"/>
                </a:lnTo>
                <a:lnTo>
                  <a:pt x="19329" y="9664"/>
                </a:lnTo>
                <a:lnTo>
                  <a:pt x="16637" y="5473"/>
                </a:lnTo>
                <a:lnTo>
                  <a:pt x="16319" y="12522"/>
                </a:lnTo>
                <a:lnTo>
                  <a:pt x="11010" y="12522"/>
                </a:lnTo>
                <a:lnTo>
                  <a:pt x="11010" y="8000"/>
                </a:lnTo>
                <a:lnTo>
                  <a:pt x="10058" y="6972"/>
                </a:lnTo>
                <a:lnTo>
                  <a:pt x="6654" y="9982"/>
                </a:lnTo>
                <a:lnTo>
                  <a:pt x="4127" y="9982"/>
                </a:lnTo>
                <a:lnTo>
                  <a:pt x="1270" y="7124"/>
                </a:lnTo>
                <a:lnTo>
                  <a:pt x="2387" y="2933"/>
                </a:lnTo>
                <a:close/>
              </a:path>
            </a:pathLst>
          </a:custGeom>
          <a:solidFill>
            <a:srgbClr val="9D99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9" name="object 1589"/>
          <p:cNvSpPr/>
          <p:nvPr/>
        </p:nvSpPr>
        <p:spPr>
          <a:xfrm>
            <a:off x="1671652" y="2256645"/>
            <a:ext cx="15201" cy="14020"/>
          </a:xfrm>
          <a:custGeom>
            <a:avLst/>
            <a:gdLst/>
            <a:ahLst/>
            <a:cxnLst/>
            <a:rect l="l" t="t" r="r" b="b"/>
            <a:pathLst>
              <a:path w="15201" h="14020">
                <a:moveTo>
                  <a:pt x="15201" y="4114"/>
                </a:moveTo>
                <a:lnTo>
                  <a:pt x="9740" y="0"/>
                </a:lnTo>
                <a:lnTo>
                  <a:pt x="2209" y="0"/>
                </a:lnTo>
                <a:lnTo>
                  <a:pt x="0" y="1904"/>
                </a:lnTo>
                <a:lnTo>
                  <a:pt x="0" y="9664"/>
                </a:lnTo>
                <a:lnTo>
                  <a:pt x="1422" y="11010"/>
                </a:lnTo>
                <a:lnTo>
                  <a:pt x="6883" y="14020"/>
                </a:lnTo>
                <a:lnTo>
                  <a:pt x="10604" y="14020"/>
                </a:lnTo>
                <a:lnTo>
                  <a:pt x="15201" y="10210"/>
                </a:lnTo>
                <a:lnTo>
                  <a:pt x="15201" y="4114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0" name="object 1590"/>
          <p:cNvSpPr/>
          <p:nvPr/>
        </p:nvSpPr>
        <p:spPr>
          <a:xfrm>
            <a:off x="1980849" y="1989023"/>
            <a:ext cx="156095" cy="110489"/>
          </a:xfrm>
          <a:custGeom>
            <a:avLst/>
            <a:gdLst/>
            <a:ahLst/>
            <a:cxnLst/>
            <a:rect l="l" t="t" r="r" b="b"/>
            <a:pathLst>
              <a:path w="156095" h="110489">
                <a:moveTo>
                  <a:pt x="23050" y="67398"/>
                </a:moveTo>
                <a:lnTo>
                  <a:pt x="0" y="80543"/>
                </a:lnTo>
                <a:lnTo>
                  <a:pt x="317" y="83235"/>
                </a:lnTo>
                <a:lnTo>
                  <a:pt x="16230" y="110489"/>
                </a:lnTo>
                <a:lnTo>
                  <a:pt x="17259" y="110489"/>
                </a:lnTo>
                <a:lnTo>
                  <a:pt x="79197" y="74523"/>
                </a:lnTo>
                <a:lnTo>
                  <a:pt x="80784" y="73418"/>
                </a:lnTo>
                <a:lnTo>
                  <a:pt x="93294" y="66687"/>
                </a:lnTo>
                <a:lnTo>
                  <a:pt x="94399" y="66217"/>
                </a:lnTo>
                <a:lnTo>
                  <a:pt x="121170" y="50215"/>
                </a:lnTo>
                <a:lnTo>
                  <a:pt x="156095" y="29933"/>
                </a:lnTo>
                <a:lnTo>
                  <a:pt x="154673" y="25425"/>
                </a:lnTo>
                <a:lnTo>
                  <a:pt x="139865" y="0"/>
                </a:lnTo>
                <a:lnTo>
                  <a:pt x="138125" y="876"/>
                </a:lnTo>
                <a:lnTo>
                  <a:pt x="115074" y="13627"/>
                </a:lnTo>
                <a:lnTo>
                  <a:pt x="113487" y="14973"/>
                </a:lnTo>
                <a:lnTo>
                  <a:pt x="95427" y="25895"/>
                </a:lnTo>
                <a:lnTo>
                  <a:pt x="83705" y="31686"/>
                </a:lnTo>
                <a:lnTo>
                  <a:pt x="54483" y="48475"/>
                </a:lnTo>
                <a:lnTo>
                  <a:pt x="50050" y="52031"/>
                </a:lnTo>
                <a:lnTo>
                  <a:pt x="43789" y="54013"/>
                </a:lnTo>
                <a:lnTo>
                  <a:pt x="43078" y="55994"/>
                </a:lnTo>
                <a:lnTo>
                  <a:pt x="24472" y="66128"/>
                </a:lnTo>
                <a:lnTo>
                  <a:pt x="23050" y="67398"/>
                </a:lnTo>
                <a:close/>
              </a:path>
            </a:pathLst>
          </a:custGeom>
          <a:solidFill>
            <a:srgbClr val="E0DF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1" name="object 1591"/>
          <p:cNvSpPr/>
          <p:nvPr/>
        </p:nvSpPr>
        <p:spPr>
          <a:xfrm>
            <a:off x="2289799" y="2107981"/>
            <a:ext cx="35090" cy="160223"/>
          </a:xfrm>
          <a:custGeom>
            <a:avLst/>
            <a:gdLst/>
            <a:ahLst/>
            <a:cxnLst/>
            <a:rect l="l" t="t" r="r" b="b"/>
            <a:pathLst>
              <a:path w="35090" h="160223">
                <a:moveTo>
                  <a:pt x="34378" y="160223"/>
                </a:moveTo>
                <a:lnTo>
                  <a:pt x="35090" y="133210"/>
                </a:lnTo>
                <a:lnTo>
                  <a:pt x="35090" y="27089"/>
                </a:lnTo>
                <a:lnTo>
                  <a:pt x="34378" y="0"/>
                </a:lnTo>
                <a:lnTo>
                  <a:pt x="723" y="0"/>
                </a:lnTo>
                <a:lnTo>
                  <a:pt x="0" y="71120"/>
                </a:lnTo>
                <a:lnTo>
                  <a:pt x="0" y="89179"/>
                </a:lnTo>
                <a:lnTo>
                  <a:pt x="723" y="160223"/>
                </a:lnTo>
                <a:lnTo>
                  <a:pt x="34378" y="160223"/>
                </a:lnTo>
                <a:close/>
              </a:path>
            </a:pathLst>
          </a:custGeom>
          <a:solidFill>
            <a:srgbClr val="E0DF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2" name="object 1592"/>
          <p:cNvSpPr/>
          <p:nvPr/>
        </p:nvSpPr>
        <p:spPr>
          <a:xfrm>
            <a:off x="1980289" y="2277080"/>
            <a:ext cx="156819" cy="110159"/>
          </a:xfrm>
          <a:custGeom>
            <a:avLst/>
            <a:gdLst/>
            <a:ahLst/>
            <a:cxnLst/>
            <a:rect l="l" t="t" r="r" b="b"/>
            <a:pathLst>
              <a:path w="156819" h="110159">
                <a:moveTo>
                  <a:pt x="80073" y="35318"/>
                </a:moveTo>
                <a:lnTo>
                  <a:pt x="18935" y="76"/>
                </a:lnTo>
                <a:lnTo>
                  <a:pt x="17106" y="0"/>
                </a:lnTo>
                <a:lnTo>
                  <a:pt x="6578" y="17183"/>
                </a:lnTo>
                <a:lnTo>
                  <a:pt x="0" y="27558"/>
                </a:lnTo>
                <a:lnTo>
                  <a:pt x="0" y="28587"/>
                </a:lnTo>
                <a:lnTo>
                  <a:pt x="23520" y="42760"/>
                </a:lnTo>
                <a:lnTo>
                  <a:pt x="25260" y="43713"/>
                </a:lnTo>
                <a:lnTo>
                  <a:pt x="54013" y="60502"/>
                </a:lnTo>
                <a:lnTo>
                  <a:pt x="84429" y="78244"/>
                </a:lnTo>
                <a:lnTo>
                  <a:pt x="86410" y="78638"/>
                </a:lnTo>
                <a:lnTo>
                  <a:pt x="114439" y="95110"/>
                </a:lnTo>
                <a:lnTo>
                  <a:pt x="116103" y="96062"/>
                </a:lnTo>
                <a:lnTo>
                  <a:pt x="124980" y="100736"/>
                </a:lnTo>
                <a:lnTo>
                  <a:pt x="139395" y="110083"/>
                </a:lnTo>
                <a:lnTo>
                  <a:pt x="140423" y="110159"/>
                </a:lnTo>
                <a:lnTo>
                  <a:pt x="156819" y="81889"/>
                </a:lnTo>
                <a:lnTo>
                  <a:pt x="156578" y="80225"/>
                </a:lnTo>
                <a:lnTo>
                  <a:pt x="94881" y="43954"/>
                </a:lnTo>
                <a:lnTo>
                  <a:pt x="93776" y="43472"/>
                </a:lnTo>
                <a:lnTo>
                  <a:pt x="81419" y="35877"/>
                </a:lnTo>
                <a:lnTo>
                  <a:pt x="80073" y="35318"/>
                </a:lnTo>
                <a:close/>
              </a:path>
            </a:pathLst>
          </a:custGeom>
          <a:solidFill>
            <a:srgbClr val="E0DF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3" name="object 1593"/>
          <p:cNvSpPr/>
          <p:nvPr/>
        </p:nvSpPr>
        <p:spPr>
          <a:xfrm>
            <a:off x="2145497" y="2277151"/>
            <a:ext cx="156743" cy="110007"/>
          </a:xfrm>
          <a:custGeom>
            <a:avLst/>
            <a:gdLst/>
            <a:ahLst/>
            <a:cxnLst/>
            <a:rect l="l" t="t" r="r" b="b"/>
            <a:pathLst>
              <a:path w="156743" h="110007">
                <a:moveTo>
                  <a:pt x="64160" y="43243"/>
                </a:moveTo>
                <a:lnTo>
                  <a:pt x="18300" y="70256"/>
                </a:lnTo>
                <a:lnTo>
                  <a:pt x="0" y="79755"/>
                </a:lnTo>
                <a:lnTo>
                  <a:pt x="876" y="81267"/>
                </a:lnTo>
                <a:lnTo>
                  <a:pt x="18224" y="110007"/>
                </a:lnTo>
                <a:lnTo>
                  <a:pt x="19177" y="110007"/>
                </a:lnTo>
                <a:lnTo>
                  <a:pt x="23050" y="106603"/>
                </a:lnTo>
                <a:lnTo>
                  <a:pt x="42379" y="96075"/>
                </a:lnTo>
                <a:lnTo>
                  <a:pt x="44196" y="95046"/>
                </a:lnTo>
                <a:lnTo>
                  <a:pt x="50063" y="91008"/>
                </a:lnTo>
                <a:lnTo>
                  <a:pt x="53619" y="90449"/>
                </a:lnTo>
                <a:lnTo>
                  <a:pt x="55994" y="87287"/>
                </a:lnTo>
                <a:lnTo>
                  <a:pt x="73190" y="78574"/>
                </a:lnTo>
                <a:lnTo>
                  <a:pt x="103759" y="60909"/>
                </a:lnTo>
                <a:lnTo>
                  <a:pt x="104470" y="60985"/>
                </a:lnTo>
                <a:lnTo>
                  <a:pt x="107238" y="59093"/>
                </a:lnTo>
                <a:lnTo>
                  <a:pt x="109220" y="56553"/>
                </a:lnTo>
                <a:lnTo>
                  <a:pt x="132422" y="44195"/>
                </a:lnTo>
                <a:lnTo>
                  <a:pt x="133616" y="43484"/>
                </a:lnTo>
                <a:lnTo>
                  <a:pt x="138214" y="40081"/>
                </a:lnTo>
                <a:lnTo>
                  <a:pt x="156578" y="29463"/>
                </a:lnTo>
                <a:lnTo>
                  <a:pt x="156743" y="26377"/>
                </a:lnTo>
                <a:lnTo>
                  <a:pt x="141300" y="165"/>
                </a:lnTo>
                <a:lnTo>
                  <a:pt x="139712" y="0"/>
                </a:lnTo>
                <a:lnTo>
                  <a:pt x="77622" y="35559"/>
                </a:lnTo>
                <a:lnTo>
                  <a:pt x="75793" y="36588"/>
                </a:lnTo>
                <a:lnTo>
                  <a:pt x="71361" y="39369"/>
                </a:lnTo>
                <a:lnTo>
                  <a:pt x="64795" y="42532"/>
                </a:lnTo>
                <a:lnTo>
                  <a:pt x="64160" y="43243"/>
                </a:lnTo>
                <a:close/>
              </a:path>
            </a:pathLst>
          </a:custGeom>
          <a:solidFill>
            <a:srgbClr val="E0DF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4" name="object 1594"/>
          <p:cNvSpPr/>
          <p:nvPr/>
        </p:nvSpPr>
        <p:spPr>
          <a:xfrm>
            <a:off x="1781261" y="1656468"/>
            <a:ext cx="14414" cy="13931"/>
          </a:xfrm>
          <a:custGeom>
            <a:avLst/>
            <a:gdLst/>
            <a:ahLst/>
            <a:cxnLst/>
            <a:rect l="l" t="t" r="r" b="b"/>
            <a:pathLst>
              <a:path w="14414" h="13931">
                <a:moveTo>
                  <a:pt x="14414" y="5460"/>
                </a:moveTo>
                <a:lnTo>
                  <a:pt x="6095" y="0"/>
                </a:lnTo>
                <a:lnTo>
                  <a:pt x="0" y="9651"/>
                </a:lnTo>
                <a:lnTo>
                  <a:pt x="7365" y="13931"/>
                </a:lnTo>
                <a:lnTo>
                  <a:pt x="12433" y="13931"/>
                </a:lnTo>
                <a:lnTo>
                  <a:pt x="14338" y="11633"/>
                </a:lnTo>
                <a:lnTo>
                  <a:pt x="14414" y="5460"/>
                </a:lnTo>
                <a:close/>
              </a:path>
            </a:pathLst>
          </a:custGeom>
          <a:solidFill>
            <a:srgbClr val="2F56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5" name="object 1595"/>
          <p:cNvSpPr/>
          <p:nvPr/>
        </p:nvSpPr>
        <p:spPr>
          <a:xfrm>
            <a:off x="1813177" y="1675630"/>
            <a:ext cx="14096" cy="12674"/>
          </a:xfrm>
          <a:custGeom>
            <a:avLst/>
            <a:gdLst/>
            <a:ahLst/>
            <a:cxnLst/>
            <a:rect l="l" t="t" r="r" b="b"/>
            <a:pathLst>
              <a:path w="14097" h="12674">
                <a:moveTo>
                  <a:pt x="5232" y="0"/>
                </a:moveTo>
                <a:lnTo>
                  <a:pt x="0" y="7518"/>
                </a:lnTo>
                <a:lnTo>
                  <a:pt x="152" y="9740"/>
                </a:lnTo>
                <a:lnTo>
                  <a:pt x="5702" y="12674"/>
                </a:lnTo>
                <a:lnTo>
                  <a:pt x="12192" y="12598"/>
                </a:lnTo>
                <a:lnTo>
                  <a:pt x="14097" y="10375"/>
                </a:lnTo>
                <a:lnTo>
                  <a:pt x="14097" y="5626"/>
                </a:lnTo>
                <a:lnTo>
                  <a:pt x="7124" y="0"/>
                </a:lnTo>
                <a:lnTo>
                  <a:pt x="5232" y="0"/>
                </a:lnTo>
                <a:close/>
              </a:path>
            </a:pathLst>
          </a:custGeom>
          <a:solidFill>
            <a:srgbClr val="2F56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6" name="object 1596"/>
          <p:cNvSpPr/>
          <p:nvPr/>
        </p:nvSpPr>
        <p:spPr>
          <a:xfrm>
            <a:off x="1585165" y="1663038"/>
            <a:ext cx="61937" cy="74282"/>
          </a:xfrm>
          <a:custGeom>
            <a:avLst/>
            <a:gdLst/>
            <a:ahLst/>
            <a:cxnLst/>
            <a:rect l="l" t="t" r="r" b="b"/>
            <a:pathLst>
              <a:path w="61937" h="74282">
                <a:moveTo>
                  <a:pt x="20116" y="69697"/>
                </a:moveTo>
                <a:lnTo>
                  <a:pt x="57023" y="7213"/>
                </a:lnTo>
                <a:lnTo>
                  <a:pt x="57810" y="6883"/>
                </a:lnTo>
                <a:lnTo>
                  <a:pt x="61849" y="2222"/>
                </a:lnTo>
                <a:lnTo>
                  <a:pt x="61937" y="0"/>
                </a:lnTo>
                <a:lnTo>
                  <a:pt x="39839" y="21628"/>
                </a:lnTo>
                <a:lnTo>
                  <a:pt x="28663" y="33896"/>
                </a:lnTo>
                <a:lnTo>
                  <a:pt x="0" y="62090"/>
                </a:lnTo>
                <a:lnTo>
                  <a:pt x="76" y="63042"/>
                </a:lnTo>
                <a:lnTo>
                  <a:pt x="19723" y="74282"/>
                </a:lnTo>
                <a:lnTo>
                  <a:pt x="20116" y="69697"/>
                </a:lnTo>
                <a:close/>
              </a:path>
            </a:pathLst>
          </a:custGeom>
          <a:solidFill>
            <a:srgbClr val="2F56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7" name="object 1597"/>
          <p:cNvSpPr/>
          <p:nvPr/>
        </p:nvSpPr>
        <p:spPr>
          <a:xfrm>
            <a:off x="2262320" y="1473597"/>
            <a:ext cx="602716" cy="1173734"/>
          </a:xfrm>
          <a:custGeom>
            <a:avLst/>
            <a:gdLst/>
            <a:ahLst/>
            <a:cxnLst/>
            <a:rect l="l" t="t" r="r" b="b"/>
            <a:pathLst>
              <a:path w="602716" h="1173734">
                <a:moveTo>
                  <a:pt x="553212" y="967663"/>
                </a:moveTo>
                <a:lnTo>
                  <a:pt x="459600" y="955141"/>
                </a:lnTo>
                <a:lnTo>
                  <a:pt x="426097" y="955141"/>
                </a:lnTo>
                <a:lnTo>
                  <a:pt x="399961" y="964806"/>
                </a:lnTo>
                <a:lnTo>
                  <a:pt x="388086" y="973594"/>
                </a:lnTo>
                <a:lnTo>
                  <a:pt x="377075" y="983183"/>
                </a:lnTo>
                <a:lnTo>
                  <a:pt x="361784" y="1009243"/>
                </a:lnTo>
                <a:lnTo>
                  <a:pt x="357746" y="1031341"/>
                </a:lnTo>
                <a:lnTo>
                  <a:pt x="357746" y="1044638"/>
                </a:lnTo>
                <a:lnTo>
                  <a:pt x="360362" y="1063967"/>
                </a:lnTo>
                <a:lnTo>
                  <a:pt x="372795" y="1088682"/>
                </a:lnTo>
                <a:lnTo>
                  <a:pt x="438137" y="1173733"/>
                </a:lnTo>
                <a:lnTo>
                  <a:pt x="438924" y="1172629"/>
                </a:lnTo>
                <a:lnTo>
                  <a:pt x="374218" y="1087335"/>
                </a:lnTo>
                <a:lnTo>
                  <a:pt x="361784" y="1062621"/>
                </a:lnTo>
                <a:lnTo>
                  <a:pt x="359092" y="1043292"/>
                </a:lnTo>
                <a:lnTo>
                  <a:pt x="359092" y="1032675"/>
                </a:lnTo>
                <a:lnTo>
                  <a:pt x="363131" y="1010589"/>
                </a:lnTo>
                <a:lnTo>
                  <a:pt x="378421" y="984605"/>
                </a:lnTo>
                <a:lnTo>
                  <a:pt x="389432" y="974940"/>
                </a:lnTo>
                <a:lnTo>
                  <a:pt x="401307" y="966152"/>
                </a:lnTo>
                <a:lnTo>
                  <a:pt x="427443" y="956576"/>
                </a:lnTo>
                <a:lnTo>
                  <a:pt x="458177" y="956576"/>
                </a:lnTo>
                <a:lnTo>
                  <a:pt x="551789" y="968933"/>
                </a:lnTo>
                <a:lnTo>
                  <a:pt x="558279" y="968933"/>
                </a:lnTo>
                <a:lnTo>
                  <a:pt x="586244" y="875791"/>
                </a:lnTo>
                <a:lnTo>
                  <a:pt x="601370" y="779398"/>
                </a:lnTo>
                <a:lnTo>
                  <a:pt x="602716" y="671614"/>
                </a:lnTo>
                <a:lnTo>
                  <a:pt x="591705" y="579424"/>
                </a:lnTo>
                <a:lnTo>
                  <a:pt x="565569" y="480263"/>
                </a:lnTo>
                <a:lnTo>
                  <a:pt x="528421" y="390842"/>
                </a:lnTo>
                <a:lnTo>
                  <a:pt x="479005" y="306730"/>
                </a:lnTo>
                <a:lnTo>
                  <a:pt x="421195" y="232371"/>
                </a:lnTo>
                <a:lnTo>
                  <a:pt x="375564" y="187070"/>
                </a:lnTo>
                <a:lnTo>
                  <a:pt x="363372" y="175971"/>
                </a:lnTo>
                <a:lnTo>
                  <a:pt x="348081" y="160934"/>
                </a:lnTo>
                <a:lnTo>
                  <a:pt x="269595" y="103111"/>
                </a:lnTo>
                <a:lnTo>
                  <a:pt x="186994" y="57734"/>
                </a:lnTo>
                <a:lnTo>
                  <a:pt x="93459" y="21932"/>
                </a:lnTo>
                <a:lnTo>
                  <a:pt x="1193" y="0"/>
                </a:lnTo>
                <a:lnTo>
                  <a:pt x="0" y="711"/>
                </a:lnTo>
                <a:lnTo>
                  <a:pt x="5308" y="2692"/>
                </a:lnTo>
                <a:lnTo>
                  <a:pt x="92036" y="23279"/>
                </a:lnTo>
                <a:lnTo>
                  <a:pt x="185648" y="59080"/>
                </a:lnTo>
                <a:lnTo>
                  <a:pt x="268249" y="104533"/>
                </a:lnTo>
                <a:lnTo>
                  <a:pt x="346659" y="162356"/>
                </a:lnTo>
                <a:lnTo>
                  <a:pt x="361950" y="177317"/>
                </a:lnTo>
                <a:lnTo>
                  <a:pt x="374218" y="188493"/>
                </a:lnTo>
                <a:lnTo>
                  <a:pt x="419760" y="233794"/>
                </a:lnTo>
                <a:lnTo>
                  <a:pt x="477583" y="308076"/>
                </a:lnTo>
                <a:lnTo>
                  <a:pt x="526999" y="392188"/>
                </a:lnTo>
                <a:lnTo>
                  <a:pt x="564146" y="481685"/>
                </a:lnTo>
                <a:lnTo>
                  <a:pt x="590359" y="580770"/>
                </a:lnTo>
                <a:lnTo>
                  <a:pt x="601370" y="673036"/>
                </a:lnTo>
                <a:lnTo>
                  <a:pt x="599948" y="778052"/>
                </a:lnTo>
                <a:lnTo>
                  <a:pt x="584809" y="874445"/>
                </a:lnTo>
                <a:lnTo>
                  <a:pt x="556780" y="967663"/>
                </a:lnTo>
                <a:lnTo>
                  <a:pt x="553212" y="96766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8" name="object 1598"/>
          <p:cNvSpPr/>
          <p:nvPr/>
        </p:nvSpPr>
        <p:spPr>
          <a:xfrm>
            <a:off x="2023054" y="1473349"/>
            <a:ext cx="238315" cy="213525"/>
          </a:xfrm>
          <a:custGeom>
            <a:avLst/>
            <a:gdLst/>
            <a:ahLst/>
            <a:cxnLst/>
            <a:rect l="l" t="t" r="r" b="b"/>
            <a:pathLst>
              <a:path w="238315" h="213525">
                <a:moveTo>
                  <a:pt x="125780" y="213525"/>
                </a:moveTo>
                <a:lnTo>
                  <a:pt x="132740" y="212178"/>
                </a:lnTo>
                <a:lnTo>
                  <a:pt x="144945" y="205130"/>
                </a:lnTo>
                <a:lnTo>
                  <a:pt x="154685" y="194284"/>
                </a:lnTo>
                <a:lnTo>
                  <a:pt x="159359" y="185102"/>
                </a:lnTo>
                <a:lnTo>
                  <a:pt x="160629" y="178130"/>
                </a:lnTo>
                <a:lnTo>
                  <a:pt x="161569" y="139230"/>
                </a:lnTo>
                <a:lnTo>
                  <a:pt x="183514" y="121183"/>
                </a:lnTo>
                <a:lnTo>
                  <a:pt x="197764" y="98298"/>
                </a:lnTo>
                <a:lnTo>
                  <a:pt x="238315" y="876"/>
                </a:lnTo>
                <a:lnTo>
                  <a:pt x="236499" y="482"/>
                </a:lnTo>
                <a:lnTo>
                  <a:pt x="196418" y="96951"/>
                </a:lnTo>
                <a:lnTo>
                  <a:pt x="182092" y="119748"/>
                </a:lnTo>
                <a:lnTo>
                  <a:pt x="160223" y="137807"/>
                </a:lnTo>
                <a:lnTo>
                  <a:pt x="159283" y="176784"/>
                </a:lnTo>
                <a:lnTo>
                  <a:pt x="157937" y="183743"/>
                </a:lnTo>
                <a:lnTo>
                  <a:pt x="153339" y="192849"/>
                </a:lnTo>
                <a:lnTo>
                  <a:pt x="143598" y="203784"/>
                </a:lnTo>
                <a:lnTo>
                  <a:pt x="131394" y="210832"/>
                </a:lnTo>
                <a:lnTo>
                  <a:pt x="124434" y="212102"/>
                </a:lnTo>
                <a:lnTo>
                  <a:pt x="112471" y="212102"/>
                </a:lnTo>
                <a:lnTo>
                  <a:pt x="105498" y="210832"/>
                </a:lnTo>
                <a:lnTo>
                  <a:pt x="93306" y="203784"/>
                </a:lnTo>
                <a:lnTo>
                  <a:pt x="84912" y="194284"/>
                </a:lnTo>
                <a:lnTo>
                  <a:pt x="80708" y="186042"/>
                </a:lnTo>
                <a:lnTo>
                  <a:pt x="78016" y="172186"/>
                </a:lnTo>
                <a:lnTo>
                  <a:pt x="76746" y="137731"/>
                </a:lnTo>
                <a:lnTo>
                  <a:pt x="56083" y="119837"/>
                </a:lnTo>
                <a:lnTo>
                  <a:pt x="39446" y="92430"/>
                </a:lnTo>
                <a:lnTo>
                  <a:pt x="1117" y="0"/>
                </a:lnTo>
                <a:lnTo>
                  <a:pt x="0" y="876"/>
                </a:lnTo>
                <a:lnTo>
                  <a:pt x="38099" y="93776"/>
                </a:lnTo>
                <a:lnTo>
                  <a:pt x="54736" y="121183"/>
                </a:lnTo>
                <a:lnTo>
                  <a:pt x="75399" y="139077"/>
                </a:lnTo>
                <a:lnTo>
                  <a:pt x="76669" y="173609"/>
                </a:lnTo>
                <a:lnTo>
                  <a:pt x="79362" y="187388"/>
                </a:lnTo>
                <a:lnTo>
                  <a:pt x="83565" y="195630"/>
                </a:lnTo>
                <a:lnTo>
                  <a:pt x="91884" y="205130"/>
                </a:lnTo>
                <a:lnTo>
                  <a:pt x="104152" y="212178"/>
                </a:lnTo>
                <a:lnTo>
                  <a:pt x="111048" y="213525"/>
                </a:lnTo>
                <a:lnTo>
                  <a:pt x="125780" y="21352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9" name="object 1599"/>
          <p:cNvSpPr/>
          <p:nvPr/>
        </p:nvSpPr>
        <p:spPr>
          <a:xfrm>
            <a:off x="2421834" y="1595949"/>
            <a:ext cx="78486" cy="78574"/>
          </a:xfrm>
          <a:custGeom>
            <a:avLst/>
            <a:gdLst/>
            <a:ahLst/>
            <a:cxnLst/>
            <a:rect l="l" t="t" r="r" b="b"/>
            <a:pathLst>
              <a:path w="78486" h="78574">
                <a:moveTo>
                  <a:pt x="56387" y="2857"/>
                </a:moveTo>
                <a:lnTo>
                  <a:pt x="46799" y="88"/>
                </a:lnTo>
                <a:lnTo>
                  <a:pt x="29781" y="0"/>
                </a:lnTo>
                <a:lnTo>
                  <a:pt x="22021" y="3251"/>
                </a:lnTo>
                <a:lnTo>
                  <a:pt x="9651" y="11569"/>
                </a:lnTo>
                <a:lnTo>
                  <a:pt x="1269" y="25196"/>
                </a:lnTo>
                <a:lnTo>
                  <a:pt x="0" y="32156"/>
                </a:lnTo>
                <a:lnTo>
                  <a:pt x="0" y="46888"/>
                </a:lnTo>
                <a:lnTo>
                  <a:pt x="1269" y="53784"/>
                </a:lnTo>
                <a:lnTo>
                  <a:pt x="4114" y="59245"/>
                </a:lnTo>
                <a:lnTo>
                  <a:pt x="15201" y="71526"/>
                </a:lnTo>
                <a:lnTo>
                  <a:pt x="22021" y="75717"/>
                </a:lnTo>
                <a:lnTo>
                  <a:pt x="30251" y="78574"/>
                </a:lnTo>
                <a:lnTo>
                  <a:pt x="46329" y="78498"/>
                </a:lnTo>
                <a:lnTo>
                  <a:pt x="53301" y="77228"/>
                </a:lnTo>
                <a:lnTo>
                  <a:pt x="66928" y="68834"/>
                </a:lnTo>
                <a:lnTo>
                  <a:pt x="74371" y="59728"/>
                </a:lnTo>
                <a:lnTo>
                  <a:pt x="78485" y="48717"/>
                </a:lnTo>
                <a:lnTo>
                  <a:pt x="78485" y="30264"/>
                </a:lnTo>
                <a:lnTo>
                  <a:pt x="74371" y="19253"/>
                </a:lnTo>
                <a:lnTo>
                  <a:pt x="64706" y="8318"/>
                </a:lnTo>
                <a:lnTo>
                  <a:pt x="56387" y="285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0" name="object 1600"/>
          <p:cNvSpPr/>
          <p:nvPr/>
        </p:nvSpPr>
        <p:spPr>
          <a:xfrm>
            <a:off x="1667769" y="1473756"/>
            <a:ext cx="354266" cy="162039"/>
          </a:xfrm>
          <a:custGeom>
            <a:avLst/>
            <a:gdLst/>
            <a:ahLst/>
            <a:cxnLst/>
            <a:rect l="l" t="t" r="r" b="b"/>
            <a:pathLst>
              <a:path w="354266" h="162039">
                <a:moveTo>
                  <a:pt x="1181" y="156654"/>
                </a:moveTo>
                <a:lnTo>
                  <a:pt x="0" y="157441"/>
                </a:lnTo>
                <a:lnTo>
                  <a:pt x="6972" y="162039"/>
                </a:lnTo>
                <a:lnTo>
                  <a:pt x="25260" y="148183"/>
                </a:lnTo>
                <a:lnTo>
                  <a:pt x="59715" y="122046"/>
                </a:lnTo>
                <a:lnTo>
                  <a:pt x="80467" y="108496"/>
                </a:lnTo>
                <a:lnTo>
                  <a:pt x="164896" y="60744"/>
                </a:lnTo>
                <a:lnTo>
                  <a:pt x="256679" y="24549"/>
                </a:lnTo>
                <a:lnTo>
                  <a:pt x="354266" y="546"/>
                </a:lnTo>
                <a:lnTo>
                  <a:pt x="353707" y="0"/>
                </a:lnTo>
                <a:lnTo>
                  <a:pt x="255333" y="23126"/>
                </a:lnTo>
                <a:lnTo>
                  <a:pt x="163550" y="59308"/>
                </a:lnTo>
                <a:lnTo>
                  <a:pt x="71272" y="111671"/>
                </a:lnTo>
                <a:lnTo>
                  <a:pt x="7531" y="159588"/>
                </a:lnTo>
                <a:lnTo>
                  <a:pt x="5384" y="159423"/>
                </a:lnTo>
                <a:lnTo>
                  <a:pt x="1181" y="15665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1" name="object 1601"/>
          <p:cNvSpPr/>
          <p:nvPr/>
        </p:nvSpPr>
        <p:spPr>
          <a:xfrm>
            <a:off x="1677269" y="1635956"/>
            <a:ext cx="187147" cy="214312"/>
          </a:xfrm>
          <a:custGeom>
            <a:avLst/>
            <a:gdLst/>
            <a:ahLst/>
            <a:cxnLst/>
            <a:rect l="l" t="t" r="r" b="b"/>
            <a:pathLst>
              <a:path w="187147" h="214312">
                <a:moveTo>
                  <a:pt x="2616" y="2768"/>
                </a:moveTo>
                <a:lnTo>
                  <a:pt x="185800" y="108813"/>
                </a:lnTo>
                <a:lnTo>
                  <a:pt x="185877" y="110477"/>
                </a:lnTo>
                <a:lnTo>
                  <a:pt x="134162" y="199415"/>
                </a:lnTo>
                <a:lnTo>
                  <a:pt x="126009" y="214312"/>
                </a:lnTo>
                <a:lnTo>
                  <a:pt x="130047" y="210426"/>
                </a:lnTo>
                <a:lnTo>
                  <a:pt x="187147" y="111899"/>
                </a:lnTo>
                <a:lnTo>
                  <a:pt x="187070" y="107391"/>
                </a:lnTo>
                <a:lnTo>
                  <a:pt x="1346" y="0"/>
                </a:lnTo>
                <a:lnTo>
                  <a:pt x="0" y="863"/>
                </a:lnTo>
                <a:lnTo>
                  <a:pt x="2616" y="276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2" name="object 1602"/>
          <p:cNvSpPr/>
          <p:nvPr/>
        </p:nvSpPr>
        <p:spPr>
          <a:xfrm>
            <a:off x="1649154" y="1707233"/>
            <a:ext cx="4432" cy="4521"/>
          </a:xfrm>
          <a:custGeom>
            <a:avLst/>
            <a:gdLst/>
            <a:ahLst/>
            <a:cxnLst/>
            <a:rect l="l" t="t" r="r" b="b"/>
            <a:pathLst>
              <a:path w="4432" h="4521">
                <a:moveTo>
                  <a:pt x="3086" y="241"/>
                </a:moveTo>
                <a:lnTo>
                  <a:pt x="0" y="4521"/>
                </a:lnTo>
                <a:lnTo>
                  <a:pt x="2616" y="4432"/>
                </a:lnTo>
                <a:lnTo>
                  <a:pt x="4432" y="0"/>
                </a:lnTo>
                <a:lnTo>
                  <a:pt x="3086" y="24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3" name="object 1603"/>
          <p:cNvSpPr/>
          <p:nvPr/>
        </p:nvSpPr>
        <p:spPr>
          <a:xfrm>
            <a:off x="1584849" y="1630726"/>
            <a:ext cx="81889" cy="94399"/>
          </a:xfrm>
          <a:custGeom>
            <a:avLst/>
            <a:gdLst/>
            <a:ahLst/>
            <a:cxnLst/>
            <a:rect l="l" t="t" r="r" b="b"/>
            <a:pathLst>
              <a:path w="81889" h="94399">
                <a:moveTo>
                  <a:pt x="62242" y="32308"/>
                </a:moveTo>
                <a:lnTo>
                  <a:pt x="64858" y="27800"/>
                </a:lnTo>
                <a:lnTo>
                  <a:pt x="72618" y="16230"/>
                </a:lnTo>
                <a:lnTo>
                  <a:pt x="81889" y="393"/>
                </a:lnTo>
                <a:lnTo>
                  <a:pt x="80073" y="0"/>
                </a:lnTo>
                <a:lnTo>
                  <a:pt x="67475" y="20751"/>
                </a:lnTo>
                <a:lnTo>
                  <a:pt x="60655" y="30403"/>
                </a:lnTo>
                <a:lnTo>
                  <a:pt x="38722" y="52590"/>
                </a:lnTo>
                <a:lnTo>
                  <a:pt x="27635" y="64782"/>
                </a:lnTo>
                <a:lnTo>
                  <a:pt x="0" y="92506"/>
                </a:lnTo>
                <a:lnTo>
                  <a:pt x="317" y="94399"/>
                </a:lnTo>
                <a:lnTo>
                  <a:pt x="28981" y="66205"/>
                </a:lnTo>
                <a:lnTo>
                  <a:pt x="40157" y="53936"/>
                </a:lnTo>
                <a:lnTo>
                  <a:pt x="62242" y="3230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4" name="object 1604"/>
          <p:cNvSpPr/>
          <p:nvPr/>
        </p:nvSpPr>
        <p:spPr>
          <a:xfrm>
            <a:off x="1521406" y="1726088"/>
            <a:ext cx="83477" cy="154597"/>
          </a:xfrm>
          <a:custGeom>
            <a:avLst/>
            <a:gdLst/>
            <a:ahLst/>
            <a:cxnLst/>
            <a:rect l="l" t="t" r="r" b="b"/>
            <a:pathLst>
              <a:path w="83477" h="154597">
                <a:moveTo>
                  <a:pt x="83477" y="11239"/>
                </a:moveTo>
                <a:lnTo>
                  <a:pt x="63830" y="0"/>
                </a:lnTo>
                <a:lnTo>
                  <a:pt x="63195" y="546"/>
                </a:lnTo>
                <a:lnTo>
                  <a:pt x="80225" y="11633"/>
                </a:lnTo>
                <a:lnTo>
                  <a:pt x="80225" y="13449"/>
                </a:lnTo>
                <a:lnTo>
                  <a:pt x="0" y="152615"/>
                </a:lnTo>
                <a:lnTo>
                  <a:pt x="469" y="154597"/>
                </a:lnTo>
                <a:lnTo>
                  <a:pt x="83477" y="1123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5" name="object 1605"/>
          <p:cNvSpPr/>
          <p:nvPr/>
        </p:nvSpPr>
        <p:spPr>
          <a:xfrm>
            <a:off x="1605279" y="1670241"/>
            <a:ext cx="37541" cy="64706"/>
          </a:xfrm>
          <a:custGeom>
            <a:avLst/>
            <a:gdLst/>
            <a:ahLst/>
            <a:cxnLst/>
            <a:rect l="l" t="t" r="r" b="b"/>
            <a:pathLst>
              <a:path w="37541" h="64706">
                <a:moveTo>
                  <a:pt x="37541" y="1904"/>
                </a:moveTo>
                <a:lnTo>
                  <a:pt x="36906" y="0"/>
                </a:lnTo>
                <a:lnTo>
                  <a:pt x="0" y="62496"/>
                </a:lnTo>
                <a:lnTo>
                  <a:pt x="787" y="64706"/>
                </a:lnTo>
                <a:lnTo>
                  <a:pt x="37541" y="190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6" name="object 1606"/>
          <p:cNvSpPr/>
          <p:nvPr/>
        </p:nvSpPr>
        <p:spPr>
          <a:xfrm>
            <a:off x="1637122" y="1731703"/>
            <a:ext cx="1968" cy="7924"/>
          </a:xfrm>
          <a:custGeom>
            <a:avLst/>
            <a:gdLst/>
            <a:ahLst/>
            <a:cxnLst/>
            <a:rect l="l" t="t" r="r" b="b"/>
            <a:pathLst>
              <a:path w="1968" h="7924">
                <a:moveTo>
                  <a:pt x="76" y="711"/>
                </a:moveTo>
                <a:lnTo>
                  <a:pt x="0" y="7924"/>
                </a:lnTo>
                <a:lnTo>
                  <a:pt x="1968" y="0"/>
                </a:lnTo>
                <a:lnTo>
                  <a:pt x="76" y="71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7" name="object 1607"/>
          <p:cNvSpPr/>
          <p:nvPr/>
        </p:nvSpPr>
        <p:spPr>
          <a:xfrm>
            <a:off x="1638385" y="1748415"/>
            <a:ext cx="22733" cy="24714"/>
          </a:xfrm>
          <a:custGeom>
            <a:avLst/>
            <a:gdLst/>
            <a:ahLst/>
            <a:cxnLst/>
            <a:rect l="l" t="t" r="r" b="b"/>
            <a:pathLst>
              <a:path w="22732" h="24714">
                <a:moveTo>
                  <a:pt x="1346" y="317"/>
                </a:moveTo>
                <a:lnTo>
                  <a:pt x="0" y="0"/>
                </a:lnTo>
                <a:lnTo>
                  <a:pt x="1587" y="5943"/>
                </a:lnTo>
                <a:lnTo>
                  <a:pt x="7200" y="15443"/>
                </a:lnTo>
                <a:lnTo>
                  <a:pt x="17983" y="23914"/>
                </a:lnTo>
                <a:lnTo>
                  <a:pt x="22733" y="24714"/>
                </a:lnTo>
                <a:lnTo>
                  <a:pt x="9982" y="15367"/>
                </a:lnTo>
                <a:lnTo>
                  <a:pt x="5702" y="10058"/>
                </a:lnTo>
                <a:lnTo>
                  <a:pt x="1346" y="31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8" name="object 1608"/>
          <p:cNvSpPr/>
          <p:nvPr/>
        </p:nvSpPr>
        <p:spPr>
          <a:xfrm>
            <a:off x="1615020" y="1743194"/>
            <a:ext cx="169481" cy="117284"/>
          </a:xfrm>
          <a:custGeom>
            <a:avLst/>
            <a:gdLst/>
            <a:ahLst/>
            <a:cxnLst/>
            <a:rect l="l" t="t" r="r" b="b"/>
            <a:pathLst>
              <a:path w="169481" h="117284">
                <a:moveTo>
                  <a:pt x="151434" y="114833"/>
                </a:moveTo>
                <a:lnTo>
                  <a:pt x="149059" y="114363"/>
                </a:lnTo>
                <a:lnTo>
                  <a:pt x="2451" y="29298"/>
                </a:lnTo>
                <a:lnTo>
                  <a:pt x="2692" y="26682"/>
                </a:lnTo>
                <a:lnTo>
                  <a:pt x="18135" y="469"/>
                </a:lnTo>
                <a:lnTo>
                  <a:pt x="16548" y="0"/>
                </a:lnTo>
                <a:lnTo>
                  <a:pt x="0" y="28105"/>
                </a:lnTo>
                <a:lnTo>
                  <a:pt x="152" y="30251"/>
                </a:lnTo>
                <a:lnTo>
                  <a:pt x="150240" y="117284"/>
                </a:lnTo>
                <a:lnTo>
                  <a:pt x="152463" y="117132"/>
                </a:lnTo>
                <a:lnTo>
                  <a:pt x="169481" y="87109"/>
                </a:lnTo>
                <a:lnTo>
                  <a:pt x="167906" y="86715"/>
                </a:lnTo>
                <a:lnTo>
                  <a:pt x="151434" y="11483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9" name="object 1609"/>
          <p:cNvSpPr/>
          <p:nvPr/>
        </p:nvSpPr>
        <p:spPr>
          <a:xfrm>
            <a:off x="1661114" y="1773124"/>
            <a:ext cx="21628" cy="1981"/>
          </a:xfrm>
          <a:custGeom>
            <a:avLst/>
            <a:gdLst/>
            <a:ahLst/>
            <a:cxnLst/>
            <a:rect l="l" t="t" r="r" b="b"/>
            <a:pathLst>
              <a:path w="21628" h="1981">
                <a:moveTo>
                  <a:pt x="2133" y="1981"/>
                </a:moveTo>
                <a:lnTo>
                  <a:pt x="21628" y="1816"/>
                </a:lnTo>
                <a:lnTo>
                  <a:pt x="0" y="0"/>
                </a:lnTo>
                <a:lnTo>
                  <a:pt x="2133" y="198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0" name="object 1610"/>
          <p:cNvSpPr/>
          <p:nvPr/>
        </p:nvSpPr>
        <p:spPr>
          <a:xfrm>
            <a:off x="1730490" y="1782631"/>
            <a:ext cx="787" cy="6654"/>
          </a:xfrm>
          <a:custGeom>
            <a:avLst/>
            <a:gdLst/>
            <a:ahLst/>
            <a:cxnLst/>
            <a:rect l="l" t="t" r="r" b="b"/>
            <a:pathLst>
              <a:path w="787" h="6654">
                <a:moveTo>
                  <a:pt x="0" y="634"/>
                </a:moveTo>
                <a:lnTo>
                  <a:pt x="317" y="6654"/>
                </a:lnTo>
                <a:lnTo>
                  <a:pt x="787" y="0"/>
                </a:lnTo>
                <a:lnTo>
                  <a:pt x="0" y="63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1" name="object 1611"/>
          <p:cNvSpPr/>
          <p:nvPr/>
        </p:nvSpPr>
        <p:spPr>
          <a:xfrm>
            <a:off x="1802328" y="1791491"/>
            <a:ext cx="2844" cy="8724"/>
          </a:xfrm>
          <a:custGeom>
            <a:avLst/>
            <a:gdLst/>
            <a:ahLst/>
            <a:cxnLst/>
            <a:rect l="l" t="t" r="r" b="b"/>
            <a:pathLst>
              <a:path w="2844" h="8724">
                <a:moveTo>
                  <a:pt x="0" y="3022"/>
                </a:moveTo>
                <a:lnTo>
                  <a:pt x="0" y="8724"/>
                </a:lnTo>
                <a:lnTo>
                  <a:pt x="2844" y="2540"/>
                </a:lnTo>
                <a:lnTo>
                  <a:pt x="1435" y="0"/>
                </a:lnTo>
                <a:lnTo>
                  <a:pt x="0" y="302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2" name="object 1612"/>
          <p:cNvSpPr/>
          <p:nvPr/>
        </p:nvSpPr>
        <p:spPr>
          <a:xfrm>
            <a:off x="1730735" y="1794118"/>
            <a:ext cx="29451" cy="34048"/>
          </a:xfrm>
          <a:custGeom>
            <a:avLst/>
            <a:gdLst/>
            <a:ahLst/>
            <a:cxnLst/>
            <a:rect l="l" t="t" r="r" b="b"/>
            <a:pathLst>
              <a:path w="29451" h="34048">
                <a:moveTo>
                  <a:pt x="76" y="0"/>
                </a:moveTo>
                <a:lnTo>
                  <a:pt x="0" y="11163"/>
                </a:lnTo>
                <a:lnTo>
                  <a:pt x="7048" y="23355"/>
                </a:lnTo>
                <a:lnTo>
                  <a:pt x="12585" y="27559"/>
                </a:lnTo>
                <a:lnTo>
                  <a:pt x="22009" y="33185"/>
                </a:lnTo>
                <a:lnTo>
                  <a:pt x="29451" y="34048"/>
                </a:lnTo>
                <a:lnTo>
                  <a:pt x="15354" y="27559"/>
                </a:lnTo>
                <a:lnTo>
                  <a:pt x="8470" y="22009"/>
                </a:lnTo>
                <a:lnTo>
                  <a:pt x="1422" y="9817"/>
                </a:lnTo>
                <a:lnTo>
                  <a:pt x="76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3" name="object 1613"/>
          <p:cNvSpPr/>
          <p:nvPr/>
        </p:nvSpPr>
        <p:spPr>
          <a:xfrm>
            <a:off x="1589521" y="1816125"/>
            <a:ext cx="48234" cy="14732"/>
          </a:xfrm>
          <a:custGeom>
            <a:avLst/>
            <a:gdLst/>
            <a:ahLst/>
            <a:cxnLst/>
            <a:rect l="l" t="t" r="r" b="b"/>
            <a:pathLst>
              <a:path w="48234" h="14731">
                <a:moveTo>
                  <a:pt x="36664" y="5626"/>
                </a:moveTo>
                <a:lnTo>
                  <a:pt x="48234" y="14732"/>
                </a:lnTo>
                <a:lnTo>
                  <a:pt x="46558" y="10934"/>
                </a:lnTo>
                <a:lnTo>
                  <a:pt x="35318" y="2857"/>
                </a:lnTo>
                <a:lnTo>
                  <a:pt x="28511" y="0"/>
                </a:lnTo>
                <a:lnTo>
                  <a:pt x="11404" y="88"/>
                </a:lnTo>
                <a:lnTo>
                  <a:pt x="3162" y="2857"/>
                </a:lnTo>
                <a:lnTo>
                  <a:pt x="0" y="6502"/>
                </a:lnTo>
                <a:lnTo>
                  <a:pt x="14249" y="1511"/>
                </a:lnTo>
                <a:lnTo>
                  <a:pt x="25730" y="1435"/>
                </a:lnTo>
                <a:lnTo>
                  <a:pt x="36664" y="562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4" name="object 1614"/>
          <p:cNvSpPr/>
          <p:nvPr/>
        </p:nvSpPr>
        <p:spPr>
          <a:xfrm>
            <a:off x="1786806" y="1818739"/>
            <a:ext cx="4508" cy="4914"/>
          </a:xfrm>
          <a:custGeom>
            <a:avLst/>
            <a:gdLst/>
            <a:ahLst/>
            <a:cxnLst/>
            <a:rect l="l" t="t" r="r" b="b"/>
            <a:pathLst>
              <a:path w="4508" h="4914">
                <a:moveTo>
                  <a:pt x="0" y="4521"/>
                </a:moveTo>
                <a:lnTo>
                  <a:pt x="1511" y="4914"/>
                </a:lnTo>
                <a:lnTo>
                  <a:pt x="4508" y="88"/>
                </a:lnTo>
                <a:lnTo>
                  <a:pt x="2921" y="0"/>
                </a:lnTo>
                <a:lnTo>
                  <a:pt x="0" y="452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5" name="object 1615"/>
          <p:cNvSpPr/>
          <p:nvPr/>
        </p:nvSpPr>
        <p:spPr>
          <a:xfrm>
            <a:off x="1772635" y="1825721"/>
            <a:ext cx="7683" cy="2451"/>
          </a:xfrm>
          <a:custGeom>
            <a:avLst/>
            <a:gdLst/>
            <a:ahLst/>
            <a:cxnLst/>
            <a:rect l="l" t="t" r="r" b="b"/>
            <a:pathLst>
              <a:path w="7683" h="2451">
                <a:moveTo>
                  <a:pt x="4660" y="76"/>
                </a:moveTo>
                <a:lnTo>
                  <a:pt x="0" y="2451"/>
                </a:lnTo>
                <a:lnTo>
                  <a:pt x="6248" y="1574"/>
                </a:lnTo>
                <a:lnTo>
                  <a:pt x="7683" y="0"/>
                </a:lnTo>
                <a:lnTo>
                  <a:pt x="4660" y="7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6" name="object 1616"/>
          <p:cNvSpPr/>
          <p:nvPr/>
        </p:nvSpPr>
        <p:spPr>
          <a:xfrm>
            <a:off x="1760197" y="1828175"/>
            <a:ext cx="12433" cy="787"/>
          </a:xfrm>
          <a:custGeom>
            <a:avLst/>
            <a:gdLst/>
            <a:ahLst/>
            <a:cxnLst/>
            <a:rect l="l" t="t" r="r" b="b"/>
            <a:pathLst>
              <a:path w="12433" h="787">
                <a:moveTo>
                  <a:pt x="0" y="0"/>
                </a:moveTo>
                <a:lnTo>
                  <a:pt x="622" y="787"/>
                </a:lnTo>
                <a:lnTo>
                  <a:pt x="11798" y="787"/>
                </a:lnTo>
                <a:lnTo>
                  <a:pt x="12433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7" name="object 1617"/>
          <p:cNvSpPr/>
          <p:nvPr/>
        </p:nvSpPr>
        <p:spPr>
          <a:xfrm>
            <a:off x="1634982" y="1830861"/>
            <a:ext cx="10528" cy="43726"/>
          </a:xfrm>
          <a:custGeom>
            <a:avLst/>
            <a:gdLst/>
            <a:ahLst/>
            <a:cxnLst/>
            <a:rect l="l" t="t" r="r" b="b"/>
            <a:pathLst>
              <a:path w="10528" h="43726">
                <a:moveTo>
                  <a:pt x="7759" y="6019"/>
                </a:moveTo>
                <a:lnTo>
                  <a:pt x="2768" y="0"/>
                </a:lnTo>
                <a:lnTo>
                  <a:pt x="7759" y="12915"/>
                </a:lnTo>
                <a:lnTo>
                  <a:pt x="7759" y="27165"/>
                </a:lnTo>
                <a:lnTo>
                  <a:pt x="6324" y="31203"/>
                </a:lnTo>
                <a:lnTo>
                  <a:pt x="2374" y="39611"/>
                </a:lnTo>
                <a:lnTo>
                  <a:pt x="0" y="43726"/>
                </a:lnTo>
                <a:lnTo>
                  <a:pt x="5067" y="39522"/>
                </a:lnTo>
                <a:lnTo>
                  <a:pt x="9194" y="29933"/>
                </a:lnTo>
                <a:lnTo>
                  <a:pt x="10528" y="18465"/>
                </a:lnTo>
                <a:lnTo>
                  <a:pt x="7759" y="601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8" name="object 1618"/>
          <p:cNvSpPr/>
          <p:nvPr/>
        </p:nvSpPr>
        <p:spPr>
          <a:xfrm>
            <a:off x="1465248" y="1851372"/>
            <a:ext cx="486371" cy="284886"/>
          </a:xfrm>
          <a:custGeom>
            <a:avLst/>
            <a:gdLst/>
            <a:ahLst/>
            <a:cxnLst/>
            <a:rect l="l" t="t" r="r" b="b"/>
            <a:pathLst>
              <a:path w="486371" h="284886">
                <a:moveTo>
                  <a:pt x="250355" y="142557"/>
                </a:moveTo>
                <a:lnTo>
                  <a:pt x="56629" y="30340"/>
                </a:lnTo>
                <a:lnTo>
                  <a:pt x="56235" y="32156"/>
                </a:lnTo>
                <a:lnTo>
                  <a:pt x="248932" y="143903"/>
                </a:lnTo>
                <a:lnTo>
                  <a:pt x="255905" y="144221"/>
                </a:lnTo>
                <a:lnTo>
                  <a:pt x="336765" y="3327"/>
                </a:lnTo>
                <a:lnTo>
                  <a:pt x="339852" y="3251"/>
                </a:lnTo>
                <a:lnTo>
                  <a:pt x="463715" y="75082"/>
                </a:lnTo>
                <a:lnTo>
                  <a:pt x="467918" y="84670"/>
                </a:lnTo>
                <a:lnTo>
                  <a:pt x="483120" y="110718"/>
                </a:lnTo>
                <a:lnTo>
                  <a:pt x="483209" y="115392"/>
                </a:lnTo>
                <a:lnTo>
                  <a:pt x="386664" y="281876"/>
                </a:lnTo>
                <a:lnTo>
                  <a:pt x="342785" y="282828"/>
                </a:lnTo>
                <a:lnTo>
                  <a:pt x="0" y="84594"/>
                </a:lnTo>
                <a:lnTo>
                  <a:pt x="1270" y="87439"/>
                </a:lnTo>
                <a:lnTo>
                  <a:pt x="337159" y="281406"/>
                </a:lnTo>
                <a:lnTo>
                  <a:pt x="341833" y="284886"/>
                </a:lnTo>
                <a:lnTo>
                  <a:pt x="388404" y="283298"/>
                </a:lnTo>
                <a:lnTo>
                  <a:pt x="486371" y="114134"/>
                </a:lnTo>
                <a:lnTo>
                  <a:pt x="469265" y="83235"/>
                </a:lnTo>
                <a:lnTo>
                  <a:pt x="465226" y="73342"/>
                </a:lnTo>
                <a:lnTo>
                  <a:pt x="337553" y="0"/>
                </a:lnTo>
                <a:lnTo>
                  <a:pt x="336524" y="558"/>
                </a:lnTo>
                <a:lnTo>
                  <a:pt x="254469" y="142963"/>
                </a:lnTo>
                <a:lnTo>
                  <a:pt x="250355" y="14255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9" name="object 1619"/>
          <p:cNvSpPr/>
          <p:nvPr/>
        </p:nvSpPr>
        <p:spPr>
          <a:xfrm>
            <a:off x="2075254" y="1988159"/>
            <a:ext cx="63119" cy="93446"/>
          </a:xfrm>
          <a:custGeom>
            <a:avLst/>
            <a:gdLst/>
            <a:ahLst/>
            <a:cxnLst/>
            <a:rect l="l" t="t" r="r" b="b"/>
            <a:pathLst>
              <a:path w="63118" h="93446">
                <a:moveTo>
                  <a:pt x="46647" y="0"/>
                </a:moveTo>
                <a:lnTo>
                  <a:pt x="45453" y="863"/>
                </a:lnTo>
                <a:lnTo>
                  <a:pt x="60261" y="26289"/>
                </a:lnTo>
                <a:lnTo>
                  <a:pt x="61696" y="30810"/>
                </a:lnTo>
                <a:lnTo>
                  <a:pt x="26771" y="51079"/>
                </a:lnTo>
                <a:lnTo>
                  <a:pt x="0" y="67081"/>
                </a:lnTo>
                <a:lnTo>
                  <a:pt x="15443" y="93446"/>
                </a:lnTo>
                <a:lnTo>
                  <a:pt x="16230" y="92341"/>
                </a:lnTo>
                <a:lnTo>
                  <a:pt x="3644" y="70319"/>
                </a:lnTo>
                <a:lnTo>
                  <a:pt x="3721" y="66763"/>
                </a:lnTo>
                <a:lnTo>
                  <a:pt x="63042" y="32232"/>
                </a:lnTo>
                <a:lnTo>
                  <a:pt x="63118" y="27635"/>
                </a:lnTo>
                <a:lnTo>
                  <a:pt x="46647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0" name="object 1620"/>
          <p:cNvSpPr/>
          <p:nvPr/>
        </p:nvSpPr>
        <p:spPr>
          <a:xfrm>
            <a:off x="2189614" y="2003282"/>
            <a:ext cx="29070" cy="17183"/>
          </a:xfrm>
          <a:custGeom>
            <a:avLst/>
            <a:gdLst/>
            <a:ahLst/>
            <a:cxnLst/>
            <a:rect l="l" t="t" r="r" b="b"/>
            <a:pathLst>
              <a:path w="29070" h="17183">
                <a:moveTo>
                  <a:pt x="28435" y="15443"/>
                </a:moveTo>
                <a:lnTo>
                  <a:pt x="2222" y="0"/>
                </a:lnTo>
                <a:lnTo>
                  <a:pt x="0" y="787"/>
                </a:lnTo>
                <a:lnTo>
                  <a:pt x="29070" y="17183"/>
                </a:lnTo>
                <a:lnTo>
                  <a:pt x="28435" y="1544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1" name="object 1621"/>
          <p:cNvSpPr/>
          <p:nvPr/>
        </p:nvSpPr>
        <p:spPr>
          <a:xfrm>
            <a:off x="2064557" y="2003358"/>
            <a:ext cx="29781" cy="17348"/>
          </a:xfrm>
          <a:custGeom>
            <a:avLst/>
            <a:gdLst/>
            <a:ahLst/>
            <a:cxnLst/>
            <a:rect l="l" t="t" r="r" b="b"/>
            <a:pathLst>
              <a:path w="29781" h="17348">
                <a:moveTo>
                  <a:pt x="29781" y="634"/>
                </a:moveTo>
                <a:lnTo>
                  <a:pt x="27876" y="0"/>
                </a:lnTo>
                <a:lnTo>
                  <a:pt x="3009" y="13779"/>
                </a:lnTo>
                <a:lnTo>
                  <a:pt x="0" y="17348"/>
                </a:lnTo>
                <a:lnTo>
                  <a:pt x="11722" y="11569"/>
                </a:lnTo>
                <a:lnTo>
                  <a:pt x="29781" y="63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2" name="object 1622"/>
          <p:cNvSpPr/>
          <p:nvPr/>
        </p:nvSpPr>
        <p:spPr>
          <a:xfrm>
            <a:off x="2247590" y="2037568"/>
            <a:ext cx="30251" cy="17437"/>
          </a:xfrm>
          <a:custGeom>
            <a:avLst/>
            <a:gdLst/>
            <a:ahLst/>
            <a:cxnLst/>
            <a:rect l="l" t="t" r="r" b="b"/>
            <a:pathLst>
              <a:path w="30251" h="17437">
                <a:moveTo>
                  <a:pt x="28435" y="13944"/>
                </a:moveTo>
                <a:lnTo>
                  <a:pt x="3568" y="165"/>
                </a:lnTo>
                <a:lnTo>
                  <a:pt x="0" y="0"/>
                </a:lnTo>
                <a:lnTo>
                  <a:pt x="30251" y="17437"/>
                </a:lnTo>
                <a:lnTo>
                  <a:pt x="28435" y="1394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3" name="object 1623"/>
          <p:cNvSpPr/>
          <p:nvPr/>
        </p:nvSpPr>
        <p:spPr>
          <a:xfrm>
            <a:off x="2024640" y="2037491"/>
            <a:ext cx="10706" cy="5549"/>
          </a:xfrm>
          <a:custGeom>
            <a:avLst/>
            <a:gdLst/>
            <a:ahLst/>
            <a:cxnLst/>
            <a:rect l="l" t="t" r="r" b="b"/>
            <a:pathLst>
              <a:path w="10706" h="5549">
                <a:moveTo>
                  <a:pt x="7213" y="241"/>
                </a:moveTo>
                <a:lnTo>
                  <a:pt x="0" y="5549"/>
                </a:lnTo>
                <a:lnTo>
                  <a:pt x="6261" y="3568"/>
                </a:lnTo>
                <a:lnTo>
                  <a:pt x="10706" y="0"/>
                </a:lnTo>
                <a:lnTo>
                  <a:pt x="7213" y="24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4" name="object 1624"/>
          <p:cNvSpPr/>
          <p:nvPr/>
        </p:nvSpPr>
        <p:spPr>
          <a:xfrm>
            <a:off x="2005319" y="2043052"/>
            <a:ext cx="19316" cy="12103"/>
          </a:xfrm>
          <a:custGeom>
            <a:avLst/>
            <a:gdLst/>
            <a:ahLst/>
            <a:cxnLst/>
            <a:rect l="l" t="t" r="r" b="b"/>
            <a:pathLst>
              <a:path w="19316" h="12103">
                <a:moveTo>
                  <a:pt x="393" y="10121"/>
                </a:moveTo>
                <a:lnTo>
                  <a:pt x="0" y="12103"/>
                </a:lnTo>
                <a:lnTo>
                  <a:pt x="18618" y="1968"/>
                </a:lnTo>
                <a:lnTo>
                  <a:pt x="19316" y="0"/>
                </a:lnTo>
                <a:lnTo>
                  <a:pt x="393" y="1012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5" name="object 1625"/>
          <p:cNvSpPr/>
          <p:nvPr/>
        </p:nvSpPr>
        <p:spPr>
          <a:xfrm>
            <a:off x="2210283" y="2055628"/>
            <a:ext cx="11010" cy="7061"/>
          </a:xfrm>
          <a:custGeom>
            <a:avLst/>
            <a:gdLst/>
            <a:ahLst/>
            <a:cxnLst/>
            <a:rect l="l" t="t" r="r" b="b"/>
            <a:pathLst>
              <a:path w="11010" h="7061">
                <a:moveTo>
                  <a:pt x="952" y="2781"/>
                </a:moveTo>
                <a:lnTo>
                  <a:pt x="8000" y="7061"/>
                </a:lnTo>
                <a:lnTo>
                  <a:pt x="11010" y="6896"/>
                </a:lnTo>
                <a:lnTo>
                  <a:pt x="0" y="0"/>
                </a:lnTo>
                <a:lnTo>
                  <a:pt x="952" y="278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6" name="object 1626"/>
          <p:cNvSpPr/>
          <p:nvPr/>
        </p:nvSpPr>
        <p:spPr>
          <a:xfrm>
            <a:off x="2061629" y="2055713"/>
            <a:ext cx="12522" cy="7048"/>
          </a:xfrm>
          <a:custGeom>
            <a:avLst/>
            <a:gdLst/>
            <a:ahLst/>
            <a:cxnLst/>
            <a:rect l="l" t="t" r="r" b="b"/>
            <a:pathLst>
              <a:path w="12522" h="7048">
                <a:moveTo>
                  <a:pt x="0" y="6730"/>
                </a:moveTo>
                <a:lnTo>
                  <a:pt x="3162" y="7048"/>
                </a:lnTo>
                <a:lnTo>
                  <a:pt x="12280" y="787"/>
                </a:lnTo>
                <a:lnTo>
                  <a:pt x="12522" y="0"/>
                </a:lnTo>
                <a:lnTo>
                  <a:pt x="0" y="673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7" name="object 1627"/>
          <p:cNvSpPr/>
          <p:nvPr/>
        </p:nvSpPr>
        <p:spPr>
          <a:xfrm>
            <a:off x="2076602" y="2082723"/>
            <a:ext cx="14960" cy="9029"/>
          </a:xfrm>
          <a:custGeom>
            <a:avLst/>
            <a:gdLst/>
            <a:ahLst/>
            <a:cxnLst/>
            <a:rect l="l" t="t" r="r" b="b"/>
            <a:pathLst>
              <a:path w="14960" h="9029">
                <a:moveTo>
                  <a:pt x="0" y="8547"/>
                </a:moveTo>
                <a:lnTo>
                  <a:pt x="1981" y="9029"/>
                </a:lnTo>
                <a:lnTo>
                  <a:pt x="14960" y="1104"/>
                </a:lnTo>
                <a:lnTo>
                  <a:pt x="14173" y="0"/>
                </a:lnTo>
                <a:lnTo>
                  <a:pt x="0" y="854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8" name="object 1628"/>
          <p:cNvSpPr/>
          <p:nvPr/>
        </p:nvSpPr>
        <p:spPr>
          <a:xfrm>
            <a:off x="1993117" y="2180526"/>
            <a:ext cx="482" cy="15214"/>
          </a:xfrm>
          <a:custGeom>
            <a:avLst/>
            <a:gdLst/>
            <a:ahLst/>
            <a:cxnLst/>
            <a:rect l="l" t="t" r="r" b="b"/>
            <a:pathLst>
              <a:path w="482" h="15214">
                <a:moveTo>
                  <a:pt x="0" y="15214"/>
                </a:moveTo>
                <a:lnTo>
                  <a:pt x="482" y="482"/>
                </a:lnTo>
                <a:lnTo>
                  <a:pt x="0" y="0"/>
                </a:lnTo>
                <a:lnTo>
                  <a:pt x="0" y="1521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9" name="object 1629"/>
          <p:cNvSpPr/>
          <p:nvPr/>
        </p:nvSpPr>
        <p:spPr>
          <a:xfrm>
            <a:off x="2324816" y="2136505"/>
            <a:ext cx="546" cy="103263"/>
          </a:xfrm>
          <a:custGeom>
            <a:avLst/>
            <a:gdLst/>
            <a:ahLst/>
            <a:cxnLst/>
            <a:rect l="l" t="t" r="r" b="b"/>
            <a:pathLst>
              <a:path w="546" h="103263">
                <a:moveTo>
                  <a:pt x="0" y="103263"/>
                </a:moveTo>
                <a:lnTo>
                  <a:pt x="546" y="457"/>
                </a:lnTo>
                <a:lnTo>
                  <a:pt x="0" y="0"/>
                </a:lnTo>
                <a:lnTo>
                  <a:pt x="0" y="10326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0" name="object 1630"/>
          <p:cNvSpPr/>
          <p:nvPr/>
        </p:nvSpPr>
        <p:spPr>
          <a:xfrm>
            <a:off x="1558949" y="2239610"/>
            <a:ext cx="2692" cy="4203"/>
          </a:xfrm>
          <a:custGeom>
            <a:avLst/>
            <a:gdLst/>
            <a:ahLst/>
            <a:cxnLst/>
            <a:rect l="l" t="t" r="r" b="b"/>
            <a:pathLst>
              <a:path w="2692" h="4203">
                <a:moveTo>
                  <a:pt x="0" y="1587"/>
                </a:moveTo>
                <a:lnTo>
                  <a:pt x="546" y="4203"/>
                </a:lnTo>
                <a:lnTo>
                  <a:pt x="2692" y="0"/>
                </a:lnTo>
                <a:lnTo>
                  <a:pt x="0" y="158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1" name="object 1631"/>
          <p:cNvSpPr/>
          <p:nvPr/>
        </p:nvSpPr>
        <p:spPr>
          <a:xfrm>
            <a:off x="1531391" y="2287847"/>
            <a:ext cx="2057" cy="2768"/>
          </a:xfrm>
          <a:custGeom>
            <a:avLst/>
            <a:gdLst/>
            <a:ahLst/>
            <a:cxnLst/>
            <a:rect l="l" t="t" r="r" b="b"/>
            <a:pathLst>
              <a:path w="2057" h="2768">
                <a:moveTo>
                  <a:pt x="0" y="76"/>
                </a:moveTo>
                <a:lnTo>
                  <a:pt x="546" y="2768"/>
                </a:lnTo>
                <a:lnTo>
                  <a:pt x="2057" y="0"/>
                </a:lnTo>
                <a:lnTo>
                  <a:pt x="0" y="7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2" name="object 1632"/>
          <p:cNvSpPr/>
          <p:nvPr/>
        </p:nvSpPr>
        <p:spPr>
          <a:xfrm>
            <a:off x="2061707" y="2312962"/>
            <a:ext cx="12357" cy="7594"/>
          </a:xfrm>
          <a:custGeom>
            <a:avLst/>
            <a:gdLst/>
            <a:ahLst/>
            <a:cxnLst/>
            <a:rect l="l" t="t" r="r" b="b"/>
            <a:pathLst>
              <a:path w="12357" h="7594">
                <a:moveTo>
                  <a:pt x="12357" y="7594"/>
                </a:moveTo>
                <a:lnTo>
                  <a:pt x="10617" y="4190"/>
                </a:lnTo>
                <a:lnTo>
                  <a:pt x="3644" y="76"/>
                </a:lnTo>
                <a:lnTo>
                  <a:pt x="0" y="0"/>
                </a:lnTo>
                <a:lnTo>
                  <a:pt x="12357" y="759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3" name="object 1633"/>
          <p:cNvSpPr/>
          <p:nvPr/>
        </p:nvSpPr>
        <p:spPr>
          <a:xfrm>
            <a:off x="2210291" y="2312958"/>
            <a:ext cx="10998" cy="6731"/>
          </a:xfrm>
          <a:custGeom>
            <a:avLst/>
            <a:gdLst/>
            <a:ahLst/>
            <a:cxnLst/>
            <a:rect l="l" t="t" r="r" b="b"/>
            <a:pathLst>
              <a:path w="10998" h="6731">
                <a:moveTo>
                  <a:pt x="6019" y="1574"/>
                </a:moveTo>
                <a:lnTo>
                  <a:pt x="0" y="6731"/>
                </a:lnTo>
                <a:lnTo>
                  <a:pt x="6565" y="3568"/>
                </a:lnTo>
                <a:lnTo>
                  <a:pt x="10998" y="787"/>
                </a:lnTo>
                <a:lnTo>
                  <a:pt x="8788" y="0"/>
                </a:lnTo>
                <a:lnTo>
                  <a:pt x="6019" y="157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4" name="object 1634"/>
          <p:cNvSpPr/>
          <p:nvPr/>
        </p:nvSpPr>
        <p:spPr>
          <a:xfrm>
            <a:off x="2075177" y="2294580"/>
            <a:ext cx="63195" cy="93052"/>
          </a:xfrm>
          <a:custGeom>
            <a:avLst/>
            <a:gdLst/>
            <a:ahLst/>
            <a:cxnLst/>
            <a:rect l="l" t="t" r="r" b="b"/>
            <a:pathLst>
              <a:path w="63195" h="93052">
                <a:moveTo>
                  <a:pt x="47358" y="93052"/>
                </a:moveTo>
                <a:lnTo>
                  <a:pt x="63195" y="65887"/>
                </a:lnTo>
                <a:lnTo>
                  <a:pt x="63119" y="61302"/>
                </a:lnTo>
                <a:lnTo>
                  <a:pt x="3873" y="26682"/>
                </a:lnTo>
                <a:lnTo>
                  <a:pt x="3797" y="23126"/>
                </a:lnTo>
                <a:lnTo>
                  <a:pt x="16154" y="469"/>
                </a:lnTo>
                <a:lnTo>
                  <a:pt x="15519" y="0"/>
                </a:lnTo>
                <a:lnTo>
                  <a:pt x="0" y="26454"/>
                </a:lnTo>
                <a:lnTo>
                  <a:pt x="61696" y="62725"/>
                </a:lnTo>
                <a:lnTo>
                  <a:pt x="61937" y="64389"/>
                </a:lnTo>
                <a:lnTo>
                  <a:pt x="45529" y="92659"/>
                </a:lnTo>
                <a:lnTo>
                  <a:pt x="47358" y="9305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5" name="object 1635"/>
          <p:cNvSpPr/>
          <p:nvPr/>
        </p:nvSpPr>
        <p:spPr>
          <a:xfrm>
            <a:off x="2005553" y="2320795"/>
            <a:ext cx="28752" cy="17348"/>
          </a:xfrm>
          <a:custGeom>
            <a:avLst/>
            <a:gdLst/>
            <a:ahLst/>
            <a:cxnLst/>
            <a:rect l="l" t="t" r="r" b="b"/>
            <a:pathLst>
              <a:path w="28752" h="17348">
                <a:moveTo>
                  <a:pt x="28752" y="16789"/>
                </a:moveTo>
                <a:lnTo>
                  <a:pt x="0" y="0"/>
                </a:lnTo>
                <a:lnTo>
                  <a:pt x="558" y="1816"/>
                </a:lnTo>
                <a:lnTo>
                  <a:pt x="26771" y="17348"/>
                </a:lnTo>
                <a:lnTo>
                  <a:pt x="28752" y="1678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6" name="object 1636"/>
          <p:cNvSpPr/>
          <p:nvPr/>
        </p:nvSpPr>
        <p:spPr>
          <a:xfrm>
            <a:off x="2252743" y="2321342"/>
            <a:ext cx="25184" cy="15214"/>
          </a:xfrm>
          <a:custGeom>
            <a:avLst/>
            <a:gdLst/>
            <a:ahLst/>
            <a:cxnLst/>
            <a:rect l="l" t="t" r="r" b="b"/>
            <a:pathLst>
              <a:path w="25184" h="15214">
                <a:moveTo>
                  <a:pt x="24942" y="876"/>
                </a:moveTo>
                <a:lnTo>
                  <a:pt x="25184" y="0"/>
                </a:lnTo>
                <a:lnTo>
                  <a:pt x="1981" y="12357"/>
                </a:lnTo>
                <a:lnTo>
                  <a:pt x="0" y="14897"/>
                </a:lnTo>
                <a:lnTo>
                  <a:pt x="1892" y="15214"/>
                </a:lnTo>
                <a:lnTo>
                  <a:pt x="24942" y="87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7" name="object 1637"/>
          <p:cNvSpPr/>
          <p:nvPr/>
        </p:nvSpPr>
        <p:spPr>
          <a:xfrm>
            <a:off x="2065346" y="2355723"/>
            <a:ext cx="29387" cy="16789"/>
          </a:xfrm>
          <a:custGeom>
            <a:avLst/>
            <a:gdLst/>
            <a:ahLst/>
            <a:cxnLst/>
            <a:rect l="l" t="t" r="r" b="b"/>
            <a:pathLst>
              <a:path w="29387" h="16789">
                <a:moveTo>
                  <a:pt x="29387" y="16471"/>
                </a:moveTo>
                <a:lnTo>
                  <a:pt x="1358" y="0"/>
                </a:lnTo>
                <a:lnTo>
                  <a:pt x="0" y="1346"/>
                </a:lnTo>
                <a:lnTo>
                  <a:pt x="26136" y="16789"/>
                </a:lnTo>
                <a:lnTo>
                  <a:pt x="29387" y="1647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8" name="object 1638"/>
          <p:cNvSpPr/>
          <p:nvPr/>
        </p:nvSpPr>
        <p:spPr>
          <a:xfrm>
            <a:off x="2144783" y="2358410"/>
            <a:ext cx="18935" cy="29222"/>
          </a:xfrm>
          <a:custGeom>
            <a:avLst/>
            <a:gdLst/>
            <a:ahLst/>
            <a:cxnLst/>
            <a:rect l="l" t="t" r="r" b="b"/>
            <a:pathLst>
              <a:path w="18935" h="29222">
                <a:moveTo>
                  <a:pt x="18935" y="28752"/>
                </a:moveTo>
                <a:lnTo>
                  <a:pt x="1587" y="0"/>
                </a:lnTo>
                <a:lnTo>
                  <a:pt x="0" y="0"/>
                </a:lnTo>
                <a:lnTo>
                  <a:pt x="17030" y="29222"/>
                </a:lnTo>
                <a:lnTo>
                  <a:pt x="18935" y="2875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9" name="object 1639"/>
          <p:cNvSpPr/>
          <p:nvPr/>
        </p:nvSpPr>
        <p:spPr>
          <a:xfrm>
            <a:off x="2199123" y="2355711"/>
            <a:ext cx="19570" cy="11887"/>
          </a:xfrm>
          <a:custGeom>
            <a:avLst/>
            <a:gdLst/>
            <a:ahLst/>
            <a:cxnLst/>
            <a:rect l="l" t="t" r="r" b="b"/>
            <a:pathLst>
              <a:path w="19570" h="11887">
                <a:moveTo>
                  <a:pt x="2374" y="8724"/>
                </a:moveTo>
                <a:lnTo>
                  <a:pt x="0" y="11887"/>
                </a:lnTo>
                <a:lnTo>
                  <a:pt x="18923" y="1752"/>
                </a:lnTo>
                <a:lnTo>
                  <a:pt x="19570" y="0"/>
                </a:lnTo>
                <a:lnTo>
                  <a:pt x="2374" y="872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0" name="object 1640"/>
          <p:cNvSpPr/>
          <p:nvPr/>
        </p:nvSpPr>
        <p:spPr>
          <a:xfrm>
            <a:off x="2189699" y="2367603"/>
            <a:ext cx="9423" cy="4749"/>
          </a:xfrm>
          <a:custGeom>
            <a:avLst/>
            <a:gdLst/>
            <a:ahLst/>
            <a:cxnLst/>
            <a:rect l="l" t="t" r="r" b="b"/>
            <a:pathLst>
              <a:path w="9423" h="4749">
                <a:moveTo>
                  <a:pt x="5854" y="558"/>
                </a:moveTo>
                <a:lnTo>
                  <a:pt x="0" y="4597"/>
                </a:lnTo>
                <a:lnTo>
                  <a:pt x="3009" y="4749"/>
                </a:lnTo>
                <a:lnTo>
                  <a:pt x="9423" y="0"/>
                </a:lnTo>
                <a:lnTo>
                  <a:pt x="5854" y="55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1" name="object 1641"/>
          <p:cNvSpPr/>
          <p:nvPr/>
        </p:nvSpPr>
        <p:spPr>
          <a:xfrm>
            <a:off x="2099405" y="2688840"/>
            <a:ext cx="84353" cy="82677"/>
          </a:xfrm>
          <a:custGeom>
            <a:avLst/>
            <a:gdLst/>
            <a:ahLst/>
            <a:cxnLst/>
            <a:rect l="l" t="t" r="r" b="b"/>
            <a:pathLst>
              <a:path w="84353" h="82676">
                <a:moveTo>
                  <a:pt x="60909" y="2768"/>
                </a:moveTo>
                <a:lnTo>
                  <a:pt x="49898" y="76"/>
                </a:lnTo>
                <a:lnTo>
                  <a:pt x="32867" y="0"/>
                </a:lnTo>
                <a:lnTo>
                  <a:pt x="20510" y="5626"/>
                </a:lnTo>
                <a:lnTo>
                  <a:pt x="10782" y="13703"/>
                </a:lnTo>
                <a:lnTo>
                  <a:pt x="3174" y="25336"/>
                </a:lnTo>
                <a:lnTo>
                  <a:pt x="0" y="39916"/>
                </a:lnTo>
                <a:lnTo>
                  <a:pt x="3009" y="56616"/>
                </a:lnTo>
                <a:lnTo>
                  <a:pt x="7213" y="64782"/>
                </a:lnTo>
                <a:lnTo>
                  <a:pt x="15532" y="74282"/>
                </a:lnTo>
                <a:lnTo>
                  <a:pt x="27800" y="81330"/>
                </a:lnTo>
                <a:lnTo>
                  <a:pt x="34696" y="82676"/>
                </a:lnTo>
                <a:lnTo>
                  <a:pt x="50850" y="82676"/>
                </a:lnTo>
                <a:lnTo>
                  <a:pt x="63042" y="78409"/>
                </a:lnTo>
                <a:lnTo>
                  <a:pt x="71920" y="72148"/>
                </a:lnTo>
                <a:lnTo>
                  <a:pt x="80149" y="61061"/>
                </a:lnTo>
                <a:lnTo>
                  <a:pt x="84353" y="50126"/>
                </a:lnTo>
                <a:lnTo>
                  <a:pt x="84353" y="34455"/>
                </a:lnTo>
                <a:lnTo>
                  <a:pt x="80149" y="22085"/>
                </a:lnTo>
                <a:lnTo>
                  <a:pt x="72072" y="10921"/>
                </a:lnTo>
                <a:lnTo>
                  <a:pt x="60909" y="276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2" name="object 1642"/>
          <p:cNvSpPr/>
          <p:nvPr/>
        </p:nvSpPr>
        <p:spPr>
          <a:xfrm>
            <a:off x="1782681" y="2701196"/>
            <a:ext cx="80314" cy="78638"/>
          </a:xfrm>
          <a:custGeom>
            <a:avLst/>
            <a:gdLst/>
            <a:ahLst/>
            <a:cxnLst/>
            <a:rect l="l" t="t" r="r" b="b"/>
            <a:pathLst>
              <a:path w="80314" h="78638">
                <a:moveTo>
                  <a:pt x="54178" y="1422"/>
                </a:moveTo>
                <a:lnTo>
                  <a:pt x="48640" y="152"/>
                </a:lnTo>
                <a:lnTo>
                  <a:pt x="30175" y="0"/>
                </a:lnTo>
                <a:lnTo>
                  <a:pt x="19723" y="4673"/>
                </a:lnTo>
                <a:lnTo>
                  <a:pt x="8801" y="14414"/>
                </a:lnTo>
                <a:lnTo>
                  <a:pt x="3174" y="23914"/>
                </a:lnTo>
                <a:lnTo>
                  <a:pt x="0" y="35953"/>
                </a:lnTo>
                <a:lnTo>
                  <a:pt x="1739" y="52501"/>
                </a:lnTo>
                <a:lnTo>
                  <a:pt x="5943" y="60667"/>
                </a:lnTo>
                <a:lnTo>
                  <a:pt x="14338" y="70243"/>
                </a:lnTo>
                <a:lnTo>
                  <a:pt x="23850" y="75793"/>
                </a:lnTo>
                <a:lnTo>
                  <a:pt x="32080" y="78638"/>
                </a:lnTo>
                <a:lnTo>
                  <a:pt x="46812" y="78562"/>
                </a:lnTo>
                <a:lnTo>
                  <a:pt x="57746" y="75717"/>
                </a:lnTo>
                <a:lnTo>
                  <a:pt x="67322" y="68821"/>
                </a:lnTo>
                <a:lnTo>
                  <a:pt x="74764" y="59715"/>
                </a:lnTo>
                <a:lnTo>
                  <a:pt x="78968" y="50126"/>
                </a:lnTo>
                <a:lnTo>
                  <a:pt x="80314" y="43243"/>
                </a:lnTo>
                <a:lnTo>
                  <a:pt x="80314" y="33096"/>
                </a:lnTo>
                <a:lnTo>
                  <a:pt x="75006" y="19164"/>
                </a:lnTo>
                <a:lnTo>
                  <a:pt x="67957" y="9740"/>
                </a:lnTo>
                <a:lnTo>
                  <a:pt x="54178" y="142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3" name="object 1643"/>
          <p:cNvSpPr/>
          <p:nvPr/>
        </p:nvSpPr>
        <p:spPr>
          <a:xfrm>
            <a:off x="2423181" y="1597295"/>
            <a:ext cx="75793" cy="75806"/>
          </a:xfrm>
          <a:custGeom>
            <a:avLst/>
            <a:gdLst/>
            <a:ahLst/>
            <a:cxnLst/>
            <a:rect l="l" t="t" r="r" b="b"/>
            <a:pathLst>
              <a:path w="75793" h="75806">
                <a:moveTo>
                  <a:pt x="53695" y="2857"/>
                </a:moveTo>
                <a:lnTo>
                  <a:pt x="44030" y="88"/>
                </a:lnTo>
                <a:lnTo>
                  <a:pt x="29781" y="0"/>
                </a:lnTo>
                <a:lnTo>
                  <a:pt x="22009" y="3251"/>
                </a:lnTo>
                <a:lnTo>
                  <a:pt x="9740" y="11645"/>
                </a:lnTo>
                <a:lnTo>
                  <a:pt x="1346" y="25196"/>
                </a:lnTo>
                <a:lnTo>
                  <a:pt x="0" y="32156"/>
                </a:lnTo>
                <a:lnTo>
                  <a:pt x="0" y="44119"/>
                </a:lnTo>
                <a:lnTo>
                  <a:pt x="1346" y="51092"/>
                </a:lnTo>
                <a:lnTo>
                  <a:pt x="4114" y="56553"/>
                </a:lnTo>
                <a:lnTo>
                  <a:pt x="15278" y="68834"/>
                </a:lnTo>
                <a:lnTo>
                  <a:pt x="22098" y="73025"/>
                </a:lnTo>
                <a:lnTo>
                  <a:pt x="30251" y="75806"/>
                </a:lnTo>
                <a:lnTo>
                  <a:pt x="43637" y="75806"/>
                </a:lnTo>
                <a:lnTo>
                  <a:pt x="50609" y="74460"/>
                </a:lnTo>
                <a:lnTo>
                  <a:pt x="64223" y="66065"/>
                </a:lnTo>
                <a:lnTo>
                  <a:pt x="71589" y="56946"/>
                </a:lnTo>
                <a:lnTo>
                  <a:pt x="75717" y="45935"/>
                </a:lnTo>
                <a:lnTo>
                  <a:pt x="75793" y="30340"/>
                </a:lnTo>
                <a:lnTo>
                  <a:pt x="71589" y="19329"/>
                </a:lnTo>
                <a:lnTo>
                  <a:pt x="61925" y="8318"/>
                </a:lnTo>
                <a:lnTo>
                  <a:pt x="53695" y="285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4" name="object 1644"/>
          <p:cNvSpPr/>
          <p:nvPr/>
        </p:nvSpPr>
        <p:spPr>
          <a:xfrm>
            <a:off x="1700400" y="1612430"/>
            <a:ext cx="36106" cy="38735"/>
          </a:xfrm>
          <a:custGeom>
            <a:avLst/>
            <a:gdLst/>
            <a:ahLst/>
            <a:cxnLst/>
            <a:rect l="l" t="t" r="r" b="b"/>
            <a:pathLst>
              <a:path w="36106" h="38735">
                <a:moveTo>
                  <a:pt x="9893" y="13779"/>
                </a:moveTo>
                <a:lnTo>
                  <a:pt x="20904" y="26212"/>
                </a:lnTo>
                <a:lnTo>
                  <a:pt x="20434" y="31838"/>
                </a:lnTo>
                <a:lnTo>
                  <a:pt x="11087" y="31838"/>
                </a:lnTo>
                <a:lnTo>
                  <a:pt x="7048" y="28981"/>
                </a:lnTo>
                <a:lnTo>
                  <a:pt x="5854" y="19164"/>
                </a:lnTo>
                <a:lnTo>
                  <a:pt x="4356" y="17665"/>
                </a:lnTo>
                <a:lnTo>
                  <a:pt x="1181" y="17894"/>
                </a:lnTo>
                <a:lnTo>
                  <a:pt x="0" y="19646"/>
                </a:lnTo>
                <a:lnTo>
                  <a:pt x="76" y="29070"/>
                </a:lnTo>
                <a:lnTo>
                  <a:pt x="3009" y="33032"/>
                </a:lnTo>
                <a:lnTo>
                  <a:pt x="11087" y="38734"/>
                </a:lnTo>
                <a:lnTo>
                  <a:pt x="23050" y="38569"/>
                </a:lnTo>
                <a:lnTo>
                  <a:pt x="29222" y="30810"/>
                </a:lnTo>
                <a:lnTo>
                  <a:pt x="27711" y="23444"/>
                </a:lnTo>
                <a:lnTo>
                  <a:pt x="16548" y="11163"/>
                </a:lnTo>
                <a:lnTo>
                  <a:pt x="16548" y="6019"/>
                </a:lnTo>
                <a:lnTo>
                  <a:pt x="22250" y="5460"/>
                </a:lnTo>
                <a:lnTo>
                  <a:pt x="27800" y="9664"/>
                </a:lnTo>
                <a:lnTo>
                  <a:pt x="28829" y="16789"/>
                </a:lnTo>
                <a:lnTo>
                  <a:pt x="30010" y="18453"/>
                </a:lnTo>
                <a:lnTo>
                  <a:pt x="34531" y="18453"/>
                </a:lnTo>
                <a:lnTo>
                  <a:pt x="36106" y="15760"/>
                </a:lnTo>
                <a:lnTo>
                  <a:pt x="36029" y="11087"/>
                </a:lnTo>
                <a:lnTo>
                  <a:pt x="30568" y="4038"/>
                </a:lnTo>
                <a:lnTo>
                  <a:pt x="23596" y="0"/>
                </a:lnTo>
                <a:lnTo>
                  <a:pt x="13779" y="393"/>
                </a:lnTo>
                <a:lnTo>
                  <a:pt x="9664" y="4597"/>
                </a:lnTo>
                <a:lnTo>
                  <a:pt x="9893" y="1377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5" name="object 1645"/>
          <p:cNvSpPr/>
          <p:nvPr/>
        </p:nvSpPr>
        <p:spPr>
          <a:xfrm>
            <a:off x="1733499" y="1627395"/>
            <a:ext cx="40233" cy="44348"/>
          </a:xfrm>
          <a:custGeom>
            <a:avLst/>
            <a:gdLst/>
            <a:ahLst/>
            <a:cxnLst/>
            <a:rect l="l" t="t" r="r" b="b"/>
            <a:pathLst>
              <a:path w="40233" h="44348">
                <a:moveTo>
                  <a:pt x="24396" y="42926"/>
                </a:moveTo>
                <a:lnTo>
                  <a:pt x="32715" y="31915"/>
                </a:lnTo>
                <a:lnTo>
                  <a:pt x="40081" y="18618"/>
                </a:lnTo>
                <a:lnTo>
                  <a:pt x="40233" y="13868"/>
                </a:lnTo>
                <a:lnTo>
                  <a:pt x="38734" y="12357"/>
                </a:lnTo>
                <a:lnTo>
                  <a:pt x="35331" y="12433"/>
                </a:lnTo>
                <a:lnTo>
                  <a:pt x="23533" y="32397"/>
                </a:lnTo>
                <a:lnTo>
                  <a:pt x="17589" y="37617"/>
                </a:lnTo>
                <a:lnTo>
                  <a:pt x="13868" y="37541"/>
                </a:lnTo>
                <a:lnTo>
                  <a:pt x="8394" y="34607"/>
                </a:lnTo>
                <a:lnTo>
                  <a:pt x="6819" y="28194"/>
                </a:lnTo>
                <a:lnTo>
                  <a:pt x="15366" y="11887"/>
                </a:lnTo>
                <a:lnTo>
                  <a:pt x="19481" y="4838"/>
                </a:lnTo>
                <a:lnTo>
                  <a:pt x="19646" y="1587"/>
                </a:lnTo>
                <a:lnTo>
                  <a:pt x="18059" y="0"/>
                </a:lnTo>
                <a:lnTo>
                  <a:pt x="14731" y="76"/>
                </a:lnTo>
                <a:lnTo>
                  <a:pt x="9905" y="6337"/>
                </a:lnTo>
                <a:lnTo>
                  <a:pt x="0" y="25425"/>
                </a:lnTo>
                <a:lnTo>
                  <a:pt x="0" y="33426"/>
                </a:lnTo>
                <a:lnTo>
                  <a:pt x="1587" y="35953"/>
                </a:lnTo>
                <a:lnTo>
                  <a:pt x="11010" y="43002"/>
                </a:lnTo>
                <a:lnTo>
                  <a:pt x="17500" y="44348"/>
                </a:lnTo>
                <a:lnTo>
                  <a:pt x="24396" y="4292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6" name="object 1646"/>
          <p:cNvSpPr/>
          <p:nvPr/>
        </p:nvSpPr>
        <p:spPr>
          <a:xfrm>
            <a:off x="1828460" y="1683782"/>
            <a:ext cx="23685" cy="44754"/>
          </a:xfrm>
          <a:custGeom>
            <a:avLst/>
            <a:gdLst/>
            <a:ahLst/>
            <a:cxnLst/>
            <a:rect l="l" t="t" r="r" b="b"/>
            <a:pathLst>
              <a:path w="23685" h="44754">
                <a:moveTo>
                  <a:pt x="23685" y="41592"/>
                </a:moveTo>
                <a:lnTo>
                  <a:pt x="13868" y="34696"/>
                </a:lnTo>
                <a:lnTo>
                  <a:pt x="9194" y="32321"/>
                </a:lnTo>
                <a:lnTo>
                  <a:pt x="9664" y="28282"/>
                </a:lnTo>
                <a:lnTo>
                  <a:pt x="22263" y="6337"/>
                </a:lnTo>
                <a:lnTo>
                  <a:pt x="22339" y="1511"/>
                </a:lnTo>
                <a:lnTo>
                  <a:pt x="20827" y="0"/>
                </a:lnTo>
                <a:lnTo>
                  <a:pt x="16636" y="2222"/>
                </a:lnTo>
                <a:lnTo>
                  <a:pt x="0" y="29552"/>
                </a:lnTo>
                <a:lnTo>
                  <a:pt x="76" y="34696"/>
                </a:lnTo>
                <a:lnTo>
                  <a:pt x="16471" y="44437"/>
                </a:lnTo>
                <a:lnTo>
                  <a:pt x="23609" y="44754"/>
                </a:lnTo>
                <a:lnTo>
                  <a:pt x="23685" y="41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7" name="object 1647"/>
          <p:cNvSpPr/>
          <p:nvPr/>
        </p:nvSpPr>
        <p:spPr>
          <a:xfrm>
            <a:off x="1864184" y="1698998"/>
            <a:ext cx="33426" cy="41579"/>
          </a:xfrm>
          <a:custGeom>
            <a:avLst/>
            <a:gdLst/>
            <a:ahLst/>
            <a:cxnLst/>
            <a:rect l="l" t="t" r="r" b="b"/>
            <a:pathLst>
              <a:path w="33426" h="41579">
                <a:moveTo>
                  <a:pt x="11239" y="0"/>
                </a:moveTo>
                <a:lnTo>
                  <a:pt x="6972" y="546"/>
                </a:lnTo>
                <a:lnTo>
                  <a:pt x="7213" y="24079"/>
                </a:lnTo>
                <a:lnTo>
                  <a:pt x="0" y="36512"/>
                </a:lnTo>
                <a:lnTo>
                  <a:pt x="76" y="40068"/>
                </a:lnTo>
                <a:lnTo>
                  <a:pt x="1587" y="41579"/>
                </a:lnTo>
                <a:lnTo>
                  <a:pt x="5143" y="41579"/>
                </a:lnTo>
                <a:lnTo>
                  <a:pt x="9817" y="35077"/>
                </a:lnTo>
                <a:lnTo>
                  <a:pt x="14020" y="28270"/>
                </a:lnTo>
                <a:lnTo>
                  <a:pt x="32791" y="18135"/>
                </a:lnTo>
                <a:lnTo>
                  <a:pt x="33426" y="13931"/>
                </a:lnTo>
                <a:lnTo>
                  <a:pt x="31915" y="12357"/>
                </a:lnTo>
                <a:lnTo>
                  <a:pt x="28587" y="12509"/>
                </a:lnTo>
                <a:lnTo>
                  <a:pt x="18059" y="18605"/>
                </a:lnTo>
                <a:lnTo>
                  <a:pt x="13461" y="20116"/>
                </a:lnTo>
                <a:lnTo>
                  <a:pt x="12750" y="1422"/>
                </a:lnTo>
                <a:lnTo>
                  <a:pt x="11239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8" name="object 1648"/>
          <p:cNvSpPr/>
          <p:nvPr/>
        </p:nvSpPr>
        <p:spPr>
          <a:xfrm>
            <a:off x="2324808" y="2135075"/>
            <a:ext cx="190639" cy="106121"/>
          </a:xfrm>
          <a:custGeom>
            <a:avLst/>
            <a:gdLst/>
            <a:ahLst/>
            <a:cxnLst/>
            <a:rect l="l" t="t" r="r" b="b"/>
            <a:pathLst>
              <a:path w="190639" h="106121">
                <a:moveTo>
                  <a:pt x="153492" y="1816"/>
                </a:moveTo>
                <a:lnTo>
                  <a:pt x="143827" y="469"/>
                </a:lnTo>
                <a:lnTo>
                  <a:pt x="76" y="0"/>
                </a:lnTo>
                <a:lnTo>
                  <a:pt x="558" y="1892"/>
                </a:lnTo>
                <a:lnTo>
                  <a:pt x="0" y="104698"/>
                </a:lnTo>
                <a:lnTo>
                  <a:pt x="76" y="106121"/>
                </a:lnTo>
                <a:lnTo>
                  <a:pt x="143357" y="105092"/>
                </a:lnTo>
                <a:lnTo>
                  <a:pt x="157213" y="102400"/>
                </a:lnTo>
                <a:lnTo>
                  <a:pt x="172186" y="94005"/>
                </a:lnTo>
                <a:lnTo>
                  <a:pt x="181927" y="83070"/>
                </a:lnTo>
                <a:lnTo>
                  <a:pt x="189293" y="68503"/>
                </a:lnTo>
                <a:lnTo>
                  <a:pt x="190639" y="58762"/>
                </a:lnTo>
                <a:lnTo>
                  <a:pt x="190639" y="45935"/>
                </a:lnTo>
                <a:lnTo>
                  <a:pt x="189293" y="37617"/>
                </a:lnTo>
                <a:lnTo>
                  <a:pt x="179781" y="19634"/>
                </a:lnTo>
                <a:lnTo>
                  <a:pt x="169964" y="10134"/>
                </a:lnTo>
                <a:lnTo>
                  <a:pt x="153492" y="181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9" name="object 1649"/>
          <p:cNvSpPr/>
          <p:nvPr/>
        </p:nvSpPr>
        <p:spPr>
          <a:xfrm>
            <a:off x="1606779" y="2215140"/>
            <a:ext cx="27724" cy="23761"/>
          </a:xfrm>
          <a:custGeom>
            <a:avLst/>
            <a:gdLst/>
            <a:ahLst/>
            <a:cxnLst/>
            <a:rect l="l" t="t" r="r" b="b"/>
            <a:pathLst>
              <a:path w="27724" h="23761">
                <a:moveTo>
                  <a:pt x="15290" y="4356"/>
                </a:moveTo>
                <a:lnTo>
                  <a:pt x="8394" y="76"/>
                </a:lnTo>
                <a:lnTo>
                  <a:pt x="6578" y="0"/>
                </a:lnTo>
                <a:lnTo>
                  <a:pt x="0" y="10375"/>
                </a:lnTo>
                <a:lnTo>
                  <a:pt x="88" y="12598"/>
                </a:lnTo>
                <a:lnTo>
                  <a:pt x="18224" y="23685"/>
                </a:lnTo>
                <a:lnTo>
                  <a:pt x="21628" y="23761"/>
                </a:lnTo>
                <a:lnTo>
                  <a:pt x="27724" y="12509"/>
                </a:lnTo>
                <a:lnTo>
                  <a:pt x="15290" y="435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0" name="object 1650"/>
          <p:cNvSpPr/>
          <p:nvPr/>
        </p:nvSpPr>
        <p:spPr>
          <a:xfrm>
            <a:off x="1580325" y="2261947"/>
            <a:ext cx="26771" cy="24155"/>
          </a:xfrm>
          <a:custGeom>
            <a:avLst/>
            <a:gdLst/>
            <a:ahLst/>
            <a:cxnLst/>
            <a:rect l="l" t="t" r="r" b="b"/>
            <a:pathLst>
              <a:path w="26771" h="24155">
                <a:moveTo>
                  <a:pt x="26695" y="11328"/>
                </a:moveTo>
                <a:lnTo>
                  <a:pt x="7289" y="0"/>
                </a:lnTo>
                <a:lnTo>
                  <a:pt x="5626" y="241"/>
                </a:lnTo>
                <a:lnTo>
                  <a:pt x="406" y="8953"/>
                </a:lnTo>
                <a:lnTo>
                  <a:pt x="0" y="12992"/>
                </a:lnTo>
                <a:lnTo>
                  <a:pt x="18376" y="23837"/>
                </a:lnTo>
                <a:lnTo>
                  <a:pt x="20993" y="24155"/>
                </a:lnTo>
                <a:lnTo>
                  <a:pt x="26771" y="14414"/>
                </a:lnTo>
                <a:lnTo>
                  <a:pt x="26695" y="1132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1" name="object 1651"/>
          <p:cNvSpPr/>
          <p:nvPr/>
        </p:nvSpPr>
        <p:spPr>
          <a:xfrm>
            <a:off x="1552774" y="2308999"/>
            <a:ext cx="28028" cy="23596"/>
          </a:xfrm>
          <a:custGeom>
            <a:avLst/>
            <a:gdLst/>
            <a:ahLst/>
            <a:cxnLst/>
            <a:rect l="l" t="t" r="r" b="b"/>
            <a:pathLst>
              <a:path w="28028" h="23596">
                <a:moveTo>
                  <a:pt x="22567" y="8229"/>
                </a:moveTo>
                <a:lnTo>
                  <a:pt x="7518" y="0"/>
                </a:lnTo>
                <a:lnTo>
                  <a:pt x="6096" y="393"/>
                </a:lnTo>
                <a:lnTo>
                  <a:pt x="1422" y="8229"/>
                </a:lnTo>
                <a:lnTo>
                  <a:pt x="0" y="12738"/>
                </a:lnTo>
                <a:lnTo>
                  <a:pt x="18364" y="23596"/>
                </a:lnTo>
                <a:lnTo>
                  <a:pt x="22009" y="23520"/>
                </a:lnTo>
                <a:lnTo>
                  <a:pt x="28028" y="12192"/>
                </a:lnTo>
                <a:lnTo>
                  <a:pt x="22567" y="822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2" name="object 1652"/>
          <p:cNvSpPr/>
          <p:nvPr/>
        </p:nvSpPr>
        <p:spPr>
          <a:xfrm>
            <a:off x="2102412" y="2690185"/>
            <a:ext cx="79997" cy="79997"/>
          </a:xfrm>
          <a:custGeom>
            <a:avLst/>
            <a:gdLst/>
            <a:ahLst/>
            <a:cxnLst/>
            <a:rect l="l" t="t" r="r" b="b"/>
            <a:pathLst>
              <a:path w="79997" h="79997">
                <a:moveTo>
                  <a:pt x="56553" y="2768"/>
                </a:moveTo>
                <a:lnTo>
                  <a:pt x="45466" y="76"/>
                </a:lnTo>
                <a:lnTo>
                  <a:pt x="31203" y="0"/>
                </a:lnTo>
                <a:lnTo>
                  <a:pt x="18935" y="5626"/>
                </a:lnTo>
                <a:lnTo>
                  <a:pt x="9118" y="13779"/>
                </a:lnTo>
                <a:lnTo>
                  <a:pt x="1511" y="25425"/>
                </a:lnTo>
                <a:lnTo>
                  <a:pt x="88" y="32232"/>
                </a:lnTo>
                <a:lnTo>
                  <a:pt x="0" y="48310"/>
                </a:lnTo>
                <a:lnTo>
                  <a:pt x="1346" y="53847"/>
                </a:lnTo>
                <a:lnTo>
                  <a:pt x="5549" y="62090"/>
                </a:lnTo>
                <a:lnTo>
                  <a:pt x="13944" y="71589"/>
                </a:lnTo>
                <a:lnTo>
                  <a:pt x="26136" y="78638"/>
                </a:lnTo>
                <a:lnTo>
                  <a:pt x="33108" y="79997"/>
                </a:lnTo>
                <a:lnTo>
                  <a:pt x="46494" y="79997"/>
                </a:lnTo>
                <a:lnTo>
                  <a:pt x="58610" y="75628"/>
                </a:lnTo>
                <a:lnTo>
                  <a:pt x="67564" y="69456"/>
                </a:lnTo>
                <a:lnTo>
                  <a:pt x="75806" y="58369"/>
                </a:lnTo>
                <a:lnTo>
                  <a:pt x="79997" y="47434"/>
                </a:lnTo>
                <a:lnTo>
                  <a:pt x="79921" y="34455"/>
                </a:lnTo>
                <a:lnTo>
                  <a:pt x="75806" y="22174"/>
                </a:lnTo>
                <a:lnTo>
                  <a:pt x="67716" y="10921"/>
                </a:lnTo>
                <a:lnTo>
                  <a:pt x="56553" y="276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3" name="object 1653"/>
          <p:cNvSpPr/>
          <p:nvPr/>
        </p:nvSpPr>
        <p:spPr>
          <a:xfrm>
            <a:off x="1784028" y="2702619"/>
            <a:ext cx="77622" cy="75793"/>
          </a:xfrm>
          <a:custGeom>
            <a:avLst/>
            <a:gdLst/>
            <a:ahLst/>
            <a:cxnLst/>
            <a:rect l="l" t="t" r="r" b="b"/>
            <a:pathLst>
              <a:path w="77622" h="75793">
                <a:moveTo>
                  <a:pt x="51485" y="1422"/>
                </a:moveTo>
                <a:lnTo>
                  <a:pt x="45948" y="76"/>
                </a:lnTo>
                <a:lnTo>
                  <a:pt x="30264" y="0"/>
                </a:lnTo>
                <a:lnTo>
                  <a:pt x="19723" y="4597"/>
                </a:lnTo>
                <a:lnTo>
                  <a:pt x="9512" y="13703"/>
                </a:lnTo>
                <a:lnTo>
                  <a:pt x="4127" y="22097"/>
                </a:lnTo>
                <a:lnTo>
                  <a:pt x="0" y="35953"/>
                </a:lnTo>
                <a:lnTo>
                  <a:pt x="1828" y="49656"/>
                </a:lnTo>
                <a:lnTo>
                  <a:pt x="5943" y="57886"/>
                </a:lnTo>
                <a:lnTo>
                  <a:pt x="14338" y="67398"/>
                </a:lnTo>
                <a:lnTo>
                  <a:pt x="23926" y="73024"/>
                </a:lnTo>
                <a:lnTo>
                  <a:pt x="32080" y="75793"/>
                </a:lnTo>
                <a:lnTo>
                  <a:pt x="44119" y="75793"/>
                </a:lnTo>
                <a:lnTo>
                  <a:pt x="54965" y="72936"/>
                </a:lnTo>
                <a:lnTo>
                  <a:pt x="64630" y="65976"/>
                </a:lnTo>
                <a:lnTo>
                  <a:pt x="72072" y="56946"/>
                </a:lnTo>
                <a:lnTo>
                  <a:pt x="76200" y="47358"/>
                </a:lnTo>
                <a:lnTo>
                  <a:pt x="77622" y="33019"/>
                </a:lnTo>
                <a:lnTo>
                  <a:pt x="72237" y="19164"/>
                </a:lnTo>
                <a:lnTo>
                  <a:pt x="65189" y="9664"/>
                </a:lnTo>
                <a:lnTo>
                  <a:pt x="51485" y="142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4" name="object 1654"/>
          <p:cNvSpPr/>
          <p:nvPr/>
        </p:nvSpPr>
        <p:spPr>
          <a:xfrm>
            <a:off x="1583579" y="2648444"/>
            <a:ext cx="212496" cy="174396"/>
          </a:xfrm>
          <a:custGeom>
            <a:avLst/>
            <a:gdLst/>
            <a:ahLst/>
            <a:cxnLst/>
            <a:rect l="l" t="t" r="r" b="b"/>
            <a:pathLst>
              <a:path w="212496" h="174396">
                <a:moveTo>
                  <a:pt x="0" y="0"/>
                </a:moveTo>
                <a:lnTo>
                  <a:pt x="10605" y="12846"/>
                </a:lnTo>
                <a:lnTo>
                  <a:pt x="19040" y="22922"/>
                </a:lnTo>
                <a:lnTo>
                  <a:pt x="26149" y="31116"/>
                </a:lnTo>
                <a:lnTo>
                  <a:pt x="32775" y="38317"/>
                </a:lnTo>
                <a:lnTo>
                  <a:pt x="39762" y="45416"/>
                </a:lnTo>
                <a:lnTo>
                  <a:pt x="47955" y="53300"/>
                </a:lnTo>
                <a:lnTo>
                  <a:pt x="58198" y="62859"/>
                </a:lnTo>
                <a:lnTo>
                  <a:pt x="67322" y="71285"/>
                </a:lnTo>
                <a:lnTo>
                  <a:pt x="79568" y="82583"/>
                </a:lnTo>
                <a:lnTo>
                  <a:pt x="89302" y="91396"/>
                </a:lnTo>
                <a:lnTo>
                  <a:pt x="97474" y="98509"/>
                </a:lnTo>
                <a:lnTo>
                  <a:pt x="105032" y="104705"/>
                </a:lnTo>
                <a:lnTo>
                  <a:pt x="112927" y="110766"/>
                </a:lnTo>
                <a:lnTo>
                  <a:pt x="122106" y="117477"/>
                </a:lnTo>
                <a:lnTo>
                  <a:pt x="133520" y="125620"/>
                </a:lnTo>
                <a:lnTo>
                  <a:pt x="143662" y="132816"/>
                </a:lnTo>
                <a:lnTo>
                  <a:pt x="156897" y="142190"/>
                </a:lnTo>
                <a:lnTo>
                  <a:pt x="167010" y="149165"/>
                </a:lnTo>
                <a:lnTo>
                  <a:pt x="175548" y="154673"/>
                </a:lnTo>
                <a:lnTo>
                  <a:pt x="184060" y="159646"/>
                </a:lnTo>
                <a:lnTo>
                  <a:pt x="194094" y="165017"/>
                </a:lnTo>
                <a:lnTo>
                  <a:pt x="207198" y="171717"/>
                </a:lnTo>
                <a:lnTo>
                  <a:pt x="212496" y="17439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5" name="object 1655"/>
          <p:cNvSpPr/>
          <p:nvPr/>
        </p:nvSpPr>
        <p:spPr>
          <a:xfrm>
            <a:off x="1714177" y="1645615"/>
            <a:ext cx="5626" cy="1104"/>
          </a:xfrm>
          <a:custGeom>
            <a:avLst/>
            <a:gdLst/>
            <a:ahLst/>
            <a:cxnLst/>
            <a:rect l="l" t="t" r="r" b="b"/>
            <a:pathLst>
              <a:path w="5626" h="1104">
                <a:moveTo>
                  <a:pt x="5626" y="0"/>
                </a:moveTo>
                <a:lnTo>
                  <a:pt x="5143" y="393"/>
                </a:lnTo>
                <a:lnTo>
                  <a:pt x="4432" y="635"/>
                </a:lnTo>
                <a:lnTo>
                  <a:pt x="3644" y="952"/>
                </a:lnTo>
                <a:lnTo>
                  <a:pt x="3479" y="1028"/>
                </a:lnTo>
                <a:lnTo>
                  <a:pt x="2616" y="1028"/>
                </a:lnTo>
                <a:lnTo>
                  <a:pt x="1422" y="1104"/>
                </a:lnTo>
                <a:lnTo>
                  <a:pt x="1270" y="1104"/>
                </a:lnTo>
                <a:lnTo>
                  <a:pt x="0" y="78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6" name="object 1656"/>
          <p:cNvSpPr/>
          <p:nvPr/>
        </p:nvSpPr>
        <p:spPr>
          <a:xfrm>
            <a:off x="1708080" y="1650438"/>
            <a:ext cx="17106" cy="3022"/>
          </a:xfrm>
          <a:custGeom>
            <a:avLst/>
            <a:gdLst/>
            <a:ahLst/>
            <a:cxnLst/>
            <a:rect l="l" t="t" r="r" b="b"/>
            <a:pathLst>
              <a:path w="17106" h="3022">
                <a:moveTo>
                  <a:pt x="17106" y="165"/>
                </a:moveTo>
                <a:lnTo>
                  <a:pt x="15760" y="1270"/>
                </a:lnTo>
                <a:lnTo>
                  <a:pt x="15608" y="1358"/>
                </a:lnTo>
                <a:lnTo>
                  <a:pt x="14020" y="2070"/>
                </a:lnTo>
                <a:lnTo>
                  <a:pt x="12509" y="2616"/>
                </a:lnTo>
                <a:lnTo>
                  <a:pt x="12280" y="2705"/>
                </a:lnTo>
                <a:lnTo>
                  <a:pt x="10769" y="2781"/>
                </a:lnTo>
                <a:lnTo>
                  <a:pt x="8470" y="2933"/>
                </a:lnTo>
                <a:lnTo>
                  <a:pt x="8153" y="3022"/>
                </a:lnTo>
                <a:lnTo>
                  <a:pt x="6019" y="2463"/>
                </a:lnTo>
                <a:lnTo>
                  <a:pt x="3009" y="1676"/>
                </a:lnTo>
                <a:lnTo>
                  <a:pt x="2692" y="1511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7" name="object 1657"/>
          <p:cNvSpPr/>
          <p:nvPr/>
        </p:nvSpPr>
        <p:spPr>
          <a:xfrm>
            <a:off x="1722023" y="1618766"/>
            <a:ext cx="6413" cy="4356"/>
          </a:xfrm>
          <a:custGeom>
            <a:avLst/>
            <a:gdLst/>
            <a:ahLst/>
            <a:cxnLst/>
            <a:rect l="l" t="t" r="r" b="b"/>
            <a:pathLst>
              <a:path w="6413" h="4356">
                <a:moveTo>
                  <a:pt x="6413" y="4356"/>
                </a:moveTo>
                <a:lnTo>
                  <a:pt x="6095" y="3644"/>
                </a:lnTo>
                <a:lnTo>
                  <a:pt x="5930" y="3479"/>
                </a:lnTo>
                <a:lnTo>
                  <a:pt x="5384" y="2933"/>
                </a:lnTo>
                <a:lnTo>
                  <a:pt x="4356" y="1981"/>
                </a:lnTo>
                <a:lnTo>
                  <a:pt x="3009" y="1181"/>
                </a:lnTo>
                <a:lnTo>
                  <a:pt x="1663" y="469"/>
                </a:lnTo>
                <a:lnTo>
                  <a:pt x="1498" y="393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8" name="object 1658"/>
          <p:cNvSpPr/>
          <p:nvPr/>
        </p:nvSpPr>
        <p:spPr>
          <a:xfrm>
            <a:off x="1754016" y="1663442"/>
            <a:ext cx="10058" cy="9258"/>
          </a:xfrm>
          <a:custGeom>
            <a:avLst/>
            <a:gdLst/>
            <a:ahLst/>
            <a:cxnLst/>
            <a:rect l="l" t="t" r="r" b="b"/>
            <a:pathLst>
              <a:path w="10058" h="9258">
                <a:moveTo>
                  <a:pt x="0" y="9258"/>
                </a:moveTo>
                <a:lnTo>
                  <a:pt x="1270" y="9093"/>
                </a:lnTo>
                <a:lnTo>
                  <a:pt x="1511" y="8940"/>
                </a:lnTo>
                <a:lnTo>
                  <a:pt x="2616" y="8305"/>
                </a:lnTo>
                <a:lnTo>
                  <a:pt x="4356" y="7277"/>
                </a:lnTo>
                <a:lnTo>
                  <a:pt x="4673" y="7200"/>
                </a:lnTo>
                <a:lnTo>
                  <a:pt x="5943" y="5778"/>
                </a:lnTo>
                <a:lnTo>
                  <a:pt x="8242" y="3238"/>
                </a:lnTo>
                <a:lnTo>
                  <a:pt x="8394" y="2997"/>
                </a:lnTo>
                <a:lnTo>
                  <a:pt x="10058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9" name="object 1659"/>
          <p:cNvSpPr/>
          <p:nvPr/>
        </p:nvSpPr>
        <p:spPr>
          <a:xfrm>
            <a:off x="1740151" y="1631516"/>
            <a:ext cx="12992" cy="26288"/>
          </a:xfrm>
          <a:custGeom>
            <a:avLst/>
            <a:gdLst/>
            <a:ahLst/>
            <a:cxnLst/>
            <a:rect l="l" t="t" r="r" b="b"/>
            <a:pathLst>
              <a:path w="12992" h="26288">
                <a:moveTo>
                  <a:pt x="12915" y="0"/>
                </a:moveTo>
                <a:lnTo>
                  <a:pt x="12992" y="469"/>
                </a:lnTo>
                <a:lnTo>
                  <a:pt x="12992" y="635"/>
                </a:lnTo>
                <a:lnTo>
                  <a:pt x="12839" y="1104"/>
                </a:lnTo>
                <a:lnTo>
                  <a:pt x="12522" y="2222"/>
                </a:lnTo>
                <a:lnTo>
                  <a:pt x="11963" y="3251"/>
                </a:lnTo>
                <a:lnTo>
                  <a:pt x="7213" y="11645"/>
                </a:lnTo>
                <a:lnTo>
                  <a:pt x="6972" y="11569"/>
                </a:lnTo>
                <a:lnTo>
                  <a:pt x="2298" y="19964"/>
                </a:lnTo>
                <a:lnTo>
                  <a:pt x="1269" y="21780"/>
                </a:lnTo>
                <a:lnTo>
                  <a:pt x="558" y="23685"/>
                </a:lnTo>
                <a:lnTo>
                  <a:pt x="88" y="24866"/>
                </a:lnTo>
                <a:lnTo>
                  <a:pt x="88" y="25031"/>
                </a:lnTo>
                <a:lnTo>
                  <a:pt x="0" y="2628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0" name="object 1660"/>
          <p:cNvSpPr/>
          <p:nvPr/>
        </p:nvSpPr>
        <p:spPr>
          <a:xfrm>
            <a:off x="1752747" y="1641734"/>
            <a:ext cx="15367" cy="23520"/>
          </a:xfrm>
          <a:custGeom>
            <a:avLst/>
            <a:gdLst/>
            <a:ahLst/>
            <a:cxnLst/>
            <a:rect l="l" t="t" r="r" b="b"/>
            <a:pathLst>
              <a:path w="15367" h="23520">
                <a:moveTo>
                  <a:pt x="15367" y="0"/>
                </a:moveTo>
                <a:lnTo>
                  <a:pt x="9982" y="9258"/>
                </a:lnTo>
                <a:lnTo>
                  <a:pt x="4432" y="18529"/>
                </a:lnTo>
                <a:lnTo>
                  <a:pt x="3721" y="19723"/>
                </a:lnTo>
                <a:lnTo>
                  <a:pt x="3721" y="19875"/>
                </a:lnTo>
                <a:lnTo>
                  <a:pt x="2857" y="20993"/>
                </a:lnTo>
                <a:lnTo>
                  <a:pt x="1587" y="22339"/>
                </a:lnTo>
                <a:lnTo>
                  <a:pt x="0" y="2352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1" name="object 1661"/>
          <p:cNvSpPr/>
          <p:nvPr/>
        </p:nvSpPr>
        <p:spPr>
          <a:xfrm>
            <a:off x="1796070" y="2822841"/>
            <a:ext cx="107162" cy="48475"/>
          </a:xfrm>
          <a:custGeom>
            <a:avLst/>
            <a:gdLst/>
            <a:ahLst/>
            <a:cxnLst/>
            <a:rect l="l" t="t" r="r" b="b"/>
            <a:pathLst>
              <a:path w="107162" h="48475">
                <a:moveTo>
                  <a:pt x="0" y="0"/>
                </a:moveTo>
                <a:lnTo>
                  <a:pt x="6807" y="5232"/>
                </a:lnTo>
                <a:lnTo>
                  <a:pt x="15125" y="9105"/>
                </a:lnTo>
                <a:lnTo>
                  <a:pt x="30315" y="15983"/>
                </a:lnTo>
                <a:lnTo>
                  <a:pt x="42254" y="21297"/>
                </a:lnTo>
                <a:lnTo>
                  <a:pt x="52082" y="25571"/>
                </a:lnTo>
                <a:lnTo>
                  <a:pt x="60935" y="29331"/>
                </a:lnTo>
                <a:lnTo>
                  <a:pt x="69953" y="33100"/>
                </a:lnTo>
                <a:lnTo>
                  <a:pt x="80274" y="37403"/>
                </a:lnTo>
                <a:lnTo>
                  <a:pt x="93036" y="42764"/>
                </a:lnTo>
                <a:lnTo>
                  <a:pt x="105181" y="47917"/>
                </a:lnTo>
                <a:lnTo>
                  <a:pt x="106045" y="48310"/>
                </a:lnTo>
                <a:lnTo>
                  <a:pt x="107162" y="4847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2" name="object 1662"/>
          <p:cNvSpPr/>
          <p:nvPr/>
        </p:nvSpPr>
        <p:spPr>
          <a:xfrm>
            <a:off x="1816262" y="1668029"/>
            <a:ext cx="18935" cy="12750"/>
          </a:xfrm>
          <a:custGeom>
            <a:avLst/>
            <a:gdLst/>
            <a:ahLst/>
            <a:cxnLst/>
            <a:rect l="l" t="t" r="r" b="b"/>
            <a:pathLst>
              <a:path w="18935" h="12750">
                <a:moveTo>
                  <a:pt x="18935" y="12750"/>
                </a:moveTo>
                <a:lnTo>
                  <a:pt x="18059" y="11239"/>
                </a:lnTo>
                <a:lnTo>
                  <a:pt x="16878" y="9893"/>
                </a:lnTo>
                <a:lnTo>
                  <a:pt x="15773" y="8712"/>
                </a:lnTo>
                <a:lnTo>
                  <a:pt x="15608" y="8636"/>
                </a:lnTo>
                <a:lnTo>
                  <a:pt x="14262" y="7683"/>
                </a:lnTo>
                <a:lnTo>
                  <a:pt x="8636" y="4191"/>
                </a:lnTo>
                <a:lnTo>
                  <a:pt x="2781" y="952"/>
                </a:lnTo>
                <a:lnTo>
                  <a:pt x="1587" y="317"/>
                </a:lnTo>
                <a:lnTo>
                  <a:pt x="1358" y="241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3" name="object 1663"/>
          <p:cNvSpPr/>
          <p:nvPr/>
        </p:nvSpPr>
        <p:spPr>
          <a:xfrm>
            <a:off x="1812540" y="1685606"/>
            <a:ext cx="10541" cy="4673"/>
          </a:xfrm>
          <a:custGeom>
            <a:avLst/>
            <a:gdLst/>
            <a:ahLst/>
            <a:cxnLst/>
            <a:rect l="l" t="t" r="r" b="b"/>
            <a:pathLst>
              <a:path w="10541" h="4673">
                <a:moveTo>
                  <a:pt x="10541" y="4597"/>
                </a:moveTo>
                <a:lnTo>
                  <a:pt x="9436" y="4673"/>
                </a:lnTo>
                <a:lnTo>
                  <a:pt x="9271" y="4673"/>
                </a:lnTo>
                <a:lnTo>
                  <a:pt x="8166" y="4279"/>
                </a:lnTo>
                <a:lnTo>
                  <a:pt x="6337" y="3721"/>
                </a:lnTo>
                <a:lnTo>
                  <a:pt x="6337" y="3568"/>
                </a:lnTo>
                <a:lnTo>
                  <a:pt x="4521" y="2692"/>
                </a:lnTo>
                <a:lnTo>
                  <a:pt x="2222" y="1435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4" name="object 1664"/>
          <p:cNvSpPr/>
          <p:nvPr/>
        </p:nvSpPr>
        <p:spPr>
          <a:xfrm>
            <a:off x="1835039" y="1681015"/>
            <a:ext cx="1270" cy="9029"/>
          </a:xfrm>
          <a:custGeom>
            <a:avLst/>
            <a:gdLst/>
            <a:ahLst/>
            <a:cxnLst/>
            <a:rect l="l" t="t" r="r" b="b"/>
            <a:pathLst>
              <a:path w="1269" h="9029">
                <a:moveTo>
                  <a:pt x="0" y="9029"/>
                </a:moveTo>
                <a:lnTo>
                  <a:pt x="711" y="7289"/>
                </a:lnTo>
                <a:lnTo>
                  <a:pt x="711" y="7124"/>
                </a:lnTo>
                <a:lnTo>
                  <a:pt x="1028" y="5232"/>
                </a:lnTo>
                <a:lnTo>
                  <a:pt x="1270" y="4127"/>
                </a:lnTo>
                <a:lnTo>
                  <a:pt x="1181" y="3886"/>
                </a:lnTo>
                <a:lnTo>
                  <a:pt x="1028" y="2692"/>
                </a:lnTo>
                <a:lnTo>
                  <a:pt x="787" y="1422"/>
                </a:lnTo>
                <a:lnTo>
                  <a:pt x="787" y="1270"/>
                </a:lnTo>
                <a:lnTo>
                  <a:pt x="241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5" name="object 1665"/>
          <p:cNvSpPr/>
          <p:nvPr/>
        </p:nvSpPr>
        <p:spPr>
          <a:xfrm>
            <a:off x="1836859" y="1685296"/>
            <a:ext cx="9423" cy="14808"/>
          </a:xfrm>
          <a:custGeom>
            <a:avLst/>
            <a:gdLst/>
            <a:ahLst/>
            <a:cxnLst/>
            <a:rect l="l" t="t" r="r" b="b"/>
            <a:pathLst>
              <a:path w="9423" h="14808">
                <a:moveTo>
                  <a:pt x="0" y="14808"/>
                </a:moveTo>
                <a:lnTo>
                  <a:pt x="3479" y="8636"/>
                </a:lnTo>
                <a:lnTo>
                  <a:pt x="7124" y="2451"/>
                </a:lnTo>
                <a:lnTo>
                  <a:pt x="7607" y="1663"/>
                </a:lnTo>
                <a:lnTo>
                  <a:pt x="8242" y="863"/>
                </a:lnTo>
                <a:lnTo>
                  <a:pt x="8712" y="393"/>
                </a:lnTo>
                <a:lnTo>
                  <a:pt x="8877" y="317"/>
                </a:lnTo>
                <a:lnTo>
                  <a:pt x="9423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6" name="object 1666"/>
          <p:cNvSpPr/>
          <p:nvPr/>
        </p:nvSpPr>
        <p:spPr>
          <a:xfrm>
            <a:off x="1869094" y="1728461"/>
            <a:ext cx="8559" cy="13144"/>
          </a:xfrm>
          <a:custGeom>
            <a:avLst/>
            <a:gdLst/>
            <a:ahLst/>
            <a:cxnLst/>
            <a:rect l="l" t="t" r="r" b="b"/>
            <a:pathLst>
              <a:path w="8559" h="13144">
                <a:moveTo>
                  <a:pt x="0" y="13144"/>
                </a:moveTo>
                <a:lnTo>
                  <a:pt x="558" y="12903"/>
                </a:lnTo>
                <a:lnTo>
                  <a:pt x="1028" y="12344"/>
                </a:lnTo>
                <a:lnTo>
                  <a:pt x="1739" y="11722"/>
                </a:lnTo>
                <a:lnTo>
                  <a:pt x="2298" y="10769"/>
                </a:lnTo>
                <a:lnTo>
                  <a:pt x="5537" y="5460"/>
                </a:lnTo>
                <a:lnTo>
                  <a:pt x="8559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7" name="object 1667"/>
          <p:cNvSpPr/>
          <p:nvPr/>
        </p:nvSpPr>
        <p:spPr>
          <a:xfrm>
            <a:off x="2043334" y="2876777"/>
            <a:ext cx="317588" cy="35595"/>
          </a:xfrm>
          <a:custGeom>
            <a:avLst/>
            <a:gdLst/>
            <a:ahLst/>
            <a:cxnLst/>
            <a:rect l="l" t="t" r="r" b="b"/>
            <a:pathLst>
              <a:path w="317588" h="35595">
                <a:moveTo>
                  <a:pt x="0" y="26771"/>
                </a:moveTo>
                <a:lnTo>
                  <a:pt x="14575" y="30011"/>
                </a:lnTo>
                <a:lnTo>
                  <a:pt x="24861" y="31813"/>
                </a:lnTo>
                <a:lnTo>
                  <a:pt x="35406" y="32791"/>
                </a:lnTo>
                <a:lnTo>
                  <a:pt x="49504" y="33502"/>
                </a:lnTo>
                <a:lnTo>
                  <a:pt x="66200" y="34301"/>
                </a:lnTo>
                <a:lnTo>
                  <a:pt x="79343" y="34944"/>
                </a:lnTo>
                <a:lnTo>
                  <a:pt x="90167" y="35390"/>
                </a:lnTo>
                <a:lnTo>
                  <a:pt x="99904" y="35595"/>
                </a:lnTo>
                <a:lnTo>
                  <a:pt x="109786" y="35516"/>
                </a:lnTo>
                <a:lnTo>
                  <a:pt x="121047" y="35111"/>
                </a:lnTo>
                <a:lnTo>
                  <a:pt x="134919" y="34336"/>
                </a:lnTo>
                <a:lnTo>
                  <a:pt x="147548" y="33502"/>
                </a:lnTo>
                <a:lnTo>
                  <a:pt x="164171" y="32350"/>
                </a:lnTo>
                <a:lnTo>
                  <a:pt x="177261" y="31319"/>
                </a:lnTo>
                <a:lnTo>
                  <a:pt x="188040" y="30259"/>
                </a:lnTo>
                <a:lnTo>
                  <a:pt x="197730" y="29018"/>
                </a:lnTo>
                <a:lnTo>
                  <a:pt x="207554" y="27445"/>
                </a:lnTo>
                <a:lnTo>
                  <a:pt x="218734" y="25391"/>
                </a:lnTo>
                <a:lnTo>
                  <a:pt x="232493" y="22703"/>
                </a:lnTo>
                <a:lnTo>
                  <a:pt x="244729" y="20281"/>
                </a:lnTo>
                <a:lnTo>
                  <a:pt x="260495" y="17134"/>
                </a:lnTo>
                <a:lnTo>
                  <a:pt x="272240" y="14598"/>
                </a:lnTo>
                <a:lnTo>
                  <a:pt x="281934" y="12130"/>
                </a:lnTo>
                <a:lnTo>
                  <a:pt x="291545" y="9188"/>
                </a:lnTo>
                <a:lnTo>
                  <a:pt x="303039" y="5229"/>
                </a:lnTo>
                <a:lnTo>
                  <a:pt x="317588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8" name="object 1668"/>
          <p:cNvSpPr/>
          <p:nvPr/>
        </p:nvSpPr>
        <p:spPr>
          <a:xfrm>
            <a:off x="2360928" y="2724556"/>
            <a:ext cx="265950" cy="152222"/>
          </a:xfrm>
          <a:custGeom>
            <a:avLst/>
            <a:gdLst/>
            <a:ahLst/>
            <a:cxnLst/>
            <a:rect l="l" t="t" r="r" b="b"/>
            <a:pathLst>
              <a:path w="265950" h="152222">
                <a:moveTo>
                  <a:pt x="265950" y="0"/>
                </a:moveTo>
                <a:lnTo>
                  <a:pt x="253845" y="11221"/>
                </a:lnTo>
                <a:lnTo>
                  <a:pt x="244376" y="19836"/>
                </a:lnTo>
                <a:lnTo>
                  <a:pt x="236423" y="26749"/>
                </a:lnTo>
                <a:lnTo>
                  <a:pt x="228864" y="32866"/>
                </a:lnTo>
                <a:lnTo>
                  <a:pt x="220579" y="39093"/>
                </a:lnTo>
                <a:lnTo>
                  <a:pt x="210446" y="46336"/>
                </a:lnTo>
                <a:lnTo>
                  <a:pt x="197346" y="55500"/>
                </a:lnTo>
                <a:lnTo>
                  <a:pt x="181924" y="66221"/>
                </a:lnTo>
                <a:lnTo>
                  <a:pt x="171078" y="73658"/>
                </a:lnTo>
                <a:lnTo>
                  <a:pt x="162027" y="79644"/>
                </a:lnTo>
                <a:lnTo>
                  <a:pt x="153718" y="84810"/>
                </a:lnTo>
                <a:lnTo>
                  <a:pt x="145099" y="89782"/>
                </a:lnTo>
                <a:lnTo>
                  <a:pt x="135117" y="95190"/>
                </a:lnTo>
                <a:lnTo>
                  <a:pt x="122718" y="101663"/>
                </a:lnTo>
                <a:lnTo>
                  <a:pt x="111594" y="107391"/>
                </a:lnTo>
                <a:lnTo>
                  <a:pt x="96918" y="114825"/>
                </a:lnTo>
                <a:lnTo>
                  <a:pt x="85246" y="120475"/>
                </a:lnTo>
                <a:lnTo>
                  <a:pt x="75509" y="124887"/>
                </a:lnTo>
                <a:lnTo>
                  <a:pt x="66636" y="128607"/>
                </a:lnTo>
                <a:lnTo>
                  <a:pt x="57556" y="132183"/>
                </a:lnTo>
                <a:lnTo>
                  <a:pt x="47199" y="136161"/>
                </a:lnTo>
                <a:lnTo>
                  <a:pt x="34493" y="141088"/>
                </a:lnTo>
                <a:lnTo>
                  <a:pt x="21615" y="146202"/>
                </a:lnTo>
                <a:lnTo>
                  <a:pt x="11480" y="150241"/>
                </a:lnTo>
                <a:lnTo>
                  <a:pt x="10769" y="150482"/>
                </a:lnTo>
                <a:lnTo>
                  <a:pt x="0" y="15222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9" name="object 1669"/>
          <p:cNvSpPr/>
          <p:nvPr/>
        </p:nvSpPr>
        <p:spPr>
          <a:xfrm>
            <a:off x="2465313" y="1543367"/>
            <a:ext cx="152615" cy="101930"/>
          </a:xfrm>
          <a:custGeom>
            <a:avLst/>
            <a:gdLst/>
            <a:ahLst/>
            <a:cxnLst/>
            <a:rect l="l" t="t" r="r" b="b"/>
            <a:pathLst>
              <a:path w="152615" h="101930">
                <a:moveTo>
                  <a:pt x="0" y="0"/>
                </a:moveTo>
                <a:lnTo>
                  <a:pt x="14680" y="6726"/>
                </a:lnTo>
                <a:lnTo>
                  <a:pt x="25645" y="11942"/>
                </a:lnTo>
                <a:lnTo>
                  <a:pt x="34584" y="16579"/>
                </a:lnTo>
                <a:lnTo>
                  <a:pt x="43190" y="21569"/>
                </a:lnTo>
                <a:lnTo>
                  <a:pt x="53152" y="27845"/>
                </a:lnTo>
                <a:lnTo>
                  <a:pt x="66160" y="36337"/>
                </a:lnTo>
                <a:lnTo>
                  <a:pt x="81796" y="46719"/>
                </a:lnTo>
                <a:lnTo>
                  <a:pt x="92437" y="54085"/>
                </a:lnTo>
                <a:lnTo>
                  <a:pt x="101050" y="60361"/>
                </a:lnTo>
                <a:lnTo>
                  <a:pt x="108647" y="66193"/>
                </a:lnTo>
                <a:lnTo>
                  <a:pt x="116245" y="72227"/>
                </a:lnTo>
                <a:lnTo>
                  <a:pt x="124858" y="79109"/>
                </a:lnTo>
                <a:lnTo>
                  <a:pt x="135500" y="87487"/>
                </a:lnTo>
                <a:lnTo>
                  <a:pt x="146748" y="96151"/>
                </a:lnTo>
                <a:lnTo>
                  <a:pt x="149923" y="98526"/>
                </a:lnTo>
                <a:lnTo>
                  <a:pt x="150164" y="98767"/>
                </a:lnTo>
                <a:lnTo>
                  <a:pt x="152615" y="10193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0" name="object 1670"/>
          <p:cNvSpPr/>
          <p:nvPr/>
        </p:nvSpPr>
        <p:spPr>
          <a:xfrm>
            <a:off x="2671787" y="1698123"/>
            <a:ext cx="165531" cy="298272"/>
          </a:xfrm>
          <a:custGeom>
            <a:avLst/>
            <a:gdLst/>
            <a:ahLst/>
            <a:cxnLst/>
            <a:rect l="l" t="t" r="r" b="b"/>
            <a:pathLst>
              <a:path w="165531" h="298272">
                <a:moveTo>
                  <a:pt x="0" y="0"/>
                </a:moveTo>
                <a:lnTo>
                  <a:pt x="5537" y="4279"/>
                </a:lnTo>
                <a:lnTo>
                  <a:pt x="5943" y="4597"/>
                </a:lnTo>
                <a:lnTo>
                  <a:pt x="10299" y="10058"/>
                </a:lnTo>
                <a:lnTo>
                  <a:pt x="20767" y="22940"/>
                </a:lnTo>
                <a:lnTo>
                  <a:pt x="29129" y="33002"/>
                </a:lnTo>
                <a:lnTo>
                  <a:pt x="36048" y="41247"/>
                </a:lnTo>
                <a:lnTo>
                  <a:pt x="42183" y="48675"/>
                </a:lnTo>
                <a:lnTo>
                  <a:pt x="48197" y="56289"/>
                </a:lnTo>
                <a:lnTo>
                  <a:pt x="54750" y="65090"/>
                </a:lnTo>
                <a:lnTo>
                  <a:pt x="62504" y="76080"/>
                </a:lnTo>
                <a:lnTo>
                  <a:pt x="70332" y="87591"/>
                </a:lnTo>
                <a:lnTo>
                  <a:pt x="79603" y="101434"/>
                </a:lnTo>
                <a:lnTo>
                  <a:pt x="86838" y="112403"/>
                </a:lnTo>
                <a:lnTo>
                  <a:pt x="92650" y="121560"/>
                </a:lnTo>
                <a:lnTo>
                  <a:pt x="97650" y="129971"/>
                </a:lnTo>
                <a:lnTo>
                  <a:pt x="102449" y="138698"/>
                </a:lnTo>
                <a:lnTo>
                  <a:pt x="107658" y="148804"/>
                </a:lnTo>
                <a:lnTo>
                  <a:pt x="113889" y="161354"/>
                </a:lnTo>
                <a:lnTo>
                  <a:pt x="119354" y="172504"/>
                </a:lnTo>
                <a:lnTo>
                  <a:pt x="126572" y="187359"/>
                </a:lnTo>
                <a:lnTo>
                  <a:pt x="132082" y="199151"/>
                </a:lnTo>
                <a:lnTo>
                  <a:pt x="136396" y="208979"/>
                </a:lnTo>
                <a:lnTo>
                  <a:pt x="140026" y="217944"/>
                </a:lnTo>
                <a:lnTo>
                  <a:pt x="143484" y="227146"/>
                </a:lnTo>
                <a:lnTo>
                  <a:pt x="147280" y="237685"/>
                </a:lnTo>
                <a:lnTo>
                  <a:pt x="151928" y="250661"/>
                </a:lnTo>
                <a:lnTo>
                  <a:pt x="156502" y="263258"/>
                </a:lnTo>
                <a:lnTo>
                  <a:pt x="161118" y="276355"/>
                </a:lnTo>
                <a:lnTo>
                  <a:pt x="163560" y="286206"/>
                </a:lnTo>
                <a:lnTo>
                  <a:pt x="165531" y="29827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1" name="object 1671"/>
          <p:cNvSpPr/>
          <p:nvPr/>
        </p:nvSpPr>
        <p:spPr>
          <a:xfrm>
            <a:off x="2819019" y="2244369"/>
            <a:ext cx="43713" cy="198234"/>
          </a:xfrm>
          <a:custGeom>
            <a:avLst/>
            <a:gdLst/>
            <a:ahLst/>
            <a:cxnLst/>
            <a:rect l="l" t="t" r="r" b="b"/>
            <a:pathLst>
              <a:path w="43713" h="198234">
                <a:moveTo>
                  <a:pt x="0" y="198234"/>
                </a:moveTo>
                <a:lnTo>
                  <a:pt x="5835" y="182621"/>
                </a:lnTo>
                <a:lnTo>
                  <a:pt x="10343" y="170268"/>
                </a:lnTo>
                <a:lnTo>
                  <a:pt x="13876" y="160003"/>
                </a:lnTo>
                <a:lnTo>
                  <a:pt x="16790" y="150654"/>
                </a:lnTo>
                <a:lnTo>
                  <a:pt x="19438" y="141050"/>
                </a:lnTo>
                <a:lnTo>
                  <a:pt x="22174" y="130019"/>
                </a:lnTo>
                <a:lnTo>
                  <a:pt x="25354" y="116390"/>
                </a:lnTo>
                <a:lnTo>
                  <a:pt x="28117" y="104305"/>
                </a:lnTo>
                <a:lnTo>
                  <a:pt x="31620" y="88188"/>
                </a:lnTo>
                <a:lnTo>
                  <a:pt x="34096" y="75440"/>
                </a:lnTo>
                <a:lnTo>
                  <a:pt x="35838" y="64880"/>
                </a:lnTo>
                <a:lnTo>
                  <a:pt x="37139" y="55325"/>
                </a:lnTo>
                <a:lnTo>
                  <a:pt x="38295" y="45596"/>
                </a:lnTo>
                <a:lnTo>
                  <a:pt x="39598" y="34511"/>
                </a:lnTo>
                <a:lnTo>
                  <a:pt x="41343" y="20888"/>
                </a:lnTo>
                <a:lnTo>
                  <a:pt x="43243" y="7442"/>
                </a:lnTo>
                <a:lnTo>
                  <a:pt x="43713" y="3873"/>
                </a:lnTo>
                <a:lnTo>
                  <a:pt x="43713" y="3556"/>
                </a:lnTo>
                <a:lnTo>
                  <a:pt x="43319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2" name="object 1672"/>
          <p:cNvSpPr/>
          <p:nvPr/>
        </p:nvSpPr>
        <p:spPr>
          <a:xfrm>
            <a:off x="2837079" y="1995677"/>
            <a:ext cx="28587" cy="251777"/>
          </a:xfrm>
          <a:custGeom>
            <a:avLst/>
            <a:gdLst/>
            <a:ahLst/>
            <a:cxnLst/>
            <a:rect l="l" t="t" r="r" b="b"/>
            <a:pathLst>
              <a:path w="28587" h="251777">
                <a:moveTo>
                  <a:pt x="0" y="0"/>
                </a:moveTo>
                <a:lnTo>
                  <a:pt x="5064" y="14759"/>
                </a:lnTo>
                <a:lnTo>
                  <a:pt x="8451" y="25483"/>
                </a:lnTo>
                <a:lnTo>
                  <a:pt x="10892" y="35011"/>
                </a:lnTo>
                <a:lnTo>
                  <a:pt x="13117" y="46179"/>
                </a:lnTo>
                <a:lnTo>
                  <a:pt x="15684" y="60833"/>
                </a:lnTo>
                <a:lnTo>
                  <a:pt x="18504" y="77309"/>
                </a:lnTo>
                <a:lnTo>
                  <a:pt x="20699" y="90282"/>
                </a:lnTo>
                <a:lnTo>
                  <a:pt x="22384" y="100988"/>
                </a:lnTo>
                <a:lnTo>
                  <a:pt x="23678" y="110662"/>
                </a:lnTo>
                <a:lnTo>
                  <a:pt x="24699" y="120541"/>
                </a:lnTo>
                <a:lnTo>
                  <a:pt x="25562" y="131860"/>
                </a:lnTo>
                <a:lnTo>
                  <a:pt x="26387" y="145855"/>
                </a:lnTo>
                <a:lnTo>
                  <a:pt x="27012" y="158089"/>
                </a:lnTo>
                <a:lnTo>
                  <a:pt x="27837" y="174607"/>
                </a:lnTo>
                <a:lnTo>
                  <a:pt x="28369" y="187530"/>
                </a:lnTo>
                <a:lnTo>
                  <a:pt x="28587" y="198187"/>
                </a:lnTo>
                <a:lnTo>
                  <a:pt x="28468" y="207908"/>
                </a:lnTo>
                <a:lnTo>
                  <a:pt x="27991" y="218025"/>
                </a:lnTo>
                <a:lnTo>
                  <a:pt x="27133" y="229866"/>
                </a:lnTo>
                <a:lnTo>
                  <a:pt x="25873" y="244763"/>
                </a:lnTo>
                <a:lnTo>
                  <a:pt x="25260" y="25177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3" name="object 1673"/>
          <p:cNvSpPr/>
          <p:nvPr/>
        </p:nvSpPr>
        <p:spPr>
          <a:xfrm>
            <a:off x="1420656" y="2238663"/>
            <a:ext cx="3175" cy="24942"/>
          </a:xfrm>
          <a:custGeom>
            <a:avLst/>
            <a:gdLst/>
            <a:ahLst/>
            <a:cxnLst/>
            <a:rect l="l" t="t" r="r" b="b"/>
            <a:pathLst>
              <a:path w="3175" h="24942">
                <a:moveTo>
                  <a:pt x="2146" y="17741"/>
                </a:moveTo>
                <a:lnTo>
                  <a:pt x="3174" y="24942"/>
                </a:lnTo>
                <a:lnTo>
                  <a:pt x="0" y="3327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4" name="object 1674"/>
          <p:cNvSpPr/>
          <p:nvPr/>
        </p:nvSpPr>
        <p:spPr>
          <a:xfrm>
            <a:off x="1423833" y="2263611"/>
            <a:ext cx="9029" cy="61620"/>
          </a:xfrm>
          <a:custGeom>
            <a:avLst/>
            <a:gdLst/>
            <a:ahLst/>
            <a:cxnLst/>
            <a:rect l="l" t="t" r="r" b="b"/>
            <a:pathLst>
              <a:path w="9029" h="61620">
                <a:moveTo>
                  <a:pt x="0" y="0"/>
                </a:moveTo>
                <a:lnTo>
                  <a:pt x="9029" y="61620"/>
                </a:lnTo>
                <a:lnTo>
                  <a:pt x="8153" y="5575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5" name="object 1675"/>
          <p:cNvSpPr/>
          <p:nvPr/>
        </p:nvSpPr>
        <p:spPr>
          <a:xfrm>
            <a:off x="1420586" y="2184485"/>
            <a:ext cx="76" cy="57505"/>
          </a:xfrm>
          <a:custGeom>
            <a:avLst/>
            <a:gdLst/>
            <a:ahLst/>
            <a:cxnLst/>
            <a:rect l="l" t="t" r="r" b="b"/>
            <a:pathLst>
              <a:path w="76" h="57505">
                <a:moveTo>
                  <a:pt x="76" y="57505"/>
                </a:moveTo>
                <a:lnTo>
                  <a:pt x="0" y="0"/>
                </a:lnTo>
                <a:lnTo>
                  <a:pt x="0" y="902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6" name="object 1676"/>
          <p:cNvSpPr/>
          <p:nvPr/>
        </p:nvSpPr>
        <p:spPr>
          <a:xfrm>
            <a:off x="1420418" y="2139584"/>
            <a:ext cx="165" cy="44907"/>
          </a:xfrm>
          <a:custGeom>
            <a:avLst/>
            <a:gdLst/>
            <a:ahLst/>
            <a:cxnLst/>
            <a:rect l="l" t="t" r="r" b="b"/>
            <a:pathLst>
              <a:path w="165" h="44907">
                <a:moveTo>
                  <a:pt x="165" y="44907"/>
                </a:moveTo>
                <a:lnTo>
                  <a:pt x="0" y="0"/>
                </a:lnTo>
                <a:lnTo>
                  <a:pt x="88" y="689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7" name="object 1677"/>
          <p:cNvSpPr/>
          <p:nvPr/>
        </p:nvSpPr>
        <p:spPr>
          <a:xfrm>
            <a:off x="1420425" y="2040665"/>
            <a:ext cx="13944" cy="98920"/>
          </a:xfrm>
          <a:custGeom>
            <a:avLst/>
            <a:gdLst/>
            <a:ahLst/>
            <a:cxnLst/>
            <a:rect l="l" t="t" r="r" b="b"/>
            <a:pathLst>
              <a:path w="13944" h="98920">
                <a:moveTo>
                  <a:pt x="0" y="98920"/>
                </a:moveTo>
                <a:lnTo>
                  <a:pt x="13944" y="0"/>
                </a:lnTo>
                <a:lnTo>
                  <a:pt x="12674" y="902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8" name="object 1678"/>
          <p:cNvSpPr/>
          <p:nvPr/>
        </p:nvSpPr>
        <p:spPr>
          <a:xfrm>
            <a:off x="1434127" y="2334332"/>
            <a:ext cx="23444" cy="83959"/>
          </a:xfrm>
          <a:custGeom>
            <a:avLst/>
            <a:gdLst/>
            <a:ahLst/>
            <a:cxnLst/>
            <a:rect l="l" t="t" r="r" b="b"/>
            <a:pathLst>
              <a:path w="23444" h="83959">
                <a:moveTo>
                  <a:pt x="20751" y="74929"/>
                </a:moveTo>
                <a:lnTo>
                  <a:pt x="23444" y="83959"/>
                </a:lnTo>
                <a:lnTo>
                  <a:pt x="1422" y="9512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9" name="object 1679"/>
          <p:cNvSpPr/>
          <p:nvPr/>
        </p:nvSpPr>
        <p:spPr>
          <a:xfrm>
            <a:off x="1432863" y="2325231"/>
            <a:ext cx="1739" cy="12115"/>
          </a:xfrm>
          <a:custGeom>
            <a:avLst/>
            <a:gdLst/>
            <a:ahLst/>
            <a:cxnLst/>
            <a:rect l="l" t="t" r="r" b="b"/>
            <a:pathLst>
              <a:path w="1739" h="12115">
                <a:moveTo>
                  <a:pt x="1739" y="12115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0" name="object 1680"/>
          <p:cNvSpPr/>
          <p:nvPr/>
        </p:nvSpPr>
        <p:spPr>
          <a:xfrm>
            <a:off x="1434365" y="1938263"/>
            <a:ext cx="52349" cy="102400"/>
          </a:xfrm>
          <a:custGeom>
            <a:avLst/>
            <a:gdLst/>
            <a:ahLst/>
            <a:cxnLst/>
            <a:rect l="l" t="t" r="r" b="b"/>
            <a:pathLst>
              <a:path w="52349" h="102400">
                <a:moveTo>
                  <a:pt x="0" y="102400"/>
                </a:moveTo>
                <a:lnTo>
                  <a:pt x="469" y="98831"/>
                </a:lnTo>
                <a:lnTo>
                  <a:pt x="29222" y="0"/>
                </a:lnTo>
                <a:lnTo>
                  <a:pt x="52349" y="13296"/>
                </a:lnTo>
                <a:lnTo>
                  <a:pt x="50927" y="1250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1" name="object 1681"/>
          <p:cNvSpPr/>
          <p:nvPr/>
        </p:nvSpPr>
        <p:spPr>
          <a:xfrm>
            <a:off x="1441817" y="2365062"/>
            <a:ext cx="1181" cy="3886"/>
          </a:xfrm>
          <a:custGeom>
            <a:avLst/>
            <a:gdLst/>
            <a:ahLst/>
            <a:cxnLst/>
            <a:rect l="l" t="t" r="r" b="b"/>
            <a:pathLst>
              <a:path w="1181" h="3886">
                <a:moveTo>
                  <a:pt x="1181" y="3886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2" name="object 1682"/>
          <p:cNvSpPr/>
          <p:nvPr/>
        </p:nvSpPr>
        <p:spPr>
          <a:xfrm>
            <a:off x="1457571" y="2418290"/>
            <a:ext cx="80149" cy="24307"/>
          </a:xfrm>
          <a:custGeom>
            <a:avLst/>
            <a:gdLst/>
            <a:ahLst/>
            <a:cxnLst/>
            <a:rect l="l" t="t" r="r" b="b"/>
            <a:pathLst>
              <a:path w="80149" h="24307">
                <a:moveTo>
                  <a:pt x="0" y="0"/>
                </a:moveTo>
                <a:lnTo>
                  <a:pt x="7124" y="24307"/>
                </a:lnTo>
                <a:lnTo>
                  <a:pt x="80149" y="1465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3" name="object 1683"/>
          <p:cNvSpPr/>
          <p:nvPr/>
        </p:nvSpPr>
        <p:spPr>
          <a:xfrm>
            <a:off x="1460181" y="2427235"/>
            <a:ext cx="1587" cy="5308"/>
          </a:xfrm>
          <a:custGeom>
            <a:avLst/>
            <a:gdLst/>
            <a:ahLst/>
            <a:cxnLst/>
            <a:rect l="l" t="t" r="r" b="b"/>
            <a:pathLst>
              <a:path w="1587" h="5308">
                <a:moveTo>
                  <a:pt x="1587" y="5308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4" name="object 1684"/>
          <p:cNvSpPr/>
          <p:nvPr/>
        </p:nvSpPr>
        <p:spPr>
          <a:xfrm>
            <a:off x="1486717" y="1951564"/>
            <a:ext cx="53848" cy="31127"/>
          </a:xfrm>
          <a:custGeom>
            <a:avLst/>
            <a:gdLst/>
            <a:ahLst/>
            <a:cxnLst/>
            <a:rect l="l" t="t" r="r" b="b"/>
            <a:pathLst>
              <a:path w="53847" h="31127">
                <a:moveTo>
                  <a:pt x="0" y="0"/>
                </a:moveTo>
                <a:lnTo>
                  <a:pt x="53848" y="31127"/>
                </a:lnTo>
                <a:lnTo>
                  <a:pt x="45300" y="2613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5" name="object 1685"/>
          <p:cNvSpPr/>
          <p:nvPr/>
        </p:nvSpPr>
        <p:spPr>
          <a:xfrm>
            <a:off x="1531623" y="2428821"/>
            <a:ext cx="40233" cy="4991"/>
          </a:xfrm>
          <a:custGeom>
            <a:avLst/>
            <a:gdLst/>
            <a:ahLst/>
            <a:cxnLst/>
            <a:rect l="l" t="t" r="r" b="b"/>
            <a:pathLst>
              <a:path w="40233" h="4991">
                <a:moveTo>
                  <a:pt x="0" y="4991"/>
                </a:moveTo>
                <a:lnTo>
                  <a:pt x="37388" y="0"/>
                </a:lnTo>
                <a:lnTo>
                  <a:pt x="40233" y="16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6" name="object 1686"/>
          <p:cNvSpPr/>
          <p:nvPr/>
        </p:nvSpPr>
        <p:spPr>
          <a:xfrm>
            <a:off x="1540572" y="1982689"/>
            <a:ext cx="35877" cy="20751"/>
          </a:xfrm>
          <a:custGeom>
            <a:avLst/>
            <a:gdLst/>
            <a:ahLst/>
            <a:cxnLst/>
            <a:rect l="l" t="t" r="r" b="b"/>
            <a:pathLst>
              <a:path w="35877" h="20751">
                <a:moveTo>
                  <a:pt x="0" y="0"/>
                </a:moveTo>
                <a:lnTo>
                  <a:pt x="35877" y="20751"/>
                </a:lnTo>
                <a:lnTo>
                  <a:pt x="26924" y="1551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7" name="object 1687"/>
          <p:cNvSpPr/>
          <p:nvPr/>
        </p:nvSpPr>
        <p:spPr>
          <a:xfrm>
            <a:off x="1569007" y="2428822"/>
            <a:ext cx="34366" cy="3403"/>
          </a:xfrm>
          <a:custGeom>
            <a:avLst/>
            <a:gdLst/>
            <a:ahLst/>
            <a:cxnLst/>
            <a:rect l="l" t="t" r="r" b="b"/>
            <a:pathLst>
              <a:path w="34366" h="3403">
                <a:moveTo>
                  <a:pt x="0" y="0"/>
                </a:moveTo>
                <a:lnTo>
                  <a:pt x="28435" y="1104"/>
                </a:lnTo>
                <a:lnTo>
                  <a:pt x="34366" y="3403"/>
                </a:lnTo>
                <a:lnTo>
                  <a:pt x="32473" y="269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8" name="object 1688"/>
          <p:cNvSpPr/>
          <p:nvPr/>
        </p:nvSpPr>
        <p:spPr>
          <a:xfrm>
            <a:off x="1583576" y="2644642"/>
            <a:ext cx="2933" cy="3797"/>
          </a:xfrm>
          <a:custGeom>
            <a:avLst/>
            <a:gdLst/>
            <a:ahLst/>
            <a:cxnLst/>
            <a:rect l="l" t="t" r="r" b="b"/>
            <a:pathLst>
              <a:path w="2933" h="3797">
                <a:moveTo>
                  <a:pt x="2933" y="0"/>
                </a:moveTo>
                <a:lnTo>
                  <a:pt x="0" y="379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9" name="object 1689"/>
          <p:cNvSpPr/>
          <p:nvPr/>
        </p:nvSpPr>
        <p:spPr>
          <a:xfrm>
            <a:off x="1794572" y="2821889"/>
            <a:ext cx="1498" cy="952"/>
          </a:xfrm>
          <a:custGeom>
            <a:avLst/>
            <a:gdLst/>
            <a:ahLst/>
            <a:cxnLst/>
            <a:rect l="l" t="t" r="r" b="b"/>
            <a:pathLst>
              <a:path w="1498" h="952">
                <a:moveTo>
                  <a:pt x="1498" y="952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0" name="object 1690"/>
          <p:cNvSpPr/>
          <p:nvPr/>
        </p:nvSpPr>
        <p:spPr>
          <a:xfrm>
            <a:off x="1585479" y="2575733"/>
            <a:ext cx="53860" cy="70256"/>
          </a:xfrm>
          <a:custGeom>
            <a:avLst/>
            <a:gdLst/>
            <a:ahLst/>
            <a:cxnLst/>
            <a:rect l="l" t="t" r="r" b="b"/>
            <a:pathLst>
              <a:path w="53860" h="70256">
                <a:moveTo>
                  <a:pt x="0" y="70256"/>
                </a:moveTo>
                <a:lnTo>
                  <a:pt x="53860" y="0"/>
                </a:lnTo>
                <a:lnTo>
                  <a:pt x="51803" y="269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1" name="object 1691"/>
          <p:cNvSpPr/>
          <p:nvPr/>
        </p:nvSpPr>
        <p:spPr>
          <a:xfrm>
            <a:off x="1576448" y="2003435"/>
            <a:ext cx="62890" cy="36283"/>
          </a:xfrm>
          <a:custGeom>
            <a:avLst/>
            <a:gdLst/>
            <a:ahLst/>
            <a:cxnLst/>
            <a:rect l="l" t="t" r="r" b="b"/>
            <a:pathLst>
              <a:path w="62890" h="36283">
                <a:moveTo>
                  <a:pt x="53936" y="31051"/>
                </a:moveTo>
                <a:lnTo>
                  <a:pt x="62890" y="36283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2" name="object 1692"/>
          <p:cNvSpPr/>
          <p:nvPr/>
        </p:nvSpPr>
        <p:spPr>
          <a:xfrm>
            <a:off x="1586740" y="2651768"/>
            <a:ext cx="165" cy="241"/>
          </a:xfrm>
          <a:custGeom>
            <a:avLst/>
            <a:gdLst/>
            <a:ahLst/>
            <a:cxnLst/>
            <a:rect l="l" t="t" r="r" b="b"/>
            <a:pathLst>
              <a:path w="165" h="241">
                <a:moveTo>
                  <a:pt x="165" y="241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3" name="object 1693"/>
          <p:cNvSpPr/>
          <p:nvPr/>
        </p:nvSpPr>
        <p:spPr>
          <a:xfrm>
            <a:off x="1585643" y="1658449"/>
            <a:ext cx="65493" cy="79590"/>
          </a:xfrm>
          <a:custGeom>
            <a:avLst/>
            <a:gdLst/>
            <a:ahLst/>
            <a:cxnLst/>
            <a:rect l="l" t="t" r="r" b="b"/>
            <a:pathLst>
              <a:path w="65493" h="79590">
                <a:moveTo>
                  <a:pt x="19558" y="79590"/>
                </a:moveTo>
                <a:lnTo>
                  <a:pt x="0" y="68351"/>
                </a:lnTo>
                <a:lnTo>
                  <a:pt x="65493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4" name="object 1694"/>
          <p:cNvSpPr/>
          <p:nvPr/>
        </p:nvSpPr>
        <p:spPr>
          <a:xfrm>
            <a:off x="1594586" y="2627529"/>
            <a:ext cx="4991" cy="6502"/>
          </a:xfrm>
          <a:custGeom>
            <a:avLst/>
            <a:gdLst/>
            <a:ahLst/>
            <a:cxnLst/>
            <a:rect l="l" t="t" r="r" b="b"/>
            <a:pathLst>
              <a:path w="4991" h="6502">
                <a:moveTo>
                  <a:pt x="0" y="6502"/>
                </a:moveTo>
                <a:lnTo>
                  <a:pt x="4991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5" name="object 1695"/>
          <p:cNvSpPr/>
          <p:nvPr/>
        </p:nvSpPr>
        <p:spPr>
          <a:xfrm>
            <a:off x="1603377" y="2018962"/>
            <a:ext cx="6489" cy="3721"/>
          </a:xfrm>
          <a:custGeom>
            <a:avLst/>
            <a:gdLst/>
            <a:ahLst/>
            <a:cxnLst/>
            <a:rect l="l" t="t" r="r" b="b"/>
            <a:pathLst>
              <a:path w="6489" h="3721">
                <a:moveTo>
                  <a:pt x="0" y="0"/>
                </a:moveTo>
                <a:lnTo>
                  <a:pt x="6489" y="372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6" name="object 1696"/>
          <p:cNvSpPr/>
          <p:nvPr/>
        </p:nvSpPr>
        <p:spPr>
          <a:xfrm>
            <a:off x="1603381" y="2432223"/>
            <a:ext cx="61772" cy="108508"/>
          </a:xfrm>
          <a:custGeom>
            <a:avLst/>
            <a:gdLst/>
            <a:ahLst/>
            <a:cxnLst/>
            <a:rect l="l" t="t" r="r" b="b"/>
            <a:pathLst>
              <a:path w="61772" h="108508">
                <a:moveTo>
                  <a:pt x="57022" y="108508"/>
                </a:moveTo>
                <a:lnTo>
                  <a:pt x="57492" y="107556"/>
                </a:lnTo>
                <a:lnTo>
                  <a:pt x="61772" y="79438"/>
                </a:lnTo>
                <a:lnTo>
                  <a:pt x="56464" y="51409"/>
                </a:lnTo>
                <a:lnTo>
                  <a:pt x="42214" y="26695"/>
                </a:lnTo>
                <a:lnTo>
                  <a:pt x="20586" y="8166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7" name="object 1697"/>
          <p:cNvSpPr/>
          <p:nvPr/>
        </p:nvSpPr>
        <p:spPr>
          <a:xfrm>
            <a:off x="1639333" y="2039712"/>
            <a:ext cx="26924" cy="15519"/>
          </a:xfrm>
          <a:custGeom>
            <a:avLst/>
            <a:gdLst/>
            <a:ahLst/>
            <a:cxnLst/>
            <a:rect l="l" t="t" r="r" b="b"/>
            <a:pathLst>
              <a:path w="26924" h="15519">
                <a:moveTo>
                  <a:pt x="0" y="0"/>
                </a:moveTo>
                <a:lnTo>
                  <a:pt x="26924" y="15519"/>
                </a:lnTo>
                <a:lnTo>
                  <a:pt x="17983" y="1037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8" name="object 1698"/>
          <p:cNvSpPr/>
          <p:nvPr/>
        </p:nvSpPr>
        <p:spPr>
          <a:xfrm>
            <a:off x="1639333" y="2564969"/>
            <a:ext cx="8242" cy="10769"/>
          </a:xfrm>
          <a:custGeom>
            <a:avLst/>
            <a:gdLst/>
            <a:ahLst/>
            <a:cxnLst/>
            <a:rect l="l" t="t" r="r" b="b"/>
            <a:pathLst>
              <a:path w="8242" h="10769">
                <a:moveTo>
                  <a:pt x="0" y="10769"/>
                </a:moveTo>
                <a:lnTo>
                  <a:pt x="8242" y="0"/>
                </a:lnTo>
                <a:lnTo>
                  <a:pt x="5537" y="347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9" name="object 1699"/>
          <p:cNvSpPr/>
          <p:nvPr/>
        </p:nvSpPr>
        <p:spPr>
          <a:xfrm>
            <a:off x="1647570" y="2546666"/>
            <a:ext cx="9740" cy="18300"/>
          </a:xfrm>
          <a:custGeom>
            <a:avLst/>
            <a:gdLst/>
            <a:ahLst/>
            <a:cxnLst/>
            <a:rect l="l" t="t" r="r" b="b"/>
            <a:pathLst>
              <a:path w="9740" h="18300">
                <a:moveTo>
                  <a:pt x="0" y="18300"/>
                </a:moveTo>
                <a:lnTo>
                  <a:pt x="9740" y="0"/>
                </a:lnTo>
                <a:lnTo>
                  <a:pt x="7048" y="499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0" name="object 1700"/>
          <p:cNvSpPr/>
          <p:nvPr/>
        </p:nvSpPr>
        <p:spPr>
          <a:xfrm>
            <a:off x="1650263" y="2719089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5">
                <a:moveTo>
                  <a:pt x="635" y="634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1" name="object 1701"/>
          <p:cNvSpPr/>
          <p:nvPr/>
        </p:nvSpPr>
        <p:spPr>
          <a:xfrm>
            <a:off x="1657313" y="2539776"/>
            <a:ext cx="3568" cy="6896"/>
          </a:xfrm>
          <a:custGeom>
            <a:avLst/>
            <a:gdLst/>
            <a:ahLst/>
            <a:cxnLst/>
            <a:rect l="l" t="t" r="r" b="b"/>
            <a:pathLst>
              <a:path w="3568" h="6896">
                <a:moveTo>
                  <a:pt x="0" y="6896"/>
                </a:moveTo>
                <a:lnTo>
                  <a:pt x="3568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2" name="object 1702"/>
          <p:cNvSpPr/>
          <p:nvPr/>
        </p:nvSpPr>
        <p:spPr>
          <a:xfrm>
            <a:off x="1662935" y="2522197"/>
            <a:ext cx="635" cy="3962"/>
          </a:xfrm>
          <a:custGeom>
            <a:avLst/>
            <a:gdLst/>
            <a:ahLst/>
            <a:cxnLst/>
            <a:rect l="l" t="t" r="r" b="b"/>
            <a:pathLst>
              <a:path w="635" h="3962">
                <a:moveTo>
                  <a:pt x="0" y="3962"/>
                </a:moveTo>
                <a:lnTo>
                  <a:pt x="635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3" name="object 1703"/>
          <p:cNvSpPr/>
          <p:nvPr/>
        </p:nvSpPr>
        <p:spPr>
          <a:xfrm>
            <a:off x="1661115" y="2490203"/>
            <a:ext cx="76" cy="393"/>
          </a:xfrm>
          <a:custGeom>
            <a:avLst/>
            <a:gdLst/>
            <a:ahLst/>
            <a:cxnLst/>
            <a:rect l="l" t="t" r="r" b="b"/>
            <a:pathLst>
              <a:path w="76" h="393">
                <a:moveTo>
                  <a:pt x="0" y="0"/>
                </a:moveTo>
                <a:lnTo>
                  <a:pt x="76" y="39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4" name="object 1704"/>
          <p:cNvSpPr/>
          <p:nvPr/>
        </p:nvSpPr>
        <p:spPr>
          <a:xfrm>
            <a:off x="1666261" y="2055237"/>
            <a:ext cx="142557" cy="82372"/>
          </a:xfrm>
          <a:custGeom>
            <a:avLst/>
            <a:gdLst/>
            <a:ahLst/>
            <a:cxnLst/>
            <a:rect l="l" t="t" r="r" b="b"/>
            <a:pathLst>
              <a:path w="142557" h="82372">
                <a:moveTo>
                  <a:pt x="0" y="0"/>
                </a:moveTo>
                <a:lnTo>
                  <a:pt x="142557" y="8237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5" name="object 1705"/>
          <p:cNvSpPr/>
          <p:nvPr/>
        </p:nvSpPr>
        <p:spPr>
          <a:xfrm>
            <a:off x="1675213" y="2739365"/>
            <a:ext cx="1193" cy="952"/>
          </a:xfrm>
          <a:custGeom>
            <a:avLst/>
            <a:gdLst/>
            <a:ahLst/>
            <a:cxnLst/>
            <a:rect l="l" t="t" r="r" b="b"/>
            <a:pathLst>
              <a:path w="1193" h="952">
                <a:moveTo>
                  <a:pt x="0" y="0"/>
                </a:moveTo>
                <a:lnTo>
                  <a:pt x="1193" y="95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6" name="object 1706"/>
          <p:cNvSpPr/>
          <p:nvPr/>
        </p:nvSpPr>
        <p:spPr>
          <a:xfrm>
            <a:off x="1674816" y="1568392"/>
            <a:ext cx="99161" cy="68668"/>
          </a:xfrm>
          <a:custGeom>
            <a:avLst/>
            <a:gdLst/>
            <a:ahLst/>
            <a:cxnLst/>
            <a:rect l="l" t="t" r="r" b="b"/>
            <a:pathLst>
              <a:path w="99161" h="68668">
                <a:moveTo>
                  <a:pt x="0" y="68668"/>
                </a:moveTo>
                <a:lnTo>
                  <a:pt x="63207" y="20675"/>
                </a:lnTo>
                <a:lnTo>
                  <a:pt x="99161" y="0"/>
                </a:lnTo>
                <a:lnTo>
                  <a:pt x="98526" y="39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7" name="object 1707"/>
          <p:cNvSpPr/>
          <p:nvPr/>
        </p:nvSpPr>
        <p:spPr>
          <a:xfrm>
            <a:off x="1699522" y="1636975"/>
            <a:ext cx="8242" cy="13233"/>
          </a:xfrm>
          <a:custGeom>
            <a:avLst/>
            <a:gdLst/>
            <a:ahLst/>
            <a:cxnLst/>
            <a:rect l="l" t="t" r="r" b="b"/>
            <a:pathLst>
              <a:path w="8242" h="13233">
                <a:moveTo>
                  <a:pt x="8242" y="13233"/>
                </a:moveTo>
                <a:lnTo>
                  <a:pt x="4521" y="10541"/>
                </a:lnTo>
                <a:lnTo>
                  <a:pt x="1346" y="6654"/>
                </a:lnTo>
                <a:lnTo>
                  <a:pt x="0" y="2540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8" name="object 1708"/>
          <p:cNvSpPr/>
          <p:nvPr/>
        </p:nvSpPr>
        <p:spPr>
          <a:xfrm>
            <a:off x="1700872" y="1643636"/>
            <a:ext cx="317" cy="393"/>
          </a:xfrm>
          <a:custGeom>
            <a:avLst/>
            <a:gdLst/>
            <a:ahLst/>
            <a:cxnLst/>
            <a:rect l="l" t="t" r="r" b="b"/>
            <a:pathLst>
              <a:path w="317" h="393">
                <a:moveTo>
                  <a:pt x="317" y="393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9" name="object 1709"/>
          <p:cNvSpPr/>
          <p:nvPr/>
        </p:nvSpPr>
        <p:spPr>
          <a:xfrm>
            <a:off x="1699529" y="1630960"/>
            <a:ext cx="3251" cy="10693"/>
          </a:xfrm>
          <a:custGeom>
            <a:avLst/>
            <a:gdLst/>
            <a:ahLst/>
            <a:cxnLst/>
            <a:rect l="l" t="t" r="r" b="b"/>
            <a:pathLst>
              <a:path w="3251" h="10693">
                <a:moveTo>
                  <a:pt x="711" y="10693"/>
                </a:moveTo>
                <a:lnTo>
                  <a:pt x="0" y="8559"/>
                </a:lnTo>
                <a:lnTo>
                  <a:pt x="0" y="4749"/>
                </a:lnTo>
                <a:lnTo>
                  <a:pt x="1028" y="1663"/>
                </a:lnTo>
                <a:lnTo>
                  <a:pt x="1816" y="634"/>
                </a:lnTo>
                <a:lnTo>
                  <a:pt x="3251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0" name="object 1710"/>
          <p:cNvSpPr/>
          <p:nvPr/>
        </p:nvSpPr>
        <p:spPr>
          <a:xfrm>
            <a:off x="1704039" y="1647515"/>
            <a:ext cx="4038" cy="2933"/>
          </a:xfrm>
          <a:custGeom>
            <a:avLst/>
            <a:gdLst/>
            <a:ahLst/>
            <a:cxnLst/>
            <a:rect l="l" t="t" r="r" b="b"/>
            <a:pathLst>
              <a:path w="4038" h="2933">
                <a:moveTo>
                  <a:pt x="2298" y="1663"/>
                </a:moveTo>
                <a:lnTo>
                  <a:pt x="4038" y="2933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1" name="object 1711"/>
          <p:cNvSpPr/>
          <p:nvPr/>
        </p:nvSpPr>
        <p:spPr>
          <a:xfrm>
            <a:off x="1719799" y="1642849"/>
            <a:ext cx="1663" cy="2768"/>
          </a:xfrm>
          <a:custGeom>
            <a:avLst/>
            <a:gdLst/>
            <a:ahLst/>
            <a:cxnLst/>
            <a:rect l="l" t="t" r="r" b="b"/>
            <a:pathLst>
              <a:path w="1663" h="2768">
                <a:moveTo>
                  <a:pt x="1269" y="1181"/>
                </a:moveTo>
                <a:lnTo>
                  <a:pt x="1663" y="0"/>
                </a:lnTo>
                <a:lnTo>
                  <a:pt x="1028" y="1574"/>
                </a:lnTo>
                <a:lnTo>
                  <a:pt x="0" y="276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2" name="object 1712"/>
          <p:cNvSpPr/>
          <p:nvPr/>
        </p:nvSpPr>
        <p:spPr>
          <a:xfrm>
            <a:off x="1707601" y="1641885"/>
            <a:ext cx="6578" cy="4521"/>
          </a:xfrm>
          <a:custGeom>
            <a:avLst/>
            <a:gdLst/>
            <a:ahLst/>
            <a:cxnLst/>
            <a:rect l="l" t="t" r="r" b="b"/>
            <a:pathLst>
              <a:path w="6578" h="4521">
                <a:moveTo>
                  <a:pt x="6578" y="4521"/>
                </a:moveTo>
                <a:lnTo>
                  <a:pt x="3251" y="3098"/>
                </a:lnTo>
                <a:lnTo>
                  <a:pt x="800" y="1193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3" name="object 1713"/>
          <p:cNvSpPr/>
          <p:nvPr/>
        </p:nvSpPr>
        <p:spPr>
          <a:xfrm>
            <a:off x="1725189" y="1649415"/>
            <a:ext cx="1028" cy="1193"/>
          </a:xfrm>
          <a:custGeom>
            <a:avLst/>
            <a:gdLst/>
            <a:ahLst/>
            <a:cxnLst/>
            <a:rect l="l" t="t" r="r" b="b"/>
            <a:pathLst>
              <a:path w="1028" h="1193">
                <a:moveTo>
                  <a:pt x="1028" y="0"/>
                </a:moveTo>
                <a:lnTo>
                  <a:pt x="0" y="119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4" name="object 1714"/>
          <p:cNvSpPr/>
          <p:nvPr/>
        </p:nvSpPr>
        <p:spPr>
          <a:xfrm>
            <a:off x="1708082" y="1650445"/>
            <a:ext cx="1587" cy="635"/>
          </a:xfrm>
          <a:custGeom>
            <a:avLst/>
            <a:gdLst/>
            <a:ahLst/>
            <a:cxnLst/>
            <a:rect l="l" t="t" r="r" b="b"/>
            <a:pathLst>
              <a:path w="1587" h="635">
                <a:moveTo>
                  <a:pt x="0" y="0"/>
                </a:moveTo>
                <a:lnTo>
                  <a:pt x="1587" y="63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5" name="object 1715"/>
          <p:cNvSpPr/>
          <p:nvPr/>
        </p:nvSpPr>
        <p:spPr>
          <a:xfrm>
            <a:off x="1709342" y="1643875"/>
            <a:ext cx="1511" cy="1104"/>
          </a:xfrm>
          <a:custGeom>
            <a:avLst/>
            <a:gdLst/>
            <a:ahLst/>
            <a:cxnLst/>
            <a:rect l="l" t="t" r="r" b="b"/>
            <a:pathLst>
              <a:path w="1511" h="1104">
                <a:moveTo>
                  <a:pt x="1511" y="1104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6" name="object 1716"/>
          <p:cNvSpPr/>
          <p:nvPr/>
        </p:nvSpPr>
        <p:spPr>
          <a:xfrm>
            <a:off x="1706582" y="1639041"/>
            <a:ext cx="1816" cy="4038"/>
          </a:xfrm>
          <a:custGeom>
            <a:avLst/>
            <a:gdLst/>
            <a:ahLst/>
            <a:cxnLst/>
            <a:rect l="l" t="t" r="r" b="b"/>
            <a:pathLst>
              <a:path w="1816" h="4038">
                <a:moveTo>
                  <a:pt x="1816" y="4038"/>
                </a:moveTo>
                <a:lnTo>
                  <a:pt x="546" y="2222"/>
                </a:lnTo>
                <a:lnTo>
                  <a:pt x="0" y="0"/>
                </a:lnTo>
                <a:lnTo>
                  <a:pt x="393" y="134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7" name="object 1717"/>
          <p:cNvSpPr/>
          <p:nvPr/>
        </p:nvSpPr>
        <p:spPr>
          <a:xfrm>
            <a:off x="1705309" y="1631278"/>
            <a:ext cx="1498" cy="8077"/>
          </a:xfrm>
          <a:custGeom>
            <a:avLst/>
            <a:gdLst/>
            <a:ahLst/>
            <a:cxnLst/>
            <a:rect l="l" t="t" r="r" b="b"/>
            <a:pathLst>
              <a:path w="1498" h="8077">
                <a:moveTo>
                  <a:pt x="317" y="317"/>
                </a:moveTo>
                <a:lnTo>
                  <a:pt x="0" y="0"/>
                </a:lnTo>
                <a:lnTo>
                  <a:pt x="1270" y="1511"/>
                </a:lnTo>
                <a:lnTo>
                  <a:pt x="1498" y="2768"/>
                </a:lnTo>
                <a:lnTo>
                  <a:pt x="1346" y="807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8" name="object 1718"/>
          <p:cNvSpPr/>
          <p:nvPr/>
        </p:nvSpPr>
        <p:spPr>
          <a:xfrm>
            <a:off x="1706733" y="1633655"/>
            <a:ext cx="76" cy="393"/>
          </a:xfrm>
          <a:custGeom>
            <a:avLst/>
            <a:gdLst/>
            <a:ahLst/>
            <a:cxnLst/>
            <a:rect l="l" t="t" r="r" b="b"/>
            <a:pathLst>
              <a:path w="76" h="393">
                <a:moveTo>
                  <a:pt x="0" y="0"/>
                </a:moveTo>
                <a:lnTo>
                  <a:pt x="76" y="39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9" name="object 1719"/>
          <p:cNvSpPr/>
          <p:nvPr/>
        </p:nvSpPr>
        <p:spPr>
          <a:xfrm>
            <a:off x="1708871" y="1623273"/>
            <a:ext cx="6972" cy="10693"/>
          </a:xfrm>
          <a:custGeom>
            <a:avLst/>
            <a:gdLst/>
            <a:ahLst/>
            <a:cxnLst/>
            <a:rect l="l" t="t" r="r" b="b"/>
            <a:pathLst>
              <a:path w="6972" h="10693">
                <a:moveTo>
                  <a:pt x="3644" y="6896"/>
                </a:moveTo>
                <a:lnTo>
                  <a:pt x="6972" y="10693"/>
                </a:lnTo>
                <a:lnTo>
                  <a:pt x="1498" y="4445"/>
                </a:lnTo>
                <a:lnTo>
                  <a:pt x="76" y="876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0" name="object 1720"/>
          <p:cNvSpPr/>
          <p:nvPr/>
        </p:nvSpPr>
        <p:spPr>
          <a:xfrm>
            <a:off x="1706335" y="1632314"/>
            <a:ext cx="241" cy="469"/>
          </a:xfrm>
          <a:custGeom>
            <a:avLst/>
            <a:gdLst/>
            <a:ahLst/>
            <a:cxnLst/>
            <a:rect l="l" t="t" r="r" b="b"/>
            <a:pathLst>
              <a:path w="241" h="469">
                <a:moveTo>
                  <a:pt x="241" y="469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1" name="object 1721"/>
          <p:cNvSpPr/>
          <p:nvPr/>
        </p:nvSpPr>
        <p:spPr>
          <a:xfrm>
            <a:off x="1704116" y="1630885"/>
            <a:ext cx="1193" cy="393"/>
          </a:xfrm>
          <a:custGeom>
            <a:avLst/>
            <a:gdLst/>
            <a:ahLst/>
            <a:cxnLst/>
            <a:rect l="l" t="t" r="r" b="b"/>
            <a:pathLst>
              <a:path w="1193" h="393">
                <a:moveTo>
                  <a:pt x="1193" y="393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2" name="object 1722"/>
          <p:cNvSpPr/>
          <p:nvPr/>
        </p:nvSpPr>
        <p:spPr>
          <a:xfrm>
            <a:off x="1702379" y="1630876"/>
            <a:ext cx="1981" cy="165"/>
          </a:xfrm>
          <a:custGeom>
            <a:avLst/>
            <a:gdLst/>
            <a:ahLst/>
            <a:cxnLst/>
            <a:rect l="l" t="t" r="r" b="b"/>
            <a:pathLst>
              <a:path w="1981" h="165">
                <a:moveTo>
                  <a:pt x="0" y="165"/>
                </a:moveTo>
                <a:lnTo>
                  <a:pt x="1981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3" name="object 1723"/>
          <p:cNvSpPr/>
          <p:nvPr/>
        </p:nvSpPr>
        <p:spPr>
          <a:xfrm>
            <a:off x="1708797" y="1618127"/>
            <a:ext cx="1028" cy="7607"/>
          </a:xfrm>
          <a:custGeom>
            <a:avLst/>
            <a:gdLst/>
            <a:ahLst/>
            <a:cxnLst/>
            <a:rect l="l" t="t" r="r" b="b"/>
            <a:pathLst>
              <a:path w="1028" h="7607">
                <a:moveTo>
                  <a:pt x="787" y="7607"/>
                </a:moveTo>
                <a:lnTo>
                  <a:pt x="152" y="6019"/>
                </a:lnTo>
                <a:lnTo>
                  <a:pt x="0" y="3327"/>
                </a:lnTo>
                <a:lnTo>
                  <a:pt x="1028" y="0"/>
                </a:lnTo>
                <a:lnTo>
                  <a:pt x="863" y="24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4" name="object 1724"/>
          <p:cNvSpPr/>
          <p:nvPr/>
        </p:nvSpPr>
        <p:spPr>
          <a:xfrm>
            <a:off x="1709822" y="1616621"/>
            <a:ext cx="1028" cy="1511"/>
          </a:xfrm>
          <a:custGeom>
            <a:avLst/>
            <a:gdLst/>
            <a:ahLst/>
            <a:cxnLst/>
            <a:rect l="l" t="t" r="r" b="b"/>
            <a:pathLst>
              <a:path w="1028" h="1511">
                <a:moveTo>
                  <a:pt x="0" y="1511"/>
                </a:moveTo>
                <a:lnTo>
                  <a:pt x="1028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5" name="object 1725"/>
          <p:cNvSpPr/>
          <p:nvPr/>
        </p:nvSpPr>
        <p:spPr>
          <a:xfrm>
            <a:off x="1709341" y="1618766"/>
            <a:ext cx="165" cy="558"/>
          </a:xfrm>
          <a:custGeom>
            <a:avLst/>
            <a:gdLst/>
            <a:ahLst/>
            <a:cxnLst/>
            <a:rect l="l" t="t" r="r" b="b"/>
            <a:pathLst>
              <a:path w="165" h="558">
                <a:moveTo>
                  <a:pt x="165" y="0"/>
                </a:moveTo>
                <a:lnTo>
                  <a:pt x="0" y="55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6" name="object 1726"/>
          <p:cNvSpPr/>
          <p:nvPr/>
        </p:nvSpPr>
        <p:spPr>
          <a:xfrm>
            <a:off x="1710138" y="1614323"/>
            <a:ext cx="3086" cy="3175"/>
          </a:xfrm>
          <a:custGeom>
            <a:avLst/>
            <a:gdLst/>
            <a:ahLst/>
            <a:cxnLst/>
            <a:rect l="l" t="t" r="r" b="b"/>
            <a:pathLst>
              <a:path w="3086" h="3175">
                <a:moveTo>
                  <a:pt x="0" y="3175"/>
                </a:moveTo>
                <a:lnTo>
                  <a:pt x="2057" y="634"/>
                </a:lnTo>
                <a:lnTo>
                  <a:pt x="308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7" name="object 1727"/>
          <p:cNvSpPr/>
          <p:nvPr/>
        </p:nvSpPr>
        <p:spPr>
          <a:xfrm>
            <a:off x="1711961" y="1645535"/>
            <a:ext cx="2222" cy="876"/>
          </a:xfrm>
          <a:custGeom>
            <a:avLst/>
            <a:gdLst/>
            <a:ahLst/>
            <a:cxnLst/>
            <a:rect l="l" t="t" r="r" b="b"/>
            <a:pathLst>
              <a:path w="2222" h="876">
                <a:moveTo>
                  <a:pt x="0" y="0"/>
                </a:moveTo>
                <a:lnTo>
                  <a:pt x="2222" y="87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8" name="object 1728"/>
          <p:cNvSpPr/>
          <p:nvPr/>
        </p:nvSpPr>
        <p:spPr>
          <a:xfrm>
            <a:off x="1717903" y="1636107"/>
            <a:ext cx="2374" cy="2616"/>
          </a:xfrm>
          <a:custGeom>
            <a:avLst/>
            <a:gdLst/>
            <a:ahLst/>
            <a:cxnLst/>
            <a:rect l="l" t="t" r="r" b="b"/>
            <a:pathLst>
              <a:path w="2374" h="2616">
                <a:moveTo>
                  <a:pt x="2374" y="2616"/>
                </a:moveTo>
                <a:lnTo>
                  <a:pt x="0" y="0"/>
                </a:lnTo>
                <a:lnTo>
                  <a:pt x="787" y="80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9" name="object 1729"/>
          <p:cNvSpPr/>
          <p:nvPr/>
        </p:nvSpPr>
        <p:spPr>
          <a:xfrm>
            <a:off x="1720121" y="1638407"/>
            <a:ext cx="1422" cy="4432"/>
          </a:xfrm>
          <a:custGeom>
            <a:avLst/>
            <a:gdLst/>
            <a:ahLst/>
            <a:cxnLst/>
            <a:rect l="l" t="t" r="r" b="b"/>
            <a:pathLst>
              <a:path w="1422" h="4432">
                <a:moveTo>
                  <a:pt x="0" y="0"/>
                </a:moveTo>
                <a:lnTo>
                  <a:pt x="1104" y="1905"/>
                </a:lnTo>
                <a:lnTo>
                  <a:pt x="1346" y="4432"/>
                </a:lnTo>
                <a:lnTo>
                  <a:pt x="1422" y="355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0" name="object 1730"/>
          <p:cNvSpPr/>
          <p:nvPr/>
        </p:nvSpPr>
        <p:spPr>
          <a:xfrm>
            <a:off x="1718301" y="1626290"/>
            <a:ext cx="10452" cy="12433"/>
          </a:xfrm>
          <a:custGeom>
            <a:avLst/>
            <a:gdLst/>
            <a:ahLst/>
            <a:cxnLst/>
            <a:rect l="l" t="t" r="r" b="b"/>
            <a:pathLst>
              <a:path w="10452" h="12433">
                <a:moveTo>
                  <a:pt x="10452" y="12433"/>
                </a:moveTo>
                <a:lnTo>
                  <a:pt x="9969" y="11087"/>
                </a:lnTo>
                <a:lnTo>
                  <a:pt x="3162" y="3162"/>
                </a:lnTo>
                <a:lnTo>
                  <a:pt x="0" y="0"/>
                </a:lnTo>
                <a:lnTo>
                  <a:pt x="469" y="46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1" name="object 1731"/>
          <p:cNvSpPr/>
          <p:nvPr/>
        </p:nvSpPr>
        <p:spPr>
          <a:xfrm>
            <a:off x="1715844" y="1633976"/>
            <a:ext cx="2057" cy="2133"/>
          </a:xfrm>
          <a:custGeom>
            <a:avLst/>
            <a:gdLst/>
            <a:ahLst/>
            <a:cxnLst/>
            <a:rect l="l" t="t" r="r" b="b"/>
            <a:pathLst>
              <a:path w="2057" h="2133">
                <a:moveTo>
                  <a:pt x="2057" y="2133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2" name="object 1732"/>
          <p:cNvSpPr/>
          <p:nvPr/>
        </p:nvSpPr>
        <p:spPr>
          <a:xfrm>
            <a:off x="1716239" y="1619164"/>
            <a:ext cx="2057" cy="7124"/>
          </a:xfrm>
          <a:custGeom>
            <a:avLst/>
            <a:gdLst/>
            <a:ahLst/>
            <a:cxnLst/>
            <a:rect l="l" t="t" r="r" b="b"/>
            <a:pathLst>
              <a:path w="2057" h="7124">
                <a:moveTo>
                  <a:pt x="2057" y="7124"/>
                </a:moveTo>
                <a:lnTo>
                  <a:pt x="393" y="4749"/>
                </a:lnTo>
                <a:lnTo>
                  <a:pt x="0" y="3403"/>
                </a:lnTo>
                <a:lnTo>
                  <a:pt x="393" y="1181"/>
                </a:lnTo>
                <a:lnTo>
                  <a:pt x="1663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3" name="object 1733"/>
          <p:cNvSpPr/>
          <p:nvPr/>
        </p:nvSpPr>
        <p:spPr>
          <a:xfrm>
            <a:off x="1716237" y="1620903"/>
            <a:ext cx="241" cy="635"/>
          </a:xfrm>
          <a:custGeom>
            <a:avLst/>
            <a:gdLst/>
            <a:ahLst/>
            <a:cxnLst/>
            <a:rect l="l" t="t" r="r" b="b"/>
            <a:pathLst>
              <a:path w="241" h="634">
                <a:moveTo>
                  <a:pt x="0" y="634"/>
                </a:moveTo>
                <a:lnTo>
                  <a:pt x="241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4" name="object 1734"/>
          <p:cNvSpPr/>
          <p:nvPr/>
        </p:nvSpPr>
        <p:spPr>
          <a:xfrm>
            <a:off x="1727879" y="1622408"/>
            <a:ext cx="558" cy="711"/>
          </a:xfrm>
          <a:custGeom>
            <a:avLst/>
            <a:gdLst/>
            <a:ahLst/>
            <a:cxnLst/>
            <a:rect l="l" t="t" r="r" b="b"/>
            <a:pathLst>
              <a:path w="558" h="711">
                <a:moveTo>
                  <a:pt x="0" y="0"/>
                </a:moveTo>
                <a:lnTo>
                  <a:pt x="558" y="71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5" name="object 1735"/>
          <p:cNvSpPr/>
          <p:nvPr/>
        </p:nvSpPr>
        <p:spPr>
          <a:xfrm>
            <a:off x="1717346" y="1618601"/>
            <a:ext cx="4673" cy="952"/>
          </a:xfrm>
          <a:custGeom>
            <a:avLst/>
            <a:gdLst/>
            <a:ahLst/>
            <a:cxnLst/>
            <a:rect l="l" t="t" r="r" b="b"/>
            <a:pathLst>
              <a:path w="4673" h="952">
                <a:moveTo>
                  <a:pt x="4673" y="165"/>
                </a:moveTo>
                <a:lnTo>
                  <a:pt x="2222" y="0"/>
                </a:lnTo>
                <a:lnTo>
                  <a:pt x="0" y="95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6" name="object 1736"/>
          <p:cNvSpPr/>
          <p:nvPr/>
        </p:nvSpPr>
        <p:spPr>
          <a:xfrm>
            <a:off x="1715524" y="1612583"/>
            <a:ext cx="12750" cy="2857"/>
          </a:xfrm>
          <a:custGeom>
            <a:avLst/>
            <a:gdLst/>
            <a:ahLst/>
            <a:cxnLst/>
            <a:rect l="l" t="t" r="r" b="b"/>
            <a:pathLst>
              <a:path w="12750" h="2857">
                <a:moveTo>
                  <a:pt x="0" y="558"/>
                </a:moveTo>
                <a:lnTo>
                  <a:pt x="2146" y="0"/>
                </a:lnTo>
                <a:lnTo>
                  <a:pt x="5943" y="165"/>
                </a:lnTo>
                <a:lnTo>
                  <a:pt x="12750" y="2857"/>
                </a:lnTo>
                <a:lnTo>
                  <a:pt x="11874" y="237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7" name="object 1737"/>
          <p:cNvSpPr/>
          <p:nvPr/>
        </p:nvSpPr>
        <p:spPr>
          <a:xfrm>
            <a:off x="1712203" y="1612587"/>
            <a:ext cx="5461" cy="2374"/>
          </a:xfrm>
          <a:custGeom>
            <a:avLst/>
            <a:gdLst/>
            <a:ahLst/>
            <a:cxnLst/>
            <a:rect l="l" t="t" r="r" b="b"/>
            <a:pathLst>
              <a:path w="5461" h="2374">
                <a:moveTo>
                  <a:pt x="5461" y="0"/>
                </a:moveTo>
                <a:lnTo>
                  <a:pt x="2527" y="711"/>
                </a:lnTo>
                <a:lnTo>
                  <a:pt x="0" y="237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8" name="object 1738"/>
          <p:cNvSpPr/>
          <p:nvPr/>
        </p:nvSpPr>
        <p:spPr>
          <a:xfrm>
            <a:off x="1725189" y="1637377"/>
            <a:ext cx="4279" cy="13233"/>
          </a:xfrm>
          <a:custGeom>
            <a:avLst/>
            <a:gdLst/>
            <a:ahLst/>
            <a:cxnLst/>
            <a:rect l="l" t="t" r="r" b="b"/>
            <a:pathLst>
              <a:path w="4279" h="13233">
                <a:moveTo>
                  <a:pt x="3086" y="0"/>
                </a:moveTo>
                <a:lnTo>
                  <a:pt x="4190" y="3009"/>
                </a:lnTo>
                <a:lnTo>
                  <a:pt x="4279" y="5778"/>
                </a:lnTo>
                <a:lnTo>
                  <a:pt x="2768" y="9893"/>
                </a:lnTo>
                <a:lnTo>
                  <a:pt x="0" y="13233"/>
                </a:lnTo>
                <a:lnTo>
                  <a:pt x="1981" y="1076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9" name="object 1739"/>
          <p:cNvSpPr/>
          <p:nvPr/>
        </p:nvSpPr>
        <p:spPr>
          <a:xfrm>
            <a:off x="1723362" y="1631600"/>
            <a:ext cx="4597" cy="5461"/>
          </a:xfrm>
          <a:custGeom>
            <a:avLst/>
            <a:gdLst/>
            <a:ahLst/>
            <a:cxnLst/>
            <a:rect l="l" t="t" r="r" b="b"/>
            <a:pathLst>
              <a:path w="4597" h="5461">
                <a:moveTo>
                  <a:pt x="4597" y="5460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0" name="object 1740"/>
          <p:cNvSpPr/>
          <p:nvPr/>
        </p:nvSpPr>
        <p:spPr>
          <a:xfrm>
            <a:off x="1728436" y="1623122"/>
            <a:ext cx="635" cy="4991"/>
          </a:xfrm>
          <a:custGeom>
            <a:avLst/>
            <a:gdLst/>
            <a:ahLst/>
            <a:cxnLst/>
            <a:rect l="l" t="t" r="r" b="b"/>
            <a:pathLst>
              <a:path w="635" h="4991">
                <a:moveTo>
                  <a:pt x="0" y="0"/>
                </a:moveTo>
                <a:lnTo>
                  <a:pt x="558" y="1739"/>
                </a:lnTo>
                <a:lnTo>
                  <a:pt x="635" y="4991"/>
                </a:lnTo>
                <a:lnTo>
                  <a:pt x="635" y="467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1" name="object 1741"/>
          <p:cNvSpPr/>
          <p:nvPr/>
        </p:nvSpPr>
        <p:spPr>
          <a:xfrm>
            <a:off x="1729069" y="1628110"/>
            <a:ext cx="3403" cy="4356"/>
          </a:xfrm>
          <a:custGeom>
            <a:avLst/>
            <a:gdLst/>
            <a:ahLst/>
            <a:cxnLst/>
            <a:rect l="l" t="t" r="r" b="b"/>
            <a:pathLst>
              <a:path w="3403" h="4356">
                <a:moveTo>
                  <a:pt x="0" y="0"/>
                </a:moveTo>
                <a:lnTo>
                  <a:pt x="469" y="2692"/>
                </a:lnTo>
                <a:lnTo>
                  <a:pt x="1816" y="3962"/>
                </a:lnTo>
                <a:lnTo>
                  <a:pt x="3403" y="4356"/>
                </a:lnTo>
                <a:lnTo>
                  <a:pt x="2857" y="427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2" name="object 1742"/>
          <p:cNvSpPr/>
          <p:nvPr/>
        </p:nvSpPr>
        <p:spPr>
          <a:xfrm>
            <a:off x="1721544" y="1618687"/>
            <a:ext cx="1905" cy="635"/>
          </a:xfrm>
          <a:custGeom>
            <a:avLst/>
            <a:gdLst/>
            <a:ahLst/>
            <a:cxnLst/>
            <a:rect l="l" t="t" r="r" b="b"/>
            <a:pathLst>
              <a:path w="1905" h="634">
                <a:moveTo>
                  <a:pt x="0" y="0"/>
                </a:moveTo>
                <a:lnTo>
                  <a:pt x="1905" y="63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3" name="object 1743"/>
          <p:cNvSpPr/>
          <p:nvPr/>
        </p:nvSpPr>
        <p:spPr>
          <a:xfrm>
            <a:off x="1728275" y="1615438"/>
            <a:ext cx="8242" cy="16471"/>
          </a:xfrm>
          <a:custGeom>
            <a:avLst/>
            <a:gdLst/>
            <a:ahLst/>
            <a:cxnLst/>
            <a:rect l="l" t="t" r="r" b="b"/>
            <a:pathLst>
              <a:path w="8242" h="16471">
                <a:moveTo>
                  <a:pt x="0" y="0"/>
                </a:moveTo>
                <a:lnTo>
                  <a:pt x="4673" y="3568"/>
                </a:lnTo>
                <a:lnTo>
                  <a:pt x="7365" y="7518"/>
                </a:lnTo>
                <a:lnTo>
                  <a:pt x="8242" y="10541"/>
                </a:lnTo>
                <a:lnTo>
                  <a:pt x="8153" y="12992"/>
                </a:lnTo>
                <a:lnTo>
                  <a:pt x="7365" y="15125"/>
                </a:lnTo>
                <a:lnTo>
                  <a:pt x="5943" y="1647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4" name="object 1744"/>
          <p:cNvSpPr/>
          <p:nvPr/>
        </p:nvSpPr>
        <p:spPr>
          <a:xfrm>
            <a:off x="1723367" y="1613458"/>
            <a:ext cx="2768" cy="1028"/>
          </a:xfrm>
          <a:custGeom>
            <a:avLst/>
            <a:gdLst/>
            <a:ahLst/>
            <a:cxnLst/>
            <a:rect l="l" t="t" r="r" b="b"/>
            <a:pathLst>
              <a:path w="2768" h="1028">
                <a:moveTo>
                  <a:pt x="0" y="0"/>
                </a:moveTo>
                <a:lnTo>
                  <a:pt x="2768" y="102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5" name="object 1745"/>
          <p:cNvSpPr/>
          <p:nvPr/>
        </p:nvSpPr>
        <p:spPr>
          <a:xfrm>
            <a:off x="1733100" y="1660344"/>
            <a:ext cx="4445" cy="6413"/>
          </a:xfrm>
          <a:custGeom>
            <a:avLst/>
            <a:gdLst/>
            <a:ahLst/>
            <a:cxnLst/>
            <a:rect l="l" t="t" r="r" b="b"/>
            <a:pathLst>
              <a:path w="4444" h="6413">
                <a:moveTo>
                  <a:pt x="165" y="317"/>
                </a:moveTo>
                <a:lnTo>
                  <a:pt x="0" y="0"/>
                </a:lnTo>
                <a:lnTo>
                  <a:pt x="1435" y="3009"/>
                </a:lnTo>
                <a:lnTo>
                  <a:pt x="4445" y="6413"/>
                </a:lnTo>
                <a:lnTo>
                  <a:pt x="3886" y="594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6" name="object 1746"/>
          <p:cNvSpPr/>
          <p:nvPr/>
        </p:nvSpPr>
        <p:spPr>
          <a:xfrm>
            <a:off x="1737544" y="1666760"/>
            <a:ext cx="4508" cy="3251"/>
          </a:xfrm>
          <a:custGeom>
            <a:avLst/>
            <a:gdLst/>
            <a:ahLst/>
            <a:cxnLst/>
            <a:rect l="l" t="t" r="r" b="b"/>
            <a:pathLst>
              <a:path w="4508" h="3251">
                <a:moveTo>
                  <a:pt x="0" y="0"/>
                </a:moveTo>
                <a:lnTo>
                  <a:pt x="4508" y="325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7" name="object 1747"/>
          <p:cNvSpPr/>
          <p:nvPr/>
        </p:nvSpPr>
        <p:spPr>
          <a:xfrm>
            <a:off x="1732784" y="1656622"/>
            <a:ext cx="330" cy="3721"/>
          </a:xfrm>
          <a:custGeom>
            <a:avLst/>
            <a:gdLst/>
            <a:ahLst/>
            <a:cxnLst/>
            <a:rect l="l" t="t" r="r" b="b"/>
            <a:pathLst>
              <a:path w="330" h="3721">
                <a:moveTo>
                  <a:pt x="165" y="1663"/>
                </a:moveTo>
                <a:lnTo>
                  <a:pt x="0" y="0"/>
                </a:lnTo>
                <a:lnTo>
                  <a:pt x="330" y="3721"/>
                </a:lnTo>
                <a:lnTo>
                  <a:pt x="330" y="325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8" name="object 1748"/>
          <p:cNvSpPr/>
          <p:nvPr/>
        </p:nvSpPr>
        <p:spPr>
          <a:xfrm>
            <a:off x="1732785" y="1651548"/>
            <a:ext cx="1270" cy="5080"/>
          </a:xfrm>
          <a:custGeom>
            <a:avLst/>
            <a:gdLst/>
            <a:ahLst/>
            <a:cxnLst/>
            <a:rect l="l" t="t" r="r" b="b"/>
            <a:pathLst>
              <a:path w="1269" h="5080">
                <a:moveTo>
                  <a:pt x="876" y="1511"/>
                </a:moveTo>
                <a:lnTo>
                  <a:pt x="1269" y="0"/>
                </a:lnTo>
                <a:lnTo>
                  <a:pt x="0" y="5080"/>
                </a:lnTo>
                <a:lnTo>
                  <a:pt x="558" y="293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9" name="object 1749"/>
          <p:cNvSpPr/>
          <p:nvPr/>
        </p:nvSpPr>
        <p:spPr>
          <a:xfrm>
            <a:off x="1734061" y="1629376"/>
            <a:ext cx="12674" cy="22174"/>
          </a:xfrm>
          <a:custGeom>
            <a:avLst/>
            <a:gdLst/>
            <a:ahLst/>
            <a:cxnLst/>
            <a:rect l="l" t="t" r="r" b="b"/>
            <a:pathLst>
              <a:path w="12674" h="22174">
                <a:moveTo>
                  <a:pt x="12115" y="634"/>
                </a:moveTo>
                <a:lnTo>
                  <a:pt x="12674" y="0"/>
                </a:lnTo>
                <a:lnTo>
                  <a:pt x="2057" y="17818"/>
                </a:lnTo>
                <a:lnTo>
                  <a:pt x="0" y="22174"/>
                </a:lnTo>
                <a:lnTo>
                  <a:pt x="1346" y="1940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0" name="object 1750"/>
          <p:cNvSpPr/>
          <p:nvPr/>
        </p:nvSpPr>
        <p:spPr>
          <a:xfrm>
            <a:off x="1735799" y="1647198"/>
            <a:ext cx="317" cy="787"/>
          </a:xfrm>
          <a:custGeom>
            <a:avLst/>
            <a:gdLst/>
            <a:ahLst/>
            <a:cxnLst/>
            <a:rect l="l" t="t" r="r" b="b"/>
            <a:pathLst>
              <a:path w="317" h="787">
                <a:moveTo>
                  <a:pt x="317" y="0"/>
                </a:moveTo>
                <a:lnTo>
                  <a:pt x="0" y="78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1" name="object 1751"/>
          <p:cNvSpPr/>
          <p:nvPr/>
        </p:nvSpPr>
        <p:spPr>
          <a:xfrm>
            <a:off x="1729389" y="1640949"/>
            <a:ext cx="76" cy="2209"/>
          </a:xfrm>
          <a:custGeom>
            <a:avLst/>
            <a:gdLst/>
            <a:ahLst/>
            <a:cxnLst/>
            <a:rect l="l" t="t" r="r" b="b"/>
            <a:pathLst>
              <a:path w="76" h="2209">
                <a:moveTo>
                  <a:pt x="76" y="2209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2" name="object 1752"/>
          <p:cNvSpPr/>
          <p:nvPr/>
        </p:nvSpPr>
        <p:spPr>
          <a:xfrm>
            <a:off x="1729778" y="1631116"/>
            <a:ext cx="241" cy="241"/>
          </a:xfrm>
          <a:custGeom>
            <a:avLst/>
            <a:gdLst/>
            <a:ahLst/>
            <a:cxnLst/>
            <a:rect l="l" t="t" r="r" b="b"/>
            <a:pathLst>
              <a:path w="241" h="241">
                <a:moveTo>
                  <a:pt x="241" y="241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3" name="object 1753"/>
          <p:cNvSpPr/>
          <p:nvPr/>
        </p:nvSpPr>
        <p:spPr>
          <a:xfrm>
            <a:off x="1736434" y="1626445"/>
            <a:ext cx="76" cy="635"/>
          </a:xfrm>
          <a:custGeom>
            <a:avLst/>
            <a:gdLst/>
            <a:ahLst/>
            <a:cxnLst/>
            <a:rect l="l" t="t" r="r" b="b"/>
            <a:pathLst>
              <a:path w="76" h="635">
                <a:moveTo>
                  <a:pt x="0" y="634"/>
                </a:moveTo>
                <a:lnTo>
                  <a:pt x="7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4" name="object 1754"/>
          <p:cNvSpPr/>
          <p:nvPr/>
        </p:nvSpPr>
        <p:spPr>
          <a:xfrm>
            <a:off x="1732474" y="1631674"/>
            <a:ext cx="2298" cy="800"/>
          </a:xfrm>
          <a:custGeom>
            <a:avLst/>
            <a:gdLst/>
            <a:ahLst/>
            <a:cxnLst/>
            <a:rect l="l" t="t" r="r" b="b"/>
            <a:pathLst>
              <a:path w="2298" h="800">
                <a:moveTo>
                  <a:pt x="2298" y="0"/>
                </a:moveTo>
                <a:lnTo>
                  <a:pt x="0" y="800"/>
                </a:lnTo>
                <a:lnTo>
                  <a:pt x="482" y="71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5" name="object 1755"/>
          <p:cNvSpPr/>
          <p:nvPr/>
        </p:nvSpPr>
        <p:spPr>
          <a:xfrm>
            <a:off x="1735725" y="1623357"/>
            <a:ext cx="787" cy="2616"/>
          </a:xfrm>
          <a:custGeom>
            <a:avLst/>
            <a:gdLst/>
            <a:ahLst/>
            <a:cxnLst/>
            <a:rect l="l" t="t" r="r" b="b"/>
            <a:pathLst>
              <a:path w="787" h="2616">
                <a:moveTo>
                  <a:pt x="787" y="2616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6" name="object 1756"/>
          <p:cNvSpPr/>
          <p:nvPr/>
        </p:nvSpPr>
        <p:spPr>
          <a:xfrm>
            <a:off x="1732949" y="1619007"/>
            <a:ext cx="1028" cy="1422"/>
          </a:xfrm>
          <a:custGeom>
            <a:avLst/>
            <a:gdLst/>
            <a:ahLst/>
            <a:cxnLst/>
            <a:rect l="l" t="t" r="r" b="b"/>
            <a:pathLst>
              <a:path w="1028" h="1422">
                <a:moveTo>
                  <a:pt x="1028" y="1422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7" name="object 1757"/>
          <p:cNvSpPr/>
          <p:nvPr/>
        </p:nvSpPr>
        <p:spPr>
          <a:xfrm>
            <a:off x="1729069" y="1616073"/>
            <a:ext cx="2768" cy="2057"/>
          </a:xfrm>
          <a:custGeom>
            <a:avLst/>
            <a:gdLst/>
            <a:ahLst/>
            <a:cxnLst/>
            <a:rect l="l" t="t" r="r" b="b"/>
            <a:pathLst>
              <a:path w="2768" h="2057">
                <a:moveTo>
                  <a:pt x="0" y="0"/>
                </a:moveTo>
                <a:lnTo>
                  <a:pt x="2768" y="205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8" name="object 1758"/>
          <p:cNvSpPr/>
          <p:nvPr/>
        </p:nvSpPr>
        <p:spPr>
          <a:xfrm>
            <a:off x="1744907" y="1671515"/>
            <a:ext cx="9105" cy="1422"/>
          </a:xfrm>
          <a:custGeom>
            <a:avLst/>
            <a:gdLst/>
            <a:ahLst/>
            <a:cxnLst/>
            <a:rect l="l" t="t" r="r" b="b"/>
            <a:pathLst>
              <a:path w="9105" h="1422">
                <a:moveTo>
                  <a:pt x="1269" y="393"/>
                </a:moveTo>
                <a:lnTo>
                  <a:pt x="1828" y="558"/>
                </a:lnTo>
                <a:lnTo>
                  <a:pt x="0" y="0"/>
                </a:lnTo>
                <a:lnTo>
                  <a:pt x="4597" y="1422"/>
                </a:lnTo>
                <a:lnTo>
                  <a:pt x="9105" y="118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9" name="object 1759"/>
          <p:cNvSpPr/>
          <p:nvPr/>
        </p:nvSpPr>
        <p:spPr>
          <a:xfrm>
            <a:off x="1763759" y="1663434"/>
            <a:ext cx="317" cy="469"/>
          </a:xfrm>
          <a:custGeom>
            <a:avLst/>
            <a:gdLst/>
            <a:ahLst/>
            <a:cxnLst/>
            <a:rect l="l" t="t" r="r" b="b"/>
            <a:pathLst>
              <a:path w="317" h="469">
                <a:moveTo>
                  <a:pt x="317" y="0"/>
                </a:moveTo>
                <a:lnTo>
                  <a:pt x="0" y="46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0" name="object 1760"/>
          <p:cNvSpPr/>
          <p:nvPr/>
        </p:nvSpPr>
        <p:spPr>
          <a:xfrm>
            <a:off x="1738101" y="1667156"/>
            <a:ext cx="6807" cy="4356"/>
          </a:xfrm>
          <a:custGeom>
            <a:avLst/>
            <a:gdLst/>
            <a:ahLst/>
            <a:cxnLst/>
            <a:rect l="l" t="t" r="r" b="b"/>
            <a:pathLst>
              <a:path w="6807" h="4356">
                <a:moveTo>
                  <a:pt x="6807" y="4356"/>
                </a:moveTo>
                <a:lnTo>
                  <a:pt x="4191" y="3009"/>
                </a:lnTo>
                <a:lnTo>
                  <a:pt x="0" y="0"/>
                </a:lnTo>
                <a:lnTo>
                  <a:pt x="863" y="63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1" name="object 1761"/>
          <p:cNvSpPr/>
          <p:nvPr/>
        </p:nvSpPr>
        <p:spPr>
          <a:xfrm>
            <a:off x="1740153" y="1657816"/>
            <a:ext cx="14020" cy="8394"/>
          </a:xfrm>
          <a:custGeom>
            <a:avLst/>
            <a:gdLst/>
            <a:ahLst/>
            <a:cxnLst/>
            <a:rect l="l" t="t" r="r" b="b"/>
            <a:pathLst>
              <a:path w="14020" h="8394">
                <a:moveTo>
                  <a:pt x="14020" y="6172"/>
                </a:moveTo>
                <a:lnTo>
                  <a:pt x="12827" y="7277"/>
                </a:lnTo>
                <a:lnTo>
                  <a:pt x="11163" y="8153"/>
                </a:lnTo>
                <a:lnTo>
                  <a:pt x="9423" y="8394"/>
                </a:lnTo>
                <a:lnTo>
                  <a:pt x="7289" y="7988"/>
                </a:lnTo>
                <a:lnTo>
                  <a:pt x="2933" y="5702"/>
                </a:lnTo>
                <a:lnTo>
                  <a:pt x="1028" y="3721"/>
                </a:lnTo>
                <a:lnTo>
                  <a:pt x="241" y="1892"/>
                </a:lnTo>
                <a:lnTo>
                  <a:pt x="0" y="0"/>
                </a:lnTo>
                <a:lnTo>
                  <a:pt x="88" y="39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2" name="object 1762"/>
          <p:cNvSpPr/>
          <p:nvPr/>
        </p:nvSpPr>
        <p:spPr>
          <a:xfrm>
            <a:off x="1740390" y="1668819"/>
            <a:ext cx="1905" cy="1346"/>
          </a:xfrm>
          <a:custGeom>
            <a:avLst/>
            <a:gdLst/>
            <a:ahLst/>
            <a:cxnLst/>
            <a:rect l="l" t="t" r="r" b="b"/>
            <a:pathLst>
              <a:path w="1905" h="1346">
                <a:moveTo>
                  <a:pt x="1905" y="1346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3" name="object 1763"/>
          <p:cNvSpPr/>
          <p:nvPr/>
        </p:nvSpPr>
        <p:spPr>
          <a:xfrm>
            <a:off x="1752354" y="1629695"/>
            <a:ext cx="711" cy="1816"/>
          </a:xfrm>
          <a:custGeom>
            <a:avLst/>
            <a:gdLst/>
            <a:ahLst/>
            <a:cxnLst/>
            <a:rect l="l" t="t" r="r" b="b"/>
            <a:pathLst>
              <a:path w="711" h="1816">
                <a:moveTo>
                  <a:pt x="0" y="0"/>
                </a:moveTo>
                <a:lnTo>
                  <a:pt x="711" y="181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4" name="object 1764"/>
          <p:cNvSpPr/>
          <p:nvPr/>
        </p:nvSpPr>
        <p:spPr>
          <a:xfrm>
            <a:off x="1740155" y="1656464"/>
            <a:ext cx="241" cy="1346"/>
          </a:xfrm>
          <a:custGeom>
            <a:avLst/>
            <a:gdLst/>
            <a:ahLst/>
            <a:cxnLst/>
            <a:rect l="l" t="t" r="r" b="b"/>
            <a:pathLst>
              <a:path w="241" h="1346">
                <a:moveTo>
                  <a:pt x="0" y="1346"/>
                </a:moveTo>
                <a:lnTo>
                  <a:pt x="241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5" name="object 1765"/>
          <p:cNvSpPr/>
          <p:nvPr/>
        </p:nvSpPr>
        <p:spPr>
          <a:xfrm>
            <a:off x="1740870" y="1660820"/>
            <a:ext cx="876" cy="1193"/>
          </a:xfrm>
          <a:custGeom>
            <a:avLst/>
            <a:gdLst/>
            <a:ahLst/>
            <a:cxnLst/>
            <a:rect l="l" t="t" r="r" b="b"/>
            <a:pathLst>
              <a:path w="876" h="1193">
                <a:moveTo>
                  <a:pt x="0" y="0"/>
                </a:moveTo>
                <a:lnTo>
                  <a:pt x="876" y="119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6" name="object 1766"/>
          <p:cNvSpPr/>
          <p:nvPr/>
        </p:nvSpPr>
        <p:spPr>
          <a:xfrm>
            <a:off x="1746731" y="1628184"/>
            <a:ext cx="2209" cy="1193"/>
          </a:xfrm>
          <a:custGeom>
            <a:avLst/>
            <a:gdLst/>
            <a:ahLst/>
            <a:cxnLst/>
            <a:rect l="l" t="t" r="r" b="b"/>
            <a:pathLst>
              <a:path w="2209" h="1193">
                <a:moveTo>
                  <a:pt x="0" y="1193"/>
                </a:moveTo>
                <a:lnTo>
                  <a:pt x="1181" y="317"/>
                </a:lnTo>
                <a:lnTo>
                  <a:pt x="2209" y="0"/>
                </a:lnTo>
                <a:lnTo>
                  <a:pt x="1587" y="16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7" name="object 1767"/>
          <p:cNvSpPr/>
          <p:nvPr/>
        </p:nvSpPr>
        <p:spPr>
          <a:xfrm>
            <a:off x="1745541" y="1629857"/>
            <a:ext cx="787" cy="1104"/>
          </a:xfrm>
          <a:custGeom>
            <a:avLst/>
            <a:gdLst/>
            <a:ahLst/>
            <a:cxnLst/>
            <a:rect l="l" t="t" r="r" b="b"/>
            <a:pathLst>
              <a:path w="787" h="1104">
                <a:moveTo>
                  <a:pt x="0" y="1104"/>
                </a:moveTo>
                <a:lnTo>
                  <a:pt x="787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8" name="object 1768"/>
          <p:cNvSpPr/>
          <p:nvPr/>
        </p:nvSpPr>
        <p:spPr>
          <a:xfrm>
            <a:off x="1754016" y="1672382"/>
            <a:ext cx="876" cy="317"/>
          </a:xfrm>
          <a:custGeom>
            <a:avLst/>
            <a:gdLst/>
            <a:ahLst/>
            <a:cxnLst/>
            <a:rect l="l" t="t" r="r" b="b"/>
            <a:pathLst>
              <a:path w="876" h="317">
                <a:moveTo>
                  <a:pt x="0" y="317"/>
                </a:moveTo>
                <a:lnTo>
                  <a:pt x="87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9" name="object 1769"/>
          <p:cNvSpPr/>
          <p:nvPr/>
        </p:nvSpPr>
        <p:spPr>
          <a:xfrm>
            <a:off x="1749503" y="1672772"/>
            <a:ext cx="3086" cy="165"/>
          </a:xfrm>
          <a:custGeom>
            <a:avLst/>
            <a:gdLst/>
            <a:ahLst/>
            <a:cxnLst/>
            <a:rect l="l" t="t" r="r" b="b"/>
            <a:pathLst>
              <a:path w="3086" h="165">
                <a:moveTo>
                  <a:pt x="0" y="165"/>
                </a:moveTo>
                <a:lnTo>
                  <a:pt x="308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0" name="object 1770"/>
          <p:cNvSpPr/>
          <p:nvPr/>
        </p:nvSpPr>
        <p:spPr>
          <a:xfrm>
            <a:off x="1749582" y="1666041"/>
            <a:ext cx="876" cy="165"/>
          </a:xfrm>
          <a:custGeom>
            <a:avLst/>
            <a:gdLst/>
            <a:ahLst/>
            <a:cxnLst/>
            <a:rect l="l" t="t" r="r" b="b"/>
            <a:pathLst>
              <a:path w="876" h="165">
                <a:moveTo>
                  <a:pt x="0" y="165"/>
                </a:moveTo>
                <a:lnTo>
                  <a:pt x="87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1" name="object 1771"/>
          <p:cNvSpPr/>
          <p:nvPr/>
        </p:nvSpPr>
        <p:spPr>
          <a:xfrm>
            <a:off x="1764076" y="1640625"/>
            <a:ext cx="10299" cy="22809"/>
          </a:xfrm>
          <a:custGeom>
            <a:avLst/>
            <a:gdLst/>
            <a:ahLst/>
            <a:cxnLst/>
            <a:rect l="l" t="t" r="r" b="b"/>
            <a:pathLst>
              <a:path w="10299" h="22809">
                <a:moveTo>
                  <a:pt x="0" y="22809"/>
                </a:moveTo>
                <a:lnTo>
                  <a:pt x="9423" y="6489"/>
                </a:lnTo>
                <a:lnTo>
                  <a:pt x="10299" y="4432"/>
                </a:lnTo>
                <a:lnTo>
                  <a:pt x="10134" y="2222"/>
                </a:lnTo>
                <a:lnTo>
                  <a:pt x="9664" y="1346"/>
                </a:lnTo>
                <a:lnTo>
                  <a:pt x="7683" y="0"/>
                </a:lnTo>
                <a:lnTo>
                  <a:pt x="5626" y="76"/>
                </a:lnTo>
                <a:lnTo>
                  <a:pt x="4038" y="110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2" name="object 1772"/>
          <p:cNvSpPr/>
          <p:nvPr/>
        </p:nvSpPr>
        <p:spPr>
          <a:xfrm>
            <a:off x="1751166" y="1628668"/>
            <a:ext cx="1663" cy="1739"/>
          </a:xfrm>
          <a:custGeom>
            <a:avLst/>
            <a:gdLst/>
            <a:ahLst/>
            <a:cxnLst/>
            <a:rect l="l" t="t" r="r" b="b"/>
            <a:pathLst>
              <a:path w="1663" h="1739">
                <a:moveTo>
                  <a:pt x="1663" y="1739"/>
                </a:moveTo>
                <a:lnTo>
                  <a:pt x="0" y="0"/>
                </a:lnTo>
                <a:lnTo>
                  <a:pt x="711" y="54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3" name="object 1773"/>
          <p:cNvSpPr/>
          <p:nvPr/>
        </p:nvSpPr>
        <p:spPr>
          <a:xfrm>
            <a:off x="1747046" y="1628664"/>
            <a:ext cx="635" cy="393"/>
          </a:xfrm>
          <a:custGeom>
            <a:avLst/>
            <a:gdLst/>
            <a:ahLst/>
            <a:cxnLst/>
            <a:rect l="l" t="t" r="r" b="b"/>
            <a:pathLst>
              <a:path w="635" h="393">
                <a:moveTo>
                  <a:pt x="635" y="0"/>
                </a:moveTo>
                <a:lnTo>
                  <a:pt x="0" y="39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4" name="object 1774"/>
          <p:cNvSpPr/>
          <p:nvPr/>
        </p:nvSpPr>
        <p:spPr>
          <a:xfrm>
            <a:off x="1748944" y="1628190"/>
            <a:ext cx="2222" cy="469"/>
          </a:xfrm>
          <a:custGeom>
            <a:avLst/>
            <a:gdLst/>
            <a:ahLst/>
            <a:cxnLst/>
            <a:rect l="l" t="t" r="r" b="b"/>
            <a:pathLst>
              <a:path w="2222" h="469">
                <a:moveTo>
                  <a:pt x="558" y="0"/>
                </a:moveTo>
                <a:lnTo>
                  <a:pt x="0" y="0"/>
                </a:lnTo>
                <a:lnTo>
                  <a:pt x="2222" y="469"/>
                </a:lnTo>
                <a:lnTo>
                  <a:pt x="1752" y="24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5" name="object 1775"/>
          <p:cNvSpPr/>
          <p:nvPr/>
        </p:nvSpPr>
        <p:spPr>
          <a:xfrm>
            <a:off x="1752274" y="1629453"/>
            <a:ext cx="317" cy="558"/>
          </a:xfrm>
          <a:custGeom>
            <a:avLst/>
            <a:gdLst/>
            <a:ahLst/>
            <a:cxnLst/>
            <a:rect l="l" t="t" r="r" b="b"/>
            <a:pathLst>
              <a:path w="317" h="558">
                <a:moveTo>
                  <a:pt x="317" y="558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6" name="object 1776"/>
          <p:cNvSpPr/>
          <p:nvPr/>
        </p:nvSpPr>
        <p:spPr>
          <a:xfrm>
            <a:off x="1752987" y="1631279"/>
            <a:ext cx="0" cy="1028"/>
          </a:xfrm>
          <a:custGeom>
            <a:avLst/>
            <a:gdLst/>
            <a:ahLst/>
            <a:cxnLst/>
            <a:rect l="l" t="t" r="r" b="b"/>
            <a:pathLst>
              <a:path h="1028">
                <a:moveTo>
                  <a:pt x="0" y="0"/>
                </a:moveTo>
                <a:lnTo>
                  <a:pt x="0" y="102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7" name="object 1777"/>
          <p:cNvSpPr/>
          <p:nvPr/>
        </p:nvSpPr>
        <p:spPr>
          <a:xfrm>
            <a:off x="1751164" y="1628664"/>
            <a:ext cx="393" cy="241"/>
          </a:xfrm>
          <a:custGeom>
            <a:avLst/>
            <a:gdLst/>
            <a:ahLst/>
            <a:cxnLst/>
            <a:rect l="l" t="t" r="r" b="b"/>
            <a:pathLst>
              <a:path w="393" h="241">
                <a:moveTo>
                  <a:pt x="0" y="0"/>
                </a:moveTo>
                <a:lnTo>
                  <a:pt x="393" y="24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8" name="object 1778"/>
          <p:cNvSpPr/>
          <p:nvPr/>
        </p:nvSpPr>
        <p:spPr>
          <a:xfrm>
            <a:off x="1757340" y="1669216"/>
            <a:ext cx="2616" cy="1981"/>
          </a:xfrm>
          <a:custGeom>
            <a:avLst/>
            <a:gdLst/>
            <a:ahLst/>
            <a:cxnLst/>
            <a:rect l="l" t="t" r="r" b="b"/>
            <a:pathLst>
              <a:path w="2616" h="1981">
                <a:moveTo>
                  <a:pt x="2616" y="0"/>
                </a:moveTo>
                <a:lnTo>
                  <a:pt x="0" y="198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9" name="object 1779"/>
          <p:cNvSpPr/>
          <p:nvPr/>
        </p:nvSpPr>
        <p:spPr>
          <a:xfrm>
            <a:off x="1764313" y="1662404"/>
            <a:ext cx="393" cy="635"/>
          </a:xfrm>
          <a:custGeom>
            <a:avLst/>
            <a:gdLst/>
            <a:ahLst/>
            <a:cxnLst/>
            <a:rect l="l" t="t" r="r" b="b"/>
            <a:pathLst>
              <a:path w="393" h="635">
                <a:moveTo>
                  <a:pt x="0" y="634"/>
                </a:moveTo>
                <a:lnTo>
                  <a:pt x="393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0" name="object 1780"/>
          <p:cNvSpPr/>
          <p:nvPr/>
        </p:nvSpPr>
        <p:spPr>
          <a:xfrm>
            <a:off x="1765104" y="1678793"/>
            <a:ext cx="7442" cy="6019"/>
          </a:xfrm>
          <a:custGeom>
            <a:avLst/>
            <a:gdLst/>
            <a:ahLst/>
            <a:cxnLst/>
            <a:rect l="l" t="t" r="r" b="b"/>
            <a:pathLst>
              <a:path w="7442" h="6019">
                <a:moveTo>
                  <a:pt x="7048" y="3886"/>
                </a:moveTo>
                <a:lnTo>
                  <a:pt x="7442" y="3327"/>
                </a:lnTo>
                <a:lnTo>
                  <a:pt x="6261" y="4914"/>
                </a:lnTo>
                <a:lnTo>
                  <a:pt x="5067" y="5791"/>
                </a:lnTo>
                <a:lnTo>
                  <a:pt x="3086" y="6019"/>
                </a:lnTo>
                <a:lnTo>
                  <a:pt x="1828" y="5626"/>
                </a:lnTo>
                <a:lnTo>
                  <a:pt x="711" y="4762"/>
                </a:lnTo>
                <a:lnTo>
                  <a:pt x="241" y="3810"/>
                </a:lnTo>
                <a:lnTo>
                  <a:pt x="0" y="1663"/>
                </a:lnTo>
                <a:lnTo>
                  <a:pt x="635" y="0"/>
                </a:lnTo>
                <a:lnTo>
                  <a:pt x="393" y="63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1" name="object 1781"/>
          <p:cNvSpPr/>
          <p:nvPr/>
        </p:nvSpPr>
        <p:spPr>
          <a:xfrm>
            <a:off x="1772549" y="1672703"/>
            <a:ext cx="10452" cy="9423"/>
          </a:xfrm>
          <a:custGeom>
            <a:avLst/>
            <a:gdLst/>
            <a:ahLst/>
            <a:cxnLst/>
            <a:rect l="l" t="t" r="r" b="b"/>
            <a:pathLst>
              <a:path w="10452" h="9423">
                <a:moveTo>
                  <a:pt x="0" y="9423"/>
                </a:moveTo>
                <a:lnTo>
                  <a:pt x="5461" y="0"/>
                </a:lnTo>
                <a:lnTo>
                  <a:pt x="10452" y="2844"/>
                </a:lnTo>
                <a:lnTo>
                  <a:pt x="8470" y="173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2" name="object 1782"/>
          <p:cNvSpPr/>
          <p:nvPr/>
        </p:nvSpPr>
        <p:spPr>
          <a:xfrm>
            <a:off x="1769534" y="1684185"/>
            <a:ext cx="1193" cy="558"/>
          </a:xfrm>
          <a:custGeom>
            <a:avLst/>
            <a:gdLst/>
            <a:ahLst/>
            <a:cxnLst/>
            <a:rect l="l" t="t" r="r" b="b"/>
            <a:pathLst>
              <a:path w="1193" h="558">
                <a:moveTo>
                  <a:pt x="1193" y="0"/>
                </a:moveTo>
                <a:lnTo>
                  <a:pt x="0" y="55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3" name="object 1783"/>
          <p:cNvSpPr/>
          <p:nvPr/>
        </p:nvSpPr>
        <p:spPr>
          <a:xfrm>
            <a:off x="1767635" y="1684652"/>
            <a:ext cx="558" cy="165"/>
          </a:xfrm>
          <a:custGeom>
            <a:avLst/>
            <a:gdLst/>
            <a:ahLst/>
            <a:cxnLst/>
            <a:rect l="l" t="t" r="r" b="b"/>
            <a:pathLst>
              <a:path w="558" h="165">
                <a:moveTo>
                  <a:pt x="558" y="165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4" name="object 1784"/>
          <p:cNvSpPr/>
          <p:nvPr/>
        </p:nvSpPr>
        <p:spPr>
          <a:xfrm>
            <a:off x="1765738" y="1649804"/>
            <a:ext cx="20510" cy="28994"/>
          </a:xfrm>
          <a:custGeom>
            <a:avLst/>
            <a:gdLst/>
            <a:ahLst/>
            <a:cxnLst/>
            <a:rect l="l" t="t" r="r" b="b"/>
            <a:pathLst>
              <a:path w="20510" h="28994">
                <a:moveTo>
                  <a:pt x="0" y="28994"/>
                </a:moveTo>
                <a:lnTo>
                  <a:pt x="15201" y="2705"/>
                </a:lnTo>
                <a:lnTo>
                  <a:pt x="16154" y="1358"/>
                </a:lnTo>
                <a:lnTo>
                  <a:pt x="17983" y="88"/>
                </a:lnTo>
                <a:lnTo>
                  <a:pt x="19011" y="0"/>
                </a:lnTo>
                <a:lnTo>
                  <a:pt x="20510" y="406"/>
                </a:lnTo>
                <a:lnTo>
                  <a:pt x="19405" y="8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5" name="object 1785"/>
          <p:cNvSpPr/>
          <p:nvPr/>
        </p:nvSpPr>
        <p:spPr>
          <a:xfrm>
            <a:off x="1767246" y="1641732"/>
            <a:ext cx="863" cy="1270"/>
          </a:xfrm>
          <a:custGeom>
            <a:avLst/>
            <a:gdLst/>
            <a:ahLst/>
            <a:cxnLst/>
            <a:rect l="l" t="t" r="r" b="b"/>
            <a:pathLst>
              <a:path w="863" h="1269">
                <a:moveTo>
                  <a:pt x="393" y="634"/>
                </a:moveTo>
                <a:lnTo>
                  <a:pt x="863" y="0"/>
                </a:lnTo>
                <a:lnTo>
                  <a:pt x="0" y="126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6" name="object 1786"/>
          <p:cNvSpPr/>
          <p:nvPr/>
        </p:nvSpPr>
        <p:spPr>
          <a:xfrm>
            <a:off x="1772624" y="1641022"/>
            <a:ext cx="876" cy="711"/>
          </a:xfrm>
          <a:custGeom>
            <a:avLst/>
            <a:gdLst/>
            <a:ahLst/>
            <a:cxnLst/>
            <a:rect l="l" t="t" r="r" b="b"/>
            <a:pathLst>
              <a:path w="876" h="711">
                <a:moveTo>
                  <a:pt x="876" y="711"/>
                </a:moveTo>
                <a:lnTo>
                  <a:pt x="0" y="0"/>
                </a:lnTo>
                <a:lnTo>
                  <a:pt x="558" y="46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7" name="object 1787"/>
          <p:cNvSpPr/>
          <p:nvPr/>
        </p:nvSpPr>
        <p:spPr>
          <a:xfrm>
            <a:off x="1773975" y="1564204"/>
            <a:ext cx="7365" cy="4191"/>
          </a:xfrm>
          <a:custGeom>
            <a:avLst/>
            <a:gdLst/>
            <a:ahLst/>
            <a:cxnLst/>
            <a:rect l="l" t="t" r="r" b="b"/>
            <a:pathLst>
              <a:path w="7366" h="4190">
                <a:moveTo>
                  <a:pt x="0" y="4191"/>
                </a:moveTo>
                <a:lnTo>
                  <a:pt x="7365" y="0"/>
                </a:lnTo>
                <a:lnTo>
                  <a:pt x="0" y="419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8" name="object 1788"/>
          <p:cNvSpPr/>
          <p:nvPr/>
        </p:nvSpPr>
        <p:spPr>
          <a:xfrm>
            <a:off x="1782376" y="2714257"/>
            <a:ext cx="36512" cy="66929"/>
          </a:xfrm>
          <a:custGeom>
            <a:avLst/>
            <a:gdLst/>
            <a:ahLst/>
            <a:cxnLst/>
            <a:rect l="l" t="t" r="r" b="b"/>
            <a:pathLst>
              <a:path w="36512" h="66929">
                <a:moveTo>
                  <a:pt x="34366" y="66687"/>
                </a:moveTo>
                <a:lnTo>
                  <a:pt x="36512" y="66928"/>
                </a:lnTo>
                <a:lnTo>
                  <a:pt x="29451" y="66128"/>
                </a:lnTo>
                <a:lnTo>
                  <a:pt x="17335" y="60426"/>
                </a:lnTo>
                <a:lnTo>
                  <a:pt x="7835" y="51168"/>
                </a:lnTo>
                <a:lnTo>
                  <a:pt x="1816" y="39281"/>
                </a:lnTo>
                <a:lnTo>
                  <a:pt x="0" y="26060"/>
                </a:lnTo>
                <a:lnTo>
                  <a:pt x="2527" y="12992"/>
                </a:lnTo>
                <a:lnTo>
                  <a:pt x="9182" y="1435"/>
                </a:lnTo>
                <a:lnTo>
                  <a:pt x="10769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9" name="object 1789"/>
          <p:cNvSpPr/>
          <p:nvPr/>
        </p:nvSpPr>
        <p:spPr>
          <a:xfrm>
            <a:off x="1781018" y="1657414"/>
            <a:ext cx="10388" cy="11163"/>
          </a:xfrm>
          <a:custGeom>
            <a:avLst/>
            <a:gdLst/>
            <a:ahLst/>
            <a:cxnLst/>
            <a:rect l="l" t="t" r="r" b="b"/>
            <a:pathLst>
              <a:path w="10388" h="11163">
                <a:moveTo>
                  <a:pt x="558" y="10375"/>
                </a:moveTo>
                <a:lnTo>
                  <a:pt x="1981" y="11163"/>
                </a:lnTo>
                <a:lnTo>
                  <a:pt x="0" y="10058"/>
                </a:lnTo>
                <a:lnTo>
                  <a:pt x="5867" y="0"/>
                </a:lnTo>
                <a:lnTo>
                  <a:pt x="10388" y="2616"/>
                </a:lnTo>
                <a:lnTo>
                  <a:pt x="8001" y="127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0" name="object 1790"/>
          <p:cNvSpPr/>
          <p:nvPr/>
        </p:nvSpPr>
        <p:spPr>
          <a:xfrm>
            <a:off x="1774371" y="1644817"/>
            <a:ext cx="76" cy="241"/>
          </a:xfrm>
          <a:custGeom>
            <a:avLst/>
            <a:gdLst/>
            <a:ahLst/>
            <a:cxnLst/>
            <a:rect l="l" t="t" r="r" b="b"/>
            <a:pathLst>
              <a:path w="76" h="241">
                <a:moveTo>
                  <a:pt x="0" y="241"/>
                </a:moveTo>
                <a:lnTo>
                  <a:pt x="7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1" name="object 1791"/>
          <p:cNvSpPr/>
          <p:nvPr/>
        </p:nvSpPr>
        <p:spPr>
          <a:xfrm>
            <a:off x="1781340" y="1528243"/>
            <a:ext cx="69938" cy="35953"/>
          </a:xfrm>
          <a:custGeom>
            <a:avLst/>
            <a:gdLst/>
            <a:ahLst/>
            <a:cxnLst/>
            <a:rect l="l" t="t" r="r" b="b"/>
            <a:pathLst>
              <a:path w="69938" h="35953">
                <a:moveTo>
                  <a:pt x="0" y="35953"/>
                </a:moveTo>
                <a:lnTo>
                  <a:pt x="45935" y="9499"/>
                </a:lnTo>
                <a:lnTo>
                  <a:pt x="69938" y="0"/>
                </a:lnTo>
                <a:lnTo>
                  <a:pt x="64465" y="213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2" name="object 1792"/>
          <p:cNvSpPr/>
          <p:nvPr/>
        </p:nvSpPr>
        <p:spPr>
          <a:xfrm>
            <a:off x="1784273" y="2753781"/>
            <a:ext cx="3086" cy="6096"/>
          </a:xfrm>
          <a:custGeom>
            <a:avLst/>
            <a:gdLst/>
            <a:ahLst/>
            <a:cxnLst/>
            <a:rect l="l" t="t" r="r" b="b"/>
            <a:pathLst>
              <a:path w="3086" h="6095">
                <a:moveTo>
                  <a:pt x="2768" y="5384"/>
                </a:moveTo>
                <a:lnTo>
                  <a:pt x="3086" y="6095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3" name="object 1793"/>
          <p:cNvSpPr/>
          <p:nvPr/>
        </p:nvSpPr>
        <p:spPr>
          <a:xfrm>
            <a:off x="1783791" y="2750933"/>
            <a:ext cx="241" cy="1739"/>
          </a:xfrm>
          <a:custGeom>
            <a:avLst/>
            <a:gdLst/>
            <a:ahLst/>
            <a:cxnLst/>
            <a:rect l="l" t="t" r="r" b="b"/>
            <a:pathLst>
              <a:path w="241" h="1739">
                <a:moveTo>
                  <a:pt x="241" y="1739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4" name="object 1794"/>
          <p:cNvSpPr/>
          <p:nvPr/>
        </p:nvSpPr>
        <p:spPr>
          <a:xfrm>
            <a:off x="1783005" y="1675551"/>
            <a:ext cx="2692" cy="1346"/>
          </a:xfrm>
          <a:custGeom>
            <a:avLst/>
            <a:gdLst/>
            <a:ahLst/>
            <a:cxnLst/>
            <a:rect l="l" t="t" r="r" b="b"/>
            <a:pathLst>
              <a:path w="2692" h="1346">
                <a:moveTo>
                  <a:pt x="2692" y="1346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5" name="object 1795"/>
          <p:cNvSpPr/>
          <p:nvPr/>
        </p:nvSpPr>
        <p:spPr>
          <a:xfrm>
            <a:off x="1784191" y="1676265"/>
            <a:ext cx="5943" cy="2540"/>
          </a:xfrm>
          <a:custGeom>
            <a:avLst/>
            <a:gdLst/>
            <a:ahLst/>
            <a:cxnLst/>
            <a:rect l="l" t="t" r="r" b="b"/>
            <a:pathLst>
              <a:path w="5943" h="2539">
                <a:moveTo>
                  <a:pt x="0" y="0"/>
                </a:moveTo>
                <a:lnTo>
                  <a:pt x="5943" y="2540"/>
                </a:lnTo>
                <a:lnTo>
                  <a:pt x="2692" y="119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6" name="object 1796"/>
          <p:cNvSpPr/>
          <p:nvPr/>
        </p:nvSpPr>
        <p:spPr>
          <a:xfrm>
            <a:off x="1790131" y="1676424"/>
            <a:ext cx="10223" cy="2768"/>
          </a:xfrm>
          <a:custGeom>
            <a:avLst/>
            <a:gdLst/>
            <a:ahLst/>
            <a:cxnLst/>
            <a:rect l="l" t="t" r="r" b="b"/>
            <a:pathLst>
              <a:path w="10223" h="2768">
                <a:moveTo>
                  <a:pt x="0" y="2374"/>
                </a:moveTo>
                <a:lnTo>
                  <a:pt x="4356" y="2768"/>
                </a:lnTo>
                <a:lnTo>
                  <a:pt x="7607" y="1816"/>
                </a:lnTo>
                <a:lnTo>
                  <a:pt x="10223" y="0"/>
                </a:lnTo>
                <a:lnTo>
                  <a:pt x="9829" y="24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7" name="object 1797"/>
          <p:cNvSpPr/>
          <p:nvPr/>
        </p:nvSpPr>
        <p:spPr>
          <a:xfrm>
            <a:off x="1783003" y="1668581"/>
            <a:ext cx="4114" cy="2222"/>
          </a:xfrm>
          <a:custGeom>
            <a:avLst/>
            <a:gdLst/>
            <a:ahLst/>
            <a:cxnLst/>
            <a:rect l="l" t="t" r="r" b="b"/>
            <a:pathLst>
              <a:path w="4114" h="2222">
                <a:moveTo>
                  <a:pt x="0" y="0"/>
                </a:moveTo>
                <a:lnTo>
                  <a:pt x="4114" y="222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8" name="object 1798"/>
          <p:cNvSpPr/>
          <p:nvPr/>
        </p:nvSpPr>
        <p:spPr>
          <a:xfrm>
            <a:off x="1785623" y="1668736"/>
            <a:ext cx="10287" cy="3327"/>
          </a:xfrm>
          <a:custGeom>
            <a:avLst/>
            <a:gdLst/>
            <a:ahLst/>
            <a:cxnLst/>
            <a:rect l="l" t="t" r="r" b="b"/>
            <a:pathLst>
              <a:path w="10287" h="3327">
                <a:moveTo>
                  <a:pt x="1181" y="1904"/>
                </a:moveTo>
                <a:lnTo>
                  <a:pt x="0" y="1346"/>
                </a:lnTo>
                <a:lnTo>
                  <a:pt x="3632" y="3009"/>
                </a:lnTo>
                <a:lnTo>
                  <a:pt x="5930" y="3327"/>
                </a:lnTo>
                <a:lnTo>
                  <a:pt x="7442" y="3009"/>
                </a:lnTo>
                <a:lnTo>
                  <a:pt x="8699" y="2298"/>
                </a:lnTo>
                <a:lnTo>
                  <a:pt x="1028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9" name="object 1799"/>
          <p:cNvSpPr/>
          <p:nvPr/>
        </p:nvSpPr>
        <p:spPr>
          <a:xfrm>
            <a:off x="1790368" y="1671909"/>
            <a:ext cx="1193" cy="165"/>
          </a:xfrm>
          <a:custGeom>
            <a:avLst/>
            <a:gdLst/>
            <a:ahLst/>
            <a:cxnLst/>
            <a:rect l="l" t="t" r="r" b="b"/>
            <a:pathLst>
              <a:path w="1193" h="165">
                <a:moveTo>
                  <a:pt x="0" y="0"/>
                </a:moveTo>
                <a:lnTo>
                  <a:pt x="1193" y="16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0" name="object 1800"/>
          <p:cNvSpPr/>
          <p:nvPr/>
        </p:nvSpPr>
        <p:spPr>
          <a:xfrm>
            <a:off x="1791953" y="1671822"/>
            <a:ext cx="876" cy="165"/>
          </a:xfrm>
          <a:custGeom>
            <a:avLst/>
            <a:gdLst/>
            <a:ahLst/>
            <a:cxnLst/>
            <a:rect l="l" t="t" r="r" b="b"/>
            <a:pathLst>
              <a:path w="876" h="165">
                <a:moveTo>
                  <a:pt x="0" y="165"/>
                </a:moveTo>
                <a:lnTo>
                  <a:pt x="87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1" name="object 1801"/>
          <p:cNvSpPr/>
          <p:nvPr/>
        </p:nvSpPr>
        <p:spPr>
          <a:xfrm>
            <a:off x="1791399" y="1660029"/>
            <a:ext cx="5143" cy="9182"/>
          </a:xfrm>
          <a:custGeom>
            <a:avLst/>
            <a:gdLst/>
            <a:ahLst/>
            <a:cxnLst/>
            <a:rect l="l" t="t" r="r" b="b"/>
            <a:pathLst>
              <a:path w="5143" h="9182">
                <a:moveTo>
                  <a:pt x="0" y="0"/>
                </a:moveTo>
                <a:lnTo>
                  <a:pt x="1905" y="1193"/>
                </a:lnTo>
                <a:lnTo>
                  <a:pt x="4356" y="3403"/>
                </a:lnTo>
                <a:lnTo>
                  <a:pt x="5143" y="4914"/>
                </a:lnTo>
                <a:lnTo>
                  <a:pt x="5143" y="7124"/>
                </a:lnTo>
                <a:lnTo>
                  <a:pt x="4356" y="918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2" name="object 1802"/>
          <p:cNvSpPr/>
          <p:nvPr/>
        </p:nvSpPr>
        <p:spPr>
          <a:xfrm>
            <a:off x="1786251" y="1650208"/>
            <a:ext cx="14655" cy="8953"/>
          </a:xfrm>
          <a:custGeom>
            <a:avLst/>
            <a:gdLst/>
            <a:ahLst/>
            <a:cxnLst/>
            <a:rect l="l" t="t" r="r" b="b"/>
            <a:pathLst>
              <a:path w="14655" h="8953">
                <a:moveTo>
                  <a:pt x="0" y="0"/>
                </a:moveTo>
                <a:lnTo>
                  <a:pt x="9893" y="5537"/>
                </a:lnTo>
                <a:lnTo>
                  <a:pt x="14655" y="8953"/>
                </a:lnTo>
                <a:lnTo>
                  <a:pt x="13144" y="768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3" name="object 1803"/>
          <p:cNvSpPr/>
          <p:nvPr/>
        </p:nvSpPr>
        <p:spPr>
          <a:xfrm>
            <a:off x="1787284" y="1650676"/>
            <a:ext cx="393" cy="165"/>
          </a:xfrm>
          <a:custGeom>
            <a:avLst/>
            <a:gdLst/>
            <a:ahLst/>
            <a:cxnLst/>
            <a:rect l="l" t="t" r="r" b="b"/>
            <a:pathLst>
              <a:path w="393" h="165">
                <a:moveTo>
                  <a:pt x="393" y="165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4" name="object 1804"/>
          <p:cNvSpPr/>
          <p:nvPr/>
        </p:nvSpPr>
        <p:spPr>
          <a:xfrm>
            <a:off x="1902037" y="2870997"/>
            <a:ext cx="1193" cy="317"/>
          </a:xfrm>
          <a:custGeom>
            <a:avLst/>
            <a:gdLst/>
            <a:ahLst/>
            <a:cxnLst/>
            <a:rect l="l" t="t" r="r" b="b"/>
            <a:pathLst>
              <a:path w="1193" h="317">
                <a:moveTo>
                  <a:pt x="1193" y="317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5" name="object 1805"/>
          <p:cNvSpPr/>
          <p:nvPr/>
        </p:nvSpPr>
        <p:spPr>
          <a:xfrm>
            <a:off x="1793775" y="2768907"/>
            <a:ext cx="4749" cy="4673"/>
          </a:xfrm>
          <a:custGeom>
            <a:avLst/>
            <a:gdLst/>
            <a:ahLst/>
            <a:cxnLst/>
            <a:rect l="l" t="t" r="r" b="b"/>
            <a:pathLst>
              <a:path w="4749" h="4673">
                <a:moveTo>
                  <a:pt x="0" y="0"/>
                </a:moveTo>
                <a:lnTo>
                  <a:pt x="4749" y="467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6" name="object 1806"/>
          <p:cNvSpPr/>
          <p:nvPr/>
        </p:nvSpPr>
        <p:spPr>
          <a:xfrm>
            <a:off x="1792428" y="2701904"/>
            <a:ext cx="21539" cy="13068"/>
          </a:xfrm>
          <a:custGeom>
            <a:avLst/>
            <a:gdLst/>
            <a:ahLst/>
            <a:cxnLst/>
            <a:rect l="l" t="t" r="r" b="b"/>
            <a:pathLst>
              <a:path w="21539" h="13068">
                <a:moveTo>
                  <a:pt x="0" y="13068"/>
                </a:moveTo>
                <a:lnTo>
                  <a:pt x="9182" y="4991"/>
                </a:lnTo>
                <a:lnTo>
                  <a:pt x="21539" y="0"/>
                </a:lnTo>
                <a:lnTo>
                  <a:pt x="17983" y="142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7" name="object 1807"/>
          <p:cNvSpPr/>
          <p:nvPr/>
        </p:nvSpPr>
        <p:spPr>
          <a:xfrm>
            <a:off x="1796624" y="1699313"/>
            <a:ext cx="3962" cy="3721"/>
          </a:xfrm>
          <a:custGeom>
            <a:avLst/>
            <a:gdLst/>
            <a:ahLst/>
            <a:cxnLst/>
            <a:rect l="l" t="t" r="r" b="b"/>
            <a:pathLst>
              <a:path w="3962" h="3721">
                <a:moveTo>
                  <a:pt x="2933" y="3721"/>
                </a:moveTo>
                <a:lnTo>
                  <a:pt x="3962" y="3721"/>
                </a:lnTo>
                <a:lnTo>
                  <a:pt x="1739" y="3251"/>
                </a:lnTo>
                <a:lnTo>
                  <a:pt x="711" y="2374"/>
                </a:lnTo>
                <a:lnTo>
                  <a:pt x="165" y="1498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8" name="object 1808"/>
          <p:cNvSpPr/>
          <p:nvPr/>
        </p:nvSpPr>
        <p:spPr>
          <a:xfrm>
            <a:off x="1796623" y="1696535"/>
            <a:ext cx="876" cy="3962"/>
          </a:xfrm>
          <a:custGeom>
            <a:avLst/>
            <a:gdLst/>
            <a:ahLst/>
            <a:cxnLst/>
            <a:rect l="l" t="t" r="r" b="b"/>
            <a:pathLst>
              <a:path w="876" h="3962">
                <a:moveTo>
                  <a:pt x="558" y="558"/>
                </a:moveTo>
                <a:lnTo>
                  <a:pt x="876" y="0"/>
                </a:lnTo>
                <a:lnTo>
                  <a:pt x="0" y="2146"/>
                </a:lnTo>
                <a:lnTo>
                  <a:pt x="88" y="396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9" name="object 1809"/>
          <p:cNvSpPr/>
          <p:nvPr/>
        </p:nvSpPr>
        <p:spPr>
          <a:xfrm>
            <a:off x="1800586" y="1690918"/>
            <a:ext cx="8953" cy="12115"/>
          </a:xfrm>
          <a:custGeom>
            <a:avLst/>
            <a:gdLst/>
            <a:ahLst/>
            <a:cxnLst/>
            <a:rect l="l" t="t" r="r" b="b"/>
            <a:pathLst>
              <a:path w="8953" h="12115">
                <a:moveTo>
                  <a:pt x="0" y="12115"/>
                </a:moveTo>
                <a:lnTo>
                  <a:pt x="1104" y="11798"/>
                </a:lnTo>
                <a:lnTo>
                  <a:pt x="2298" y="10934"/>
                </a:lnTo>
                <a:lnTo>
                  <a:pt x="3479" y="9423"/>
                </a:lnTo>
                <a:lnTo>
                  <a:pt x="8953" y="0"/>
                </a:lnTo>
                <a:lnTo>
                  <a:pt x="7924" y="166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0" name="object 1810"/>
          <p:cNvSpPr/>
          <p:nvPr/>
        </p:nvSpPr>
        <p:spPr>
          <a:xfrm>
            <a:off x="1835196" y="1680782"/>
            <a:ext cx="317" cy="1104"/>
          </a:xfrm>
          <a:custGeom>
            <a:avLst/>
            <a:gdLst/>
            <a:ahLst/>
            <a:cxnLst/>
            <a:rect l="l" t="t" r="r" b="b"/>
            <a:pathLst>
              <a:path w="317" h="1104">
                <a:moveTo>
                  <a:pt x="317" y="1104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1" name="object 1811"/>
          <p:cNvSpPr/>
          <p:nvPr/>
        </p:nvSpPr>
        <p:spPr>
          <a:xfrm>
            <a:off x="1797497" y="1668028"/>
            <a:ext cx="18770" cy="28511"/>
          </a:xfrm>
          <a:custGeom>
            <a:avLst/>
            <a:gdLst/>
            <a:ahLst/>
            <a:cxnLst/>
            <a:rect l="l" t="t" r="r" b="b"/>
            <a:pathLst>
              <a:path w="18770" h="28511">
                <a:moveTo>
                  <a:pt x="18770" y="0"/>
                </a:moveTo>
                <a:lnTo>
                  <a:pt x="17741" y="76"/>
                </a:lnTo>
                <a:lnTo>
                  <a:pt x="15913" y="1270"/>
                </a:lnTo>
                <a:lnTo>
                  <a:pt x="14884" y="2692"/>
                </a:lnTo>
                <a:lnTo>
                  <a:pt x="0" y="2851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2" name="object 1812"/>
          <p:cNvSpPr/>
          <p:nvPr/>
        </p:nvSpPr>
        <p:spPr>
          <a:xfrm>
            <a:off x="1794488" y="1678877"/>
            <a:ext cx="952" cy="317"/>
          </a:xfrm>
          <a:custGeom>
            <a:avLst/>
            <a:gdLst/>
            <a:ahLst/>
            <a:cxnLst/>
            <a:rect l="l" t="t" r="r" b="b"/>
            <a:pathLst>
              <a:path w="952" h="317">
                <a:moveTo>
                  <a:pt x="0" y="317"/>
                </a:moveTo>
                <a:lnTo>
                  <a:pt x="952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3" name="object 1813"/>
          <p:cNvSpPr/>
          <p:nvPr/>
        </p:nvSpPr>
        <p:spPr>
          <a:xfrm>
            <a:off x="1792902" y="1679119"/>
            <a:ext cx="1270" cy="76"/>
          </a:xfrm>
          <a:custGeom>
            <a:avLst/>
            <a:gdLst/>
            <a:ahLst/>
            <a:cxnLst/>
            <a:rect l="l" t="t" r="r" b="b"/>
            <a:pathLst>
              <a:path w="1269" h="76">
                <a:moveTo>
                  <a:pt x="1269" y="76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4" name="object 1814"/>
          <p:cNvSpPr/>
          <p:nvPr/>
        </p:nvSpPr>
        <p:spPr>
          <a:xfrm>
            <a:off x="1799160" y="1665575"/>
            <a:ext cx="5461" cy="11633"/>
          </a:xfrm>
          <a:custGeom>
            <a:avLst/>
            <a:gdLst/>
            <a:ahLst/>
            <a:cxnLst/>
            <a:rect l="l" t="t" r="r" b="b"/>
            <a:pathLst>
              <a:path w="5461" h="11633">
                <a:moveTo>
                  <a:pt x="5384" y="393"/>
                </a:moveTo>
                <a:lnTo>
                  <a:pt x="5384" y="0"/>
                </a:lnTo>
                <a:lnTo>
                  <a:pt x="5461" y="2451"/>
                </a:lnTo>
                <a:lnTo>
                  <a:pt x="4356" y="6261"/>
                </a:lnTo>
                <a:lnTo>
                  <a:pt x="1193" y="10845"/>
                </a:lnTo>
                <a:lnTo>
                  <a:pt x="0" y="1163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5" name="object 1815"/>
          <p:cNvSpPr/>
          <p:nvPr/>
        </p:nvSpPr>
        <p:spPr>
          <a:xfrm>
            <a:off x="1791956" y="1678960"/>
            <a:ext cx="393" cy="76"/>
          </a:xfrm>
          <a:custGeom>
            <a:avLst/>
            <a:gdLst/>
            <a:ahLst/>
            <a:cxnLst/>
            <a:rect l="l" t="t" r="r" b="b"/>
            <a:pathLst>
              <a:path w="393" h="76">
                <a:moveTo>
                  <a:pt x="393" y="76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6" name="object 1816"/>
          <p:cNvSpPr/>
          <p:nvPr/>
        </p:nvSpPr>
        <p:spPr>
          <a:xfrm>
            <a:off x="1793058" y="1671591"/>
            <a:ext cx="241" cy="165"/>
          </a:xfrm>
          <a:custGeom>
            <a:avLst/>
            <a:gdLst/>
            <a:ahLst/>
            <a:cxnLst/>
            <a:rect l="l" t="t" r="r" b="b"/>
            <a:pathLst>
              <a:path w="241" h="165">
                <a:moveTo>
                  <a:pt x="241" y="0"/>
                </a:moveTo>
                <a:lnTo>
                  <a:pt x="0" y="16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7" name="object 1817"/>
          <p:cNvSpPr/>
          <p:nvPr/>
        </p:nvSpPr>
        <p:spPr>
          <a:xfrm>
            <a:off x="1796070" y="1664067"/>
            <a:ext cx="482" cy="876"/>
          </a:xfrm>
          <a:custGeom>
            <a:avLst/>
            <a:gdLst/>
            <a:ahLst/>
            <a:cxnLst/>
            <a:rect l="l" t="t" r="r" b="b"/>
            <a:pathLst>
              <a:path w="482" h="876">
                <a:moveTo>
                  <a:pt x="0" y="0"/>
                </a:moveTo>
                <a:lnTo>
                  <a:pt x="482" y="87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8" name="object 1818"/>
          <p:cNvSpPr/>
          <p:nvPr/>
        </p:nvSpPr>
        <p:spPr>
          <a:xfrm>
            <a:off x="1802324" y="1851845"/>
            <a:ext cx="128625" cy="74295"/>
          </a:xfrm>
          <a:custGeom>
            <a:avLst/>
            <a:gdLst/>
            <a:ahLst/>
            <a:cxnLst/>
            <a:rect l="l" t="t" r="r" b="b"/>
            <a:pathLst>
              <a:path w="128625" h="74294">
                <a:moveTo>
                  <a:pt x="128625" y="74295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9" name="object 1819"/>
          <p:cNvSpPr/>
          <p:nvPr/>
        </p:nvSpPr>
        <p:spPr>
          <a:xfrm>
            <a:off x="1801456" y="1702720"/>
            <a:ext cx="241" cy="76"/>
          </a:xfrm>
          <a:custGeom>
            <a:avLst/>
            <a:gdLst/>
            <a:ahLst/>
            <a:cxnLst/>
            <a:rect l="l" t="t" r="r" b="b"/>
            <a:pathLst>
              <a:path w="241" h="76">
                <a:moveTo>
                  <a:pt x="0" y="76"/>
                </a:moveTo>
                <a:lnTo>
                  <a:pt x="241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0" name="object 1820"/>
          <p:cNvSpPr/>
          <p:nvPr/>
        </p:nvSpPr>
        <p:spPr>
          <a:xfrm>
            <a:off x="1802884" y="1700969"/>
            <a:ext cx="635" cy="876"/>
          </a:xfrm>
          <a:custGeom>
            <a:avLst/>
            <a:gdLst/>
            <a:ahLst/>
            <a:cxnLst/>
            <a:rect l="l" t="t" r="r" b="b"/>
            <a:pathLst>
              <a:path w="635" h="876">
                <a:moveTo>
                  <a:pt x="0" y="876"/>
                </a:moveTo>
                <a:lnTo>
                  <a:pt x="635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1" name="object 1821"/>
          <p:cNvSpPr/>
          <p:nvPr/>
        </p:nvSpPr>
        <p:spPr>
          <a:xfrm>
            <a:off x="1809536" y="1690916"/>
            <a:ext cx="9347" cy="4914"/>
          </a:xfrm>
          <a:custGeom>
            <a:avLst/>
            <a:gdLst/>
            <a:ahLst/>
            <a:cxnLst/>
            <a:rect l="l" t="t" r="r" b="b"/>
            <a:pathLst>
              <a:path w="9347" h="4914">
                <a:moveTo>
                  <a:pt x="0" y="0"/>
                </a:moveTo>
                <a:lnTo>
                  <a:pt x="6172" y="3568"/>
                </a:lnTo>
                <a:lnTo>
                  <a:pt x="9347" y="4914"/>
                </a:lnTo>
                <a:lnTo>
                  <a:pt x="6731" y="379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2" name="object 1822"/>
          <p:cNvSpPr/>
          <p:nvPr/>
        </p:nvSpPr>
        <p:spPr>
          <a:xfrm>
            <a:off x="1802805" y="1672931"/>
            <a:ext cx="165" cy="165"/>
          </a:xfrm>
          <a:custGeom>
            <a:avLst/>
            <a:gdLst/>
            <a:ahLst/>
            <a:cxnLst/>
            <a:rect l="l" t="t" r="r" b="b"/>
            <a:pathLst>
              <a:path w="165" h="165">
                <a:moveTo>
                  <a:pt x="0" y="165"/>
                </a:moveTo>
                <a:lnTo>
                  <a:pt x="165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3" name="object 1823"/>
          <p:cNvSpPr/>
          <p:nvPr/>
        </p:nvSpPr>
        <p:spPr>
          <a:xfrm>
            <a:off x="1800903" y="1659157"/>
            <a:ext cx="3644" cy="7124"/>
          </a:xfrm>
          <a:custGeom>
            <a:avLst/>
            <a:gdLst/>
            <a:ahLst/>
            <a:cxnLst/>
            <a:rect l="l" t="t" r="r" b="b"/>
            <a:pathLst>
              <a:path w="3644" h="7124">
                <a:moveTo>
                  <a:pt x="0" y="0"/>
                </a:moveTo>
                <a:lnTo>
                  <a:pt x="2768" y="3479"/>
                </a:lnTo>
                <a:lnTo>
                  <a:pt x="3644" y="712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4" name="object 1824"/>
          <p:cNvSpPr/>
          <p:nvPr/>
        </p:nvSpPr>
        <p:spPr>
          <a:xfrm>
            <a:off x="1801615" y="1659712"/>
            <a:ext cx="635" cy="952"/>
          </a:xfrm>
          <a:custGeom>
            <a:avLst/>
            <a:gdLst/>
            <a:ahLst/>
            <a:cxnLst/>
            <a:rect l="l" t="t" r="r" b="b"/>
            <a:pathLst>
              <a:path w="635" h="952">
                <a:moveTo>
                  <a:pt x="0" y="0"/>
                </a:moveTo>
                <a:lnTo>
                  <a:pt x="635" y="95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5" name="object 1825"/>
          <p:cNvSpPr/>
          <p:nvPr/>
        </p:nvSpPr>
        <p:spPr>
          <a:xfrm>
            <a:off x="1813970" y="2701192"/>
            <a:ext cx="13309" cy="711"/>
          </a:xfrm>
          <a:custGeom>
            <a:avLst/>
            <a:gdLst/>
            <a:ahLst/>
            <a:cxnLst/>
            <a:rect l="l" t="t" r="r" b="b"/>
            <a:pathLst>
              <a:path w="13309" h="711">
                <a:moveTo>
                  <a:pt x="0" y="711"/>
                </a:moveTo>
                <a:lnTo>
                  <a:pt x="13309" y="0"/>
                </a:lnTo>
                <a:lnTo>
                  <a:pt x="6654" y="31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6" name="object 1826"/>
          <p:cNvSpPr/>
          <p:nvPr/>
        </p:nvSpPr>
        <p:spPr>
          <a:xfrm>
            <a:off x="1809935" y="1691158"/>
            <a:ext cx="4749" cy="2768"/>
          </a:xfrm>
          <a:custGeom>
            <a:avLst/>
            <a:gdLst/>
            <a:ahLst/>
            <a:cxnLst/>
            <a:rect l="l" t="t" r="r" b="b"/>
            <a:pathLst>
              <a:path w="4749" h="2768">
                <a:moveTo>
                  <a:pt x="4749" y="2768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7" name="object 1827"/>
          <p:cNvSpPr/>
          <p:nvPr/>
        </p:nvSpPr>
        <p:spPr>
          <a:xfrm>
            <a:off x="1822128" y="1690124"/>
            <a:ext cx="952" cy="76"/>
          </a:xfrm>
          <a:custGeom>
            <a:avLst/>
            <a:gdLst/>
            <a:ahLst/>
            <a:cxnLst/>
            <a:rect l="l" t="t" r="r" b="b"/>
            <a:pathLst>
              <a:path w="952" h="76">
                <a:moveTo>
                  <a:pt x="0" y="0"/>
                </a:moveTo>
                <a:lnTo>
                  <a:pt x="952" y="7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8" name="object 1828"/>
          <p:cNvSpPr/>
          <p:nvPr/>
        </p:nvSpPr>
        <p:spPr>
          <a:xfrm>
            <a:off x="1812545" y="1675552"/>
            <a:ext cx="10693" cy="10058"/>
          </a:xfrm>
          <a:custGeom>
            <a:avLst/>
            <a:gdLst/>
            <a:ahLst/>
            <a:cxnLst/>
            <a:rect l="l" t="t" r="r" b="b"/>
            <a:pathLst>
              <a:path w="10693" h="10058">
                <a:moveTo>
                  <a:pt x="0" y="10058"/>
                </a:moveTo>
                <a:lnTo>
                  <a:pt x="5778" y="0"/>
                </a:lnTo>
                <a:lnTo>
                  <a:pt x="10693" y="284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9" name="object 1829"/>
          <p:cNvSpPr/>
          <p:nvPr/>
        </p:nvSpPr>
        <p:spPr>
          <a:xfrm>
            <a:off x="1817058" y="1688303"/>
            <a:ext cx="1587" cy="635"/>
          </a:xfrm>
          <a:custGeom>
            <a:avLst/>
            <a:gdLst/>
            <a:ahLst/>
            <a:cxnLst/>
            <a:rect l="l" t="t" r="r" b="b"/>
            <a:pathLst>
              <a:path w="1587" h="635">
                <a:moveTo>
                  <a:pt x="0" y="0"/>
                </a:moveTo>
                <a:lnTo>
                  <a:pt x="1587" y="63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0" name="object 1830"/>
          <p:cNvSpPr/>
          <p:nvPr/>
        </p:nvSpPr>
        <p:spPr>
          <a:xfrm>
            <a:off x="1815713" y="1668028"/>
            <a:ext cx="1346" cy="165"/>
          </a:xfrm>
          <a:custGeom>
            <a:avLst/>
            <a:gdLst/>
            <a:ahLst/>
            <a:cxnLst/>
            <a:rect l="l" t="t" r="r" b="b"/>
            <a:pathLst>
              <a:path w="1346" h="165">
                <a:moveTo>
                  <a:pt x="0" y="0"/>
                </a:moveTo>
                <a:lnTo>
                  <a:pt x="1346" y="16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1" name="object 1831"/>
          <p:cNvSpPr/>
          <p:nvPr/>
        </p:nvSpPr>
        <p:spPr>
          <a:xfrm>
            <a:off x="1818881" y="2781183"/>
            <a:ext cx="6172" cy="711"/>
          </a:xfrm>
          <a:custGeom>
            <a:avLst/>
            <a:gdLst/>
            <a:ahLst/>
            <a:cxnLst/>
            <a:rect l="l" t="t" r="r" b="b"/>
            <a:pathLst>
              <a:path w="6172" h="711">
                <a:moveTo>
                  <a:pt x="0" y="0"/>
                </a:moveTo>
                <a:lnTo>
                  <a:pt x="6172" y="711"/>
                </a:lnTo>
                <a:lnTo>
                  <a:pt x="5537" y="63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2" name="object 1832"/>
          <p:cNvSpPr/>
          <p:nvPr/>
        </p:nvSpPr>
        <p:spPr>
          <a:xfrm>
            <a:off x="1825061" y="2774208"/>
            <a:ext cx="20751" cy="7683"/>
          </a:xfrm>
          <a:custGeom>
            <a:avLst/>
            <a:gdLst/>
            <a:ahLst/>
            <a:cxnLst/>
            <a:rect l="l" t="t" r="r" b="b"/>
            <a:pathLst>
              <a:path w="20751" h="7683">
                <a:moveTo>
                  <a:pt x="393" y="7607"/>
                </a:moveTo>
                <a:lnTo>
                  <a:pt x="0" y="7683"/>
                </a:lnTo>
                <a:lnTo>
                  <a:pt x="12827" y="4762"/>
                </a:lnTo>
                <a:lnTo>
                  <a:pt x="20751" y="0"/>
                </a:lnTo>
                <a:lnTo>
                  <a:pt x="17894" y="173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3" name="object 1833"/>
          <p:cNvSpPr/>
          <p:nvPr/>
        </p:nvSpPr>
        <p:spPr>
          <a:xfrm>
            <a:off x="1827277" y="2701190"/>
            <a:ext cx="4673" cy="1270"/>
          </a:xfrm>
          <a:custGeom>
            <a:avLst/>
            <a:gdLst/>
            <a:ahLst/>
            <a:cxnLst/>
            <a:rect l="l" t="t" r="r" b="b"/>
            <a:pathLst>
              <a:path w="4673" h="1269">
                <a:moveTo>
                  <a:pt x="0" y="0"/>
                </a:moveTo>
                <a:lnTo>
                  <a:pt x="4673" y="127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4" name="object 1834"/>
          <p:cNvSpPr/>
          <p:nvPr/>
        </p:nvSpPr>
        <p:spPr>
          <a:xfrm>
            <a:off x="1823081" y="1690038"/>
            <a:ext cx="952" cy="165"/>
          </a:xfrm>
          <a:custGeom>
            <a:avLst/>
            <a:gdLst/>
            <a:ahLst/>
            <a:cxnLst/>
            <a:rect l="l" t="t" r="r" b="b"/>
            <a:pathLst>
              <a:path w="952" h="165">
                <a:moveTo>
                  <a:pt x="0" y="165"/>
                </a:moveTo>
                <a:lnTo>
                  <a:pt x="952" y="0"/>
                </a:lnTo>
                <a:lnTo>
                  <a:pt x="393" y="8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5" name="object 1835"/>
          <p:cNvSpPr/>
          <p:nvPr/>
        </p:nvSpPr>
        <p:spPr>
          <a:xfrm>
            <a:off x="1818882" y="1695193"/>
            <a:ext cx="12115" cy="2222"/>
          </a:xfrm>
          <a:custGeom>
            <a:avLst/>
            <a:gdLst/>
            <a:ahLst/>
            <a:cxnLst/>
            <a:rect l="l" t="t" r="r" b="b"/>
            <a:pathLst>
              <a:path w="12115" h="2222">
                <a:moveTo>
                  <a:pt x="12115" y="0"/>
                </a:moveTo>
                <a:lnTo>
                  <a:pt x="10375" y="1270"/>
                </a:lnTo>
                <a:lnTo>
                  <a:pt x="6807" y="2222"/>
                </a:lnTo>
                <a:lnTo>
                  <a:pt x="2692" y="1816"/>
                </a:lnTo>
                <a:lnTo>
                  <a:pt x="0" y="63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6" name="object 1836"/>
          <p:cNvSpPr/>
          <p:nvPr/>
        </p:nvSpPr>
        <p:spPr>
          <a:xfrm>
            <a:off x="1819276" y="1695987"/>
            <a:ext cx="2298" cy="1028"/>
          </a:xfrm>
          <a:custGeom>
            <a:avLst/>
            <a:gdLst/>
            <a:ahLst/>
            <a:cxnLst/>
            <a:rect l="l" t="t" r="r" b="b"/>
            <a:pathLst>
              <a:path w="2298" h="1028">
                <a:moveTo>
                  <a:pt x="2298" y="1028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7" name="object 1837"/>
          <p:cNvSpPr/>
          <p:nvPr/>
        </p:nvSpPr>
        <p:spPr>
          <a:xfrm>
            <a:off x="1824031" y="1685846"/>
            <a:ext cx="3797" cy="4203"/>
          </a:xfrm>
          <a:custGeom>
            <a:avLst/>
            <a:gdLst/>
            <a:ahLst/>
            <a:cxnLst/>
            <a:rect l="l" t="t" r="r" b="b"/>
            <a:pathLst>
              <a:path w="3797" h="4203">
                <a:moveTo>
                  <a:pt x="3721" y="317"/>
                </a:moveTo>
                <a:lnTo>
                  <a:pt x="3797" y="0"/>
                </a:lnTo>
                <a:lnTo>
                  <a:pt x="3162" y="1587"/>
                </a:lnTo>
                <a:lnTo>
                  <a:pt x="1739" y="3327"/>
                </a:lnTo>
                <a:lnTo>
                  <a:pt x="0" y="420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8" name="object 1838"/>
          <p:cNvSpPr/>
          <p:nvPr/>
        </p:nvSpPr>
        <p:spPr>
          <a:xfrm>
            <a:off x="1826408" y="1680856"/>
            <a:ext cx="1587" cy="4991"/>
          </a:xfrm>
          <a:custGeom>
            <a:avLst/>
            <a:gdLst/>
            <a:ahLst/>
            <a:cxnLst/>
            <a:rect l="l" t="t" r="r" b="b"/>
            <a:pathLst>
              <a:path w="1587" h="4991">
                <a:moveTo>
                  <a:pt x="1422" y="4991"/>
                </a:moveTo>
                <a:lnTo>
                  <a:pt x="1587" y="2298"/>
                </a:lnTo>
                <a:lnTo>
                  <a:pt x="787" y="800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9" name="object 1839"/>
          <p:cNvSpPr/>
          <p:nvPr/>
        </p:nvSpPr>
        <p:spPr>
          <a:xfrm>
            <a:off x="1821812" y="1677610"/>
            <a:ext cx="4749" cy="3403"/>
          </a:xfrm>
          <a:custGeom>
            <a:avLst/>
            <a:gdLst/>
            <a:ahLst/>
            <a:cxnLst/>
            <a:rect l="l" t="t" r="r" b="b"/>
            <a:pathLst>
              <a:path w="4749" h="3403">
                <a:moveTo>
                  <a:pt x="0" y="0"/>
                </a:moveTo>
                <a:lnTo>
                  <a:pt x="2768" y="1663"/>
                </a:lnTo>
                <a:lnTo>
                  <a:pt x="4749" y="340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0" name="object 1840"/>
          <p:cNvSpPr/>
          <p:nvPr/>
        </p:nvSpPr>
        <p:spPr>
          <a:xfrm>
            <a:off x="1827830" y="2701349"/>
            <a:ext cx="25895" cy="14655"/>
          </a:xfrm>
          <a:custGeom>
            <a:avLst/>
            <a:gdLst/>
            <a:ahLst/>
            <a:cxnLst/>
            <a:rect l="l" t="t" r="r" b="b"/>
            <a:pathLst>
              <a:path w="25895" h="14655">
                <a:moveTo>
                  <a:pt x="0" y="0"/>
                </a:moveTo>
                <a:lnTo>
                  <a:pt x="12280" y="3403"/>
                </a:lnTo>
                <a:lnTo>
                  <a:pt x="23279" y="11010"/>
                </a:lnTo>
                <a:lnTo>
                  <a:pt x="25895" y="1465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1" name="object 1841"/>
          <p:cNvSpPr/>
          <p:nvPr/>
        </p:nvSpPr>
        <p:spPr>
          <a:xfrm>
            <a:off x="1827828" y="1717206"/>
            <a:ext cx="1270" cy="2298"/>
          </a:xfrm>
          <a:custGeom>
            <a:avLst/>
            <a:gdLst/>
            <a:ahLst/>
            <a:cxnLst/>
            <a:rect l="l" t="t" r="r" b="b"/>
            <a:pathLst>
              <a:path w="1269" h="2298">
                <a:moveTo>
                  <a:pt x="952" y="1904"/>
                </a:moveTo>
                <a:lnTo>
                  <a:pt x="1269" y="2298"/>
                </a:lnTo>
                <a:lnTo>
                  <a:pt x="482" y="1435"/>
                </a:lnTo>
                <a:lnTo>
                  <a:pt x="0" y="0"/>
                </a:lnTo>
                <a:lnTo>
                  <a:pt x="76" y="24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2" name="object 1842"/>
          <p:cNvSpPr/>
          <p:nvPr/>
        </p:nvSpPr>
        <p:spPr>
          <a:xfrm>
            <a:off x="1827830" y="1700104"/>
            <a:ext cx="9029" cy="17106"/>
          </a:xfrm>
          <a:custGeom>
            <a:avLst/>
            <a:gdLst/>
            <a:ahLst/>
            <a:cxnLst/>
            <a:rect l="l" t="t" r="r" b="b"/>
            <a:pathLst>
              <a:path w="9029" h="17106">
                <a:moveTo>
                  <a:pt x="0" y="17106"/>
                </a:moveTo>
                <a:lnTo>
                  <a:pt x="165" y="15836"/>
                </a:lnTo>
                <a:lnTo>
                  <a:pt x="1028" y="13855"/>
                </a:lnTo>
                <a:lnTo>
                  <a:pt x="9029" y="0"/>
                </a:lnTo>
                <a:lnTo>
                  <a:pt x="7848" y="205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3" name="object 1843"/>
          <p:cNvSpPr/>
          <p:nvPr/>
        </p:nvSpPr>
        <p:spPr>
          <a:xfrm>
            <a:off x="1829099" y="1719507"/>
            <a:ext cx="1346" cy="952"/>
          </a:xfrm>
          <a:custGeom>
            <a:avLst/>
            <a:gdLst/>
            <a:ahLst/>
            <a:cxnLst/>
            <a:rect l="l" t="t" r="r" b="b"/>
            <a:pathLst>
              <a:path w="1346" h="952">
                <a:moveTo>
                  <a:pt x="0" y="0"/>
                </a:moveTo>
                <a:lnTo>
                  <a:pt x="1346" y="952"/>
                </a:lnTo>
                <a:lnTo>
                  <a:pt x="711" y="55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4" name="object 1844"/>
          <p:cNvSpPr/>
          <p:nvPr/>
        </p:nvSpPr>
        <p:spPr>
          <a:xfrm>
            <a:off x="1830444" y="1720457"/>
            <a:ext cx="10058" cy="5778"/>
          </a:xfrm>
          <a:custGeom>
            <a:avLst/>
            <a:gdLst/>
            <a:ahLst/>
            <a:cxnLst/>
            <a:rect l="l" t="t" r="r" b="b"/>
            <a:pathLst>
              <a:path w="10058" h="5778">
                <a:moveTo>
                  <a:pt x="0" y="0"/>
                </a:moveTo>
                <a:lnTo>
                  <a:pt x="10058" y="577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5" name="object 1845"/>
          <p:cNvSpPr/>
          <p:nvPr/>
        </p:nvSpPr>
        <p:spPr>
          <a:xfrm>
            <a:off x="1827913" y="1715942"/>
            <a:ext cx="76" cy="800"/>
          </a:xfrm>
          <a:custGeom>
            <a:avLst/>
            <a:gdLst/>
            <a:ahLst/>
            <a:cxnLst/>
            <a:rect l="l" t="t" r="r" b="b"/>
            <a:pathLst>
              <a:path w="76" h="800">
                <a:moveTo>
                  <a:pt x="76" y="0"/>
                </a:moveTo>
                <a:lnTo>
                  <a:pt x="0" y="80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6" name="object 1846"/>
          <p:cNvSpPr/>
          <p:nvPr/>
        </p:nvSpPr>
        <p:spPr>
          <a:xfrm>
            <a:off x="1836220" y="1690039"/>
            <a:ext cx="15138" cy="35090"/>
          </a:xfrm>
          <a:custGeom>
            <a:avLst/>
            <a:gdLst/>
            <a:ahLst/>
            <a:cxnLst/>
            <a:rect l="l" t="t" r="r" b="b"/>
            <a:pathLst>
              <a:path w="15138" h="35090">
                <a:moveTo>
                  <a:pt x="14579" y="876"/>
                </a:moveTo>
                <a:lnTo>
                  <a:pt x="14897" y="0"/>
                </a:lnTo>
                <a:lnTo>
                  <a:pt x="0" y="26225"/>
                </a:lnTo>
                <a:lnTo>
                  <a:pt x="15138" y="35090"/>
                </a:lnTo>
                <a:lnTo>
                  <a:pt x="14579" y="3477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7" name="object 1847"/>
          <p:cNvSpPr/>
          <p:nvPr/>
        </p:nvSpPr>
        <p:spPr>
          <a:xfrm>
            <a:off x="1829258" y="1690047"/>
            <a:ext cx="5778" cy="6413"/>
          </a:xfrm>
          <a:custGeom>
            <a:avLst/>
            <a:gdLst/>
            <a:ahLst/>
            <a:cxnLst/>
            <a:rect l="l" t="t" r="r" b="b"/>
            <a:pathLst>
              <a:path w="5778" h="6413">
                <a:moveTo>
                  <a:pt x="0" y="6413"/>
                </a:moveTo>
                <a:lnTo>
                  <a:pt x="2527" y="4508"/>
                </a:lnTo>
                <a:lnTo>
                  <a:pt x="5778" y="0"/>
                </a:lnTo>
                <a:lnTo>
                  <a:pt x="5384" y="71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8" name="object 1848"/>
          <p:cNvSpPr/>
          <p:nvPr/>
        </p:nvSpPr>
        <p:spPr>
          <a:xfrm>
            <a:off x="1834329" y="1690441"/>
            <a:ext cx="469" cy="876"/>
          </a:xfrm>
          <a:custGeom>
            <a:avLst/>
            <a:gdLst/>
            <a:ahLst/>
            <a:cxnLst/>
            <a:rect l="l" t="t" r="r" b="b"/>
            <a:pathLst>
              <a:path w="469" h="876">
                <a:moveTo>
                  <a:pt x="469" y="0"/>
                </a:moveTo>
                <a:lnTo>
                  <a:pt x="0" y="87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9" name="object 1849"/>
          <p:cNvSpPr/>
          <p:nvPr/>
        </p:nvSpPr>
        <p:spPr>
          <a:xfrm>
            <a:off x="1828068" y="1685056"/>
            <a:ext cx="0" cy="317"/>
          </a:xfrm>
          <a:custGeom>
            <a:avLst/>
            <a:gdLst/>
            <a:ahLst/>
            <a:cxnLst/>
            <a:rect l="l" t="t" r="r" b="b"/>
            <a:pathLst>
              <a:path h="317">
                <a:moveTo>
                  <a:pt x="0" y="0"/>
                </a:moveTo>
                <a:lnTo>
                  <a:pt x="0" y="31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0" name="object 1850"/>
          <p:cNvSpPr/>
          <p:nvPr/>
        </p:nvSpPr>
        <p:spPr>
          <a:xfrm>
            <a:off x="1836068" y="1686002"/>
            <a:ext cx="0" cy="241"/>
          </a:xfrm>
          <a:custGeom>
            <a:avLst/>
            <a:gdLst/>
            <a:ahLst/>
            <a:cxnLst/>
            <a:rect l="l" t="t" r="r" b="b"/>
            <a:pathLst>
              <a:path h="241">
                <a:moveTo>
                  <a:pt x="0" y="241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1" name="object 1851"/>
          <p:cNvSpPr/>
          <p:nvPr/>
        </p:nvSpPr>
        <p:spPr>
          <a:xfrm>
            <a:off x="1835826" y="1682910"/>
            <a:ext cx="241" cy="800"/>
          </a:xfrm>
          <a:custGeom>
            <a:avLst/>
            <a:gdLst/>
            <a:ahLst/>
            <a:cxnLst/>
            <a:rect l="l" t="t" r="r" b="b"/>
            <a:pathLst>
              <a:path w="241" h="800">
                <a:moveTo>
                  <a:pt x="241" y="800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2" name="object 1852"/>
          <p:cNvSpPr/>
          <p:nvPr/>
        </p:nvSpPr>
        <p:spPr>
          <a:xfrm>
            <a:off x="1832265" y="1677208"/>
            <a:ext cx="2374" cy="2857"/>
          </a:xfrm>
          <a:custGeom>
            <a:avLst/>
            <a:gdLst/>
            <a:ahLst/>
            <a:cxnLst/>
            <a:rect l="l" t="t" r="r" b="b"/>
            <a:pathLst>
              <a:path w="2374" h="2857">
                <a:moveTo>
                  <a:pt x="2374" y="2857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3" name="object 1853"/>
          <p:cNvSpPr/>
          <p:nvPr/>
        </p:nvSpPr>
        <p:spPr>
          <a:xfrm>
            <a:off x="1845809" y="2756396"/>
            <a:ext cx="14097" cy="17818"/>
          </a:xfrm>
          <a:custGeom>
            <a:avLst/>
            <a:gdLst/>
            <a:ahLst/>
            <a:cxnLst/>
            <a:rect l="l" t="t" r="r" b="b"/>
            <a:pathLst>
              <a:path w="14097" h="17818">
                <a:moveTo>
                  <a:pt x="0" y="17818"/>
                </a:moveTo>
                <a:lnTo>
                  <a:pt x="3644" y="15595"/>
                </a:lnTo>
                <a:lnTo>
                  <a:pt x="12115" y="5308"/>
                </a:lnTo>
                <a:lnTo>
                  <a:pt x="14097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4" name="object 1854"/>
          <p:cNvSpPr/>
          <p:nvPr/>
        </p:nvSpPr>
        <p:spPr>
          <a:xfrm>
            <a:off x="1840028" y="1726002"/>
            <a:ext cx="10375" cy="4597"/>
          </a:xfrm>
          <a:custGeom>
            <a:avLst/>
            <a:gdLst/>
            <a:ahLst/>
            <a:cxnLst/>
            <a:rect l="l" t="t" r="r" b="b"/>
            <a:pathLst>
              <a:path w="10375" h="4597">
                <a:moveTo>
                  <a:pt x="0" y="0"/>
                </a:moveTo>
                <a:lnTo>
                  <a:pt x="6807" y="3962"/>
                </a:lnTo>
                <a:lnTo>
                  <a:pt x="8470" y="4597"/>
                </a:lnTo>
                <a:lnTo>
                  <a:pt x="10375" y="4521"/>
                </a:lnTo>
                <a:lnTo>
                  <a:pt x="10058" y="459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5" name="object 1855"/>
          <p:cNvSpPr/>
          <p:nvPr/>
        </p:nvSpPr>
        <p:spPr>
          <a:xfrm>
            <a:off x="1846284" y="1684976"/>
            <a:ext cx="1104" cy="317"/>
          </a:xfrm>
          <a:custGeom>
            <a:avLst/>
            <a:gdLst/>
            <a:ahLst/>
            <a:cxnLst/>
            <a:rect l="l" t="t" r="r" b="b"/>
            <a:pathLst>
              <a:path w="1104" h="317">
                <a:moveTo>
                  <a:pt x="0" y="317"/>
                </a:moveTo>
                <a:lnTo>
                  <a:pt x="1104" y="0"/>
                </a:lnTo>
                <a:lnTo>
                  <a:pt x="558" y="15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6" name="object 1856"/>
          <p:cNvSpPr/>
          <p:nvPr/>
        </p:nvSpPr>
        <p:spPr>
          <a:xfrm>
            <a:off x="1846924" y="2769619"/>
            <a:ext cx="4508" cy="3886"/>
          </a:xfrm>
          <a:custGeom>
            <a:avLst/>
            <a:gdLst/>
            <a:ahLst/>
            <a:cxnLst/>
            <a:rect l="l" t="t" r="r" b="b"/>
            <a:pathLst>
              <a:path w="4508" h="3886">
                <a:moveTo>
                  <a:pt x="4508" y="0"/>
                </a:moveTo>
                <a:lnTo>
                  <a:pt x="2527" y="2374"/>
                </a:lnTo>
                <a:lnTo>
                  <a:pt x="0" y="388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7" name="object 1857"/>
          <p:cNvSpPr/>
          <p:nvPr/>
        </p:nvSpPr>
        <p:spPr>
          <a:xfrm>
            <a:off x="1852938" y="2714972"/>
            <a:ext cx="10058" cy="44907"/>
          </a:xfrm>
          <a:custGeom>
            <a:avLst/>
            <a:gdLst/>
            <a:ahLst/>
            <a:cxnLst/>
            <a:rect l="l" t="t" r="r" b="b"/>
            <a:pathLst>
              <a:path w="10058" h="44907">
                <a:moveTo>
                  <a:pt x="0" y="0"/>
                </a:moveTo>
                <a:lnTo>
                  <a:pt x="6019" y="8153"/>
                </a:lnTo>
                <a:lnTo>
                  <a:pt x="10058" y="20904"/>
                </a:lnTo>
                <a:lnTo>
                  <a:pt x="9664" y="34213"/>
                </a:lnTo>
                <a:lnTo>
                  <a:pt x="5702" y="4490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8" name="object 1858"/>
          <p:cNvSpPr/>
          <p:nvPr/>
        </p:nvSpPr>
        <p:spPr>
          <a:xfrm>
            <a:off x="1847474" y="2709824"/>
            <a:ext cx="3644" cy="2540"/>
          </a:xfrm>
          <a:custGeom>
            <a:avLst/>
            <a:gdLst/>
            <a:ahLst/>
            <a:cxnLst/>
            <a:rect l="l" t="t" r="r" b="b"/>
            <a:pathLst>
              <a:path w="3644" h="2539">
                <a:moveTo>
                  <a:pt x="0" y="0"/>
                </a:moveTo>
                <a:lnTo>
                  <a:pt x="3644" y="254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9" name="object 1859"/>
          <p:cNvSpPr/>
          <p:nvPr/>
        </p:nvSpPr>
        <p:spPr>
          <a:xfrm>
            <a:off x="1853331" y="2121603"/>
            <a:ext cx="8153" cy="14096"/>
          </a:xfrm>
          <a:custGeom>
            <a:avLst/>
            <a:gdLst/>
            <a:ahLst/>
            <a:cxnLst/>
            <a:rect l="l" t="t" r="r" b="b"/>
            <a:pathLst>
              <a:path w="8153" h="14097">
                <a:moveTo>
                  <a:pt x="2933" y="8953"/>
                </a:moveTo>
                <a:lnTo>
                  <a:pt x="8153" y="0"/>
                </a:lnTo>
                <a:lnTo>
                  <a:pt x="0" y="1409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0" name="object 1860"/>
          <p:cNvSpPr/>
          <p:nvPr/>
        </p:nvSpPr>
        <p:spPr>
          <a:xfrm>
            <a:off x="1850405" y="1726084"/>
            <a:ext cx="1905" cy="4432"/>
          </a:xfrm>
          <a:custGeom>
            <a:avLst/>
            <a:gdLst/>
            <a:ahLst/>
            <a:cxnLst/>
            <a:rect l="l" t="t" r="r" b="b"/>
            <a:pathLst>
              <a:path w="1905" h="4432">
                <a:moveTo>
                  <a:pt x="1739" y="393"/>
                </a:moveTo>
                <a:lnTo>
                  <a:pt x="1663" y="0"/>
                </a:lnTo>
                <a:lnTo>
                  <a:pt x="1905" y="1981"/>
                </a:lnTo>
                <a:lnTo>
                  <a:pt x="1498" y="3086"/>
                </a:lnTo>
                <a:lnTo>
                  <a:pt x="0" y="443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1" name="object 1861"/>
          <p:cNvSpPr/>
          <p:nvPr/>
        </p:nvSpPr>
        <p:spPr>
          <a:xfrm>
            <a:off x="1851907" y="1728776"/>
            <a:ext cx="165" cy="393"/>
          </a:xfrm>
          <a:custGeom>
            <a:avLst/>
            <a:gdLst/>
            <a:ahLst/>
            <a:cxnLst/>
            <a:rect l="l" t="t" r="r" b="b"/>
            <a:pathLst>
              <a:path w="165" h="393">
                <a:moveTo>
                  <a:pt x="0" y="393"/>
                </a:moveTo>
                <a:lnTo>
                  <a:pt x="165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2" name="object 1862"/>
          <p:cNvSpPr/>
          <p:nvPr/>
        </p:nvSpPr>
        <p:spPr>
          <a:xfrm>
            <a:off x="1850875" y="1730040"/>
            <a:ext cx="241" cy="165"/>
          </a:xfrm>
          <a:custGeom>
            <a:avLst/>
            <a:gdLst/>
            <a:ahLst/>
            <a:cxnLst/>
            <a:rect l="l" t="t" r="r" b="b"/>
            <a:pathLst>
              <a:path w="241" h="165">
                <a:moveTo>
                  <a:pt x="241" y="0"/>
                </a:moveTo>
                <a:lnTo>
                  <a:pt x="0" y="16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3" name="object 1863"/>
          <p:cNvSpPr/>
          <p:nvPr/>
        </p:nvSpPr>
        <p:spPr>
          <a:xfrm>
            <a:off x="1851350" y="1725129"/>
            <a:ext cx="711" cy="952"/>
          </a:xfrm>
          <a:custGeom>
            <a:avLst/>
            <a:gdLst/>
            <a:ahLst/>
            <a:cxnLst/>
            <a:rect l="l" t="t" r="r" b="b"/>
            <a:pathLst>
              <a:path w="711" h="952">
                <a:moveTo>
                  <a:pt x="241" y="317"/>
                </a:moveTo>
                <a:lnTo>
                  <a:pt x="711" y="952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4" name="object 1864"/>
          <p:cNvSpPr/>
          <p:nvPr/>
        </p:nvSpPr>
        <p:spPr>
          <a:xfrm>
            <a:off x="1851116" y="1689016"/>
            <a:ext cx="317" cy="1028"/>
          </a:xfrm>
          <a:custGeom>
            <a:avLst/>
            <a:gdLst/>
            <a:ahLst/>
            <a:cxnLst/>
            <a:rect l="l" t="t" r="r" b="b"/>
            <a:pathLst>
              <a:path w="317" h="1028">
                <a:moveTo>
                  <a:pt x="0" y="1028"/>
                </a:moveTo>
                <a:lnTo>
                  <a:pt x="317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5" name="object 1865"/>
          <p:cNvSpPr/>
          <p:nvPr/>
        </p:nvSpPr>
        <p:spPr>
          <a:xfrm>
            <a:off x="1847391" y="1684978"/>
            <a:ext cx="4127" cy="4432"/>
          </a:xfrm>
          <a:custGeom>
            <a:avLst/>
            <a:gdLst/>
            <a:ahLst/>
            <a:cxnLst/>
            <a:rect l="l" t="t" r="r" b="b"/>
            <a:pathLst>
              <a:path w="4127" h="4432">
                <a:moveTo>
                  <a:pt x="3962" y="4432"/>
                </a:moveTo>
                <a:lnTo>
                  <a:pt x="4127" y="3238"/>
                </a:lnTo>
                <a:lnTo>
                  <a:pt x="3251" y="1346"/>
                </a:lnTo>
                <a:lnTo>
                  <a:pt x="2222" y="469"/>
                </a:lnTo>
                <a:lnTo>
                  <a:pt x="0" y="0"/>
                </a:lnTo>
                <a:lnTo>
                  <a:pt x="952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6" name="object 1866"/>
          <p:cNvSpPr/>
          <p:nvPr/>
        </p:nvSpPr>
        <p:spPr>
          <a:xfrm>
            <a:off x="1850641" y="1686323"/>
            <a:ext cx="635" cy="952"/>
          </a:xfrm>
          <a:custGeom>
            <a:avLst/>
            <a:gdLst/>
            <a:ahLst/>
            <a:cxnLst/>
            <a:rect l="l" t="t" r="r" b="b"/>
            <a:pathLst>
              <a:path w="635" h="952">
                <a:moveTo>
                  <a:pt x="0" y="0"/>
                </a:moveTo>
                <a:lnTo>
                  <a:pt x="635" y="95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7" name="object 1867"/>
          <p:cNvSpPr/>
          <p:nvPr/>
        </p:nvSpPr>
        <p:spPr>
          <a:xfrm>
            <a:off x="1851275" y="1519680"/>
            <a:ext cx="21463" cy="8559"/>
          </a:xfrm>
          <a:custGeom>
            <a:avLst/>
            <a:gdLst/>
            <a:ahLst/>
            <a:cxnLst/>
            <a:rect l="l" t="t" r="r" b="b"/>
            <a:pathLst>
              <a:path w="21462" h="8559">
                <a:moveTo>
                  <a:pt x="0" y="8559"/>
                </a:moveTo>
                <a:lnTo>
                  <a:pt x="21463" y="0"/>
                </a:lnTo>
                <a:lnTo>
                  <a:pt x="12509" y="356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8" name="object 1868"/>
          <p:cNvSpPr/>
          <p:nvPr/>
        </p:nvSpPr>
        <p:spPr>
          <a:xfrm>
            <a:off x="1861489" y="1965586"/>
            <a:ext cx="90055" cy="156019"/>
          </a:xfrm>
          <a:custGeom>
            <a:avLst/>
            <a:gdLst/>
            <a:ahLst/>
            <a:cxnLst/>
            <a:rect l="l" t="t" r="r" b="b"/>
            <a:pathLst>
              <a:path w="90055" h="156019">
                <a:moveTo>
                  <a:pt x="0" y="156019"/>
                </a:moveTo>
                <a:lnTo>
                  <a:pt x="90055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9" name="object 1869"/>
          <p:cNvSpPr/>
          <p:nvPr/>
        </p:nvSpPr>
        <p:spPr>
          <a:xfrm>
            <a:off x="1866163" y="1741605"/>
            <a:ext cx="2933" cy="317"/>
          </a:xfrm>
          <a:custGeom>
            <a:avLst/>
            <a:gdLst/>
            <a:ahLst/>
            <a:cxnLst/>
            <a:rect l="l" t="t" r="r" b="b"/>
            <a:pathLst>
              <a:path w="2933" h="317">
                <a:moveTo>
                  <a:pt x="0" y="0"/>
                </a:moveTo>
                <a:lnTo>
                  <a:pt x="1816" y="317"/>
                </a:lnTo>
                <a:lnTo>
                  <a:pt x="2933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0" name="object 1870"/>
          <p:cNvSpPr/>
          <p:nvPr/>
        </p:nvSpPr>
        <p:spPr>
          <a:xfrm>
            <a:off x="1877648" y="1719821"/>
            <a:ext cx="17030" cy="8636"/>
          </a:xfrm>
          <a:custGeom>
            <a:avLst/>
            <a:gdLst/>
            <a:ahLst/>
            <a:cxnLst/>
            <a:rect l="l" t="t" r="r" b="b"/>
            <a:pathLst>
              <a:path w="17030" h="8636">
                <a:moveTo>
                  <a:pt x="0" y="8635"/>
                </a:moveTo>
                <a:lnTo>
                  <a:pt x="17030" y="0"/>
                </a:lnTo>
                <a:lnTo>
                  <a:pt x="16230" y="39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1" name="object 1871"/>
          <p:cNvSpPr/>
          <p:nvPr/>
        </p:nvSpPr>
        <p:spPr>
          <a:xfrm>
            <a:off x="1864024" y="1735660"/>
            <a:ext cx="3009" cy="6261"/>
          </a:xfrm>
          <a:custGeom>
            <a:avLst/>
            <a:gdLst/>
            <a:ahLst/>
            <a:cxnLst/>
            <a:rect l="l" t="t" r="r" b="b"/>
            <a:pathLst>
              <a:path w="3009" h="6261">
                <a:moveTo>
                  <a:pt x="3009" y="6261"/>
                </a:moveTo>
                <a:lnTo>
                  <a:pt x="1739" y="5791"/>
                </a:lnTo>
                <a:lnTo>
                  <a:pt x="152" y="4038"/>
                </a:lnTo>
                <a:lnTo>
                  <a:pt x="0" y="1828"/>
                </a:lnTo>
                <a:lnTo>
                  <a:pt x="711" y="0"/>
                </a:lnTo>
                <a:lnTo>
                  <a:pt x="558" y="39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2" name="object 1872"/>
          <p:cNvSpPr/>
          <p:nvPr/>
        </p:nvSpPr>
        <p:spPr>
          <a:xfrm>
            <a:off x="1870125" y="1739544"/>
            <a:ext cx="1028" cy="1270"/>
          </a:xfrm>
          <a:custGeom>
            <a:avLst/>
            <a:gdLst/>
            <a:ahLst/>
            <a:cxnLst/>
            <a:rect l="l" t="t" r="r" b="b"/>
            <a:pathLst>
              <a:path w="1028" h="1269">
                <a:moveTo>
                  <a:pt x="1028" y="0"/>
                </a:moveTo>
                <a:lnTo>
                  <a:pt x="0" y="127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3" name="object 1873"/>
          <p:cNvSpPr/>
          <p:nvPr/>
        </p:nvSpPr>
        <p:spPr>
          <a:xfrm>
            <a:off x="1868857" y="1741608"/>
            <a:ext cx="241" cy="76"/>
          </a:xfrm>
          <a:custGeom>
            <a:avLst/>
            <a:gdLst/>
            <a:ahLst/>
            <a:cxnLst/>
            <a:rect l="l" t="t" r="r" b="b"/>
            <a:pathLst>
              <a:path w="241" h="76">
                <a:moveTo>
                  <a:pt x="0" y="76"/>
                </a:moveTo>
                <a:lnTo>
                  <a:pt x="241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4" name="object 1874"/>
          <p:cNvSpPr/>
          <p:nvPr/>
        </p:nvSpPr>
        <p:spPr>
          <a:xfrm>
            <a:off x="1864029" y="1739229"/>
            <a:ext cx="469" cy="1028"/>
          </a:xfrm>
          <a:custGeom>
            <a:avLst/>
            <a:gdLst/>
            <a:ahLst/>
            <a:cxnLst/>
            <a:rect l="l" t="t" r="r" b="b"/>
            <a:pathLst>
              <a:path w="469" h="1028">
                <a:moveTo>
                  <a:pt x="469" y="1028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5" name="object 1875"/>
          <p:cNvSpPr/>
          <p:nvPr/>
        </p:nvSpPr>
        <p:spPr>
          <a:xfrm>
            <a:off x="1863948" y="1737486"/>
            <a:ext cx="76" cy="558"/>
          </a:xfrm>
          <a:custGeom>
            <a:avLst/>
            <a:gdLst/>
            <a:ahLst/>
            <a:cxnLst/>
            <a:rect l="l" t="t" r="r" b="b"/>
            <a:pathLst>
              <a:path w="76" h="558">
                <a:moveTo>
                  <a:pt x="76" y="0"/>
                </a:moveTo>
                <a:lnTo>
                  <a:pt x="0" y="55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6" name="object 1876"/>
          <p:cNvSpPr/>
          <p:nvPr/>
        </p:nvSpPr>
        <p:spPr>
          <a:xfrm>
            <a:off x="1863945" y="1738433"/>
            <a:ext cx="0" cy="241"/>
          </a:xfrm>
          <a:custGeom>
            <a:avLst/>
            <a:gdLst/>
            <a:ahLst/>
            <a:cxnLst/>
            <a:rect l="l" t="t" r="r" b="b"/>
            <a:pathLst>
              <a:path h="241">
                <a:moveTo>
                  <a:pt x="0" y="241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7" name="object 1877"/>
          <p:cNvSpPr/>
          <p:nvPr/>
        </p:nvSpPr>
        <p:spPr>
          <a:xfrm>
            <a:off x="1864739" y="1708030"/>
            <a:ext cx="6337" cy="27635"/>
          </a:xfrm>
          <a:custGeom>
            <a:avLst/>
            <a:gdLst/>
            <a:ahLst/>
            <a:cxnLst/>
            <a:rect l="l" t="t" r="r" b="b"/>
            <a:pathLst>
              <a:path w="6337" h="27635">
                <a:moveTo>
                  <a:pt x="0" y="27635"/>
                </a:moveTo>
                <a:lnTo>
                  <a:pt x="6337" y="16624"/>
                </a:lnTo>
                <a:lnTo>
                  <a:pt x="5537" y="0"/>
                </a:lnTo>
                <a:lnTo>
                  <a:pt x="5943" y="783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8" name="object 1878"/>
          <p:cNvSpPr/>
          <p:nvPr/>
        </p:nvSpPr>
        <p:spPr>
          <a:xfrm>
            <a:off x="1872736" y="1735344"/>
            <a:ext cx="876" cy="1587"/>
          </a:xfrm>
          <a:custGeom>
            <a:avLst/>
            <a:gdLst/>
            <a:ahLst/>
            <a:cxnLst/>
            <a:rect l="l" t="t" r="r" b="b"/>
            <a:pathLst>
              <a:path w="876" h="1587">
                <a:moveTo>
                  <a:pt x="0" y="1587"/>
                </a:moveTo>
                <a:lnTo>
                  <a:pt x="87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9" name="object 1879"/>
          <p:cNvSpPr/>
          <p:nvPr/>
        </p:nvSpPr>
        <p:spPr>
          <a:xfrm>
            <a:off x="1870205" y="1701217"/>
            <a:ext cx="863" cy="6807"/>
          </a:xfrm>
          <a:custGeom>
            <a:avLst/>
            <a:gdLst/>
            <a:ahLst/>
            <a:cxnLst/>
            <a:rect l="l" t="t" r="r" b="b"/>
            <a:pathLst>
              <a:path w="863" h="6807">
                <a:moveTo>
                  <a:pt x="76" y="6807"/>
                </a:moveTo>
                <a:lnTo>
                  <a:pt x="0" y="3238"/>
                </a:lnTo>
                <a:lnTo>
                  <a:pt x="241" y="1028"/>
                </a:lnTo>
                <a:lnTo>
                  <a:pt x="863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0" name="object 1880"/>
          <p:cNvSpPr/>
          <p:nvPr/>
        </p:nvSpPr>
        <p:spPr>
          <a:xfrm>
            <a:off x="1870758" y="1699941"/>
            <a:ext cx="5384" cy="1587"/>
          </a:xfrm>
          <a:custGeom>
            <a:avLst/>
            <a:gdLst/>
            <a:ahLst/>
            <a:cxnLst/>
            <a:rect l="l" t="t" r="r" b="b"/>
            <a:pathLst>
              <a:path w="5384" h="1587">
                <a:moveTo>
                  <a:pt x="0" y="1587"/>
                </a:moveTo>
                <a:lnTo>
                  <a:pt x="787" y="711"/>
                </a:lnTo>
                <a:lnTo>
                  <a:pt x="2857" y="0"/>
                </a:lnTo>
                <a:lnTo>
                  <a:pt x="3797" y="76"/>
                </a:lnTo>
                <a:lnTo>
                  <a:pt x="5384" y="95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1" name="object 1881"/>
          <p:cNvSpPr/>
          <p:nvPr/>
        </p:nvSpPr>
        <p:spPr>
          <a:xfrm>
            <a:off x="1870202" y="1705256"/>
            <a:ext cx="0" cy="1816"/>
          </a:xfrm>
          <a:custGeom>
            <a:avLst/>
            <a:gdLst/>
            <a:ahLst/>
            <a:cxnLst/>
            <a:rect l="l" t="t" r="r" b="b"/>
            <a:pathLst>
              <a:path h="1816">
                <a:moveTo>
                  <a:pt x="0" y="1816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2" name="object 1882"/>
          <p:cNvSpPr/>
          <p:nvPr/>
        </p:nvSpPr>
        <p:spPr>
          <a:xfrm>
            <a:off x="1870276" y="1702241"/>
            <a:ext cx="165" cy="1422"/>
          </a:xfrm>
          <a:custGeom>
            <a:avLst/>
            <a:gdLst/>
            <a:ahLst/>
            <a:cxnLst/>
            <a:rect l="l" t="t" r="r" b="b"/>
            <a:pathLst>
              <a:path w="165" h="1422">
                <a:moveTo>
                  <a:pt x="165" y="0"/>
                </a:moveTo>
                <a:lnTo>
                  <a:pt x="0" y="142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3" name="object 1883"/>
          <p:cNvSpPr/>
          <p:nvPr/>
        </p:nvSpPr>
        <p:spPr>
          <a:xfrm>
            <a:off x="1877568" y="1706365"/>
            <a:ext cx="7289" cy="14566"/>
          </a:xfrm>
          <a:custGeom>
            <a:avLst/>
            <a:gdLst/>
            <a:ahLst/>
            <a:cxnLst/>
            <a:rect l="l" t="t" r="r" b="b"/>
            <a:pathLst>
              <a:path w="7289" h="14566">
                <a:moveTo>
                  <a:pt x="4991" y="11874"/>
                </a:moveTo>
                <a:lnTo>
                  <a:pt x="7289" y="10680"/>
                </a:lnTo>
                <a:lnTo>
                  <a:pt x="165" y="14566"/>
                </a:lnTo>
                <a:lnTo>
                  <a:pt x="0" y="0"/>
                </a:lnTo>
                <a:lnTo>
                  <a:pt x="0" y="63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4" name="object 1884"/>
          <p:cNvSpPr/>
          <p:nvPr/>
        </p:nvSpPr>
        <p:spPr>
          <a:xfrm>
            <a:off x="1874959" y="1700183"/>
            <a:ext cx="2616" cy="6172"/>
          </a:xfrm>
          <a:custGeom>
            <a:avLst/>
            <a:gdLst/>
            <a:ahLst/>
            <a:cxnLst/>
            <a:rect l="l" t="t" r="r" b="b"/>
            <a:pathLst>
              <a:path w="2616" h="6172">
                <a:moveTo>
                  <a:pt x="2451" y="4356"/>
                </a:moveTo>
                <a:lnTo>
                  <a:pt x="2616" y="6172"/>
                </a:lnTo>
                <a:lnTo>
                  <a:pt x="2133" y="1904"/>
                </a:lnTo>
                <a:lnTo>
                  <a:pt x="1574" y="1028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5" name="object 1885"/>
          <p:cNvSpPr/>
          <p:nvPr/>
        </p:nvSpPr>
        <p:spPr>
          <a:xfrm>
            <a:off x="1875194" y="1700335"/>
            <a:ext cx="393" cy="165"/>
          </a:xfrm>
          <a:custGeom>
            <a:avLst/>
            <a:gdLst/>
            <a:ahLst/>
            <a:cxnLst/>
            <a:rect l="l" t="t" r="r" b="b"/>
            <a:pathLst>
              <a:path w="393" h="165">
                <a:moveTo>
                  <a:pt x="393" y="165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6" name="object 1886"/>
          <p:cNvSpPr/>
          <p:nvPr/>
        </p:nvSpPr>
        <p:spPr>
          <a:xfrm>
            <a:off x="1877094" y="1702084"/>
            <a:ext cx="21310" cy="16078"/>
          </a:xfrm>
          <a:custGeom>
            <a:avLst/>
            <a:gdLst/>
            <a:ahLst/>
            <a:cxnLst/>
            <a:rect l="l" t="t" r="r" b="b"/>
            <a:pathLst>
              <a:path w="21310" h="16078">
                <a:moveTo>
                  <a:pt x="0" y="0"/>
                </a:moveTo>
                <a:lnTo>
                  <a:pt x="16078" y="10375"/>
                </a:lnTo>
                <a:lnTo>
                  <a:pt x="17665" y="10058"/>
                </a:lnTo>
                <a:lnTo>
                  <a:pt x="19558" y="10528"/>
                </a:lnTo>
                <a:lnTo>
                  <a:pt x="20510" y="11328"/>
                </a:lnTo>
                <a:lnTo>
                  <a:pt x="21310" y="13385"/>
                </a:lnTo>
                <a:lnTo>
                  <a:pt x="20904" y="15049"/>
                </a:lnTo>
                <a:lnTo>
                  <a:pt x="20040" y="1607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7" name="object 1887"/>
          <p:cNvSpPr/>
          <p:nvPr/>
        </p:nvSpPr>
        <p:spPr>
          <a:xfrm>
            <a:off x="1873610" y="1699947"/>
            <a:ext cx="241" cy="0"/>
          </a:xfrm>
          <a:custGeom>
            <a:avLst/>
            <a:gdLst/>
            <a:ahLst/>
            <a:cxnLst/>
            <a:rect l="l" t="t" r="r" b="b"/>
            <a:pathLst>
              <a:path w="241">
                <a:moveTo>
                  <a:pt x="0" y="0"/>
                </a:moveTo>
                <a:lnTo>
                  <a:pt x="241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8" name="object 1888"/>
          <p:cNvSpPr/>
          <p:nvPr/>
        </p:nvSpPr>
        <p:spPr>
          <a:xfrm>
            <a:off x="1872736" y="1505348"/>
            <a:ext cx="35953" cy="14338"/>
          </a:xfrm>
          <a:custGeom>
            <a:avLst/>
            <a:gdLst/>
            <a:ahLst/>
            <a:cxnLst/>
            <a:rect l="l" t="t" r="r" b="b"/>
            <a:pathLst>
              <a:path w="35953" h="14338">
                <a:moveTo>
                  <a:pt x="0" y="14338"/>
                </a:moveTo>
                <a:lnTo>
                  <a:pt x="35953" y="0"/>
                </a:lnTo>
                <a:lnTo>
                  <a:pt x="26924" y="364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9" name="object 1889"/>
          <p:cNvSpPr/>
          <p:nvPr/>
        </p:nvSpPr>
        <p:spPr>
          <a:xfrm>
            <a:off x="1883509" y="1712940"/>
            <a:ext cx="8788" cy="4826"/>
          </a:xfrm>
          <a:custGeom>
            <a:avLst/>
            <a:gdLst/>
            <a:ahLst/>
            <a:cxnLst/>
            <a:rect l="l" t="t" r="r" b="b"/>
            <a:pathLst>
              <a:path w="8788" h="4825">
                <a:moveTo>
                  <a:pt x="0" y="4825"/>
                </a:moveTo>
                <a:lnTo>
                  <a:pt x="8788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0" name="object 1890"/>
          <p:cNvSpPr/>
          <p:nvPr/>
        </p:nvSpPr>
        <p:spPr>
          <a:xfrm>
            <a:off x="1890720" y="1712459"/>
            <a:ext cx="2451" cy="1346"/>
          </a:xfrm>
          <a:custGeom>
            <a:avLst/>
            <a:gdLst/>
            <a:ahLst/>
            <a:cxnLst/>
            <a:rect l="l" t="t" r="r" b="b"/>
            <a:pathLst>
              <a:path w="2451" h="1346">
                <a:moveTo>
                  <a:pt x="2451" y="0"/>
                </a:moveTo>
                <a:lnTo>
                  <a:pt x="0" y="1346"/>
                </a:lnTo>
                <a:lnTo>
                  <a:pt x="787" y="95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1" name="object 1891"/>
          <p:cNvSpPr/>
          <p:nvPr/>
        </p:nvSpPr>
        <p:spPr>
          <a:xfrm>
            <a:off x="1894671" y="1716656"/>
            <a:ext cx="3568" cy="3162"/>
          </a:xfrm>
          <a:custGeom>
            <a:avLst/>
            <a:gdLst/>
            <a:ahLst/>
            <a:cxnLst/>
            <a:rect l="l" t="t" r="r" b="b"/>
            <a:pathLst>
              <a:path w="3568" h="3162">
                <a:moveTo>
                  <a:pt x="3568" y="0"/>
                </a:moveTo>
                <a:lnTo>
                  <a:pt x="2298" y="1739"/>
                </a:lnTo>
                <a:lnTo>
                  <a:pt x="0" y="316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2" name="object 1892"/>
          <p:cNvSpPr/>
          <p:nvPr/>
        </p:nvSpPr>
        <p:spPr>
          <a:xfrm>
            <a:off x="1896971" y="1717611"/>
            <a:ext cx="711" cy="787"/>
          </a:xfrm>
          <a:custGeom>
            <a:avLst/>
            <a:gdLst/>
            <a:ahLst/>
            <a:cxnLst/>
            <a:rect l="l" t="t" r="r" b="b"/>
            <a:pathLst>
              <a:path w="711" h="787">
                <a:moveTo>
                  <a:pt x="0" y="787"/>
                </a:moveTo>
                <a:lnTo>
                  <a:pt x="711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3" name="object 1893"/>
          <p:cNvSpPr/>
          <p:nvPr/>
        </p:nvSpPr>
        <p:spPr>
          <a:xfrm>
            <a:off x="1893727" y="1712142"/>
            <a:ext cx="1028" cy="241"/>
          </a:xfrm>
          <a:custGeom>
            <a:avLst/>
            <a:gdLst/>
            <a:ahLst/>
            <a:cxnLst/>
            <a:rect l="l" t="t" r="r" b="b"/>
            <a:pathLst>
              <a:path w="1028" h="241">
                <a:moveTo>
                  <a:pt x="1028" y="0"/>
                </a:moveTo>
                <a:lnTo>
                  <a:pt x="0" y="24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4" name="object 1894"/>
          <p:cNvSpPr/>
          <p:nvPr/>
        </p:nvSpPr>
        <p:spPr>
          <a:xfrm>
            <a:off x="1897607" y="1713410"/>
            <a:ext cx="635" cy="1193"/>
          </a:xfrm>
          <a:custGeom>
            <a:avLst/>
            <a:gdLst/>
            <a:ahLst/>
            <a:cxnLst/>
            <a:rect l="l" t="t" r="r" b="b"/>
            <a:pathLst>
              <a:path w="635" h="1193">
                <a:moveTo>
                  <a:pt x="0" y="0"/>
                </a:moveTo>
                <a:lnTo>
                  <a:pt x="635" y="119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5" name="object 1895"/>
          <p:cNvSpPr/>
          <p:nvPr/>
        </p:nvSpPr>
        <p:spPr>
          <a:xfrm>
            <a:off x="1896096" y="1712376"/>
            <a:ext cx="558" cy="241"/>
          </a:xfrm>
          <a:custGeom>
            <a:avLst/>
            <a:gdLst/>
            <a:ahLst/>
            <a:cxnLst/>
            <a:rect l="l" t="t" r="r" b="b"/>
            <a:pathLst>
              <a:path w="558" h="241">
                <a:moveTo>
                  <a:pt x="558" y="241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6" name="object 1896"/>
          <p:cNvSpPr/>
          <p:nvPr/>
        </p:nvSpPr>
        <p:spPr>
          <a:xfrm>
            <a:off x="1901249" y="2870760"/>
            <a:ext cx="7442" cy="2057"/>
          </a:xfrm>
          <a:custGeom>
            <a:avLst/>
            <a:gdLst/>
            <a:ahLst/>
            <a:cxnLst/>
            <a:rect l="l" t="t" r="r" b="b"/>
            <a:pathLst>
              <a:path w="7442" h="2057">
                <a:moveTo>
                  <a:pt x="0" y="0"/>
                </a:moveTo>
                <a:lnTo>
                  <a:pt x="7442" y="2057"/>
                </a:lnTo>
                <a:lnTo>
                  <a:pt x="1981" y="55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7" name="object 1897"/>
          <p:cNvSpPr/>
          <p:nvPr/>
        </p:nvSpPr>
        <p:spPr>
          <a:xfrm>
            <a:off x="1908690" y="2872820"/>
            <a:ext cx="43484" cy="12115"/>
          </a:xfrm>
          <a:custGeom>
            <a:avLst/>
            <a:gdLst/>
            <a:ahLst/>
            <a:cxnLst/>
            <a:rect l="l" t="t" r="r" b="b"/>
            <a:pathLst>
              <a:path w="43484" h="12115">
                <a:moveTo>
                  <a:pt x="43484" y="12115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8" name="object 1898"/>
          <p:cNvSpPr/>
          <p:nvPr/>
        </p:nvSpPr>
        <p:spPr>
          <a:xfrm>
            <a:off x="1908689" y="1498776"/>
            <a:ext cx="17907" cy="6578"/>
          </a:xfrm>
          <a:custGeom>
            <a:avLst/>
            <a:gdLst/>
            <a:ahLst/>
            <a:cxnLst/>
            <a:rect l="l" t="t" r="r" b="b"/>
            <a:pathLst>
              <a:path w="17906" h="6578">
                <a:moveTo>
                  <a:pt x="2222" y="5702"/>
                </a:moveTo>
                <a:lnTo>
                  <a:pt x="0" y="6578"/>
                </a:lnTo>
                <a:lnTo>
                  <a:pt x="14185" y="952"/>
                </a:lnTo>
                <a:lnTo>
                  <a:pt x="17907" y="0"/>
                </a:lnTo>
                <a:lnTo>
                  <a:pt x="14503" y="87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9" name="object 1899"/>
          <p:cNvSpPr/>
          <p:nvPr/>
        </p:nvSpPr>
        <p:spPr>
          <a:xfrm>
            <a:off x="1926592" y="1492288"/>
            <a:ext cx="26936" cy="6489"/>
          </a:xfrm>
          <a:custGeom>
            <a:avLst/>
            <a:gdLst/>
            <a:ahLst/>
            <a:cxnLst/>
            <a:rect l="l" t="t" r="r" b="b"/>
            <a:pathLst>
              <a:path w="26936" h="6489">
                <a:moveTo>
                  <a:pt x="0" y="6489"/>
                </a:moveTo>
                <a:lnTo>
                  <a:pt x="26936" y="0"/>
                </a:lnTo>
                <a:lnTo>
                  <a:pt x="17983" y="220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0" name="object 1900"/>
          <p:cNvSpPr/>
          <p:nvPr/>
        </p:nvSpPr>
        <p:spPr>
          <a:xfrm>
            <a:off x="1944573" y="2882798"/>
            <a:ext cx="98767" cy="20751"/>
          </a:xfrm>
          <a:custGeom>
            <a:avLst/>
            <a:gdLst/>
            <a:ahLst/>
            <a:cxnLst/>
            <a:rect l="l" t="t" r="r" b="b"/>
            <a:pathLst>
              <a:path w="98767" h="20751">
                <a:moveTo>
                  <a:pt x="0" y="0"/>
                </a:moveTo>
                <a:lnTo>
                  <a:pt x="51079" y="14249"/>
                </a:lnTo>
                <a:lnTo>
                  <a:pt x="98767" y="20751"/>
                </a:lnTo>
                <a:lnTo>
                  <a:pt x="90043" y="1955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1" name="object 1901"/>
          <p:cNvSpPr/>
          <p:nvPr/>
        </p:nvSpPr>
        <p:spPr>
          <a:xfrm>
            <a:off x="1953522" y="1481513"/>
            <a:ext cx="44907" cy="10769"/>
          </a:xfrm>
          <a:custGeom>
            <a:avLst/>
            <a:gdLst/>
            <a:ahLst/>
            <a:cxnLst/>
            <a:rect l="l" t="t" r="r" b="b"/>
            <a:pathLst>
              <a:path w="44907" h="10769">
                <a:moveTo>
                  <a:pt x="0" y="10769"/>
                </a:moveTo>
                <a:lnTo>
                  <a:pt x="44907" y="0"/>
                </a:lnTo>
                <a:lnTo>
                  <a:pt x="37617" y="173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2" name="object 1902"/>
          <p:cNvSpPr/>
          <p:nvPr/>
        </p:nvSpPr>
        <p:spPr>
          <a:xfrm>
            <a:off x="1998428" y="1475568"/>
            <a:ext cx="116738" cy="203708"/>
          </a:xfrm>
          <a:custGeom>
            <a:avLst/>
            <a:gdLst/>
            <a:ahLst/>
            <a:cxnLst/>
            <a:rect l="l" t="t" r="r" b="b"/>
            <a:pathLst>
              <a:path w="116738" h="203707">
                <a:moveTo>
                  <a:pt x="0" y="5943"/>
                </a:moveTo>
                <a:lnTo>
                  <a:pt x="24549" y="0"/>
                </a:lnTo>
                <a:lnTo>
                  <a:pt x="64871" y="97180"/>
                </a:lnTo>
                <a:lnTo>
                  <a:pt x="79438" y="120700"/>
                </a:lnTo>
                <a:lnTo>
                  <a:pt x="100901" y="138290"/>
                </a:lnTo>
                <a:lnTo>
                  <a:pt x="100901" y="170992"/>
                </a:lnTo>
                <a:lnTo>
                  <a:pt x="102958" y="184137"/>
                </a:lnTo>
                <a:lnTo>
                  <a:pt x="109054" y="195948"/>
                </a:lnTo>
                <a:lnTo>
                  <a:pt x="116738" y="203707"/>
                </a:lnTo>
                <a:lnTo>
                  <a:pt x="115392" y="20236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3" name="object 1903"/>
          <p:cNvSpPr/>
          <p:nvPr/>
        </p:nvSpPr>
        <p:spPr>
          <a:xfrm>
            <a:off x="2360052" y="2876779"/>
            <a:ext cx="876" cy="241"/>
          </a:xfrm>
          <a:custGeom>
            <a:avLst/>
            <a:gdLst/>
            <a:ahLst/>
            <a:cxnLst/>
            <a:rect l="l" t="t" r="r" b="b"/>
            <a:pathLst>
              <a:path w="876" h="241">
                <a:moveTo>
                  <a:pt x="876" y="0"/>
                </a:moveTo>
                <a:lnTo>
                  <a:pt x="0" y="24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4" name="object 1904"/>
          <p:cNvSpPr/>
          <p:nvPr/>
        </p:nvSpPr>
        <p:spPr>
          <a:xfrm>
            <a:off x="2048562" y="1537190"/>
            <a:ext cx="2298" cy="5626"/>
          </a:xfrm>
          <a:custGeom>
            <a:avLst/>
            <a:gdLst/>
            <a:ahLst/>
            <a:cxnLst/>
            <a:rect l="l" t="t" r="r" b="b"/>
            <a:pathLst>
              <a:path w="2298" h="5626">
                <a:moveTo>
                  <a:pt x="0" y="0"/>
                </a:moveTo>
                <a:lnTo>
                  <a:pt x="2298" y="562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5" name="object 1905"/>
          <p:cNvSpPr/>
          <p:nvPr/>
        </p:nvSpPr>
        <p:spPr>
          <a:xfrm>
            <a:off x="2068050" y="1580434"/>
            <a:ext cx="1104" cy="1739"/>
          </a:xfrm>
          <a:custGeom>
            <a:avLst/>
            <a:gdLst/>
            <a:ahLst/>
            <a:cxnLst/>
            <a:rect l="l" t="t" r="r" b="b"/>
            <a:pathLst>
              <a:path w="1104" h="1739">
                <a:moveTo>
                  <a:pt x="1104" y="1739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6" name="object 1906"/>
          <p:cNvSpPr/>
          <p:nvPr/>
        </p:nvSpPr>
        <p:spPr>
          <a:xfrm>
            <a:off x="2100279" y="2736673"/>
            <a:ext cx="14884" cy="27089"/>
          </a:xfrm>
          <a:custGeom>
            <a:avLst/>
            <a:gdLst/>
            <a:ahLst/>
            <a:cxnLst/>
            <a:rect l="l" t="t" r="r" b="b"/>
            <a:pathLst>
              <a:path w="14884" h="27089">
                <a:moveTo>
                  <a:pt x="0" y="0"/>
                </a:moveTo>
                <a:lnTo>
                  <a:pt x="952" y="7213"/>
                </a:lnTo>
                <a:lnTo>
                  <a:pt x="7289" y="19723"/>
                </a:lnTo>
                <a:lnTo>
                  <a:pt x="14884" y="27089"/>
                </a:lnTo>
                <a:lnTo>
                  <a:pt x="12827" y="2510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7" name="object 1907"/>
          <p:cNvSpPr/>
          <p:nvPr/>
        </p:nvSpPr>
        <p:spPr>
          <a:xfrm>
            <a:off x="2099326" y="2723917"/>
            <a:ext cx="1663" cy="17983"/>
          </a:xfrm>
          <a:custGeom>
            <a:avLst/>
            <a:gdLst/>
            <a:ahLst/>
            <a:cxnLst/>
            <a:rect l="l" t="t" r="r" b="b"/>
            <a:pathLst>
              <a:path w="1663" h="17983">
                <a:moveTo>
                  <a:pt x="1663" y="17983"/>
                </a:moveTo>
                <a:lnTo>
                  <a:pt x="0" y="6108"/>
                </a:lnTo>
                <a:lnTo>
                  <a:pt x="1193" y="0"/>
                </a:lnTo>
                <a:lnTo>
                  <a:pt x="165" y="523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8" name="object 1908"/>
          <p:cNvSpPr/>
          <p:nvPr/>
        </p:nvSpPr>
        <p:spPr>
          <a:xfrm>
            <a:off x="2100516" y="2708085"/>
            <a:ext cx="6261" cy="15836"/>
          </a:xfrm>
          <a:custGeom>
            <a:avLst/>
            <a:gdLst/>
            <a:ahLst/>
            <a:cxnLst/>
            <a:rect l="l" t="t" r="r" b="b"/>
            <a:pathLst>
              <a:path w="6261" h="15836">
                <a:moveTo>
                  <a:pt x="0" y="15836"/>
                </a:moveTo>
                <a:lnTo>
                  <a:pt x="1511" y="8229"/>
                </a:lnTo>
                <a:lnTo>
                  <a:pt x="6261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9" name="object 1909"/>
          <p:cNvSpPr/>
          <p:nvPr/>
        </p:nvSpPr>
        <p:spPr>
          <a:xfrm>
            <a:off x="2103133" y="1663035"/>
            <a:ext cx="787" cy="1587"/>
          </a:xfrm>
          <a:custGeom>
            <a:avLst/>
            <a:gdLst/>
            <a:ahLst/>
            <a:cxnLst/>
            <a:rect l="l" t="t" r="r" b="b"/>
            <a:pathLst>
              <a:path w="787" h="1587">
                <a:moveTo>
                  <a:pt x="787" y="1587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0" name="object 1910"/>
          <p:cNvSpPr/>
          <p:nvPr/>
        </p:nvSpPr>
        <p:spPr>
          <a:xfrm>
            <a:off x="2100511" y="1654088"/>
            <a:ext cx="558" cy="3327"/>
          </a:xfrm>
          <a:custGeom>
            <a:avLst/>
            <a:gdLst/>
            <a:ahLst/>
            <a:cxnLst/>
            <a:rect l="l" t="t" r="r" b="b"/>
            <a:pathLst>
              <a:path w="558" h="3327">
                <a:moveTo>
                  <a:pt x="558" y="3327"/>
                </a:moveTo>
                <a:lnTo>
                  <a:pt x="0" y="0"/>
                </a:lnTo>
                <a:lnTo>
                  <a:pt x="241" y="173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1" name="object 1911"/>
          <p:cNvSpPr/>
          <p:nvPr/>
        </p:nvSpPr>
        <p:spPr>
          <a:xfrm>
            <a:off x="2099322" y="1646571"/>
            <a:ext cx="1193" cy="7518"/>
          </a:xfrm>
          <a:custGeom>
            <a:avLst/>
            <a:gdLst/>
            <a:ahLst/>
            <a:cxnLst/>
            <a:rect l="l" t="t" r="r" b="b"/>
            <a:pathLst>
              <a:path w="1193" h="7518">
                <a:moveTo>
                  <a:pt x="1193" y="7518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2" name="object 1912"/>
          <p:cNvSpPr/>
          <p:nvPr/>
        </p:nvSpPr>
        <p:spPr>
          <a:xfrm>
            <a:off x="2099329" y="1627078"/>
            <a:ext cx="0" cy="4279"/>
          </a:xfrm>
          <a:custGeom>
            <a:avLst/>
            <a:gdLst/>
            <a:ahLst/>
            <a:cxnLst/>
            <a:rect l="l" t="t" r="r" b="b"/>
            <a:pathLst>
              <a:path h="4279">
                <a:moveTo>
                  <a:pt x="0" y="4279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3" name="object 1913"/>
          <p:cNvSpPr/>
          <p:nvPr/>
        </p:nvSpPr>
        <p:spPr>
          <a:xfrm>
            <a:off x="2115168" y="2749026"/>
            <a:ext cx="64782" cy="24638"/>
          </a:xfrm>
          <a:custGeom>
            <a:avLst/>
            <a:gdLst/>
            <a:ahLst/>
            <a:cxnLst/>
            <a:rect l="l" t="t" r="r" b="b"/>
            <a:pathLst>
              <a:path w="64782" h="24637">
                <a:moveTo>
                  <a:pt x="0" y="14731"/>
                </a:moveTo>
                <a:lnTo>
                  <a:pt x="2451" y="17106"/>
                </a:lnTo>
                <a:lnTo>
                  <a:pt x="15125" y="23126"/>
                </a:lnTo>
                <a:lnTo>
                  <a:pt x="29070" y="24637"/>
                </a:lnTo>
                <a:lnTo>
                  <a:pt x="42684" y="21628"/>
                </a:lnTo>
                <a:lnTo>
                  <a:pt x="54648" y="14262"/>
                </a:lnTo>
                <a:lnTo>
                  <a:pt x="63512" y="3492"/>
                </a:lnTo>
                <a:lnTo>
                  <a:pt x="64782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4" name="object 1914"/>
          <p:cNvSpPr/>
          <p:nvPr/>
        </p:nvSpPr>
        <p:spPr>
          <a:xfrm>
            <a:off x="2106218" y="2693111"/>
            <a:ext cx="17894" cy="16002"/>
          </a:xfrm>
          <a:custGeom>
            <a:avLst/>
            <a:gdLst/>
            <a:ahLst/>
            <a:cxnLst/>
            <a:rect l="l" t="t" r="r" b="b"/>
            <a:pathLst>
              <a:path w="17894" h="16001">
                <a:moveTo>
                  <a:pt x="0" y="16001"/>
                </a:moveTo>
                <a:lnTo>
                  <a:pt x="2768" y="11087"/>
                </a:lnTo>
                <a:lnTo>
                  <a:pt x="13385" y="1828"/>
                </a:lnTo>
                <a:lnTo>
                  <a:pt x="17894" y="0"/>
                </a:lnTo>
                <a:lnTo>
                  <a:pt x="17272" y="24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5" name="object 1915"/>
          <p:cNvSpPr/>
          <p:nvPr/>
        </p:nvSpPr>
        <p:spPr>
          <a:xfrm>
            <a:off x="2115168" y="1679275"/>
            <a:ext cx="8953" cy="5384"/>
          </a:xfrm>
          <a:custGeom>
            <a:avLst/>
            <a:gdLst/>
            <a:ahLst/>
            <a:cxnLst/>
            <a:rect l="l" t="t" r="r" b="b"/>
            <a:pathLst>
              <a:path w="8953" h="5384">
                <a:moveTo>
                  <a:pt x="0" y="0"/>
                </a:moveTo>
                <a:lnTo>
                  <a:pt x="1663" y="1663"/>
                </a:lnTo>
                <a:lnTo>
                  <a:pt x="8953" y="5384"/>
                </a:lnTo>
                <a:lnTo>
                  <a:pt x="3721" y="269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6" name="object 1916"/>
          <p:cNvSpPr/>
          <p:nvPr/>
        </p:nvSpPr>
        <p:spPr>
          <a:xfrm>
            <a:off x="2117624" y="2766136"/>
            <a:ext cx="4038" cy="1905"/>
          </a:xfrm>
          <a:custGeom>
            <a:avLst/>
            <a:gdLst/>
            <a:ahLst/>
            <a:cxnLst/>
            <a:rect l="l" t="t" r="r" b="b"/>
            <a:pathLst>
              <a:path w="4038" h="1905">
                <a:moveTo>
                  <a:pt x="0" y="0"/>
                </a:moveTo>
                <a:lnTo>
                  <a:pt x="4038" y="190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7" name="object 1917"/>
          <p:cNvSpPr/>
          <p:nvPr/>
        </p:nvSpPr>
        <p:spPr>
          <a:xfrm>
            <a:off x="2124114" y="2688915"/>
            <a:ext cx="59880" cy="62014"/>
          </a:xfrm>
          <a:custGeom>
            <a:avLst/>
            <a:gdLst/>
            <a:ahLst/>
            <a:cxnLst/>
            <a:rect l="l" t="t" r="r" b="b"/>
            <a:pathLst>
              <a:path w="59880" h="62014">
                <a:moveTo>
                  <a:pt x="55206" y="62014"/>
                </a:moveTo>
                <a:lnTo>
                  <a:pt x="59486" y="50444"/>
                </a:lnTo>
                <a:lnTo>
                  <a:pt x="59880" y="36436"/>
                </a:lnTo>
                <a:lnTo>
                  <a:pt x="55676" y="23050"/>
                </a:lnTo>
                <a:lnTo>
                  <a:pt x="47447" y="11798"/>
                </a:lnTo>
                <a:lnTo>
                  <a:pt x="35966" y="3873"/>
                </a:lnTo>
                <a:lnTo>
                  <a:pt x="22415" y="0"/>
                </a:lnTo>
                <a:lnTo>
                  <a:pt x="8470" y="787"/>
                </a:lnTo>
                <a:lnTo>
                  <a:pt x="0" y="4203"/>
                </a:lnTo>
                <a:lnTo>
                  <a:pt x="3886" y="261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8" name="object 1918"/>
          <p:cNvSpPr/>
          <p:nvPr/>
        </p:nvSpPr>
        <p:spPr>
          <a:xfrm>
            <a:off x="2132987" y="2772470"/>
            <a:ext cx="5308" cy="558"/>
          </a:xfrm>
          <a:custGeom>
            <a:avLst/>
            <a:gdLst/>
            <a:ahLst/>
            <a:cxnLst/>
            <a:rect l="l" t="t" r="r" b="b"/>
            <a:pathLst>
              <a:path w="5308" h="558">
                <a:moveTo>
                  <a:pt x="0" y="0"/>
                </a:moveTo>
                <a:lnTo>
                  <a:pt x="5308" y="55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9" name="object 1919"/>
          <p:cNvSpPr/>
          <p:nvPr/>
        </p:nvSpPr>
        <p:spPr>
          <a:xfrm>
            <a:off x="2124118" y="1684660"/>
            <a:ext cx="26936" cy="4432"/>
          </a:xfrm>
          <a:custGeom>
            <a:avLst/>
            <a:gdLst/>
            <a:ahLst/>
            <a:cxnLst/>
            <a:rect l="l" t="t" r="r" b="b"/>
            <a:pathLst>
              <a:path w="26936" h="4432">
                <a:moveTo>
                  <a:pt x="0" y="0"/>
                </a:moveTo>
                <a:lnTo>
                  <a:pt x="4597" y="2298"/>
                </a:lnTo>
                <a:lnTo>
                  <a:pt x="17741" y="4432"/>
                </a:lnTo>
                <a:lnTo>
                  <a:pt x="26936" y="2933"/>
                </a:lnTo>
                <a:lnTo>
                  <a:pt x="17983" y="435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0" name="object 1920"/>
          <p:cNvSpPr/>
          <p:nvPr/>
        </p:nvSpPr>
        <p:spPr>
          <a:xfrm>
            <a:off x="2133146" y="1687668"/>
            <a:ext cx="7518" cy="1193"/>
          </a:xfrm>
          <a:custGeom>
            <a:avLst/>
            <a:gdLst/>
            <a:ahLst/>
            <a:cxnLst/>
            <a:rect l="l" t="t" r="r" b="b"/>
            <a:pathLst>
              <a:path w="7518" h="1193">
                <a:moveTo>
                  <a:pt x="0" y="0"/>
                </a:moveTo>
                <a:lnTo>
                  <a:pt x="7518" y="119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1" name="object 1921"/>
          <p:cNvSpPr/>
          <p:nvPr/>
        </p:nvSpPr>
        <p:spPr>
          <a:xfrm>
            <a:off x="2146532" y="2688915"/>
            <a:ext cx="2692" cy="787"/>
          </a:xfrm>
          <a:custGeom>
            <a:avLst/>
            <a:gdLst/>
            <a:ahLst/>
            <a:cxnLst/>
            <a:rect l="l" t="t" r="r" b="b"/>
            <a:pathLst>
              <a:path w="2692" h="787">
                <a:moveTo>
                  <a:pt x="0" y="0"/>
                </a:moveTo>
                <a:lnTo>
                  <a:pt x="2692" y="78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2" name="object 1922"/>
          <p:cNvSpPr/>
          <p:nvPr/>
        </p:nvSpPr>
        <p:spPr>
          <a:xfrm>
            <a:off x="2151048" y="1683233"/>
            <a:ext cx="11328" cy="4356"/>
          </a:xfrm>
          <a:custGeom>
            <a:avLst/>
            <a:gdLst/>
            <a:ahLst/>
            <a:cxnLst/>
            <a:rect l="l" t="t" r="r" b="b"/>
            <a:pathLst>
              <a:path w="11328" h="4356">
                <a:moveTo>
                  <a:pt x="0" y="4356"/>
                </a:moveTo>
                <a:lnTo>
                  <a:pt x="3962" y="3797"/>
                </a:lnTo>
                <a:lnTo>
                  <a:pt x="11328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3" name="object 1923"/>
          <p:cNvSpPr/>
          <p:nvPr/>
        </p:nvSpPr>
        <p:spPr>
          <a:xfrm>
            <a:off x="2151052" y="2771126"/>
            <a:ext cx="4508" cy="1028"/>
          </a:xfrm>
          <a:custGeom>
            <a:avLst/>
            <a:gdLst/>
            <a:ahLst/>
            <a:cxnLst/>
            <a:rect l="l" t="t" r="r" b="b"/>
            <a:pathLst>
              <a:path w="4508" h="1028">
                <a:moveTo>
                  <a:pt x="4508" y="0"/>
                </a:moveTo>
                <a:lnTo>
                  <a:pt x="0" y="102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4" name="object 1924"/>
          <p:cNvSpPr/>
          <p:nvPr/>
        </p:nvSpPr>
        <p:spPr>
          <a:xfrm>
            <a:off x="2160076" y="1675634"/>
            <a:ext cx="12115" cy="8788"/>
          </a:xfrm>
          <a:custGeom>
            <a:avLst/>
            <a:gdLst/>
            <a:ahLst/>
            <a:cxnLst/>
            <a:rect l="l" t="t" r="r" b="b"/>
            <a:pathLst>
              <a:path w="12115" h="8788">
                <a:moveTo>
                  <a:pt x="0" y="8788"/>
                </a:moveTo>
                <a:lnTo>
                  <a:pt x="6807" y="5308"/>
                </a:lnTo>
                <a:lnTo>
                  <a:pt x="12115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5" name="object 1925"/>
          <p:cNvSpPr/>
          <p:nvPr/>
        </p:nvSpPr>
        <p:spPr>
          <a:xfrm>
            <a:off x="2156744" y="1685690"/>
            <a:ext cx="876" cy="393"/>
          </a:xfrm>
          <a:custGeom>
            <a:avLst/>
            <a:gdLst/>
            <a:ahLst/>
            <a:cxnLst/>
            <a:rect l="l" t="t" r="r" b="b"/>
            <a:pathLst>
              <a:path w="876" h="393">
                <a:moveTo>
                  <a:pt x="876" y="0"/>
                </a:moveTo>
                <a:lnTo>
                  <a:pt x="0" y="39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6" name="object 1926"/>
          <p:cNvSpPr/>
          <p:nvPr/>
        </p:nvSpPr>
        <p:spPr>
          <a:xfrm>
            <a:off x="2169026" y="1672068"/>
            <a:ext cx="6731" cy="6731"/>
          </a:xfrm>
          <a:custGeom>
            <a:avLst/>
            <a:gdLst/>
            <a:ahLst/>
            <a:cxnLst/>
            <a:rect l="l" t="t" r="r" b="b"/>
            <a:pathLst>
              <a:path w="6731" h="6731">
                <a:moveTo>
                  <a:pt x="0" y="6730"/>
                </a:moveTo>
                <a:lnTo>
                  <a:pt x="6731" y="0"/>
                </a:lnTo>
                <a:lnTo>
                  <a:pt x="5219" y="149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7" name="object 1927"/>
          <p:cNvSpPr/>
          <p:nvPr/>
        </p:nvSpPr>
        <p:spPr>
          <a:xfrm>
            <a:off x="2172746" y="2702375"/>
            <a:ext cx="2616" cy="3568"/>
          </a:xfrm>
          <a:custGeom>
            <a:avLst/>
            <a:gdLst/>
            <a:ahLst/>
            <a:cxnLst/>
            <a:rect l="l" t="t" r="r" b="b"/>
            <a:pathLst>
              <a:path w="2616" h="3568">
                <a:moveTo>
                  <a:pt x="2616" y="3568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8" name="object 1928"/>
          <p:cNvSpPr/>
          <p:nvPr/>
        </p:nvSpPr>
        <p:spPr>
          <a:xfrm>
            <a:off x="2175762" y="1663034"/>
            <a:ext cx="4826" cy="9029"/>
          </a:xfrm>
          <a:custGeom>
            <a:avLst/>
            <a:gdLst/>
            <a:ahLst/>
            <a:cxnLst/>
            <a:rect l="l" t="t" r="r" b="b"/>
            <a:pathLst>
              <a:path w="4825" h="9029">
                <a:moveTo>
                  <a:pt x="3162" y="3251"/>
                </a:moveTo>
                <a:lnTo>
                  <a:pt x="4825" y="0"/>
                </a:lnTo>
                <a:lnTo>
                  <a:pt x="469" y="8483"/>
                </a:lnTo>
                <a:lnTo>
                  <a:pt x="0" y="902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9" name="object 1929"/>
          <p:cNvSpPr/>
          <p:nvPr/>
        </p:nvSpPr>
        <p:spPr>
          <a:xfrm>
            <a:off x="2183757" y="2731363"/>
            <a:ext cx="76" cy="1587"/>
          </a:xfrm>
          <a:custGeom>
            <a:avLst/>
            <a:gdLst/>
            <a:ahLst/>
            <a:cxnLst/>
            <a:rect l="l" t="t" r="r" b="b"/>
            <a:pathLst>
              <a:path w="76" h="1587">
                <a:moveTo>
                  <a:pt x="0" y="1587"/>
                </a:moveTo>
                <a:lnTo>
                  <a:pt x="7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0" name="object 1930"/>
          <p:cNvSpPr/>
          <p:nvPr/>
        </p:nvSpPr>
        <p:spPr>
          <a:xfrm>
            <a:off x="2180743" y="2714972"/>
            <a:ext cx="1270" cy="4038"/>
          </a:xfrm>
          <a:custGeom>
            <a:avLst/>
            <a:gdLst/>
            <a:ahLst/>
            <a:cxnLst/>
            <a:rect l="l" t="t" r="r" b="b"/>
            <a:pathLst>
              <a:path w="1269" h="4038">
                <a:moveTo>
                  <a:pt x="1269" y="4038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1" name="object 1931"/>
          <p:cNvSpPr/>
          <p:nvPr/>
        </p:nvSpPr>
        <p:spPr>
          <a:xfrm>
            <a:off x="2180590" y="1654086"/>
            <a:ext cx="2616" cy="8953"/>
          </a:xfrm>
          <a:custGeom>
            <a:avLst/>
            <a:gdLst/>
            <a:ahLst/>
            <a:cxnLst/>
            <a:rect l="l" t="t" r="r" b="b"/>
            <a:pathLst>
              <a:path w="2616" h="8953">
                <a:moveTo>
                  <a:pt x="0" y="8953"/>
                </a:moveTo>
                <a:lnTo>
                  <a:pt x="1739" y="5626"/>
                </a:lnTo>
                <a:lnTo>
                  <a:pt x="2616" y="0"/>
                </a:lnTo>
                <a:lnTo>
                  <a:pt x="2209" y="261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2" name="object 1932"/>
          <p:cNvSpPr/>
          <p:nvPr/>
        </p:nvSpPr>
        <p:spPr>
          <a:xfrm>
            <a:off x="2183197" y="1618136"/>
            <a:ext cx="1193" cy="35953"/>
          </a:xfrm>
          <a:custGeom>
            <a:avLst/>
            <a:gdLst/>
            <a:ahLst/>
            <a:cxnLst/>
            <a:rect l="l" t="t" r="r" b="b"/>
            <a:pathLst>
              <a:path w="1193" h="35953">
                <a:moveTo>
                  <a:pt x="1193" y="3797"/>
                </a:moveTo>
                <a:lnTo>
                  <a:pt x="1193" y="0"/>
                </a:lnTo>
                <a:lnTo>
                  <a:pt x="1193" y="28422"/>
                </a:lnTo>
                <a:lnTo>
                  <a:pt x="0" y="35953"/>
                </a:lnTo>
                <a:lnTo>
                  <a:pt x="317" y="3397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3" name="object 1933"/>
          <p:cNvSpPr/>
          <p:nvPr/>
        </p:nvSpPr>
        <p:spPr>
          <a:xfrm>
            <a:off x="2184391" y="1640702"/>
            <a:ext cx="0" cy="4356"/>
          </a:xfrm>
          <a:custGeom>
            <a:avLst/>
            <a:gdLst/>
            <a:ahLst/>
            <a:cxnLst/>
            <a:rect l="l" t="t" r="r" b="b"/>
            <a:pathLst>
              <a:path h="4356">
                <a:moveTo>
                  <a:pt x="0" y="4356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4" name="object 1934"/>
          <p:cNvSpPr/>
          <p:nvPr/>
        </p:nvSpPr>
        <p:spPr>
          <a:xfrm>
            <a:off x="2184391" y="1634129"/>
            <a:ext cx="0" cy="1981"/>
          </a:xfrm>
          <a:custGeom>
            <a:avLst/>
            <a:gdLst/>
            <a:ahLst/>
            <a:cxnLst/>
            <a:rect l="l" t="t" r="r" b="b"/>
            <a:pathLst>
              <a:path h="1981">
                <a:moveTo>
                  <a:pt x="0" y="1981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5" name="object 1935"/>
          <p:cNvSpPr/>
          <p:nvPr/>
        </p:nvSpPr>
        <p:spPr>
          <a:xfrm>
            <a:off x="2184391" y="1613857"/>
            <a:ext cx="0" cy="4279"/>
          </a:xfrm>
          <a:custGeom>
            <a:avLst/>
            <a:gdLst/>
            <a:ahLst/>
            <a:cxnLst/>
            <a:rect l="l" t="t" r="r" b="b"/>
            <a:pathLst>
              <a:path h="4279">
                <a:moveTo>
                  <a:pt x="0" y="3403"/>
                </a:moveTo>
                <a:lnTo>
                  <a:pt x="0" y="0"/>
                </a:lnTo>
                <a:lnTo>
                  <a:pt x="0" y="427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6" name="object 1936"/>
          <p:cNvSpPr/>
          <p:nvPr/>
        </p:nvSpPr>
        <p:spPr>
          <a:xfrm>
            <a:off x="2184391" y="1600786"/>
            <a:ext cx="15913" cy="13068"/>
          </a:xfrm>
          <a:custGeom>
            <a:avLst/>
            <a:gdLst/>
            <a:ahLst/>
            <a:cxnLst/>
            <a:rect l="l" t="t" r="r" b="b"/>
            <a:pathLst>
              <a:path w="15913" h="13068">
                <a:moveTo>
                  <a:pt x="0" y="13068"/>
                </a:moveTo>
                <a:lnTo>
                  <a:pt x="15913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7" name="object 1937"/>
          <p:cNvSpPr/>
          <p:nvPr/>
        </p:nvSpPr>
        <p:spPr>
          <a:xfrm>
            <a:off x="2197300" y="1568711"/>
            <a:ext cx="24790" cy="34531"/>
          </a:xfrm>
          <a:custGeom>
            <a:avLst/>
            <a:gdLst/>
            <a:ahLst/>
            <a:cxnLst/>
            <a:rect l="l" t="t" r="r" b="b"/>
            <a:pathLst>
              <a:path w="24790" h="34531">
                <a:moveTo>
                  <a:pt x="24790" y="0"/>
                </a:moveTo>
                <a:lnTo>
                  <a:pt x="23126" y="4038"/>
                </a:lnTo>
                <a:lnTo>
                  <a:pt x="8547" y="27559"/>
                </a:lnTo>
                <a:lnTo>
                  <a:pt x="0" y="3453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8" name="object 1938"/>
          <p:cNvSpPr/>
          <p:nvPr/>
        </p:nvSpPr>
        <p:spPr>
          <a:xfrm>
            <a:off x="2222882" y="2904895"/>
            <a:ext cx="7759" cy="1028"/>
          </a:xfrm>
          <a:custGeom>
            <a:avLst/>
            <a:gdLst/>
            <a:ahLst/>
            <a:cxnLst/>
            <a:rect l="l" t="t" r="r" b="b"/>
            <a:pathLst>
              <a:path w="7759" h="1028">
                <a:moveTo>
                  <a:pt x="0" y="1028"/>
                </a:moveTo>
                <a:lnTo>
                  <a:pt x="7759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9" name="object 1939"/>
          <p:cNvSpPr/>
          <p:nvPr/>
        </p:nvSpPr>
        <p:spPr>
          <a:xfrm>
            <a:off x="2220426" y="1557066"/>
            <a:ext cx="6578" cy="15684"/>
          </a:xfrm>
          <a:custGeom>
            <a:avLst/>
            <a:gdLst/>
            <a:ahLst/>
            <a:cxnLst/>
            <a:rect l="l" t="t" r="r" b="b"/>
            <a:pathLst>
              <a:path w="6578" h="15684">
                <a:moveTo>
                  <a:pt x="0" y="15684"/>
                </a:moveTo>
                <a:lnTo>
                  <a:pt x="6578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0" name="object 1940"/>
          <p:cNvSpPr/>
          <p:nvPr/>
        </p:nvSpPr>
        <p:spPr>
          <a:xfrm>
            <a:off x="2223989" y="1492276"/>
            <a:ext cx="29781" cy="71920"/>
          </a:xfrm>
          <a:custGeom>
            <a:avLst/>
            <a:gdLst/>
            <a:ahLst/>
            <a:cxnLst/>
            <a:rect l="l" t="t" r="r" b="b"/>
            <a:pathLst>
              <a:path w="29781" h="71920">
                <a:moveTo>
                  <a:pt x="0" y="71920"/>
                </a:moveTo>
                <a:lnTo>
                  <a:pt x="29781" y="0"/>
                </a:lnTo>
                <a:lnTo>
                  <a:pt x="26771" y="728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1" name="object 1941"/>
          <p:cNvSpPr/>
          <p:nvPr/>
        </p:nvSpPr>
        <p:spPr>
          <a:xfrm>
            <a:off x="2253768" y="1475569"/>
            <a:ext cx="49898" cy="16713"/>
          </a:xfrm>
          <a:custGeom>
            <a:avLst/>
            <a:gdLst/>
            <a:ahLst/>
            <a:cxnLst/>
            <a:rect l="l" t="t" r="r" b="b"/>
            <a:pathLst>
              <a:path w="49898" h="16713">
                <a:moveTo>
                  <a:pt x="0" y="16713"/>
                </a:moveTo>
                <a:lnTo>
                  <a:pt x="6972" y="0"/>
                </a:lnTo>
                <a:lnTo>
                  <a:pt x="49898" y="10223"/>
                </a:lnTo>
                <a:lnTo>
                  <a:pt x="45859" y="927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2" name="object 1942"/>
          <p:cNvSpPr/>
          <p:nvPr/>
        </p:nvSpPr>
        <p:spPr>
          <a:xfrm>
            <a:off x="2260733" y="1475574"/>
            <a:ext cx="5626" cy="1346"/>
          </a:xfrm>
          <a:custGeom>
            <a:avLst/>
            <a:gdLst/>
            <a:ahLst/>
            <a:cxnLst/>
            <a:rect l="l" t="t" r="r" b="b"/>
            <a:pathLst>
              <a:path w="5626" h="1346">
                <a:moveTo>
                  <a:pt x="165" y="76"/>
                </a:moveTo>
                <a:lnTo>
                  <a:pt x="0" y="0"/>
                </a:lnTo>
                <a:lnTo>
                  <a:pt x="5626" y="134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3" name="object 1943"/>
          <p:cNvSpPr/>
          <p:nvPr/>
        </p:nvSpPr>
        <p:spPr>
          <a:xfrm>
            <a:off x="2258923" y="1475572"/>
            <a:ext cx="1816" cy="4279"/>
          </a:xfrm>
          <a:custGeom>
            <a:avLst/>
            <a:gdLst/>
            <a:ahLst/>
            <a:cxnLst/>
            <a:rect l="l" t="t" r="r" b="b"/>
            <a:pathLst>
              <a:path w="1816" h="4279">
                <a:moveTo>
                  <a:pt x="1816" y="0"/>
                </a:moveTo>
                <a:lnTo>
                  <a:pt x="0" y="427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4" name="object 1944"/>
          <p:cNvSpPr/>
          <p:nvPr/>
        </p:nvSpPr>
        <p:spPr>
          <a:xfrm>
            <a:off x="2303665" y="1485789"/>
            <a:ext cx="52438" cy="12433"/>
          </a:xfrm>
          <a:custGeom>
            <a:avLst/>
            <a:gdLst/>
            <a:ahLst/>
            <a:cxnLst/>
            <a:rect l="l" t="t" r="r" b="b"/>
            <a:pathLst>
              <a:path w="52438" h="12433">
                <a:moveTo>
                  <a:pt x="0" y="0"/>
                </a:moveTo>
                <a:lnTo>
                  <a:pt x="52438" y="12433"/>
                </a:lnTo>
                <a:lnTo>
                  <a:pt x="49580" y="1172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5" name="object 1945"/>
          <p:cNvSpPr/>
          <p:nvPr/>
        </p:nvSpPr>
        <p:spPr>
          <a:xfrm>
            <a:off x="2356096" y="1498222"/>
            <a:ext cx="81661" cy="31521"/>
          </a:xfrm>
          <a:custGeom>
            <a:avLst/>
            <a:gdLst/>
            <a:ahLst/>
            <a:cxnLst/>
            <a:rect l="l" t="t" r="r" b="b"/>
            <a:pathLst>
              <a:path w="81661" h="31521">
                <a:moveTo>
                  <a:pt x="0" y="0"/>
                </a:moveTo>
                <a:lnTo>
                  <a:pt x="81661" y="3152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6" name="object 1946"/>
          <p:cNvSpPr/>
          <p:nvPr/>
        </p:nvSpPr>
        <p:spPr>
          <a:xfrm>
            <a:off x="2626246" y="2724560"/>
            <a:ext cx="635" cy="469"/>
          </a:xfrm>
          <a:custGeom>
            <a:avLst/>
            <a:gdLst/>
            <a:ahLst/>
            <a:cxnLst/>
            <a:rect l="l" t="t" r="r" b="b"/>
            <a:pathLst>
              <a:path w="635" h="469">
                <a:moveTo>
                  <a:pt x="0" y="469"/>
                </a:moveTo>
                <a:lnTo>
                  <a:pt x="635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7" name="object 1947"/>
          <p:cNvSpPr/>
          <p:nvPr/>
        </p:nvSpPr>
        <p:spPr>
          <a:xfrm>
            <a:off x="2420407" y="1600313"/>
            <a:ext cx="22885" cy="59956"/>
          </a:xfrm>
          <a:custGeom>
            <a:avLst/>
            <a:gdLst/>
            <a:ahLst/>
            <a:cxnLst/>
            <a:rect l="l" t="t" r="r" b="b"/>
            <a:pathLst>
              <a:path w="22885" h="59956">
                <a:moveTo>
                  <a:pt x="4749" y="54013"/>
                </a:moveTo>
                <a:lnTo>
                  <a:pt x="7835" y="59956"/>
                </a:lnTo>
                <a:lnTo>
                  <a:pt x="1816" y="48069"/>
                </a:lnTo>
                <a:lnTo>
                  <a:pt x="0" y="34848"/>
                </a:lnTo>
                <a:lnTo>
                  <a:pt x="2527" y="21780"/>
                </a:lnTo>
                <a:lnTo>
                  <a:pt x="9182" y="10210"/>
                </a:lnTo>
                <a:lnTo>
                  <a:pt x="19240" y="1498"/>
                </a:lnTo>
                <a:lnTo>
                  <a:pt x="22885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8" name="object 1948"/>
          <p:cNvSpPr/>
          <p:nvPr/>
        </p:nvSpPr>
        <p:spPr>
          <a:xfrm>
            <a:off x="2428246" y="1660267"/>
            <a:ext cx="50761" cy="16471"/>
          </a:xfrm>
          <a:custGeom>
            <a:avLst/>
            <a:gdLst/>
            <a:ahLst/>
            <a:cxnLst/>
            <a:rect l="l" t="t" r="r" b="b"/>
            <a:pathLst>
              <a:path w="50761" h="16471">
                <a:moveTo>
                  <a:pt x="0" y="0"/>
                </a:moveTo>
                <a:lnTo>
                  <a:pt x="9499" y="9347"/>
                </a:lnTo>
                <a:lnTo>
                  <a:pt x="21628" y="15049"/>
                </a:lnTo>
                <a:lnTo>
                  <a:pt x="34848" y="16471"/>
                </a:lnTo>
                <a:lnTo>
                  <a:pt x="47840" y="13627"/>
                </a:lnTo>
                <a:lnTo>
                  <a:pt x="50761" y="11798"/>
                </a:lnTo>
                <a:lnTo>
                  <a:pt x="48793" y="1306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9" name="object 1949"/>
          <p:cNvSpPr/>
          <p:nvPr/>
        </p:nvSpPr>
        <p:spPr>
          <a:xfrm>
            <a:off x="2421194" y="1641337"/>
            <a:ext cx="558" cy="3721"/>
          </a:xfrm>
          <a:custGeom>
            <a:avLst/>
            <a:gdLst/>
            <a:ahLst/>
            <a:cxnLst/>
            <a:rect l="l" t="t" r="r" b="b"/>
            <a:pathLst>
              <a:path w="558" h="3721">
                <a:moveTo>
                  <a:pt x="558" y="3721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0" name="object 1950"/>
          <p:cNvSpPr/>
          <p:nvPr/>
        </p:nvSpPr>
        <p:spPr>
          <a:xfrm>
            <a:off x="2420407" y="1632306"/>
            <a:ext cx="558" cy="2616"/>
          </a:xfrm>
          <a:custGeom>
            <a:avLst/>
            <a:gdLst/>
            <a:ahLst/>
            <a:cxnLst/>
            <a:rect l="l" t="t" r="r" b="b"/>
            <a:pathLst>
              <a:path w="558" h="2616">
                <a:moveTo>
                  <a:pt x="0" y="2616"/>
                </a:moveTo>
                <a:lnTo>
                  <a:pt x="558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1" name="object 1951"/>
          <p:cNvSpPr/>
          <p:nvPr/>
        </p:nvSpPr>
        <p:spPr>
          <a:xfrm>
            <a:off x="2433711" y="1528240"/>
            <a:ext cx="31597" cy="15125"/>
          </a:xfrm>
          <a:custGeom>
            <a:avLst/>
            <a:gdLst/>
            <a:ahLst/>
            <a:cxnLst/>
            <a:rect l="l" t="t" r="r" b="b"/>
            <a:pathLst>
              <a:path w="31597" h="15125">
                <a:moveTo>
                  <a:pt x="0" y="0"/>
                </a:moveTo>
                <a:lnTo>
                  <a:pt x="13855" y="5308"/>
                </a:lnTo>
                <a:lnTo>
                  <a:pt x="31597" y="15125"/>
                </a:lnTo>
                <a:lnTo>
                  <a:pt x="28829" y="1362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2" name="object 1952"/>
          <p:cNvSpPr/>
          <p:nvPr/>
        </p:nvSpPr>
        <p:spPr>
          <a:xfrm>
            <a:off x="2439650" y="1596508"/>
            <a:ext cx="16713" cy="5308"/>
          </a:xfrm>
          <a:custGeom>
            <a:avLst/>
            <a:gdLst/>
            <a:ahLst/>
            <a:cxnLst/>
            <a:rect l="l" t="t" r="r" b="b"/>
            <a:pathLst>
              <a:path w="16713" h="5308">
                <a:moveTo>
                  <a:pt x="0" y="5308"/>
                </a:moveTo>
                <a:lnTo>
                  <a:pt x="12357" y="241"/>
                </a:lnTo>
                <a:lnTo>
                  <a:pt x="16713" y="0"/>
                </a:lnTo>
                <a:lnTo>
                  <a:pt x="12674" y="24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3" name="object 1953"/>
          <p:cNvSpPr/>
          <p:nvPr/>
        </p:nvSpPr>
        <p:spPr>
          <a:xfrm>
            <a:off x="2447338" y="1597144"/>
            <a:ext cx="3797" cy="1511"/>
          </a:xfrm>
          <a:custGeom>
            <a:avLst/>
            <a:gdLst/>
            <a:ahLst/>
            <a:cxnLst/>
            <a:rect l="l" t="t" r="r" b="b"/>
            <a:pathLst>
              <a:path w="3797" h="1511">
                <a:moveTo>
                  <a:pt x="3797" y="0"/>
                </a:moveTo>
                <a:lnTo>
                  <a:pt x="0" y="151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4" name="object 1954"/>
          <p:cNvSpPr/>
          <p:nvPr/>
        </p:nvSpPr>
        <p:spPr>
          <a:xfrm>
            <a:off x="2456364" y="1596040"/>
            <a:ext cx="17894" cy="2527"/>
          </a:xfrm>
          <a:custGeom>
            <a:avLst/>
            <a:gdLst/>
            <a:ahLst/>
            <a:cxnLst/>
            <a:rect l="l" t="t" r="r" b="b"/>
            <a:pathLst>
              <a:path w="17894" h="2527">
                <a:moveTo>
                  <a:pt x="0" y="469"/>
                </a:moveTo>
                <a:lnTo>
                  <a:pt x="8953" y="0"/>
                </a:lnTo>
                <a:lnTo>
                  <a:pt x="17894" y="2527"/>
                </a:lnTo>
                <a:lnTo>
                  <a:pt x="17272" y="237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5" name="object 1955"/>
          <p:cNvSpPr/>
          <p:nvPr/>
        </p:nvSpPr>
        <p:spPr>
          <a:xfrm>
            <a:off x="2612062" y="1639520"/>
            <a:ext cx="5867" cy="5778"/>
          </a:xfrm>
          <a:custGeom>
            <a:avLst/>
            <a:gdLst/>
            <a:ahLst/>
            <a:cxnLst/>
            <a:rect l="l" t="t" r="r" b="b"/>
            <a:pathLst>
              <a:path w="5867" h="5778">
                <a:moveTo>
                  <a:pt x="5867" y="5778"/>
                </a:moveTo>
                <a:lnTo>
                  <a:pt x="0" y="0"/>
                </a:lnTo>
                <a:lnTo>
                  <a:pt x="241" y="24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6" name="object 1956"/>
          <p:cNvSpPr/>
          <p:nvPr/>
        </p:nvSpPr>
        <p:spPr>
          <a:xfrm>
            <a:off x="2479013" y="1645055"/>
            <a:ext cx="21234" cy="27012"/>
          </a:xfrm>
          <a:custGeom>
            <a:avLst/>
            <a:gdLst/>
            <a:ahLst/>
            <a:cxnLst/>
            <a:rect l="l" t="t" r="r" b="b"/>
            <a:pathLst>
              <a:path w="21234" h="27012">
                <a:moveTo>
                  <a:pt x="0" y="27012"/>
                </a:moveTo>
                <a:lnTo>
                  <a:pt x="8470" y="21780"/>
                </a:lnTo>
                <a:lnTo>
                  <a:pt x="16954" y="11493"/>
                </a:lnTo>
                <a:lnTo>
                  <a:pt x="21234" y="0"/>
                </a:lnTo>
                <a:lnTo>
                  <a:pt x="20510" y="198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7" name="object 1957"/>
          <p:cNvSpPr/>
          <p:nvPr/>
        </p:nvSpPr>
        <p:spPr>
          <a:xfrm>
            <a:off x="2474266" y="1598570"/>
            <a:ext cx="10528" cy="5702"/>
          </a:xfrm>
          <a:custGeom>
            <a:avLst/>
            <a:gdLst/>
            <a:ahLst/>
            <a:cxnLst/>
            <a:rect l="l" t="t" r="r" b="b"/>
            <a:pathLst>
              <a:path w="10528" h="5702">
                <a:moveTo>
                  <a:pt x="10528" y="5702"/>
                </a:moveTo>
                <a:lnTo>
                  <a:pt x="3873" y="1104"/>
                </a:lnTo>
                <a:lnTo>
                  <a:pt x="0" y="0"/>
                </a:lnTo>
                <a:lnTo>
                  <a:pt x="2298" y="63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8" name="object 1958"/>
          <p:cNvSpPr/>
          <p:nvPr/>
        </p:nvSpPr>
        <p:spPr>
          <a:xfrm>
            <a:off x="2483291" y="1603162"/>
            <a:ext cx="17741" cy="41897"/>
          </a:xfrm>
          <a:custGeom>
            <a:avLst/>
            <a:gdLst/>
            <a:ahLst/>
            <a:cxnLst/>
            <a:rect l="l" t="t" r="r" b="b"/>
            <a:pathLst>
              <a:path w="17741" h="41897">
                <a:moveTo>
                  <a:pt x="0" y="0"/>
                </a:moveTo>
                <a:lnTo>
                  <a:pt x="5867" y="4114"/>
                </a:lnTo>
                <a:lnTo>
                  <a:pt x="13779" y="14973"/>
                </a:lnTo>
                <a:lnTo>
                  <a:pt x="17741" y="27559"/>
                </a:lnTo>
                <a:lnTo>
                  <a:pt x="17348" y="40944"/>
                </a:lnTo>
                <a:lnTo>
                  <a:pt x="16954" y="4189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9" name="object 1959"/>
          <p:cNvSpPr/>
          <p:nvPr/>
        </p:nvSpPr>
        <p:spPr>
          <a:xfrm>
            <a:off x="2490576" y="1662328"/>
            <a:ext cx="635" cy="711"/>
          </a:xfrm>
          <a:custGeom>
            <a:avLst/>
            <a:gdLst/>
            <a:ahLst/>
            <a:cxnLst/>
            <a:rect l="l" t="t" r="r" b="b"/>
            <a:pathLst>
              <a:path w="635" h="711">
                <a:moveTo>
                  <a:pt x="0" y="711"/>
                </a:moveTo>
                <a:lnTo>
                  <a:pt x="635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0" name="object 1960"/>
          <p:cNvSpPr/>
          <p:nvPr/>
        </p:nvSpPr>
        <p:spPr>
          <a:xfrm>
            <a:off x="2489151" y="1607286"/>
            <a:ext cx="317" cy="469"/>
          </a:xfrm>
          <a:custGeom>
            <a:avLst/>
            <a:gdLst/>
            <a:ahLst/>
            <a:cxnLst/>
            <a:rect l="l" t="t" r="r" b="b"/>
            <a:pathLst>
              <a:path w="317" h="469">
                <a:moveTo>
                  <a:pt x="317" y="469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1" name="object 1961"/>
          <p:cNvSpPr/>
          <p:nvPr/>
        </p:nvSpPr>
        <p:spPr>
          <a:xfrm>
            <a:off x="2500636" y="1641100"/>
            <a:ext cx="76" cy="3009"/>
          </a:xfrm>
          <a:custGeom>
            <a:avLst/>
            <a:gdLst/>
            <a:ahLst/>
            <a:cxnLst/>
            <a:rect l="l" t="t" r="r" b="b"/>
            <a:pathLst>
              <a:path w="76" h="3009">
                <a:moveTo>
                  <a:pt x="0" y="3009"/>
                </a:moveTo>
                <a:lnTo>
                  <a:pt x="7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2" name="object 1962"/>
          <p:cNvSpPr/>
          <p:nvPr/>
        </p:nvSpPr>
        <p:spPr>
          <a:xfrm>
            <a:off x="2496675" y="1617498"/>
            <a:ext cx="482" cy="876"/>
          </a:xfrm>
          <a:custGeom>
            <a:avLst/>
            <a:gdLst/>
            <a:ahLst/>
            <a:cxnLst/>
            <a:rect l="l" t="t" r="r" b="b"/>
            <a:pathLst>
              <a:path w="482" h="876">
                <a:moveTo>
                  <a:pt x="0" y="0"/>
                </a:moveTo>
                <a:lnTo>
                  <a:pt x="482" y="87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3" name="object 1963"/>
          <p:cNvSpPr/>
          <p:nvPr/>
        </p:nvSpPr>
        <p:spPr>
          <a:xfrm>
            <a:off x="2502535" y="2810257"/>
            <a:ext cx="5943" cy="3556"/>
          </a:xfrm>
          <a:custGeom>
            <a:avLst/>
            <a:gdLst/>
            <a:ahLst/>
            <a:cxnLst/>
            <a:rect l="l" t="t" r="r" b="b"/>
            <a:pathLst>
              <a:path w="5943" h="3556">
                <a:moveTo>
                  <a:pt x="0" y="3555"/>
                </a:moveTo>
                <a:lnTo>
                  <a:pt x="5943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4" name="object 1964"/>
          <p:cNvSpPr/>
          <p:nvPr/>
        </p:nvSpPr>
        <p:spPr>
          <a:xfrm>
            <a:off x="2617929" y="1645298"/>
            <a:ext cx="53860" cy="52832"/>
          </a:xfrm>
          <a:custGeom>
            <a:avLst/>
            <a:gdLst/>
            <a:ahLst/>
            <a:cxnLst/>
            <a:rect l="l" t="t" r="r" b="b"/>
            <a:pathLst>
              <a:path w="53860" h="52831">
                <a:moveTo>
                  <a:pt x="0" y="0"/>
                </a:moveTo>
                <a:lnTo>
                  <a:pt x="53860" y="52832"/>
                </a:lnTo>
                <a:lnTo>
                  <a:pt x="49733" y="4870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5" name="object 1965"/>
          <p:cNvSpPr/>
          <p:nvPr/>
        </p:nvSpPr>
        <p:spPr>
          <a:xfrm>
            <a:off x="2618562" y="2488539"/>
            <a:ext cx="35242" cy="99555"/>
          </a:xfrm>
          <a:custGeom>
            <a:avLst/>
            <a:gdLst/>
            <a:ahLst/>
            <a:cxnLst/>
            <a:rect l="l" t="t" r="r" b="b"/>
            <a:pathLst>
              <a:path w="35242" h="99555">
                <a:moveTo>
                  <a:pt x="29146" y="91554"/>
                </a:moveTo>
                <a:lnTo>
                  <a:pt x="35242" y="99555"/>
                </a:lnTo>
                <a:lnTo>
                  <a:pt x="17589" y="76428"/>
                </a:lnTo>
                <a:lnTo>
                  <a:pt x="4279" y="51244"/>
                </a:lnTo>
                <a:lnTo>
                  <a:pt x="0" y="23050"/>
                </a:lnTo>
                <a:lnTo>
                  <a:pt x="435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6" name="object 1966"/>
          <p:cNvSpPr/>
          <p:nvPr/>
        </p:nvSpPr>
        <p:spPr>
          <a:xfrm>
            <a:off x="2622608" y="2429131"/>
            <a:ext cx="85140" cy="61074"/>
          </a:xfrm>
          <a:custGeom>
            <a:avLst/>
            <a:gdLst/>
            <a:ahLst/>
            <a:cxnLst/>
            <a:rect l="l" t="t" r="r" b="b"/>
            <a:pathLst>
              <a:path w="85140" h="61074">
                <a:moveTo>
                  <a:pt x="79908" y="165"/>
                </a:moveTo>
                <a:lnTo>
                  <a:pt x="85140" y="0"/>
                </a:lnTo>
                <a:lnTo>
                  <a:pt x="63665" y="800"/>
                </a:lnTo>
                <a:lnTo>
                  <a:pt x="37134" y="11176"/>
                </a:lnTo>
                <a:lnTo>
                  <a:pt x="15519" y="29781"/>
                </a:lnTo>
                <a:lnTo>
                  <a:pt x="1257" y="54495"/>
                </a:lnTo>
                <a:lnTo>
                  <a:pt x="0" y="6107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7" name="object 1967"/>
          <p:cNvSpPr/>
          <p:nvPr/>
        </p:nvSpPr>
        <p:spPr>
          <a:xfrm>
            <a:off x="2626879" y="2589047"/>
            <a:ext cx="73266" cy="135509"/>
          </a:xfrm>
          <a:custGeom>
            <a:avLst/>
            <a:gdLst/>
            <a:ahLst/>
            <a:cxnLst/>
            <a:rect l="l" t="t" r="r" b="b"/>
            <a:pathLst>
              <a:path w="73266" h="135508">
                <a:moveTo>
                  <a:pt x="0" y="135508"/>
                </a:moveTo>
                <a:lnTo>
                  <a:pt x="5943" y="130682"/>
                </a:lnTo>
                <a:lnTo>
                  <a:pt x="73266" y="59397"/>
                </a:lnTo>
                <a:lnTo>
                  <a:pt x="27724" y="0"/>
                </a:lnTo>
                <a:lnTo>
                  <a:pt x="29387" y="220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8" name="object 1968"/>
          <p:cNvSpPr/>
          <p:nvPr/>
        </p:nvSpPr>
        <p:spPr>
          <a:xfrm>
            <a:off x="2651121" y="2584535"/>
            <a:ext cx="3479" cy="4508"/>
          </a:xfrm>
          <a:custGeom>
            <a:avLst/>
            <a:gdLst/>
            <a:ahLst/>
            <a:cxnLst/>
            <a:rect l="l" t="t" r="r" b="b"/>
            <a:pathLst>
              <a:path w="3479" h="4508">
                <a:moveTo>
                  <a:pt x="3479" y="4508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9" name="object 1969"/>
          <p:cNvSpPr/>
          <p:nvPr/>
        </p:nvSpPr>
        <p:spPr>
          <a:xfrm>
            <a:off x="2671787" y="2611459"/>
            <a:ext cx="2933" cy="3797"/>
          </a:xfrm>
          <a:custGeom>
            <a:avLst/>
            <a:gdLst/>
            <a:ahLst/>
            <a:cxnLst/>
            <a:rect l="l" t="t" r="r" b="b"/>
            <a:pathLst>
              <a:path w="2933" h="3797">
                <a:moveTo>
                  <a:pt x="0" y="0"/>
                </a:moveTo>
                <a:lnTo>
                  <a:pt x="2933" y="379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0" name="object 1970"/>
          <p:cNvSpPr/>
          <p:nvPr/>
        </p:nvSpPr>
        <p:spPr>
          <a:xfrm>
            <a:off x="2707744" y="2428897"/>
            <a:ext cx="71755" cy="8483"/>
          </a:xfrm>
          <a:custGeom>
            <a:avLst/>
            <a:gdLst/>
            <a:ahLst/>
            <a:cxnLst/>
            <a:rect l="l" t="t" r="r" b="b"/>
            <a:pathLst>
              <a:path w="71755" h="8483">
                <a:moveTo>
                  <a:pt x="0" y="241"/>
                </a:moveTo>
                <a:lnTo>
                  <a:pt x="6972" y="0"/>
                </a:lnTo>
                <a:lnTo>
                  <a:pt x="71755" y="8483"/>
                </a:lnTo>
                <a:lnTo>
                  <a:pt x="62801" y="728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1" name="object 1971"/>
          <p:cNvSpPr/>
          <p:nvPr/>
        </p:nvSpPr>
        <p:spPr>
          <a:xfrm>
            <a:off x="2779499" y="2437376"/>
            <a:ext cx="39522" cy="5232"/>
          </a:xfrm>
          <a:custGeom>
            <a:avLst/>
            <a:gdLst/>
            <a:ahLst/>
            <a:cxnLst/>
            <a:rect l="l" t="t" r="r" b="b"/>
            <a:pathLst>
              <a:path w="39522" h="5232">
                <a:moveTo>
                  <a:pt x="0" y="0"/>
                </a:moveTo>
                <a:lnTo>
                  <a:pt x="39522" y="523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2" name="object 1972"/>
          <p:cNvSpPr/>
          <p:nvPr/>
        </p:nvSpPr>
        <p:spPr>
          <a:xfrm>
            <a:off x="2856165" y="2085649"/>
            <a:ext cx="1028" cy="8953"/>
          </a:xfrm>
          <a:custGeom>
            <a:avLst/>
            <a:gdLst/>
            <a:ahLst/>
            <a:cxnLst/>
            <a:rect l="l" t="t" r="r" b="b"/>
            <a:pathLst>
              <a:path w="1028" h="8953">
                <a:moveTo>
                  <a:pt x="0" y="0"/>
                </a:moveTo>
                <a:lnTo>
                  <a:pt x="1028" y="895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3" name="object 1973"/>
          <p:cNvSpPr/>
          <p:nvPr/>
        </p:nvSpPr>
        <p:spPr>
          <a:xfrm>
            <a:off x="2863533" y="2148528"/>
            <a:ext cx="393" cy="3568"/>
          </a:xfrm>
          <a:custGeom>
            <a:avLst/>
            <a:gdLst/>
            <a:ahLst/>
            <a:cxnLst/>
            <a:rect l="l" t="t" r="r" b="b"/>
            <a:pathLst>
              <a:path w="393" h="3568">
                <a:moveTo>
                  <a:pt x="393" y="3568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4" name="object 1974"/>
          <p:cNvSpPr/>
          <p:nvPr/>
        </p:nvSpPr>
        <p:spPr>
          <a:xfrm>
            <a:off x="1660400" y="1738283"/>
            <a:ext cx="4991" cy="12192"/>
          </a:xfrm>
          <a:custGeom>
            <a:avLst/>
            <a:gdLst/>
            <a:ahLst/>
            <a:cxnLst/>
            <a:rect l="l" t="t" r="r" b="b"/>
            <a:pathLst>
              <a:path w="4991" h="12192">
                <a:moveTo>
                  <a:pt x="4991" y="12192"/>
                </a:moveTo>
                <a:lnTo>
                  <a:pt x="4114" y="11480"/>
                </a:lnTo>
                <a:lnTo>
                  <a:pt x="3403" y="10604"/>
                </a:lnTo>
                <a:lnTo>
                  <a:pt x="2616" y="9740"/>
                </a:lnTo>
                <a:lnTo>
                  <a:pt x="1981" y="8788"/>
                </a:lnTo>
                <a:lnTo>
                  <a:pt x="1422" y="7835"/>
                </a:lnTo>
                <a:lnTo>
                  <a:pt x="952" y="6731"/>
                </a:lnTo>
                <a:lnTo>
                  <a:pt x="558" y="5689"/>
                </a:lnTo>
                <a:lnTo>
                  <a:pt x="317" y="4584"/>
                </a:lnTo>
                <a:lnTo>
                  <a:pt x="0" y="2374"/>
                </a:lnTo>
                <a:lnTo>
                  <a:pt x="0" y="2209"/>
                </a:lnTo>
                <a:lnTo>
                  <a:pt x="7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5" name="object 1975"/>
          <p:cNvSpPr/>
          <p:nvPr/>
        </p:nvSpPr>
        <p:spPr>
          <a:xfrm>
            <a:off x="1660323" y="1733923"/>
            <a:ext cx="1346" cy="10058"/>
          </a:xfrm>
          <a:custGeom>
            <a:avLst/>
            <a:gdLst/>
            <a:ahLst/>
            <a:cxnLst/>
            <a:rect l="l" t="t" r="r" b="b"/>
            <a:pathLst>
              <a:path w="1346" h="10058">
                <a:moveTo>
                  <a:pt x="1346" y="0"/>
                </a:moveTo>
                <a:lnTo>
                  <a:pt x="876" y="1028"/>
                </a:lnTo>
                <a:lnTo>
                  <a:pt x="558" y="2133"/>
                </a:lnTo>
                <a:lnTo>
                  <a:pt x="241" y="3251"/>
                </a:lnTo>
                <a:lnTo>
                  <a:pt x="152" y="4356"/>
                </a:lnTo>
                <a:lnTo>
                  <a:pt x="0" y="5461"/>
                </a:lnTo>
                <a:lnTo>
                  <a:pt x="76" y="6654"/>
                </a:lnTo>
                <a:lnTo>
                  <a:pt x="152" y="7759"/>
                </a:lnTo>
                <a:lnTo>
                  <a:pt x="393" y="8953"/>
                </a:lnTo>
                <a:lnTo>
                  <a:pt x="469" y="9499"/>
                </a:lnTo>
                <a:lnTo>
                  <a:pt x="876" y="1005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6" name="object 1976"/>
          <p:cNvSpPr/>
          <p:nvPr/>
        </p:nvSpPr>
        <p:spPr>
          <a:xfrm>
            <a:off x="1665391" y="1750468"/>
            <a:ext cx="10693" cy="3175"/>
          </a:xfrm>
          <a:custGeom>
            <a:avLst/>
            <a:gdLst/>
            <a:ahLst/>
            <a:cxnLst/>
            <a:rect l="l" t="t" r="r" b="b"/>
            <a:pathLst>
              <a:path w="10693" h="3175">
                <a:moveTo>
                  <a:pt x="10693" y="2857"/>
                </a:moveTo>
                <a:lnTo>
                  <a:pt x="9588" y="3175"/>
                </a:lnTo>
                <a:lnTo>
                  <a:pt x="8394" y="3175"/>
                </a:lnTo>
                <a:lnTo>
                  <a:pt x="7289" y="3175"/>
                </a:lnTo>
                <a:lnTo>
                  <a:pt x="6096" y="2933"/>
                </a:lnTo>
                <a:lnTo>
                  <a:pt x="5067" y="2692"/>
                </a:lnTo>
                <a:lnTo>
                  <a:pt x="3962" y="2298"/>
                </a:lnTo>
                <a:lnTo>
                  <a:pt x="2933" y="1905"/>
                </a:lnTo>
                <a:lnTo>
                  <a:pt x="1905" y="1346"/>
                </a:lnTo>
                <a:lnTo>
                  <a:pt x="952" y="800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7" name="object 1977"/>
          <p:cNvSpPr/>
          <p:nvPr/>
        </p:nvSpPr>
        <p:spPr>
          <a:xfrm>
            <a:off x="1665391" y="1750475"/>
            <a:ext cx="12915" cy="3251"/>
          </a:xfrm>
          <a:custGeom>
            <a:avLst/>
            <a:gdLst/>
            <a:ahLst/>
            <a:cxnLst/>
            <a:rect l="l" t="t" r="r" b="b"/>
            <a:pathLst>
              <a:path w="12915" h="3251">
                <a:moveTo>
                  <a:pt x="0" y="0"/>
                </a:moveTo>
                <a:lnTo>
                  <a:pt x="876" y="711"/>
                </a:lnTo>
                <a:lnTo>
                  <a:pt x="1905" y="1346"/>
                </a:lnTo>
                <a:lnTo>
                  <a:pt x="2857" y="1905"/>
                </a:lnTo>
                <a:lnTo>
                  <a:pt x="3962" y="2298"/>
                </a:lnTo>
                <a:lnTo>
                  <a:pt x="6096" y="2933"/>
                </a:lnTo>
                <a:lnTo>
                  <a:pt x="8394" y="3162"/>
                </a:lnTo>
                <a:lnTo>
                  <a:pt x="9499" y="3251"/>
                </a:lnTo>
                <a:lnTo>
                  <a:pt x="10693" y="3009"/>
                </a:lnTo>
                <a:lnTo>
                  <a:pt x="11798" y="2857"/>
                </a:lnTo>
                <a:lnTo>
                  <a:pt x="12915" y="254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8" name="object 1978"/>
          <p:cNvSpPr/>
          <p:nvPr/>
        </p:nvSpPr>
        <p:spPr>
          <a:xfrm>
            <a:off x="1676085" y="1747700"/>
            <a:ext cx="9499" cy="5626"/>
          </a:xfrm>
          <a:custGeom>
            <a:avLst/>
            <a:gdLst/>
            <a:ahLst/>
            <a:cxnLst/>
            <a:rect l="l" t="t" r="r" b="b"/>
            <a:pathLst>
              <a:path w="9499" h="5626">
                <a:moveTo>
                  <a:pt x="0" y="5626"/>
                </a:moveTo>
                <a:lnTo>
                  <a:pt x="1104" y="5626"/>
                </a:lnTo>
                <a:lnTo>
                  <a:pt x="2222" y="5308"/>
                </a:lnTo>
                <a:lnTo>
                  <a:pt x="3327" y="4991"/>
                </a:lnTo>
                <a:lnTo>
                  <a:pt x="4356" y="4432"/>
                </a:lnTo>
                <a:lnTo>
                  <a:pt x="5384" y="3962"/>
                </a:lnTo>
                <a:lnTo>
                  <a:pt x="6337" y="3251"/>
                </a:lnTo>
                <a:lnTo>
                  <a:pt x="8001" y="1828"/>
                </a:lnTo>
                <a:lnTo>
                  <a:pt x="9499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9" name="object 1979"/>
          <p:cNvSpPr/>
          <p:nvPr/>
        </p:nvSpPr>
        <p:spPr>
          <a:xfrm>
            <a:off x="1664284" y="1726162"/>
            <a:ext cx="8001" cy="4038"/>
          </a:xfrm>
          <a:custGeom>
            <a:avLst/>
            <a:gdLst/>
            <a:ahLst/>
            <a:cxnLst/>
            <a:rect l="l" t="t" r="r" b="b"/>
            <a:pathLst>
              <a:path w="8000" h="4038">
                <a:moveTo>
                  <a:pt x="0" y="4038"/>
                </a:moveTo>
                <a:lnTo>
                  <a:pt x="1663" y="2527"/>
                </a:lnTo>
                <a:lnTo>
                  <a:pt x="3644" y="1346"/>
                </a:lnTo>
                <a:lnTo>
                  <a:pt x="4597" y="787"/>
                </a:lnTo>
                <a:lnTo>
                  <a:pt x="4749" y="787"/>
                </a:lnTo>
                <a:lnTo>
                  <a:pt x="5778" y="469"/>
                </a:lnTo>
                <a:lnTo>
                  <a:pt x="6896" y="152"/>
                </a:lnTo>
                <a:lnTo>
                  <a:pt x="8001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0" name="object 1980"/>
          <p:cNvSpPr/>
          <p:nvPr/>
        </p:nvSpPr>
        <p:spPr>
          <a:xfrm>
            <a:off x="1661666" y="1726159"/>
            <a:ext cx="10617" cy="7759"/>
          </a:xfrm>
          <a:custGeom>
            <a:avLst/>
            <a:gdLst/>
            <a:ahLst/>
            <a:cxnLst/>
            <a:rect l="l" t="t" r="r" b="b"/>
            <a:pathLst>
              <a:path w="10617" h="7759">
                <a:moveTo>
                  <a:pt x="10617" y="0"/>
                </a:moveTo>
                <a:lnTo>
                  <a:pt x="8470" y="469"/>
                </a:lnTo>
                <a:lnTo>
                  <a:pt x="8318" y="469"/>
                </a:lnTo>
                <a:lnTo>
                  <a:pt x="6261" y="1346"/>
                </a:lnTo>
                <a:lnTo>
                  <a:pt x="5308" y="1739"/>
                </a:lnTo>
                <a:lnTo>
                  <a:pt x="4356" y="2540"/>
                </a:lnTo>
                <a:lnTo>
                  <a:pt x="3403" y="3175"/>
                </a:lnTo>
                <a:lnTo>
                  <a:pt x="2616" y="4038"/>
                </a:lnTo>
                <a:lnTo>
                  <a:pt x="1193" y="5702"/>
                </a:lnTo>
                <a:lnTo>
                  <a:pt x="1117" y="5867"/>
                </a:lnTo>
                <a:lnTo>
                  <a:pt x="0" y="775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1" name="object 1981"/>
          <p:cNvSpPr/>
          <p:nvPr/>
        </p:nvSpPr>
        <p:spPr>
          <a:xfrm>
            <a:off x="1672600" y="1740813"/>
            <a:ext cx="1498" cy="952"/>
          </a:xfrm>
          <a:custGeom>
            <a:avLst/>
            <a:gdLst/>
            <a:ahLst/>
            <a:cxnLst/>
            <a:rect l="l" t="t" r="r" b="b"/>
            <a:pathLst>
              <a:path w="1498" h="952">
                <a:moveTo>
                  <a:pt x="0" y="0"/>
                </a:moveTo>
                <a:lnTo>
                  <a:pt x="165" y="241"/>
                </a:lnTo>
                <a:lnTo>
                  <a:pt x="393" y="469"/>
                </a:lnTo>
                <a:lnTo>
                  <a:pt x="635" y="635"/>
                </a:lnTo>
                <a:lnTo>
                  <a:pt x="787" y="711"/>
                </a:lnTo>
                <a:lnTo>
                  <a:pt x="952" y="787"/>
                </a:lnTo>
                <a:lnTo>
                  <a:pt x="1193" y="876"/>
                </a:lnTo>
                <a:lnTo>
                  <a:pt x="1498" y="95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2" name="object 1982"/>
          <p:cNvSpPr/>
          <p:nvPr/>
        </p:nvSpPr>
        <p:spPr>
          <a:xfrm>
            <a:off x="1672281" y="1726003"/>
            <a:ext cx="15367" cy="10769"/>
          </a:xfrm>
          <a:custGeom>
            <a:avLst/>
            <a:gdLst/>
            <a:ahLst/>
            <a:cxnLst/>
            <a:rect l="l" t="t" r="r" b="b"/>
            <a:pathLst>
              <a:path w="15367" h="10769">
                <a:moveTo>
                  <a:pt x="15367" y="10769"/>
                </a:moveTo>
                <a:lnTo>
                  <a:pt x="15201" y="9740"/>
                </a:lnTo>
                <a:lnTo>
                  <a:pt x="15201" y="9575"/>
                </a:lnTo>
                <a:lnTo>
                  <a:pt x="14732" y="8635"/>
                </a:lnTo>
                <a:lnTo>
                  <a:pt x="14262" y="7607"/>
                </a:lnTo>
                <a:lnTo>
                  <a:pt x="14097" y="7683"/>
                </a:lnTo>
                <a:lnTo>
                  <a:pt x="13550" y="6654"/>
                </a:lnTo>
                <a:lnTo>
                  <a:pt x="12915" y="5702"/>
                </a:lnTo>
                <a:lnTo>
                  <a:pt x="12357" y="4749"/>
                </a:lnTo>
                <a:lnTo>
                  <a:pt x="11645" y="3886"/>
                </a:lnTo>
                <a:lnTo>
                  <a:pt x="10693" y="3162"/>
                </a:lnTo>
                <a:lnTo>
                  <a:pt x="9829" y="2451"/>
                </a:lnTo>
                <a:lnTo>
                  <a:pt x="8788" y="1816"/>
                </a:lnTo>
                <a:lnTo>
                  <a:pt x="7848" y="1269"/>
                </a:lnTo>
                <a:lnTo>
                  <a:pt x="6731" y="876"/>
                </a:lnTo>
                <a:lnTo>
                  <a:pt x="5702" y="469"/>
                </a:lnTo>
                <a:lnTo>
                  <a:pt x="4597" y="241"/>
                </a:lnTo>
                <a:lnTo>
                  <a:pt x="2374" y="0"/>
                </a:lnTo>
                <a:lnTo>
                  <a:pt x="2222" y="0"/>
                </a:lnTo>
                <a:lnTo>
                  <a:pt x="0" y="15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3" name="object 1983"/>
          <p:cNvSpPr/>
          <p:nvPr/>
        </p:nvSpPr>
        <p:spPr>
          <a:xfrm>
            <a:off x="1672283" y="1725994"/>
            <a:ext cx="8788" cy="1828"/>
          </a:xfrm>
          <a:custGeom>
            <a:avLst/>
            <a:gdLst/>
            <a:ahLst/>
            <a:cxnLst/>
            <a:rect l="l" t="t" r="r" b="b"/>
            <a:pathLst>
              <a:path w="8788" h="1828">
                <a:moveTo>
                  <a:pt x="0" y="165"/>
                </a:moveTo>
                <a:lnTo>
                  <a:pt x="1104" y="0"/>
                </a:lnTo>
                <a:lnTo>
                  <a:pt x="2298" y="0"/>
                </a:lnTo>
                <a:lnTo>
                  <a:pt x="3403" y="0"/>
                </a:lnTo>
                <a:lnTo>
                  <a:pt x="3568" y="0"/>
                </a:lnTo>
                <a:lnTo>
                  <a:pt x="4597" y="241"/>
                </a:lnTo>
                <a:lnTo>
                  <a:pt x="6731" y="876"/>
                </a:lnTo>
                <a:lnTo>
                  <a:pt x="8788" y="182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4" name="object 1984"/>
          <p:cNvSpPr/>
          <p:nvPr/>
        </p:nvSpPr>
        <p:spPr>
          <a:xfrm>
            <a:off x="1681072" y="1727823"/>
            <a:ext cx="7048" cy="15760"/>
          </a:xfrm>
          <a:custGeom>
            <a:avLst/>
            <a:gdLst/>
            <a:ahLst/>
            <a:cxnLst/>
            <a:rect l="l" t="t" r="r" b="b"/>
            <a:pathLst>
              <a:path w="7048" h="15760">
                <a:moveTo>
                  <a:pt x="0" y="0"/>
                </a:moveTo>
                <a:lnTo>
                  <a:pt x="1905" y="1270"/>
                </a:lnTo>
                <a:lnTo>
                  <a:pt x="3568" y="2933"/>
                </a:lnTo>
                <a:lnTo>
                  <a:pt x="4356" y="3644"/>
                </a:lnTo>
                <a:lnTo>
                  <a:pt x="4279" y="3797"/>
                </a:lnTo>
                <a:lnTo>
                  <a:pt x="4914" y="4749"/>
                </a:lnTo>
                <a:lnTo>
                  <a:pt x="5461" y="5702"/>
                </a:lnTo>
                <a:lnTo>
                  <a:pt x="5626" y="5778"/>
                </a:lnTo>
                <a:lnTo>
                  <a:pt x="5943" y="6807"/>
                </a:lnTo>
                <a:lnTo>
                  <a:pt x="6578" y="8953"/>
                </a:lnTo>
                <a:lnTo>
                  <a:pt x="6896" y="11239"/>
                </a:lnTo>
                <a:lnTo>
                  <a:pt x="7048" y="12280"/>
                </a:lnTo>
                <a:lnTo>
                  <a:pt x="6972" y="12433"/>
                </a:lnTo>
                <a:lnTo>
                  <a:pt x="6896" y="13550"/>
                </a:lnTo>
                <a:lnTo>
                  <a:pt x="6731" y="14655"/>
                </a:lnTo>
                <a:lnTo>
                  <a:pt x="6413" y="1576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5" name="object 1985"/>
          <p:cNvSpPr/>
          <p:nvPr/>
        </p:nvSpPr>
        <p:spPr>
          <a:xfrm>
            <a:off x="1678382" y="1745719"/>
            <a:ext cx="8318" cy="7289"/>
          </a:xfrm>
          <a:custGeom>
            <a:avLst/>
            <a:gdLst/>
            <a:ahLst/>
            <a:cxnLst/>
            <a:rect l="l" t="t" r="r" b="b"/>
            <a:pathLst>
              <a:path w="8318" h="7289">
                <a:moveTo>
                  <a:pt x="0" y="7289"/>
                </a:moveTo>
                <a:lnTo>
                  <a:pt x="2057" y="6413"/>
                </a:lnTo>
                <a:lnTo>
                  <a:pt x="4038" y="5232"/>
                </a:lnTo>
                <a:lnTo>
                  <a:pt x="4914" y="4673"/>
                </a:lnTo>
                <a:lnTo>
                  <a:pt x="4914" y="4521"/>
                </a:lnTo>
                <a:lnTo>
                  <a:pt x="5702" y="3721"/>
                </a:lnTo>
                <a:lnTo>
                  <a:pt x="6489" y="2933"/>
                </a:lnTo>
                <a:lnTo>
                  <a:pt x="7200" y="1981"/>
                </a:lnTo>
                <a:lnTo>
                  <a:pt x="7835" y="1028"/>
                </a:lnTo>
                <a:lnTo>
                  <a:pt x="8318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6" name="object 1986"/>
          <p:cNvSpPr/>
          <p:nvPr/>
        </p:nvSpPr>
        <p:spPr>
          <a:xfrm>
            <a:off x="1755997" y="1801954"/>
            <a:ext cx="5461" cy="3962"/>
          </a:xfrm>
          <a:custGeom>
            <a:avLst/>
            <a:gdLst/>
            <a:ahLst/>
            <a:cxnLst/>
            <a:rect l="l" t="t" r="r" b="b"/>
            <a:pathLst>
              <a:path w="5461" h="3962">
                <a:moveTo>
                  <a:pt x="0" y="0"/>
                </a:moveTo>
                <a:lnTo>
                  <a:pt x="635" y="876"/>
                </a:lnTo>
                <a:lnTo>
                  <a:pt x="1498" y="1739"/>
                </a:lnTo>
                <a:lnTo>
                  <a:pt x="2298" y="2451"/>
                </a:lnTo>
                <a:lnTo>
                  <a:pt x="3403" y="3009"/>
                </a:lnTo>
                <a:lnTo>
                  <a:pt x="4356" y="3568"/>
                </a:lnTo>
                <a:lnTo>
                  <a:pt x="5461" y="396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7" name="object 1987"/>
          <p:cNvSpPr/>
          <p:nvPr/>
        </p:nvSpPr>
        <p:spPr>
          <a:xfrm>
            <a:off x="1754489" y="1800212"/>
            <a:ext cx="6972" cy="5702"/>
          </a:xfrm>
          <a:custGeom>
            <a:avLst/>
            <a:gdLst/>
            <a:ahLst/>
            <a:cxnLst/>
            <a:rect l="l" t="t" r="r" b="b"/>
            <a:pathLst>
              <a:path w="6972" h="5702">
                <a:moveTo>
                  <a:pt x="6972" y="5702"/>
                </a:moveTo>
                <a:lnTo>
                  <a:pt x="5943" y="5308"/>
                </a:lnTo>
                <a:lnTo>
                  <a:pt x="4914" y="4749"/>
                </a:lnTo>
                <a:lnTo>
                  <a:pt x="3886" y="4190"/>
                </a:lnTo>
                <a:lnTo>
                  <a:pt x="3009" y="3492"/>
                </a:lnTo>
                <a:lnTo>
                  <a:pt x="2146" y="2768"/>
                </a:lnTo>
                <a:lnTo>
                  <a:pt x="1346" y="1904"/>
                </a:lnTo>
                <a:lnTo>
                  <a:pt x="635" y="1028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8" name="object 1988"/>
          <p:cNvSpPr/>
          <p:nvPr/>
        </p:nvSpPr>
        <p:spPr>
          <a:xfrm>
            <a:off x="1760035" y="1779062"/>
            <a:ext cx="20040" cy="13157"/>
          </a:xfrm>
          <a:custGeom>
            <a:avLst/>
            <a:gdLst/>
            <a:ahLst/>
            <a:cxnLst/>
            <a:rect l="l" t="t" r="r" b="b"/>
            <a:pathLst>
              <a:path w="20040" h="13157">
                <a:moveTo>
                  <a:pt x="0" y="1587"/>
                </a:moveTo>
                <a:lnTo>
                  <a:pt x="2057" y="711"/>
                </a:lnTo>
                <a:lnTo>
                  <a:pt x="2222" y="711"/>
                </a:lnTo>
                <a:lnTo>
                  <a:pt x="4356" y="241"/>
                </a:lnTo>
                <a:lnTo>
                  <a:pt x="5384" y="0"/>
                </a:lnTo>
                <a:lnTo>
                  <a:pt x="5537" y="76"/>
                </a:lnTo>
                <a:lnTo>
                  <a:pt x="6654" y="76"/>
                </a:lnTo>
                <a:lnTo>
                  <a:pt x="7759" y="165"/>
                </a:lnTo>
                <a:lnTo>
                  <a:pt x="7924" y="76"/>
                </a:lnTo>
                <a:lnTo>
                  <a:pt x="8877" y="406"/>
                </a:lnTo>
                <a:lnTo>
                  <a:pt x="11087" y="952"/>
                </a:lnTo>
                <a:lnTo>
                  <a:pt x="13144" y="1981"/>
                </a:lnTo>
                <a:lnTo>
                  <a:pt x="14097" y="2387"/>
                </a:lnTo>
                <a:lnTo>
                  <a:pt x="14173" y="2540"/>
                </a:lnTo>
                <a:lnTo>
                  <a:pt x="15049" y="3251"/>
                </a:lnTo>
                <a:lnTo>
                  <a:pt x="15925" y="3962"/>
                </a:lnTo>
                <a:lnTo>
                  <a:pt x="16713" y="4838"/>
                </a:lnTo>
                <a:lnTo>
                  <a:pt x="17424" y="5702"/>
                </a:lnTo>
                <a:lnTo>
                  <a:pt x="18059" y="6731"/>
                </a:lnTo>
                <a:lnTo>
                  <a:pt x="18605" y="7683"/>
                </a:lnTo>
                <a:lnTo>
                  <a:pt x="18770" y="7683"/>
                </a:lnTo>
                <a:lnTo>
                  <a:pt x="19088" y="8712"/>
                </a:lnTo>
                <a:lnTo>
                  <a:pt x="19723" y="10858"/>
                </a:lnTo>
                <a:lnTo>
                  <a:pt x="20040" y="1315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9" name="object 1989"/>
          <p:cNvSpPr/>
          <p:nvPr/>
        </p:nvSpPr>
        <p:spPr>
          <a:xfrm>
            <a:off x="1761463" y="1796807"/>
            <a:ext cx="18135" cy="10134"/>
          </a:xfrm>
          <a:custGeom>
            <a:avLst/>
            <a:gdLst/>
            <a:ahLst/>
            <a:cxnLst/>
            <a:rect l="l" t="t" r="r" b="b"/>
            <a:pathLst>
              <a:path w="18135" h="10134">
                <a:moveTo>
                  <a:pt x="18135" y="0"/>
                </a:moveTo>
                <a:lnTo>
                  <a:pt x="17348" y="2057"/>
                </a:lnTo>
                <a:lnTo>
                  <a:pt x="16154" y="4038"/>
                </a:lnTo>
                <a:lnTo>
                  <a:pt x="15684" y="4991"/>
                </a:lnTo>
                <a:lnTo>
                  <a:pt x="15519" y="4991"/>
                </a:lnTo>
                <a:lnTo>
                  <a:pt x="14731" y="5867"/>
                </a:lnTo>
                <a:lnTo>
                  <a:pt x="13931" y="6654"/>
                </a:lnTo>
                <a:lnTo>
                  <a:pt x="12992" y="7289"/>
                </a:lnTo>
                <a:lnTo>
                  <a:pt x="11087" y="8470"/>
                </a:lnTo>
                <a:lnTo>
                  <a:pt x="8953" y="9347"/>
                </a:lnTo>
                <a:lnTo>
                  <a:pt x="8000" y="9817"/>
                </a:lnTo>
                <a:lnTo>
                  <a:pt x="7835" y="9740"/>
                </a:lnTo>
                <a:lnTo>
                  <a:pt x="6730" y="9893"/>
                </a:lnTo>
                <a:lnTo>
                  <a:pt x="5626" y="10058"/>
                </a:lnTo>
                <a:lnTo>
                  <a:pt x="4432" y="9982"/>
                </a:lnTo>
                <a:lnTo>
                  <a:pt x="2209" y="9740"/>
                </a:lnTo>
                <a:lnTo>
                  <a:pt x="0" y="910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0" name="object 1990"/>
          <p:cNvSpPr/>
          <p:nvPr/>
        </p:nvSpPr>
        <p:spPr>
          <a:xfrm>
            <a:off x="1752436" y="1787060"/>
            <a:ext cx="1346" cy="8953"/>
          </a:xfrm>
          <a:custGeom>
            <a:avLst/>
            <a:gdLst/>
            <a:ahLst/>
            <a:cxnLst/>
            <a:rect l="l" t="t" r="r" b="b"/>
            <a:pathLst>
              <a:path w="1346" h="8953">
                <a:moveTo>
                  <a:pt x="393" y="8953"/>
                </a:moveTo>
                <a:lnTo>
                  <a:pt x="152" y="7848"/>
                </a:lnTo>
                <a:lnTo>
                  <a:pt x="76" y="6654"/>
                </a:lnTo>
                <a:lnTo>
                  <a:pt x="0" y="5549"/>
                </a:lnTo>
                <a:lnTo>
                  <a:pt x="76" y="4445"/>
                </a:lnTo>
                <a:lnTo>
                  <a:pt x="228" y="3327"/>
                </a:lnTo>
                <a:lnTo>
                  <a:pt x="558" y="2146"/>
                </a:lnTo>
                <a:lnTo>
                  <a:pt x="863" y="1117"/>
                </a:lnTo>
                <a:lnTo>
                  <a:pt x="134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1" name="object 1991"/>
          <p:cNvSpPr/>
          <p:nvPr/>
        </p:nvSpPr>
        <p:spPr>
          <a:xfrm>
            <a:off x="1753778" y="1779775"/>
            <a:ext cx="8394" cy="7289"/>
          </a:xfrm>
          <a:custGeom>
            <a:avLst/>
            <a:gdLst/>
            <a:ahLst/>
            <a:cxnLst/>
            <a:rect l="l" t="t" r="r" b="b"/>
            <a:pathLst>
              <a:path w="8394" h="7289">
                <a:moveTo>
                  <a:pt x="0" y="7289"/>
                </a:moveTo>
                <a:lnTo>
                  <a:pt x="469" y="6261"/>
                </a:lnTo>
                <a:lnTo>
                  <a:pt x="1193" y="5308"/>
                </a:lnTo>
                <a:lnTo>
                  <a:pt x="1816" y="4432"/>
                </a:lnTo>
                <a:lnTo>
                  <a:pt x="2616" y="3568"/>
                </a:lnTo>
                <a:lnTo>
                  <a:pt x="3403" y="2768"/>
                </a:lnTo>
                <a:lnTo>
                  <a:pt x="4356" y="2057"/>
                </a:lnTo>
                <a:lnTo>
                  <a:pt x="5232" y="1422"/>
                </a:lnTo>
                <a:lnTo>
                  <a:pt x="6261" y="876"/>
                </a:lnTo>
                <a:lnTo>
                  <a:pt x="7289" y="393"/>
                </a:lnTo>
                <a:lnTo>
                  <a:pt x="8394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2" name="object 1992"/>
          <p:cNvSpPr/>
          <p:nvPr/>
        </p:nvSpPr>
        <p:spPr>
          <a:xfrm>
            <a:off x="1764625" y="1793953"/>
            <a:ext cx="1587" cy="952"/>
          </a:xfrm>
          <a:custGeom>
            <a:avLst/>
            <a:gdLst/>
            <a:ahLst/>
            <a:cxnLst/>
            <a:rect l="l" t="t" r="r" b="b"/>
            <a:pathLst>
              <a:path w="1587" h="952">
                <a:moveTo>
                  <a:pt x="1587" y="952"/>
                </a:moveTo>
                <a:lnTo>
                  <a:pt x="1270" y="952"/>
                </a:lnTo>
                <a:lnTo>
                  <a:pt x="952" y="787"/>
                </a:lnTo>
                <a:lnTo>
                  <a:pt x="711" y="711"/>
                </a:lnTo>
                <a:lnTo>
                  <a:pt x="558" y="635"/>
                </a:lnTo>
                <a:lnTo>
                  <a:pt x="482" y="482"/>
                </a:lnTo>
                <a:lnTo>
                  <a:pt x="241" y="241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3" name="object 1993"/>
          <p:cNvSpPr/>
          <p:nvPr/>
        </p:nvSpPr>
        <p:spPr>
          <a:xfrm>
            <a:off x="1776741" y="1783901"/>
            <a:ext cx="3416" cy="12827"/>
          </a:xfrm>
          <a:custGeom>
            <a:avLst/>
            <a:gdLst/>
            <a:ahLst/>
            <a:cxnLst/>
            <a:rect l="l" t="t" r="r" b="b"/>
            <a:pathLst>
              <a:path w="3416" h="12826">
                <a:moveTo>
                  <a:pt x="2857" y="12826"/>
                </a:moveTo>
                <a:lnTo>
                  <a:pt x="3174" y="11798"/>
                </a:lnTo>
                <a:lnTo>
                  <a:pt x="3251" y="10617"/>
                </a:lnTo>
                <a:lnTo>
                  <a:pt x="3416" y="9499"/>
                </a:lnTo>
                <a:lnTo>
                  <a:pt x="3327" y="8305"/>
                </a:lnTo>
                <a:lnTo>
                  <a:pt x="3251" y="7200"/>
                </a:lnTo>
                <a:lnTo>
                  <a:pt x="3022" y="6095"/>
                </a:lnTo>
                <a:lnTo>
                  <a:pt x="2781" y="4991"/>
                </a:lnTo>
                <a:lnTo>
                  <a:pt x="2857" y="4825"/>
                </a:lnTo>
                <a:lnTo>
                  <a:pt x="2387" y="3873"/>
                </a:lnTo>
                <a:lnTo>
                  <a:pt x="1346" y="1892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4" name="object 1994"/>
          <p:cNvSpPr/>
          <p:nvPr/>
        </p:nvSpPr>
        <p:spPr>
          <a:xfrm>
            <a:off x="1762168" y="1779223"/>
            <a:ext cx="14579" cy="4673"/>
          </a:xfrm>
          <a:custGeom>
            <a:avLst/>
            <a:gdLst/>
            <a:ahLst/>
            <a:cxnLst/>
            <a:rect l="l" t="t" r="r" b="b"/>
            <a:pathLst>
              <a:path w="14579" h="4673">
                <a:moveTo>
                  <a:pt x="14579" y="4673"/>
                </a:moveTo>
                <a:lnTo>
                  <a:pt x="12915" y="3162"/>
                </a:lnTo>
                <a:lnTo>
                  <a:pt x="11010" y="1816"/>
                </a:lnTo>
                <a:lnTo>
                  <a:pt x="10147" y="1193"/>
                </a:lnTo>
                <a:lnTo>
                  <a:pt x="9982" y="1193"/>
                </a:lnTo>
                <a:lnTo>
                  <a:pt x="8953" y="787"/>
                </a:lnTo>
                <a:lnTo>
                  <a:pt x="7924" y="393"/>
                </a:lnTo>
                <a:lnTo>
                  <a:pt x="6730" y="241"/>
                </a:lnTo>
                <a:lnTo>
                  <a:pt x="5702" y="0"/>
                </a:lnTo>
                <a:lnTo>
                  <a:pt x="5626" y="152"/>
                </a:lnTo>
                <a:lnTo>
                  <a:pt x="4521" y="152"/>
                </a:lnTo>
                <a:lnTo>
                  <a:pt x="3340" y="76"/>
                </a:lnTo>
                <a:lnTo>
                  <a:pt x="2222" y="76"/>
                </a:lnTo>
                <a:lnTo>
                  <a:pt x="1117" y="152"/>
                </a:lnTo>
                <a:lnTo>
                  <a:pt x="0" y="55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5" name="object 1995"/>
          <p:cNvSpPr/>
          <p:nvPr/>
        </p:nvSpPr>
        <p:spPr>
          <a:xfrm>
            <a:off x="1765896" y="1796803"/>
            <a:ext cx="13703" cy="9982"/>
          </a:xfrm>
          <a:custGeom>
            <a:avLst/>
            <a:gdLst/>
            <a:ahLst/>
            <a:cxnLst/>
            <a:rect l="l" t="t" r="r" b="b"/>
            <a:pathLst>
              <a:path w="13703" h="9982">
                <a:moveTo>
                  <a:pt x="0" y="9982"/>
                </a:moveTo>
                <a:lnTo>
                  <a:pt x="2222" y="9905"/>
                </a:lnTo>
                <a:lnTo>
                  <a:pt x="2374" y="9905"/>
                </a:lnTo>
                <a:lnTo>
                  <a:pt x="4521" y="9347"/>
                </a:lnTo>
                <a:lnTo>
                  <a:pt x="5537" y="9105"/>
                </a:lnTo>
                <a:lnTo>
                  <a:pt x="6654" y="8559"/>
                </a:lnTo>
                <a:lnTo>
                  <a:pt x="7607" y="8000"/>
                </a:lnTo>
                <a:lnTo>
                  <a:pt x="7759" y="8000"/>
                </a:lnTo>
                <a:lnTo>
                  <a:pt x="8559" y="7289"/>
                </a:lnTo>
                <a:lnTo>
                  <a:pt x="10299" y="5867"/>
                </a:lnTo>
                <a:lnTo>
                  <a:pt x="11722" y="4038"/>
                </a:lnTo>
                <a:lnTo>
                  <a:pt x="12433" y="3251"/>
                </a:lnTo>
                <a:lnTo>
                  <a:pt x="12433" y="3098"/>
                </a:lnTo>
                <a:lnTo>
                  <a:pt x="12915" y="2057"/>
                </a:lnTo>
                <a:lnTo>
                  <a:pt x="13385" y="1117"/>
                </a:lnTo>
                <a:lnTo>
                  <a:pt x="13703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6" name="object 1996"/>
          <p:cNvSpPr/>
          <p:nvPr/>
        </p:nvSpPr>
        <p:spPr>
          <a:xfrm>
            <a:off x="1661195" y="1743980"/>
            <a:ext cx="4191" cy="6502"/>
          </a:xfrm>
          <a:custGeom>
            <a:avLst/>
            <a:gdLst/>
            <a:ahLst/>
            <a:cxnLst/>
            <a:rect l="l" t="t" r="r" b="b"/>
            <a:pathLst>
              <a:path w="4191" h="6502">
                <a:moveTo>
                  <a:pt x="0" y="0"/>
                </a:moveTo>
                <a:lnTo>
                  <a:pt x="1193" y="3086"/>
                </a:lnTo>
                <a:lnTo>
                  <a:pt x="4191" y="650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7" name="object 1997"/>
          <p:cNvSpPr/>
          <p:nvPr/>
        </p:nvSpPr>
        <p:spPr>
          <a:xfrm>
            <a:off x="1660483" y="1733923"/>
            <a:ext cx="1181" cy="4356"/>
          </a:xfrm>
          <a:custGeom>
            <a:avLst/>
            <a:gdLst/>
            <a:ahLst/>
            <a:cxnLst/>
            <a:rect l="l" t="t" r="r" b="b"/>
            <a:pathLst>
              <a:path w="1181" h="4356">
                <a:moveTo>
                  <a:pt x="0" y="4356"/>
                </a:moveTo>
                <a:lnTo>
                  <a:pt x="1181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8" name="object 1998"/>
          <p:cNvSpPr/>
          <p:nvPr/>
        </p:nvSpPr>
        <p:spPr>
          <a:xfrm>
            <a:off x="1676079" y="1753008"/>
            <a:ext cx="2222" cy="317"/>
          </a:xfrm>
          <a:custGeom>
            <a:avLst/>
            <a:gdLst/>
            <a:ahLst/>
            <a:cxnLst/>
            <a:rect l="l" t="t" r="r" b="b"/>
            <a:pathLst>
              <a:path w="2222" h="317">
                <a:moveTo>
                  <a:pt x="2222" y="0"/>
                </a:moveTo>
                <a:lnTo>
                  <a:pt x="0" y="31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9" name="object 1999"/>
          <p:cNvSpPr/>
          <p:nvPr/>
        </p:nvSpPr>
        <p:spPr>
          <a:xfrm>
            <a:off x="1685588" y="1743588"/>
            <a:ext cx="1905" cy="4114"/>
          </a:xfrm>
          <a:custGeom>
            <a:avLst/>
            <a:gdLst/>
            <a:ahLst/>
            <a:cxnLst/>
            <a:rect l="l" t="t" r="r" b="b"/>
            <a:pathLst>
              <a:path w="1905" h="4114">
                <a:moveTo>
                  <a:pt x="0" y="4114"/>
                </a:moveTo>
                <a:lnTo>
                  <a:pt x="1905" y="0"/>
                </a:lnTo>
                <a:lnTo>
                  <a:pt x="1104" y="213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0" name="object 2000"/>
          <p:cNvSpPr/>
          <p:nvPr/>
        </p:nvSpPr>
        <p:spPr>
          <a:xfrm>
            <a:off x="1661669" y="1730202"/>
            <a:ext cx="2616" cy="3721"/>
          </a:xfrm>
          <a:custGeom>
            <a:avLst/>
            <a:gdLst/>
            <a:ahLst/>
            <a:cxnLst/>
            <a:rect l="l" t="t" r="r" b="b"/>
            <a:pathLst>
              <a:path w="2616" h="3721">
                <a:moveTo>
                  <a:pt x="0" y="3721"/>
                </a:moveTo>
                <a:lnTo>
                  <a:pt x="1181" y="1739"/>
                </a:lnTo>
                <a:lnTo>
                  <a:pt x="261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1" name="object 2001"/>
          <p:cNvSpPr/>
          <p:nvPr/>
        </p:nvSpPr>
        <p:spPr>
          <a:xfrm>
            <a:off x="1672278" y="1738515"/>
            <a:ext cx="558" cy="2298"/>
          </a:xfrm>
          <a:custGeom>
            <a:avLst/>
            <a:gdLst/>
            <a:ahLst/>
            <a:cxnLst/>
            <a:rect l="l" t="t" r="r" b="b"/>
            <a:pathLst>
              <a:path w="558" h="2298">
                <a:moveTo>
                  <a:pt x="558" y="0"/>
                </a:moveTo>
                <a:lnTo>
                  <a:pt x="165" y="469"/>
                </a:lnTo>
                <a:lnTo>
                  <a:pt x="0" y="1104"/>
                </a:lnTo>
                <a:lnTo>
                  <a:pt x="88" y="1739"/>
                </a:lnTo>
                <a:lnTo>
                  <a:pt x="317" y="229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2" name="object 2002"/>
          <p:cNvSpPr/>
          <p:nvPr/>
        </p:nvSpPr>
        <p:spPr>
          <a:xfrm>
            <a:off x="1672833" y="1737965"/>
            <a:ext cx="3251" cy="3797"/>
          </a:xfrm>
          <a:custGeom>
            <a:avLst/>
            <a:gdLst/>
            <a:ahLst/>
            <a:cxnLst/>
            <a:rect l="l" t="t" r="r" b="b"/>
            <a:pathLst>
              <a:path w="3251" h="3797">
                <a:moveTo>
                  <a:pt x="1269" y="3797"/>
                </a:moveTo>
                <a:lnTo>
                  <a:pt x="1904" y="3721"/>
                </a:lnTo>
                <a:lnTo>
                  <a:pt x="2463" y="3403"/>
                </a:lnTo>
                <a:lnTo>
                  <a:pt x="2933" y="2920"/>
                </a:lnTo>
                <a:lnTo>
                  <a:pt x="3174" y="2374"/>
                </a:lnTo>
                <a:lnTo>
                  <a:pt x="3251" y="1739"/>
                </a:lnTo>
                <a:lnTo>
                  <a:pt x="3174" y="1104"/>
                </a:lnTo>
                <a:lnTo>
                  <a:pt x="2781" y="634"/>
                </a:lnTo>
                <a:lnTo>
                  <a:pt x="2298" y="228"/>
                </a:lnTo>
                <a:lnTo>
                  <a:pt x="1739" y="0"/>
                </a:lnTo>
                <a:lnTo>
                  <a:pt x="1104" y="0"/>
                </a:lnTo>
                <a:lnTo>
                  <a:pt x="482" y="152"/>
                </a:lnTo>
                <a:lnTo>
                  <a:pt x="0" y="54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3" name="object 2003"/>
          <p:cNvSpPr/>
          <p:nvPr/>
        </p:nvSpPr>
        <p:spPr>
          <a:xfrm>
            <a:off x="1687489" y="1736777"/>
            <a:ext cx="469" cy="6807"/>
          </a:xfrm>
          <a:custGeom>
            <a:avLst/>
            <a:gdLst/>
            <a:ahLst/>
            <a:cxnLst/>
            <a:rect l="l" t="t" r="r" b="b"/>
            <a:pathLst>
              <a:path w="469" h="6807">
                <a:moveTo>
                  <a:pt x="0" y="6807"/>
                </a:moveTo>
                <a:lnTo>
                  <a:pt x="469" y="2285"/>
                </a:lnTo>
                <a:lnTo>
                  <a:pt x="165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4" name="object 2004"/>
          <p:cNvSpPr/>
          <p:nvPr/>
        </p:nvSpPr>
        <p:spPr>
          <a:xfrm>
            <a:off x="1678302" y="1753008"/>
            <a:ext cx="76" cy="0"/>
          </a:xfrm>
          <a:custGeom>
            <a:avLst/>
            <a:gdLst/>
            <a:ahLst/>
            <a:cxnLst/>
            <a:rect l="l" t="t" r="r" b="b"/>
            <a:pathLst>
              <a:path w="76">
                <a:moveTo>
                  <a:pt x="0" y="0"/>
                </a:moveTo>
                <a:lnTo>
                  <a:pt x="76" y="0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5" name="object 2005"/>
          <p:cNvSpPr/>
          <p:nvPr/>
        </p:nvSpPr>
        <p:spPr>
          <a:xfrm>
            <a:off x="1754491" y="1800212"/>
            <a:ext cx="1511" cy="1739"/>
          </a:xfrm>
          <a:custGeom>
            <a:avLst/>
            <a:gdLst/>
            <a:ahLst/>
            <a:cxnLst/>
            <a:rect l="l" t="t" r="r" b="b"/>
            <a:pathLst>
              <a:path w="1511" h="1739">
                <a:moveTo>
                  <a:pt x="0" y="0"/>
                </a:moveTo>
                <a:lnTo>
                  <a:pt x="1511" y="173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6" name="object 2006"/>
          <p:cNvSpPr/>
          <p:nvPr/>
        </p:nvSpPr>
        <p:spPr>
          <a:xfrm>
            <a:off x="1752512" y="1780646"/>
            <a:ext cx="7518" cy="19558"/>
          </a:xfrm>
          <a:custGeom>
            <a:avLst/>
            <a:gdLst/>
            <a:ahLst/>
            <a:cxnLst/>
            <a:rect l="l" t="t" r="r" b="b"/>
            <a:pathLst>
              <a:path w="7518" h="19557">
                <a:moveTo>
                  <a:pt x="317" y="15367"/>
                </a:moveTo>
                <a:lnTo>
                  <a:pt x="952" y="17589"/>
                </a:lnTo>
                <a:lnTo>
                  <a:pt x="1981" y="19558"/>
                </a:lnTo>
                <a:lnTo>
                  <a:pt x="317" y="15367"/>
                </a:lnTo>
                <a:lnTo>
                  <a:pt x="0" y="10858"/>
                </a:lnTo>
                <a:lnTo>
                  <a:pt x="1270" y="6413"/>
                </a:lnTo>
                <a:lnTo>
                  <a:pt x="2527" y="4597"/>
                </a:lnTo>
                <a:lnTo>
                  <a:pt x="3886" y="2692"/>
                </a:lnTo>
                <a:lnTo>
                  <a:pt x="7518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7" name="object 2007"/>
          <p:cNvSpPr/>
          <p:nvPr/>
        </p:nvSpPr>
        <p:spPr>
          <a:xfrm>
            <a:off x="1779604" y="1792213"/>
            <a:ext cx="469" cy="4597"/>
          </a:xfrm>
          <a:custGeom>
            <a:avLst/>
            <a:gdLst/>
            <a:ahLst/>
            <a:cxnLst/>
            <a:rect l="l" t="t" r="r" b="b"/>
            <a:pathLst>
              <a:path w="469" h="4597">
                <a:moveTo>
                  <a:pt x="469" y="0"/>
                </a:moveTo>
                <a:lnTo>
                  <a:pt x="0" y="459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8" name="object 2008"/>
          <p:cNvSpPr/>
          <p:nvPr/>
        </p:nvSpPr>
        <p:spPr>
          <a:xfrm>
            <a:off x="1761462" y="1805914"/>
            <a:ext cx="4432" cy="876"/>
          </a:xfrm>
          <a:custGeom>
            <a:avLst/>
            <a:gdLst/>
            <a:ahLst/>
            <a:cxnLst/>
            <a:rect l="l" t="t" r="r" b="b"/>
            <a:pathLst>
              <a:path w="4432" h="876">
                <a:moveTo>
                  <a:pt x="0" y="0"/>
                </a:moveTo>
                <a:lnTo>
                  <a:pt x="2133" y="635"/>
                </a:lnTo>
                <a:lnTo>
                  <a:pt x="4432" y="87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9" name="object 2009"/>
          <p:cNvSpPr/>
          <p:nvPr/>
        </p:nvSpPr>
        <p:spPr>
          <a:xfrm>
            <a:off x="1754887" y="1785087"/>
            <a:ext cx="76" cy="76"/>
          </a:xfrm>
          <a:custGeom>
            <a:avLst/>
            <a:gdLst/>
            <a:ahLst/>
            <a:cxnLst/>
            <a:rect l="l" t="t" r="r" b="b"/>
            <a:pathLst>
              <a:path w="76" h="76">
                <a:moveTo>
                  <a:pt x="0" y="76"/>
                </a:moveTo>
                <a:lnTo>
                  <a:pt x="7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0" name="object 2010"/>
          <p:cNvSpPr/>
          <p:nvPr/>
        </p:nvSpPr>
        <p:spPr>
          <a:xfrm>
            <a:off x="1764393" y="1791103"/>
            <a:ext cx="3797" cy="3810"/>
          </a:xfrm>
          <a:custGeom>
            <a:avLst/>
            <a:gdLst/>
            <a:ahLst/>
            <a:cxnLst/>
            <a:rect l="l" t="t" r="r" b="b"/>
            <a:pathLst>
              <a:path w="3797" h="3810">
                <a:moveTo>
                  <a:pt x="0" y="1663"/>
                </a:moveTo>
                <a:lnTo>
                  <a:pt x="165" y="1104"/>
                </a:lnTo>
                <a:lnTo>
                  <a:pt x="558" y="558"/>
                </a:lnTo>
                <a:lnTo>
                  <a:pt x="1028" y="152"/>
                </a:lnTo>
                <a:lnTo>
                  <a:pt x="1663" y="0"/>
                </a:lnTo>
                <a:lnTo>
                  <a:pt x="2298" y="0"/>
                </a:lnTo>
                <a:lnTo>
                  <a:pt x="2857" y="241"/>
                </a:lnTo>
                <a:lnTo>
                  <a:pt x="3327" y="634"/>
                </a:lnTo>
                <a:lnTo>
                  <a:pt x="3644" y="1193"/>
                </a:lnTo>
                <a:lnTo>
                  <a:pt x="3797" y="1828"/>
                </a:lnTo>
                <a:lnTo>
                  <a:pt x="3721" y="2374"/>
                </a:lnTo>
                <a:lnTo>
                  <a:pt x="3479" y="3009"/>
                </a:lnTo>
                <a:lnTo>
                  <a:pt x="3009" y="3403"/>
                </a:lnTo>
                <a:lnTo>
                  <a:pt x="2451" y="3721"/>
                </a:lnTo>
                <a:lnTo>
                  <a:pt x="1816" y="380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1" name="object 2011"/>
          <p:cNvSpPr/>
          <p:nvPr/>
        </p:nvSpPr>
        <p:spPr>
          <a:xfrm>
            <a:off x="1764389" y="1792762"/>
            <a:ext cx="241" cy="1193"/>
          </a:xfrm>
          <a:custGeom>
            <a:avLst/>
            <a:gdLst/>
            <a:ahLst/>
            <a:cxnLst/>
            <a:rect l="l" t="t" r="r" b="b"/>
            <a:pathLst>
              <a:path w="241" h="1193">
                <a:moveTo>
                  <a:pt x="241" y="1193"/>
                </a:moveTo>
                <a:lnTo>
                  <a:pt x="0" y="635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2" name="object 2012"/>
          <p:cNvSpPr/>
          <p:nvPr/>
        </p:nvSpPr>
        <p:spPr>
          <a:xfrm>
            <a:off x="1578585" y="1818507"/>
            <a:ext cx="26060" cy="19164"/>
          </a:xfrm>
          <a:custGeom>
            <a:avLst/>
            <a:gdLst/>
            <a:ahLst/>
            <a:cxnLst/>
            <a:rect l="l" t="t" r="r" b="b"/>
            <a:pathLst>
              <a:path w="26060" h="19164">
                <a:moveTo>
                  <a:pt x="26060" y="0"/>
                </a:moveTo>
                <a:lnTo>
                  <a:pt x="20675" y="1193"/>
                </a:lnTo>
                <a:lnTo>
                  <a:pt x="20434" y="1270"/>
                </a:lnTo>
                <a:lnTo>
                  <a:pt x="15367" y="3327"/>
                </a:lnTo>
                <a:lnTo>
                  <a:pt x="12915" y="4279"/>
                </a:lnTo>
                <a:lnTo>
                  <a:pt x="12839" y="4597"/>
                </a:lnTo>
                <a:lnTo>
                  <a:pt x="10617" y="6261"/>
                </a:lnTo>
                <a:lnTo>
                  <a:pt x="8394" y="7912"/>
                </a:lnTo>
                <a:lnTo>
                  <a:pt x="8001" y="7912"/>
                </a:lnTo>
                <a:lnTo>
                  <a:pt x="6337" y="9982"/>
                </a:lnTo>
                <a:lnTo>
                  <a:pt x="2857" y="14173"/>
                </a:lnTo>
                <a:lnTo>
                  <a:pt x="2692" y="14414"/>
                </a:lnTo>
                <a:lnTo>
                  <a:pt x="0" y="1916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3" name="object 2013"/>
          <p:cNvSpPr/>
          <p:nvPr/>
        </p:nvSpPr>
        <p:spPr>
          <a:xfrm>
            <a:off x="1580329" y="1869987"/>
            <a:ext cx="17030" cy="14097"/>
          </a:xfrm>
          <a:custGeom>
            <a:avLst/>
            <a:gdLst/>
            <a:ahLst/>
            <a:cxnLst/>
            <a:rect l="l" t="t" r="r" b="b"/>
            <a:pathLst>
              <a:path w="17030" h="14097">
                <a:moveTo>
                  <a:pt x="0" y="0"/>
                </a:moveTo>
                <a:lnTo>
                  <a:pt x="3251" y="4432"/>
                </a:lnTo>
                <a:lnTo>
                  <a:pt x="3403" y="4597"/>
                </a:lnTo>
                <a:lnTo>
                  <a:pt x="7365" y="8470"/>
                </a:lnTo>
                <a:lnTo>
                  <a:pt x="9271" y="10299"/>
                </a:lnTo>
                <a:lnTo>
                  <a:pt x="9588" y="10299"/>
                </a:lnTo>
                <a:lnTo>
                  <a:pt x="11963" y="11645"/>
                </a:lnTo>
                <a:lnTo>
                  <a:pt x="14414" y="13068"/>
                </a:lnTo>
                <a:lnTo>
                  <a:pt x="17030" y="1409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4" name="object 2014"/>
          <p:cNvSpPr/>
          <p:nvPr/>
        </p:nvSpPr>
        <p:spPr>
          <a:xfrm>
            <a:off x="1580328" y="1869988"/>
            <a:ext cx="17030" cy="14097"/>
          </a:xfrm>
          <a:custGeom>
            <a:avLst/>
            <a:gdLst/>
            <a:ahLst/>
            <a:cxnLst/>
            <a:rect l="l" t="t" r="r" b="b"/>
            <a:pathLst>
              <a:path w="17030" h="14097">
                <a:moveTo>
                  <a:pt x="17030" y="14097"/>
                </a:moveTo>
                <a:lnTo>
                  <a:pt x="12115" y="11722"/>
                </a:lnTo>
                <a:lnTo>
                  <a:pt x="11887" y="11557"/>
                </a:lnTo>
                <a:lnTo>
                  <a:pt x="7365" y="8470"/>
                </a:lnTo>
                <a:lnTo>
                  <a:pt x="5232" y="6972"/>
                </a:lnTo>
                <a:lnTo>
                  <a:pt x="5156" y="6654"/>
                </a:lnTo>
                <a:lnTo>
                  <a:pt x="3327" y="4508"/>
                </a:lnTo>
                <a:lnTo>
                  <a:pt x="1511" y="2451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5" name="object 2015"/>
          <p:cNvSpPr/>
          <p:nvPr/>
        </p:nvSpPr>
        <p:spPr>
          <a:xfrm>
            <a:off x="1575183" y="1821834"/>
            <a:ext cx="18770" cy="47993"/>
          </a:xfrm>
          <a:custGeom>
            <a:avLst/>
            <a:gdLst/>
            <a:ahLst/>
            <a:cxnLst/>
            <a:rect l="l" t="t" r="r" b="b"/>
            <a:pathLst>
              <a:path w="18770" h="47993">
                <a:moveTo>
                  <a:pt x="18770" y="0"/>
                </a:moveTo>
                <a:lnTo>
                  <a:pt x="14096" y="2857"/>
                </a:lnTo>
                <a:lnTo>
                  <a:pt x="13855" y="3009"/>
                </a:lnTo>
                <a:lnTo>
                  <a:pt x="9740" y="6654"/>
                </a:lnTo>
                <a:lnTo>
                  <a:pt x="7759" y="8318"/>
                </a:lnTo>
                <a:lnTo>
                  <a:pt x="7759" y="8712"/>
                </a:lnTo>
                <a:lnTo>
                  <a:pt x="6172" y="10934"/>
                </a:lnTo>
                <a:lnTo>
                  <a:pt x="4597" y="13233"/>
                </a:lnTo>
                <a:lnTo>
                  <a:pt x="3403" y="15836"/>
                </a:lnTo>
                <a:lnTo>
                  <a:pt x="2222" y="18300"/>
                </a:lnTo>
                <a:lnTo>
                  <a:pt x="2133" y="18453"/>
                </a:lnTo>
                <a:lnTo>
                  <a:pt x="1422" y="21069"/>
                </a:lnTo>
                <a:lnTo>
                  <a:pt x="634" y="23761"/>
                </a:lnTo>
                <a:lnTo>
                  <a:pt x="317" y="26606"/>
                </a:lnTo>
                <a:lnTo>
                  <a:pt x="0" y="29387"/>
                </a:lnTo>
                <a:lnTo>
                  <a:pt x="165" y="32232"/>
                </a:lnTo>
                <a:lnTo>
                  <a:pt x="317" y="35001"/>
                </a:lnTo>
                <a:lnTo>
                  <a:pt x="952" y="37782"/>
                </a:lnTo>
                <a:lnTo>
                  <a:pt x="1498" y="40474"/>
                </a:lnTo>
                <a:lnTo>
                  <a:pt x="2616" y="43167"/>
                </a:lnTo>
                <a:lnTo>
                  <a:pt x="3644" y="45618"/>
                </a:lnTo>
                <a:lnTo>
                  <a:pt x="5067" y="4799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6" name="object 2016"/>
          <p:cNvSpPr/>
          <p:nvPr/>
        </p:nvSpPr>
        <p:spPr>
          <a:xfrm>
            <a:off x="1594427" y="1818107"/>
            <a:ext cx="46405" cy="21234"/>
          </a:xfrm>
          <a:custGeom>
            <a:avLst/>
            <a:gdLst/>
            <a:ahLst/>
            <a:cxnLst/>
            <a:rect l="l" t="t" r="r" b="b"/>
            <a:pathLst>
              <a:path w="46405" h="21234">
                <a:moveTo>
                  <a:pt x="0" y="3568"/>
                </a:moveTo>
                <a:lnTo>
                  <a:pt x="2222" y="2374"/>
                </a:lnTo>
                <a:lnTo>
                  <a:pt x="2374" y="2374"/>
                </a:lnTo>
                <a:lnTo>
                  <a:pt x="4749" y="1587"/>
                </a:lnTo>
                <a:lnTo>
                  <a:pt x="7365" y="800"/>
                </a:lnTo>
                <a:lnTo>
                  <a:pt x="7518" y="711"/>
                </a:lnTo>
                <a:lnTo>
                  <a:pt x="10223" y="406"/>
                </a:lnTo>
                <a:lnTo>
                  <a:pt x="12992" y="0"/>
                </a:lnTo>
                <a:lnTo>
                  <a:pt x="15836" y="88"/>
                </a:lnTo>
                <a:lnTo>
                  <a:pt x="18605" y="165"/>
                </a:lnTo>
                <a:lnTo>
                  <a:pt x="21386" y="634"/>
                </a:lnTo>
                <a:lnTo>
                  <a:pt x="24155" y="1193"/>
                </a:lnTo>
                <a:lnTo>
                  <a:pt x="26847" y="2222"/>
                </a:lnTo>
                <a:lnTo>
                  <a:pt x="29387" y="3174"/>
                </a:lnTo>
                <a:lnTo>
                  <a:pt x="29540" y="3251"/>
                </a:lnTo>
                <a:lnTo>
                  <a:pt x="31915" y="4597"/>
                </a:lnTo>
                <a:lnTo>
                  <a:pt x="34290" y="6019"/>
                </a:lnTo>
                <a:lnTo>
                  <a:pt x="36512" y="7848"/>
                </a:lnTo>
                <a:lnTo>
                  <a:pt x="38646" y="9588"/>
                </a:lnTo>
                <a:lnTo>
                  <a:pt x="38887" y="9588"/>
                </a:lnTo>
                <a:lnTo>
                  <a:pt x="40551" y="11722"/>
                </a:lnTo>
                <a:lnTo>
                  <a:pt x="42214" y="13868"/>
                </a:lnTo>
                <a:lnTo>
                  <a:pt x="42049" y="14096"/>
                </a:lnTo>
                <a:lnTo>
                  <a:pt x="43484" y="16484"/>
                </a:lnTo>
                <a:lnTo>
                  <a:pt x="44983" y="18859"/>
                </a:lnTo>
                <a:lnTo>
                  <a:pt x="46405" y="2123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7" name="object 2017"/>
          <p:cNvSpPr/>
          <p:nvPr/>
        </p:nvSpPr>
        <p:spPr>
          <a:xfrm>
            <a:off x="1597359" y="1861428"/>
            <a:ext cx="44754" cy="24879"/>
          </a:xfrm>
          <a:custGeom>
            <a:avLst/>
            <a:gdLst/>
            <a:ahLst/>
            <a:cxnLst/>
            <a:rect l="l" t="t" r="r" b="b"/>
            <a:pathLst>
              <a:path w="44754" h="24879">
                <a:moveTo>
                  <a:pt x="0" y="22656"/>
                </a:moveTo>
                <a:lnTo>
                  <a:pt x="2616" y="23609"/>
                </a:lnTo>
                <a:lnTo>
                  <a:pt x="2768" y="23609"/>
                </a:lnTo>
                <a:lnTo>
                  <a:pt x="5461" y="24168"/>
                </a:lnTo>
                <a:lnTo>
                  <a:pt x="8153" y="24637"/>
                </a:lnTo>
                <a:lnTo>
                  <a:pt x="11010" y="24790"/>
                </a:lnTo>
                <a:lnTo>
                  <a:pt x="13779" y="24879"/>
                </a:lnTo>
                <a:lnTo>
                  <a:pt x="13944" y="24790"/>
                </a:lnTo>
                <a:lnTo>
                  <a:pt x="16637" y="24472"/>
                </a:lnTo>
                <a:lnTo>
                  <a:pt x="19405" y="24079"/>
                </a:lnTo>
                <a:lnTo>
                  <a:pt x="22098" y="23215"/>
                </a:lnTo>
                <a:lnTo>
                  <a:pt x="24790" y="22415"/>
                </a:lnTo>
                <a:lnTo>
                  <a:pt x="27317" y="21069"/>
                </a:lnTo>
                <a:lnTo>
                  <a:pt x="29781" y="19888"/>
                </a:lnTo>
                <a:lnTo>
                  <a:pt x="32156" y="18135"/>
                </a:lnTo>
                <a:lnTo>
                  <a:pt x="34378" y="16560"/>
                </a:lnTo>
                <a:lnTo>
                  <a:pt x="36347" y="14503"/>
                </a:lnTo>
                <a:lnTo>
                  <a:pt x="38252" y="12522"/>
                </a:lnTo>
                <a:lnTo>
                  <a:pt x="39916" y="10147"/>
                </a:lnTo>
                <a:lnTo>
                  <a:pt x="41503" y="7848"/>
                </a:lnTo>
                <a:lnTo>
                  <a:pt x="42773" y="5308"/>
                </a:lnTo>
                <a:lnTo>
                  <a:pt x="43954" y="2781"/>
                </a:lnTo>
                <a:lnTo>
                  <a:pt x="44754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8" name="object 2018"/>
          <p:cNvSpPr/>
          <p:nvPr/>
        </p:nvSpPr>
        <p:spPr>
          <a:xfrm>
            <a:off x="1630387" y="1826030"/>
            <a:ext cx="13068" cy="34848"/>
          </a:xfrm>
          <a:custGeom>
            <a:avLst/>
            <a:gdLst/>
            <a:ahLst/>
            <a:cxnLst/>
            <a:rect l="l" t="t" r="r" b="b"/>
            <a:pathLst>
              <a:path w="13068" h="34848">
                <a:moveTo>
                  <a:pt x="11798" y="34848"/>
                </a:moveTo>
                <a:lnTo>
                  <a:pt x="12509" y="32473"/>
                </a:lnTo>
                <a:lnTo>
                  <a:pt x="12509" y="32308"/>
                </a:lnTo>
                <a:lnTo>
                  <a:pt x="12750" y="29857"/>
                </a:lnTo>
                <a:lnTo>
                  <a:pt x="13068" y="27165"/>
                </a:lnTo>
                <a:lnTo>
                  <a:pt x="13068" y="27012"/>
                </a:lnTo>
                <a:lnTo>
                  <a:pt x="12903" y="24231"/>
                </a:lnTo>
                <a:lnTo>
                  <a:pt x="12750" y="21539"/>
                </a:lnTo>
                <a:lnTo>
                  <a:pt x="12750" y="21386"/>
                </a:lnTo>
                <a:lnTo>
                  <a:pt x="12115" y="18694"/>
                </a:lnTo>
                <a:lnTo>
                  <a:pt x="11557" y="16002"/>
                </a:lnTo>
                <a:lnTo>
                  <a:pt x="10452" y="13309"/>
                </a:lnTo>
                <a:lnTo>
                  <a:pt x="9423" y="10769"/>
                </a:lnTo>
                <a:lnTo>
                  <a:pt x="7912" y="8318"/>
                </a:lnTo>
                <a:lnTo>
                  <a:pt x="6489" y="6019"/>
                </a:lnTo>
                <a:lnTo>
                  <a:pt x="6489" y="5778"/>
                </a:lnTo>
                <a:lnTo>
                  <a:pt x="4597" y="3797"/>
                </a:lnTo>
                <a:lnTo>
                  <a:pt x="2616" y="1663"/>
                </a:lnTo>
                <a:lnTo>
                  <a:pt x="2374" y="1511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9" name="object 2019"/>
          <p:cNvSpPr/>
          <p:nvPr/>
        </p:nvSpPr>
        <p:spPr>
          <a:xfrm>
            <a:off x="1667292" y="1901588"/>
            <a:ext cx="12509" cy="30010"/>
          </a:xfrm>
          <a:custGeom>
            <a:avLst/>
            <a:gdLst/>
            <a:ahLst/>
            <a:cxnLst/>
            <a:rect l="l" t="t" r="r" b="b"/>
            <a:pathLst>
              <a:path w="12509" h="30010">
                <a:moveTo>
                  <a:pt x="317" y="0"/>
                </a:moveTo>
                <a:lnTo>
                  <a:pt x="0" y="2768"/>
                </a:lnTo>
                <a:lnTo>
                  <a:pt x="152" y="5626"/>
                </a:lnTo>
                <a:lnTo>
                  <a:pt x="317" y="8394"/>
                </a:lnTo>
                <a:lnTo>
                  <a:pt x="952" y="11163"/>
                </a:lnTo>
                <a:lnTo>
                  <a:pt x="1511" y="13855"/>
                </a:lnTo>
                <a:lnTo>
                  <a:pt x="1587" y="14020"/>
                </a:lnTo>
                <a:lnTo>
                  <a:pt x="2616" y="16548"/>
                </a:lnTo>
                <a:lnTo>
                  <a:pt x="3644" y="19088"/>
                </a:lnTo>
                <a:lnTo>
                  <a:pt x="3797" y="19088"/>
                </a:lnTo>
                <a:lnTo>
                  <a:pt x="5143" y="21539"/>
                </a:lnTo>
                <a:lnTo>
                  <a:pt x="5308" y="21932"/>
                </a:lnTo>
                <a:lnTo>
                  <a:pt x="5626" y="22174"/>
                </a:lnTo>
                <a:lnTo>
                  <a:pt x="7048" y="24155"/>
                </a:lnTo>
                <a:lnTo>
                  <a:pt x="6896" y="24307"/>
                </a:lnTo>
                <a:lnTo>
                  <a:pt x="8470" y="26136"/>
                </a:lnTo>
                <a:lnTo>
                  <a:pt x="10299" y="28194"/>
                </a:lnTo>
                <a:lnTo>
                  <a:pt x="12509" y="3001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0" name="object 2020"/>
          <p:cNvSpPr/>
          <p:nvPr/>
        </p:nvSpPr>
        <p:spPr>
          <a:xfrm>
            <a:off x="1667610" y="1881624"/>
            <a:ext cx="9423" cy="19964"/>
          </a:xfrm>
          <a:custGeom>
            <a:avLst/>
            <a:gdLst/>
            <a:ahLst/>
            <a:cxnLst/>
            <a:rect l="l" t="t" r="r" b="b"/>
            <a:pathLst>
              <a:path w="9423" h="19964">
                <a:moveTo>
                  <a:pt x="0" y="19964"/>
                </a:moveTo>
                <a:lnTo>
                  <a:pt x="1028" y="14579"/>
                </a:lnTo>
                <a:lnTo>
                  <a:pt x="3009" y="9194"/>
                </a:lnTo>
                <a:lnTo>
                  <a:pt x="3962" y="6731"/>
                </a:lnTo>
                <a:lnTo>
                  <a:pt x="4279" y="6578"/>
                </a:lnTo>
                <a:lnTo>
                  <a:pt x="5867" y="4356"/>
                </a:lnTo>
                <a:lnTo>
                  <a:pt x="7442" y="2070"/>
                </a:lnTo>
                <a:lnTo>
                  <a:pt x="9423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1" name="object 2021"/>
          <p:cNvSpPr/>
          <p:nvPr/>
        </p:nvSpPr>
        <p:spPr>
          <a:xfrm>
            <a:off x="1667610" y="1881629"/>
            <a:ext cx="9423" cy="19964"/>
          </a:xfrm>
          <a:custGeom>
            <a:avLst/>
            <a:gdLst/>
            <a:ahLst/>
            <a:cxnLst/>
            <a:rect l="l" t="t" r="r" b="b"/>
            <a:pathLst>
              <a:path w="9423" h="19964">
                <a:moveTo>
                  <a:pt x="9423" y="0"/>
                </a:moveTo>
                <a:lnTo>
                  <a:pt x="5943" y="4191"/>
                </a:lnTo>
                <a:lnTo>
                  <a:pt x="5778" y="4432"/>
                </a:lnTo>
                <a:lnTo>
                  <a:pt x="3009" y="9194"/>
                </a:lnTo>
                <a:lnTo>
                  <a:pt x="1739" y="11480"/>
                </a:lnTo>
                <a:lnTo>
                  <a:pt x="1816" y="11798"/>
                </a:lnTo>
                <a:lnTo>
                  <a:pt x="1028" y="14490"/>
                </a:lnTo>
                <a:lnTo>
                  <a:pt x="317" y="17106"/>
                </a:lnTo>
                <a:lnTo>
                  <a:pt x="317" y="17272"/>
                </a:lnTo>
                <a:lnTo>
                  <a:pt x="0" y="1996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2" name="object 2022"/>
          <p:cNvSpPr/>
          <p:nvPr/>
        </p:nvSpPr>
        <p:spPr>
          <a:xfrm>
            <a:off x="1677037" y="1871257"/>
            <a:ext cx="30886" cy="10375"/>
          </a:xfrm>
          <a:custGeom>
            <a:avLst/>
            <a:gdLst/>
            <a:ahLst/>
            <a:cxnLst/>
            <a:rect l="l" t="t" r="r" b="b"/>
            <a:pathLst>
              <a:path w="30886" h="10375">
                <a:moveTo>
                  <a:pt x="30886" y="711"/>
                </a:moveTo>
                <a:lnTo>
                  <a:pt x="28193" y="152"/>
                </a:lnTo>
                <a:lnTo>
                  <a:pt x="25349" y="76"/>
                </a:lnTo>
                <a:lnTo>
                  <a:pt x="22567" y="0"/>
                </a:lnTo>
                <a:lnTo>
                  <a:pt x="19723" y="393"/>
                </a:lnTo>
                <a:lnTo>
                  <a:pt x="16941" y="787"/>
                </a:lnTo>
                <a:lnTo>
                  <a:pt x="14249" y="1587"/>
                </a:lnTo>
                <a:lnTo>
                  <a:pt x="11556" y="2451"/>
                </a:lnTo>
                <a:lnTo>
                  <a:pt x="9029" y="3721"/>
                </a:lnTo>
                <a:lnTo>
                  <a:pt x="6565" y="4991"/>
                </a:lnTo>
                <a:lnTo>
                  <a:pt x="4190" y="6654"/>
                </a:lnTo>
                <a:lnTo>
                  <a:pt x="1981" y="8318"/>
                </a:lnTo>
                <a:lnTo>
                  <a:pt x="0" y="1037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3" name="object 2023"/>
          <p:cNvSpPr/>
          <p:nvPr/>
        </p:nvSpPr>
        <p:spPr>
          <a:xfrm>
            <a:off x="1689465" y="1937230"/>
            <a:ext cx="21704" cy="2222"/>
          </a:xfrm>
          <a:custGeom>
            <a:avLst/>
            <a:gdLst/>
            <a:ahLst/>
            <a:cxnLst/>
            <a:rect l="l" t="t" r="r" b="b"/>
            <a:pathLst>
              <a:path w="21704" h="2222">
                <a:moveTo>
                  <a:pt x="21704" y="711"/>
                </a:moveTo>
                <a:lnTo>
                  <a:pt x="19253" y="1422"/>
                </a:lnTo>
                <a:lnTo>
                  <a:pt x="16637" y="1816"/>
                </a:lnTo>
                <a:lnTo>
                  <a:pt x="13855" y="2222"/>
                </a:lnTo>
                <a:lnTo>
                  <a:pt x="11010" y="2133"/>
                </a:lnTo>
                <a:lnTo>
                  <a:pt x="8242" y="2057"/>
                </a:lnTo>
                <a:lnTo>
                  <a:pt x="5461" y="1498"/>
                </a:lnTo>
                <a:lnTo>
                  <a:pt x="2692" y="952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4" name="object 2024"/>
          <p:cNvSpPr/>
          <p:nvPr/>
        </p:nvSpPr>
        <p:spPr>
          <a:xfrm>
            <a:off x="1689865" y="1707708"/>
            <a:ext cx="12750" cy="9740"/>
          </a:xfrm>
          <a:custGeom>
            <a:avLst/>
            <a:gdLst/>
            <a:ahLst/>
            <a:cxnLst/>
            <a:rect l="l" t="t" r="r" b="b"/>
            <a:pathLst>
              <a:path w="12750" h="9740">
                <a:moveTo>
                  <a:pt x="12750" y="9740"/>
                </a:moveTo>
                <a:lnTo>
                  <a:pt x="8394" y="5702"/>
                </a:lnTo>
                <a:lnTo>
                  <a:pt x="3962" y="1739"/>
                </a:lnTo>
                <a:lnTo>
                  <a:pt x="3797" y="1587"/>
                </a:lnTo>
                <a:lnTo>
                  <a:pt x="3568" y="1498"/>
                </a:lnTo>
                <a:lnTo>
                  <a:pt x="1739" y="711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5" name="object 2025"/>
          <p:cNvSpPr/>
          <p:nvPr/>
        </p:nvSpPr>
        <p:spPr>
          <a:xfrm>
            <a:off x="1707923" y="1871969"/>
            <a:ext cx="27635" cy="42608"/>
          </a:xfrm>
          <a:custGeom>
            <a:avLst/>
            <a:gdLst/>
            <a:ahLst/>
            <a:cxnLst/>
            <a:rect l="l" t="t" r="r" b="b"/>
            <a:pathLst>
              <a:path w="27635" h="42608">
                <a:moveTo>
                  <a:pt x="26212" y="42608"/>
                </a:moveTo>
                <a:lnTo>
                  <a:pt x="27000" y="39992"/>
                </a:lnTo>
                <a:lnTo>
                  <a:pt x="27000" y="39839"/>
                </a:lnTo>
                <a:lnTo>
                  <a:pt x="27317" y="37147"/>
                </a:lnTo>
                <a:lnTo>
                  <a:pt x="27635" y="34366"/>
                </a:lnTo>
                <a:lnTo>
                  <a:pt x="27482" y="31521"/>
                </a:lnTo>
                <a:lnTo>
                  <a:pt x="27317" y="28752"/>
                </a:lnTo>
                <a:lnTo>
                  <a:pt x="26695" y="25971"/>
                </a:lnTo>
                <a:lnTo>
                  <a:pt x="26136" y="23279"/>
                </a:lnTo>
                <a:lnTo>
                  <a:pt x="26047" y="23126"/>
                </a:lnTo>
                <a:lnTo>
                  <a:pt x="25018" y="20586"/>
                </a:lnTo>
                <a:lnTo>
                  <a:pt x="24002" y="18059"/>
                </a:lnTo>
                <a:lnTo>
                  <a:pt x="23914" y="17894"/>
                </a:lnTo>
                <a:lnTo>
                  <a:pt x="22491" y="15595"/>
                </a:lnTo>
                <a:lnTo>
                  <a:pt x="21069" y="13220"/>
                </a:lnTo>
                <a:lnTo>
                  <a:pt x="19164" y="11010"/>
                </a:lnTo>
                <a:lnTo>
                  <a:pt x="17335" y="8953"/>
                </a:lnTo>
                <a:lnTo>
                  <a:pt x="17183" y="9029"/>
                </a:lnTo>
                <a:lnTo>
                  <a:pt x="15125" y="7124"/>
                </a:lnTo>
                <a:lnTo>
                  <a:pt x="14973" y="6972"/>
                </a:lnTo>
                <a:lnTo>
                  <a:pt x="14808" y="6883"/>
                </a:lnTo>
                <a:lnTo>
                  <a:pt x="12674" y="5384"/>
                </a:lnTo>
                <a:lnTo>
                  <a:pt x="12750" y="5143"/>
                </a:lnTo>
                <a:lnTo>
                  <a:pt x="10528" y="3873"/>
                </a:lnTo>
                <a:lnTo>
                  <a:pt x="8153" y="2540"/>
                </a:lnTo>
                <a:lnTo>
                  <a:pt x="8000" y="2451"/>
                </a:lnTo>
                <a:lnTo>
                  <a:pt x="5460" y="1498"/>
                </a:lnTo>
                <a:lnTo>
                  <a:pt x="2857" y="558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6" name="object 2026"/>
          <p:cNvSpPr/>
          <p:nvPr/>
        </p:nvSpPr>
        <p:spPr>
          <a:xfrm>
            <a:off x="1721544" y="1914810"/>
            <a:ext cx="12509" cy="17983"/>
          </a:xfrm>
          <a:custGeom>
            <a:avLst/>
            <a:gdLst/>
            <a:ahLst/>
            <a:cxnLst/>
            <a:rect l="l" t="t" r="r" b="b"/>
            <a:pathLst>
              <a:path w="12509" h="17983">
                <a:moveTo>
                  <a:pt x="0" y="17983"/>
                </a:moveTo>
                <a:lnTo>
                  <a:pt x="2222" y="16319"/>
                </a:lnTo>
                <a:lnTo>
                  <a:pt x="2374" y="16243"/>
                </a:lnTo>
                <a:lnTo>
                  <a:pt x="4279" y="14262"/>
                </a:lnTo>
                <a:lnTo>
                  <a:pt x="6172" y="12280"/>
                </a:lnTo>
                <a:lnTo>
                  <a:pt x="7848" y="9906"/>
                </a:lnTo>
                <a:lnTo>
                  <a:pt x="9423" y="7683"/>
                </a:lnTo>
                <a:lnTo>
                  <a:pt x="9499" y="7531"/>
                </a:lnTo>
                <a:lnTo>
                  <a:pt x="10617" y="5067"/>
                </a:lnTo>
                <a:lnTo>
                  <a:pt x="11798" y="2616"/>
                </a:lnTo>
                <a:lnTo>
                  <a:pt x="12509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7" name="object 2027"/>
          <p:cNvSpPr/>
          <p:nvPr/>
        </p:nvSpPr>
        <p:spPr>
          <a:xfrm>
            <a:off x="1762174" y="177977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8" name="object 2028"/>
          <p:cNvSpPr/>
          <p:nvPr/>
        </p:nvSpPr>
        <p:spPr>
          <a:xfrm>
            <a:off x="1762174" y="177977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9" name="object 2029"/>
          <p:cNvSpPr/>
          <p:nvPr/>
        </p:nvSpPr>
        <p:spPr>
          <a:xfrm>
            <a:off x="1754966" y="1756967"/>
            <a:ext cx="20116" cy="2222"/>
          </a:xfrm>
          <a:custGeom>
            <a:avLst/>
            <a:gdLst/>
            <a:ahLst/>
            <a:cxnLst/>
            <a:rect l="l" t="t" r="r" b="b"/>
            <a:pathLst>
              <a:path w="20116" h="2222">
                <a:moveTo>
                  <a:pt x="20116" y="952"/>
                </a:moveTo>
                <a:lnTo>
                  <a:pt x="14173" y="152"/>
                </a:lnTo>
                <a:lnTo>
                  <a:pt x="8077" y="0"/>
                </a:lnTo>
                <a:lnTo>
                  <a:pt x="6337" y="0"/>
                </a:lnTo>
                <a:lnTo>
                  <a:pt x="6096" y="76"/>
                </a:lnTo>
                <a:lnTo>
                  <a:pt x="4356" y="558"/>
                </a:lnTo>
                <a:lnTo>
                  <a:pt x="2133" y="1117"/>
                </a:lnTo>
                <a:lnTo>
                  <a:pt x="1981" y="1193"/>
                </a:lnTo>
                <a:lnTo>
                  <a:pt x="0" y="222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0" name="object 2030"/>
          <p:cNvSpPr/>
          <p:nvPr/>
        </p:nvSpPr>
        <p:spPr>
          <a:xfrm>
            <a:off x="1686695" y="174572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1" name="object 2031"/>
          <p:cNvSpPr/>
          <p:nvPr/>
        </p:nvSpPr>
        <p:spPr>
          <a:xfrm>
            <a:off x="1521719" y="1779541"/>
            <a:ext cx="256692" cy="216928"/>
          </a:xfrm>
          <a:custGeom>
            <a:avLst/>
            <a:gdLst/>
            <a:ahLst/>
            <a:cxnLst/>
            <a:rect l="l" t="t" r="r" b="b"/>
            <a:pathLst>
              <a:path w="256692" h="216928">
                <a:moveTo>
                  <a:pt x="207746" y="198475"/>
                </a:moveTo>
                <a:lnTo>
                  <a:pt x="197129" y="216928"/>
                </a:lnTo>
                <a:lnTo>
                  <a:pt x="0" y="103124"/>
                </a:lnTo>
                <a:lnTo>
                  <a:pt x="59563" y="0"/>
                </a:lnTo>
                <a:lnTo>
                  <a:pt x="90690" y="17894"/>
                </a:lnTo>
                <a:lnTo>
                  <a:pt x="256692" y="113728"/>
                </a:lnTo>
                <a:lnTo>
                  <a:pt x="207746" y="198475"/>
                </a:lnTo>
                <a:lnTo>
                  <a:pt x="10693" y="8467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2" name="object 2032"/>
          <p:cNvSpPr/>
          <p:nvPr/>
        </p:nvSpPr>
        <p:spPr>
          <a:xfrm>
            <a:off x="1522595" y="1883140"/>
            <a:ext cx="4432" cy="2603"/>
          </a:xfrm>
          <a:custGeom>
            <a:avLst/>
            <a:gdLst/>
            <a:ahLst/>
            <a:cxnLst/>
            <a:rect l="l" t="t" r="r" b="b"/>
            <a:pathLst>
              <a:path w="4432" h="2603">
                <a:moveTo>
                  <a:pt x="711" y="469"/>
                </a:moveTo>
                <a:lnTo>
                  <a:pt x="0" y="0"/>
                </a:lnTo>
                <a:lnTo>
                  <a:pt x="4432" y="260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3" name="object 2033"/>
          <p:cNvSpPr/>
          <p:nvPr/>
        </p:nvSpPr>
        <p:spPr>
          <a:xfrm>
            <a:off x="1521724" y="1882660"/>
            <a:ext cx="14249" cy="8242"/>
          </a:xfrm>
          <a:custGeom>
            <a:avLst/>
            <a:gdLst/>
            <a:ahLst/>
            <a:cxnLst/>
            <a:rect l="l" t="t" r="r" b="b"/>
            <a:pathLst>
              <a:path w="14249" h="8242">
                <a:moveTo>
                  <a:pt x="0" y="0"/>
                </a:moveTo>
                <a:lnTo>
                  <a:pt x="14249" y="824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4" name="object 2034"/>
          <p:cNvSpPr/>
          <p:nvPr/>
        </p:nvSpPr>
        <p:spPr>
          <a:xfrm>
            <a:off x="1522595" y="1883140"/>
            <a:ext cx="5854" cy="3403"/>
          </a:xfrm>
          <a:custGeom>
            <a:avLst/>
            <a:gdLst/>
            <a:ahLst/>
            <a:cxnLst/>
            <a:rect l="l" t="t" r="r" b="b"/>
            <a:pathLst>
              <a:path w="5854" h="3403">
                <a:moveTo>
                  <a:pt x="711" y="469"/>
                </a:moveTo>
                <a:lnTo>
                  <a:pt x="0" y="0"/>
                </a:lnTo>
                <a:lnTo>
                  <a:pt x="5854" y="340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5" name="object 2035"/>
          <p:cNvSpPr/>
          <p:nvPr/>
        </p:nvSpPr>
        <p:spPr>
          <a:xfrm>
            <a:off x="1522595" y="1883134"/>
            <a:ext cx="4432" cy="2616"/>
          </a:xfrm>
          <a:custGeom>
            <a:avLst/>
            <a:gdLst/>
            <a:ahLst/>
            <a:cxnLst/>
            <a:rect l="l" t="t" r="r" b="b"/>
            <a:pathLst>
              <a:path w="4432" h="2616">
                <a:moveTo>
                  <a:pt x="0" y="0"/>
                </a:moveTo>
                <a:lnTo>
                  <a:pt x="4432" y="261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6" name="object 2036"/>
          <p:cNvSpPr/>
          <p:nvPr/>
        </p:nvSpPr>
        <p:spPr>
          <a:xfrm>
            <a:off x="1549914" y="1772251"/>
            <a:ext cx="35560" cy="61620"/>
          </a:xfrm>
          <a:custGeom>
            <a:avLst/>
            <a:gdLst/>
            <a:ahLst/>
            <a:cxnLst/>
            <a:rect l="l" t="t" r="r" b="b"/>
            <a:pathLst>
              <a:path w="35559" h="61620">
                <a:moveTo>
                  <a:pt x="1193" y="59563"/>
                </a:moveTo>
                <a:lnTo>
                  <a:pt x="35559" y="0"/>
                </a:lnTo>
                <a:lnTo>
                  <a:pt x="0" y="6162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7" name="object 2037"/>
          <p:cNvSpPr/>
          <p:nvPr/>
        </p:nvSpPr>
        <p:spPr>
          <a:xfrm>
            <a:off x="1551108" y="1824918"/>
            <a:ext cx="3962" cy="6896"/>
          </a:xfrm>
          <a:custGeom>
            <a:avLst/>
            <a:gdLst/>
            <a:ahLst/>
            <a:cxnLst/>
            <a:rect l="l" t="t" r="r" b="b"/>
            <a:pathLst>
              <a:path w="3962" h="6896">
                <a:moveTo>
                  <a:pt x="0" y="6896"/>
                </a:moveTo>
                <a:lnTo>
                  <a:pt x="3962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8" name="object 2038"/>
          <p:cNvSpPr/>
          <p:nvPr/>
        </p:nvSpPr>
        <p:spPr>
          <a:xfrm>
            <a:off x="1573358" y="1842903"/>
            <a:ext cx="46736" cy="45377"/>
          </a:xfrm>
          <a:custGeom>
            <a:avLst/>
            <a:gdLst/>
            <a:ahLst/>
            <a:cxnLst/>
            <a:rect l="l" t="t" r="r" b="b"/>
            <a:pathLst>
              <a:path w="46736" h="45377">
                <a:moveTo>
                  <a:pt x="45542" y="43954"/>
                </a:moveTo>
                <a:lnTo>
                  <a:pt x="46735" y="43789"/>
                </a:lnTo>
                <a:lnTo>
                  <a:pt x="35013" y="45377"/>
                </a:lnTo>
                <a:lnTo>
                  <a:pt x="23291" y="43167"/>
                </a:lnTo>
                <a:lnTo>
                  <a:pt x="12992" y="37147"/>
                </a:lnTo>
                <a:lnTo>
                  <a:pt x="21069" y="41808"/>
                </a:lnTo>
                <a:lnTo>
                  <a:pt x="12992" y="37147"/>
                </a:lnTo>
                <a:lnTo>
                  <a:pt x="5156" y="28194"/>
                </a:lnTo>
                <a:lnTo>
                  <a:pt x="711" y="17183"/>
                </a:lnTo>
                <a:lnTo>
                  <a:pt x="0" y="5308"/>
                </a:lnTo>
                <a:lnTo>
                  <a:pt x="1511" y="0"/>
                </a:lnTo>
                <a:lnTo>
                  <a:pt x="711" y="276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9" name="object 2039"/>
          <p:cNvSpPr/>
          <p:nvPr/>
        </p:nvSpPr>
        <p:spPr>
          <a:xfrm>
            <a:off x="1604647" y="1818506"/>
            <a:ext cx="25895" cy="7683"/>
          </a:xfrm>
          <a:custGeom>
            <a:avLst/>
            <a:gdLst/>
            <a:ahLst/>
            <a:cxnLst/>
            <a:rect l="l" t="t" r="r" b="b"/>
            <a:pathLst>
              <a:path w="25895" h="7683">
                <a:moveTo>
                  <a:pt x="25895" y="7683"/>
                </a:moveTo>
                <a:lnTo>
                  <a:pt x="21704" y="4203"/>
                </a:lnTo>
                <a:lnTo>
                  <a:pt x="11163" y="241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0" name="object 2040"/>
          <p:cNvSpPr/>
          <p:nvPr/>
        </p:nvSpPr>
        <p:spPr>
          <a:xfrm>
            <a:off x="1575503" y="1837674"/>
            <a:ext cx="4826" cy="32308"/>
          </a:xfrm>
          <a:custGeom>
            <a:avLst/>
            <a:gdLst/>
            <a:ahLst/>
            <a:cxnLst/>
            <a:rect l="l" t="t" r="r" b="b"/>
            <a:pathLst>
              <a:path w="4825" h="32308">
                <a:moveTo>
                  <a:pt x="3086" y="0"/>
                </a:moveTo>
                <a:lnTo>
                  <a:pt x="0" y="10769"/>
                </a:lnTo>
                <a:lnTo>
                  <a:pt x="634" y="21932"/>
                </a:lnTo>
                <a:lnTo>
                  <a:pt x="4825" y="3230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1" name="object 2041"/>
          <p:cNvSpPr/>
          <p:nvPr/>
        </p:nvSpPr>
        <p:spPr>
          <a:xfrm>
            <a:off x="1574867" y="1816370"/>
            <a:ext cx="46494" cy="26530"/>
          </a:xfrm>
          <a:custGeom>
            <a:avLst/>
            <a:gdLst/>
            <a:ahLst/>
            <a:cxnLst/>
            <a:rect l="l" t="t" r="r" b="b"/>
            <a:pathLst>
              <a:path w="46494" h="26530">
                <a:moveTo>
                  <a:pt x="0" y="26530"/>
                </a:moveTo>
                <a:lnTo>
                  <a:pt x="1739" y="20358"/>
                </a:lnTo>
                <a:lnTo>
                  <a:pt x="8547" y="10604"/>
                </a:lnTo>
                <a:lnTo>
                  <a:pt x="18135" y="3568"/>
                </a:lnTo>
                <a:lnTo>
                  <a:pt x="13931" y="6578"/>
                </a:lnTo>
                <a:lnTo>
                  <a:pt x="18135" y="3568"/>
                </a:lnTo>
                <a:lnTo>
                  <a:pt x="29463" y="0"/>
                </a:lnTo>
                <a:lnTo>
                  <a:pt x="41427" y="317"/>
                </a:lnTo>
                <a:lnTo>
                  <a:pt x="46494" y="2222"/>
                </a:lnTo>
                <a:lnTo>
                  <a:pt x="46253" y="213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2" name="object 2042"/>
          <p:cNvSpPr/>
          <p:nvPr/>
        </p:nvSpPr>
        <p:spPr>
          <a:xfrm>
            <a:off x="1583654" y="1843451"/>
            <a:ext cx="10769" cy="29070"/>
          </a:xfrm>
          <a:custGeom>
            <a:avLst/>
            <a:gdLst/>
            <a:ahLst/>
            <a:cxnLst/>
            <a:rect l="l" t="t" r="r" b="b"/>
            <a:pathLst>
              <a:path w="10769" h="29070">
                <a:moveTo>
                  <a:pt x="3251" y="1904"/>
                </a:moveTo>
                <a:lnTo>
                  <a:pt x="0" y="0"/>
                </a:lnTo>
                <a:lnTo>
                  <a:pt x="10769" y="6261"/>
                </a:lnTo>
                <a:lnTo>
                  <a:pt x="3251" y="1904"/>
                </a:lnTo>
                <a:lnTo>
                  <a:pt x="2463" y="6184"/>
                </a:lnTo>
                <a:lnTo>
                  <a:pt x="2857" y="13868"/>
                </a:lnTo>
                <a:lnTo>
                  <a:pt x="5702" y="20993"/>
                </a:lnTo>
                <a:lnTo>
                  <a:pt x="9664" y="25819"/>
                </a:lnTo>
                <a:lnTo>
                  <a:pt x="7759" y="2907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3" name="object 2043"/>
          <p:cNvSpPr/>
          <p:nvPr/>
        </p:nvSpPr>
        <p:spPr>
          <a:xfrm>
            <a:off x="1583663" y="1840372"/>
            <a:ext cx="1816" cy="3797"/>
          </a:xfrm>
          <a:custGeom>
            <a:avLst/>
            <a:gdLst/>
            <a:ahLst/>
            <a:cxnLst/>
            <a:rect l="l" t="t" r="r" b="b"/>
            <a:pathLst>
              <a:path w="1816" h="3797">
                <a:moveTo>
                  <a:pt x="1498" y="469"/>
                </a:moveTo>
                <a:lnTo>
                  <a:pt x="304" y="2527"/>
                </a:lnTo>
                <a:lnTo>
                  <a:pt x="1816" y="0"/>
                </a:lnTo>
                <a:lnTo>
                  <a:pt x="0" y="3086"/>
                </a:lnTo>
                <a:lnTo>
                  <a:pt x="1104" y="379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4" name="object 2044"/>
          <p:cNvSpPr/>
          <p:nvPr/>
        </p:nvSpPr>
        <p:spPr>
          <a:xfrm>
            <a:off x="1581044" y="1761954"/>
            <a:ext cx="10375" cy="17983"/>
          </a:xfrm>
          <a:custGeom>
            <a:avLst/>
            <a:gdLst/>
            <a:ahLst/>
            <a:cxnLst/>
            <a:rect l="l" t="t" r="r" b="b"/>
            <a:pathLst>
              <a:path w="10375" h="17983">
                <a:moveTo>
                  <a:pt x="0" y="17983"/>
                </a:moveTo>
                <a:lnTo>
                  <a:pt x="10375" y="0"/>
                </a:lnTo>
                <a:lnTo>
                  <a:pt x="241" y="1758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5" name="object 2045"/>
          <p:cNvSpPr/>
          <p:nvPr/>
        </p:nvSpPr>
        <p:spPr>
          <a:xfrm>
            <a:off x="1591416" y="1872514"/>
            <a:ext cx="2616" cy="1511"/>
          </a:xfrm>
          <a:custGeom>
            <a:avLst/>
            <a:gdLst/>
            <a:ahLst/>
            <a:cxnLst/>
            <a:rect l="l" t="t" r="r" b="b"/>
            <a:pathLst>
              <a:path w="2616" h="1511">
                <a:moveTo>
                  <a:pt x="2616" y="1511"/>
                </a:moveTo>
                <a:lnTo>
                  <a:pt x="0" y="0"/>
                </a:lnTo>
                <a:lnTo>
                  <a:pt x="1587" y="95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6" name="object 2046"/>
          <p:cNvSpPr/>
          <p:nvPr/>
        </p:nvSpPr>
        <p:spPr>
          <a:xfrm>
            <a:off x="1591415" y="1867293"/>
            <a:ext cx="3009" cy="6972"/>
          </a:xfrm>
          <a:custGeom>
            <a:avLst/>
            <a:gdLst/>
            <a:ahLst/>
            <a:cxnLst/>
            <a:rect l="l" t="t" r="r" b="b"/>
            <a:pathLst>
              <a:path w="3009" h="6972">
                <a:moveTo>
                  <a:pt x="1905" y="1981"/>
                </a:moveTo>
                <a:lnTo>
                  <a:pt x="3009" y="0"/>
                </a:lnTo>
                <a:lnTo>
                  <a:pt x="0" y="5232"/>
                </a:lnTo>
                <a:lnTo>
                  <a:pt x="3009" y="6972"/>
                </a:lnTo>
                <a:lnTo>
                  <a:pt x="0" y="5232"/>
                </a:lnTo>
                <a:lnTo>
                  <a:pt x="1193" y="325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7" name="object 2047"/>
          <p:cNvSpPr/>
          <p:nvPr/>
        </p:nvSpPr>
        <p:spPr>
          <a:xfrm>
            <a:off x="1594427" y="1851853"/>
            <a:ext cx="7607" cy="15443"/>
          </a:xfrm>
          <a:custGeom>
            <a:avLst/>
            <a:gdLst/>
            <a:ahLst/>
            <a:cxnLst/>
            <a:rect l="l" t="t" r="r" b="b"/>
            <a:pathLst>
              <a:path w="7607" h="15443">
                <a:moveTo>
                  <a:pt x="0" y="15443"/>
                </a:moveTo>
                <a:lnTo>
                  <a:pt x="7607" y="2298"/>
                </a:lnTo>
                <a:lnTo>
                  <a:pt x="3721" y="0"/>
                </a:lnTo>
                <a:lnTo>
                  <a:pt x="4826" y="63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8" name="object 2048"/>
          <p:cNvSpPr/>
          <p:nvPr/>
        </p:nvSpPr>
        <p:spPr>
          <a:xfrm>
            <a:off x="1594427" y="1849713"/>
            <a:ext cx="4356" cy="2540"/>
          </a:xfrm>
          <a:custGeom>
            <a:avLst/>
            <a:gdLst/>
            <a:ahLst/>
            <a:cxnLst/>
            <a:rect l="l" t="t" r="r" b="b"/>
            <a:pathLst>
              <a:path w="4356" h="2539">
                <a:moveTo>
                  <a:pt x="0" y="0"/>
                </a:moveTo>
                <a:lnTo>
                  <a:pt x="4356" y="254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9" name="object 2049"/>
          <p:cNvSpPr/>
          <p:nvPr/>
        </p:nvSpPr>
        <p:spPr>
          <a:xfrm>
            <a:off x="1592287" y="1829045"/>
            <a:ext cx="23837" cy="15836"/>
          </a:xfrm>
          <a:custGeom>
            <a:avLst/>
            <a:gdLst/>
            <a:ahLst/>
            <a:cxnLst/>
            <a:rect l="l" t="t" r="r" b="b"/>
            <a:pathLst>
              <a:path w="23837" h="15836">
                <a:moveTo>
                  <a:pt x="241" y="6807"/>
                </a:moveTo>
                <a:lnTo>
                  <a:pt x="0" y="7124"/>
                </a:lnTo>
                <a:lnTo>
                  <a:pt x="15125" y="15836"/>
                </a:lnTo>
                <a:lnTo>
                  <a:pt x="23837" y="711"/>
                </a:lnTo>
                <a:lnTo>
                  <a:pt x="21539" y="152"/>
                </a:lnTo>
                <a:lnTo>
                  <a:pt x="13855" y="0"/>
                </a:lnTo>
                <a:lnTo>
                  <a:pt x="6502" y="2285"/>
                </a:lnTo>
                <a:lnTo>
                  <a:pt x="241" y="680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0" name="object 2050"/>
          <p:cNvSpPr/>
          <p:nvPr/>
        </p:nvSpPr>
        <p:spPr>
          <a:xfrm>
            <a:off x="1585799" y="1834264"/>
            <a:ext cx="6489" cy="5473"/>
          </a:xfrm>
          <a:custGeom>
            <a:avLst/>
            <a:gdLst/>
            <a:ahLst/>
            <a:cxnLst/>
            <a:rect l="l" t="t" r="r" b="b"/>
            <a:pathLst>
              <a:path w="6489" h="5473">
                <a:moveTo>
                  <a:pt x="6489" y="1904"/>
                </a:moveTo>
                <a:lnTo>
                  <a:pt x="3162" y="0"/>
                </a:lnTo>
                <a:lnTo>
                  <a:pt x="0" y="5473"/>
                </a:lnTo>
                <a:lnTo>
                  <a:pt x="1739" y="246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1" name="object 2051"/>
          <p:cNvSpPr/>
          <p:nvPr/>
        </p:nvSpPr>
        <p:spPr>
          <a:xfrm>
            <a:off x="1585478" y="1839733"/>
            <a:ext cx="317" cy="635"/>
          </a:xfrm>
          <a:custGeom>
            <a:avLst/>
            <a:gdLst/>
            <a:ahLst/>
            <a:cxnLst/>
            <a:rect l="l" t="t" r="r" b="b"/>
            <a:pathLst>
              <a:path w="317" h="635">
                <a:moveTo>
                  <a:pt x="317" y="0"/>
                </a:moveTo>
                <a:lnTo>
                  <a:pt x="0" y="635"/>
                </a:lnTo>
                <a:lnTo>
                  <a:pt x="317" y="7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2" name="object 2052"/>
          <p:cNvSpPr/>
          <p:nvPr/>
        </p:nvSpPr>
        <p:spPr>
          <a:xfrm>
            <a:off x="1589194" y="1834431"/>
            <a:ext cx="165" cy="76"/>
          </a:xfrm>
          <a:custGeom>
            <a:avLst/>
            <a:gdLst/>
            <a:ahLst/>
            <a:cxnLst/>
            <a:rect l="l" t="t" r="r" b="b"/>
            <a:pathLst>
              <a:path w="165" h="76">
                <a:moveTo>
                  <a:pt x="165" y="76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3" name="object 2053"/>
          <p:cNvSpPr/>
          <p:nvPr/>
        </p:nvSpPr>
        <p:spPr>
          <a:xfrm>
            <a:off x="1597355" y="1839338"/>
            <a:ext cx="45935" cy="46888"/>
          </a:xfrm>
          <a:custGeom>
            <a:avLst/>
            <a:gdLst/>
            <a:ahLst/>
            <a:cxnLst/>
            <a:rect l="l" t="t" r="r" b="b"/>
            <a:pathLst>
              <a:path w="45935" h="46888">
                <a:moveTo>
                  <a:pt x="43484" y="0"/>
                </a:moveTo>
                <a:lnTo>
                  <a:pt x="45935" y="10934"/>
                </a:lnTo>
                <a:lnTo>
                  <a:pt x="44754" y="22098"/>
                </a:lnTo>
                <a:lnTo>
                  <a:pt x="42291" y="27165"/>
                </a:lnTo>
                <a:lnTo>
                  <a:pt x="39916" y="32232"/>
                </a:lnTo>
                <a:lnTo>
                  <a:pt x="32156" y="40233"/>
                </a:lnTo>
                <a:lnTo>
                  <a:pt x="22098" y="45300"/>
                </a:lnTo>
                <a:lnTo>
                  <a:pt x="16560" y="46101"/>
                </a:lnTo>
                <a:lnTo>
                  <a:pt x="11010" y="46888"/>
                </a:lnTo>
                <a:lnTo>
                  <a:pt x="0" y="4474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4" name="object 2054"/>
          <p:cNvSpPr/>
          <p:nvPr/>
        </p:nvSpPr>
        <p:spPr>
          <a:xfrm>
            <a:off x="1585479" y="1756726"/>
            <a:ext cx="8953" cy="15532"/>
          </a:xfrm>
          <a:custGeom>
            <a:avLst/>
            <a:gdLst/>
            <a:ahLst/>
            <a:cxnLst/>
            <a:rect l="l" t="t" r="r" b="b"/>
            <a:pathLst>
              <a:path w="8953" h="15532">
                <a:moveTo>
                  <a:pt x="711" y="14262"/>
                </a:moveTo>
                <a:lnTo>
                  <a:pt x="8953" y="0"/>
                </a:lnTo>
                <a:lnTo>
                  <a:pt x="5943" y="5232"/>
                </a:lnTo>
                <a:lnTo>
                  <a:pt x="8953" y="0"/>
                </a:lnTo>
                <a:lnTo>
                  <a:pt x="0" y="1553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5" name="object 2055"/>
          <p:cNvSpPr/>
          <p:nvPr/>
        </p:nvSpPr>
        <p:spPr>
          <a:xfrm>
            <a:off x="1591419" y="1743976"/>
            <a:ext cx="10375" cy="17983"/>
          </a:xfrm>
          <a:custGeom>
            <a:avLst/>
            <a:gdLst/>
            <a:ahLst/>
            <a:cxnLst/>
            <a:rect l="l" t="t" r="r" b="b"/>
            <a:pathLst>
              <a:path w="10375" h="17983">
                <a:moveTo>
                  <a:pt x="0" y="17983"/>
                </a:moveTo>
                <a:lnTo>
                  <a:pt x="10375" y="0"/>
                </a:lnTo>
                <a:lnTo>
                  <a:pt x="3009" y="1275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6" name="object 2056"/>
          <p:cNvSpPr/>
          <p:nvPr/>
        </p:nvSpPr>
        <p:spPr>
          <a:xfrm>
            <a:off x="1594427" y="1743981"/>
            <a:ext cx="7365" cy="12750"/>
          </a:xfrm>
          <a:custGeom>
            <a:avLst/>
            <a:gdLst/>
            <a:ahLst/>
            <a:cxnLst/>
            <a:rect l="l" t="t" r="r" b="b"/>
            <a:pathLst>
              <a:path w="7365" h="12750">
                <a:moveTo>
                  <a:pt x="0" y="12750"/>
                </a:moveTo>
                <a:lnTo>
                  <a:pt x="7365" y="0"/>
                </a:lnTo>
                <a:lnTo>
                  <a:pt x="2222" y="902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7" name="object 2057"/>
          <p:cNvSpPr/>
          <p:nvPr/>
        </p:nvSpPr>
        <p:spPr>
          <a:xfrm>
            <a:off x="1596646" y="1886065"/>
            <a:ext cx="3568" cy="635"/>
          </a:xfrm>
          <a:custGeom>
            <a:avLst/>
            <a:gdLst/>
            <a:ahLst/>
            <a:cxnLst/>
            <a:rect l="l" t="t" r="r" b="b"/>
            <a:pathLst>
              <a:path w="3568" h="635">
                <a:moveTo>
                  <a:pt x="0" y="0"/>
                </a:moveTo>
                <a:lnTo>
                  <a:pt x="3568" y="63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8" name="object 2058"/>
          <p:cNvSpPr/>
          <p:nvPr/>
        </p:nvSpPr>
        <p:spPr>
          <a:xfrm>
            <a:off x="1595220" y="1860882"/>
            <a:ext cx="31203" cy="16941"/>
          </a:xfrm>
          <a:custGeom>
            <a:avLst/>
            <a:gdLst/>
            <a:ahLst/>
            <a:cxnLst/>
            <a:rect l="l" t="t" r="r" b="b"/>
            <a:pathLst>
              <a:path w="31203" h="16941">
                <a:moveTo>
                  <a:pt x="21069" y="1422"/>
                </a:moveTo>
                <a:lnTo>
                  <a:pt x="18529" y="0"/>
                </a:lnTo>
                <a:lnTo>
                  <a:pt x="31203" y="7289"/>
                </a:lnTo>
                <a:lnTo>
                  <a:pt x="27965" y="10134"/>
                </a:lnTo>
                <a:lnTo>
                  <a:pt x="21069" y="13627"/>
                </a:lnTo>
                <a:lnTo>
                  <a:pt x="13462" y="14643"/>
                </a:lnTo>
                <a:lnTo>
                  <a:pt x="7289" y="13703"/>
                </a:lnTo>
                <a:lnTo>
                  <a:pt x="5384" y="16941"/>
                </a:lnTo>
                <a:lnTo>
                  <a:pt x="0" y="13855"/>
                </a:lnTo>
                <a:lnTo>
                  <a:pt x="2692" y="1536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9" name="object 2059"/>
          <p:cNvSpPr/>
          <p:nvPr/>
        </p:nvSpPr>
        <p:spPr>
          <a:xfrm>
            <a:off x="1600601" y="1875848"/>
            <a:ext cx="1193" cy="1981"/>
          </a:xfrm>
          <a:custGeom>
            <a:avLst/>
            <a:gdLst/>
            <a:ahLst/>
            <a:cxnLst/>
            <a:rect l="l" t="t" r="r" b="b"/>
            <a:pathLst>
              <a:path w="1193" h="1981">
                <a:moveTo>
                  <a:pt x="241" y="1663"/>
                </a:moveTo>
                <a:lnTo>
                  <a:pt x="0" y="1981"/>
                </a:lnTo>
                <a:lnTo>
                  <a:pt x="1193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0" name="object 2060"/>
          <p:cNvSpPr/>
          <p:nvPr/>
        </p:nvSpPr>
        <p:spPr>
          <a:xfrm>
            <a:off x="1600606" y="1873079"/>
            <a:ext cx="2768" cy="4749"/>
          </a:xfrm>
          <a:custGeom>
            <a:avLst/>
            <a:gdLst/>
            <a:ahLst/>
            <a:cxnLst/>
            <a:rect l="l" t="t" r="r" b="b"/>
            <a:pathLst>
              <a:path w="2768" h="4749">
                <a:moveTo>
                  <a:pt x="0" y="4749"/>
                </a:moveTo>
                <a:lnTo>
                  <a:pt x="2768" y="0"/>
                </a:lnTo>
                <a:lnTo>
                  <a:pt x="1905" y="149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1" name="object 2061"/>
          <p:cNvSpPr/>
          <p:nvPr/>
        </p:nvSpPr>
        <p:spPr>
          <a:xfrm>
            <a:off x="1594431" y="1874271"/>
            <a:ext cx="787" cy="469"/>
          </a:xfrm>
          <a:custGeom>
            <a:avLst/>
            <a:gdLst/>
            <a:ahLst/>
            <a:cxnLst/>
            <a:rect l="l" t="t" r="r" b="b"/>
            <a:pathLst>
              <a:path w="787" h="469">
                <a:moveTo>
                  <a:pt x="787" y="469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2" name="object 2062"/>
          <p:cNvSpPr/>
          <p:nvPr/>
        </p:nvSpPr>
        <p:spPr>
          <a:xfrm>
            <a:off x="1598145" y="1858266"/>
            <a:ext cx="1511" cy="2616"/>
          </a:xfrm>
          <a:custGeom>
            <a:avLst/>
            <a:gdLst/>
            <a:ahLst/>
            <a:cxnLst/>
            <a:rect l="l" t="t" r="r" b="b"/>
            <a:pathLst>
              <a:path w="1511" h="2616">
                <a:moveTo>
                  <a:pt x="1511" y="0"/>
                </a:moveTo>
                <a:lnTo>
                  <a:pt x="0" y="2616"/>
                </a:lnTo>
                <a:lnTo>
                  <a:pt x="88" y="245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3" name="object 2063"/>
          <p:cNvSpPr/>
          <p:nvPr/>
        </p:nvSpPr>
        <p:spPr>
          <a:xfrm>
            <a:off x="1660878" y="17360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4" name="object 2064"/>
          <p:cNvSpPr/>
          <p:nvPr/>
        </p:nvSpPr>
        <p:spPr>
          <a:xfrm>
            <a:off x="1660878" y="17360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5" name="object 2065"/>
          <p:cNvSpPr/>
          <p:nvPr/>
        </p:nvSpPr>
        <p:spPr>
          <a:xfrm>
            <a:off x="1601795" y="1691389"/>
            <a:ext cx="30327" cy="52590"/>
          </a:xfrm>
          <a:custGeom>
            <a:avLst/>
            <a:gdLst/>
            <a:ahLst/>
            <a:cxnLst/>
            <a:rect l="l" t="t" r="r" b="b"/>
            <a:pathLst>
              <a:path w="30327" h="52590">
                <a:moveTo>
                  <a:pt x="0" y="52590"/>
                </a:moveTo>
                <a:lnTo>
                  <a:pt x="30327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6" name="object 2066"/>
          <p:cNvSpPr/>
          <p:nvPr/>
        </p:nvSpPr>
        <p:spPr>
          <a:xfrm>
            <a:off x="1674578" y="172600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7" name="object 2067"/>
          <p:cNvSpPr/>
          <p:nvPr/>
        </p:nvSpPr>
        <p:spPr>
          <a:xfrm>
            <a:off x="1674578" y="172600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8" name="object 2068"/>
          <p:cNvSpPr/>
          <p:nvPr/>
        </p:nvSpPr>
        <p:spPr>
          <a:xfrm>
            <a:off x="1601795" y="1654089"/>
            <a:ext cx="51879" cy="89890"/>
          </a:xfrm>
          <a:custGeom>
            <a:avLst/>
            <a:gdLst/>
            <a:ahLst/>
            <a:cxnLst/>
            <a:rect l="l" t="t" r="r" b="b"/>
            <a:pathLst>
              <a:path w="51879" h="89890">
                <a:moveTo>
                  <a:pt x="0" y="89890"/>
                </a:moveTo>
                <a:lnTo>
                  <a:pt x="51879" y="0"/>
                </a:lnTo>
                <a:lnTo>
                  <a:pt x="45148" y="1172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9" name="object 2069"/>
          <p:cNvSpPr/>
          <p:nvPr/>
        </p:nvSpPr>
        <p:spPr>
          <a:xfrm>
            <a:off x="1603372" y="1859456"/>
            <a:ext cx="8559" cy="13627"/>
          </a:xfrm>
          <a:custGeom>
            <a:avLst/>
            <a:gdLst/>
            <a:ahLst/>
            <a:cxnLst/>
            <a:rect l="l" t="t" r="r" b="b"/>
            <a:pathLst>
              <a:path w="8559" h="13627">
                <a:moveTo>
                  <a:pt x="8559" y="393"/>
                </a:moveTo>
                <a:lnTo>
                  <a:pt x="7924" y="0"/>
                </a:lnTo>
                <a:lnTo>
                  <a:pt x="0" y="1362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0" name="object 2070"/>
          <p:cNvSpPr/>
          <p:nvPr/>
        </p:nvSpPr>
        <p:spPr>
          <a:xfrm>
            <a:off x="1605280" y="1863567"/>
            <a:ext cx="3644" cy="6261"/>
          </a:xfrm>
          <a:custGeom>
            <a:avLst/>
            <a:gdLst/>
            <a:ahLst/>
            <a:cxnLst/>
            <a:rect l="l" t="t" r="r" b="b"/>
            <a:pathLst>
              <a:path w="3644" h="6261">
                <a:moveTo>
                  <a:pt x="0" y="6261"/>
                </a:moveTo>
                <a:lnTo>
                  <a:pt x="3644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1" name="object 2071"/>
          <p:cNvSpPr/>
          <p:nvPr/>
        </p:nvSpPr>
        <p:spPr>
          <a:xfrm>
            <a:off x="1611298" y="1859453"/>
            <a:ext cx="2451" cy="1422"/>
          </a:xfrm>
          <a:custGeom>
            <a:avLst/>
            <a:gdLst/>
            <a:ahLst/>
            <a:cxnLst/>
            <a:rect l="l" t="t" r="r" b="b"/>
            <a:pathLst>
              <a:path w="2451" h="1422">
                <a:moveTo>
                  <a:pt x="0" y="0"/>
                </a:moveTo>
                <a:lnTo>
                  <a:pt x="2451" y="142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2" name="object 2072"/>
          <p:cNvSpPr/>
          <p:nvPr/>
        </p:nvSpPr>
        <p:spPr>
          <a:xfrm>
            <a:off x="1607021" y="1726242"/>
            <a:ext cx="5067" cy="8788"/>
          </a:xfrm>
          <a:custGeom>
            <a:avLst/>
            <a:gdLst/>
            <a:ahLst/>
            <a:cxnLst/>
            <a:rect l="l" t="t" r="r" b="b"/>
            <a:pathLst>
              <a:path w="5067" h="8788">
                <a:moveTo>
                  <a:pt x="0" y="8788"/>
                </a:moveTo>
                <a:lnTo>
                  <a:pt x="5067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3" name="object 2073"/>
          <p:cNvSpPr/>
          <p:nvPr/>
        </p:nvSpPr>
        <p:spPr>
          <a:xfrm>
            <a:off x="1620089" y="1861985"/>
            <a:ext cx="24003" cy="24714"/>
          </a:xfrm>
          <a:custGeom>
            <a:avLst/>
            <a:gdLst/>
            <a:ahLst/>
            <a:cxnLst/>
            <a:rect l="l" t="t" r="r" b="b"/>
            <a:pathLst>
              <a:path w="24002" h="24714">
                <a:moveTo>
                  <a:pt x="0" y="24714"/>
                </a:moveTo>
                <a:lnTo>
                  <a:pt x="10617" y="19329"/>
                </a:lnTo>
                <a:lnTo>
                  <a:pt x="18923" y="10769"/>
                </a:lnTo>
                <a:lnTo>
                  <a:pt x="24003" y="0"/>
                </a:lnTo>
                <a:lnTo>
                  <a:pt x="22098" y="403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4" name="object 2074"/>
          <p:cNvSpPr/>
          <p:nvPr/>
        </p:nvSpPr>
        <p:spPr>
          <a:xfrm>
            <a:off x="1616605" y="1835142"/>
            <a:ext cx="16078" cy="23837"/>
          </a:xfrm>
          <a:custGeom>
            <a:avLst/>
            <a:gdLst/>
            <a:ahLst/>
            <a:cxnLst/>
            <a:rect l="l" t="t" r="r" b="b"/>
            <a:pathLst>
              <a:path w="16078" h="23837">
                <a:moveTo>
                  <a:pt x="4749" y="17818"/>
                </a:moveTo>
                <a:lnTo>
                  <a:pt x="0" y="15125"/>
                </a:lnTo>
                <a:lnTo>
                  <a:pt x="8712" y="0"/>
                </a:lnTo>
                <a:lnTo>
                  <a:pt x="10375" y="1663"/>
                </a:lnTo>
                <a:lnTo>
                  <a:pt x="14414" y="8229"/>
                </a:lnTo>
                <a:lnTo>
                  <a:pt x="16078" y="15760"/>
                </a:lnTo>
                <a:lnTo>
                  <a:pt x="15201" y="23355"/>
                </a:lnTo>
                <a:lnTo>
                  <a:pt x="15125" y="23837"/>
                </a:lnTo>
                <a:lnTo>
                  <a:pt x="4749" y="17818"/>
                </a:lnTo>
                <a:lnTo>
                  <a:pt x="8318" y="1987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5" name="object 2075"/>
          <p:cNvSpPr/>
          <p:nvPr/>
        </p:nvSpPr>
        <p:spPr>
          <a:xfrm>
            <a:off x="1621355" y="1833869"/>
            <a:ext cx="4673" cy="8077"/>
          </a:xfrm>
          <a:custGeom>
            <a:avLst/>
            <a:gdLst/>
            <a:ahLst/>
            <a:cxnLst/>
            <a:rect l="l" t="t" r="r" b="b"/>
            <a:pathLst>
              <a:path w="4673" h="8077">
                <a:moveTo>
                  <a:pt x="3962" y="1270"/>
                </a:moveTo>
                <a:lnTo>
                  <a:pt x="4673" y="0"/>
                </a:lnTo>
                <a:lnTo>
                  <a:pt x="0" y="8077"/>
                </a:lnTo>
                <a:lnTo>
                  <a:pt x="3721" y="158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6" name="object 2076"/>
          <p:cNvSpPr/>
          <p:nvPr/>
        </p:nvSpPr>
        <p:spPr>
          <a:xfrm>
            <a:off x="1616130" y="1826502"/>
            <a:ext cx="11087" cy="8559"/>
          </a:xfrm>
          <a:custGeom>
            <a:avLst/>
            <a:gdLst/>
            <a:ahLst/>
            <a:cxnLst/>
            <a:rect l="l" t="t" r="r" b="b"/>
            <a:pathLst>
              <a:path w="11087" h="8559">
                <a:moveTo>
                  <a:pt x="0" y="3251"/>
                </a:moveTo>
                <a:lnTo>
                  <a:pt x="1905" y="0"/>
                </a:lnTo>
                <a:lnTo>
                  <a:pt x="11087" y="5308"/>
                </a:lnTo>
                <a:lnTo>
                  <a:pt x="9182" y="855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7" name="object 2077"/>
          <p:cNvSpPr/>
          <p:nvPr/>
        </p:nvSpPr>
        <p:spPr>
          <a:xfrm>
            <a:off x="1615812" y="1826511"/>
            <a:ext cx="2222" cy="3797"/>
          </a:xfrm>
          <a:custGeom>
            <a:avLst/>
            <a:gdLst/>
            <a:ahLst/>
            <a:cxnLst/>
            <a:rect l="l" t="t" r="r" b="b"/>
            <a:pathLst>
              <a:path w="2222" h="3797">
                <a:moveTo>
                  <a:pt x="0" y="3797"/>
                </a:moveTo>
                <a:lnTo>
                  <a:pt x="2222" y="0"/>
                </a:lnTo>
                <a:lnTo>
                  <a:pt x="1422" y="125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8" name="object 2078"/>
          <p:cNvSpPr/>
          <p:nvPr/>
        </p:nvSpPr>
        <p:spPr>
          <a:xfrm>
            <a:off x="1621355" y="1828407"/>
            <a:ext cx="5867" cy="3403"/>
          </a:xfrm>
          <a:custGeom>
            <a:avLst/>
            <a:gdLst/>
            <a:ahLst/>
            <a:cxnLst/>
            <a:rect l="l" t="t" r="r" b="b"/>
            <a:pathLst>
              <a:path w="5867" h="3403">
                <a:moveTo>
                  <a:pt x="0" y="0"/>
                </a:moveTo>
                <a:lnTo>
                  <a:pt x="5867" y="3403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9" name="object 2079"/>
          <p:cNvSpPr/>
          <p:nvPr/>
        </p:nvSpPr>
        <p:spPr>
          <a:xfrm>
            <a:off x="1617080" y="1826503"/>
            <a:ext cx="952" cy="1587"/>
          </a:xfrm>
          <a:custGeom>
            <a:avLst/>
            <a:gdLst/>
            <a:ahLst/>
            <a:cxnLst/>
            <a:rect l="l" t="t" r="r" b="b"/>
            <a:pathLst>
              <a:path w="952" h="1587">
                <a:moveTo>
                  <a:pt x="0" y="1587"/>
                </a:moveTo>
                <a:lnTo>
                  <a:pt x="952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0" name="object 2080"/>
          <p:cNvSpPr/>
          <p:nvPr/>
        </p:nvSpPr>
        <p:spPr>
          <a:xfrm>
            <a:off x="1614076" y="1745562"/>
            <a:ext cx="178269" cy="116586"/>
          </a:xfrm>
          <a:custGeom>
            <a:avLst/>
            <a:gdLst/>
            <a:ahLst/>
            <a:cxnLst/>
            <a:rect l="l" t="t" r="r" b="b"/>
            <a:pathLst>
              <a:path w="178269" h="116586">
                <a:moveTo>
                  <a:pt x="172491" y="76746"/>
                </a:moveTo>
                <a:lnTo>
                  <a:pt x="178269" y="72555"/>
                </a:lnTo>
                <a:lnTo>
                  <a:pt x="152857" y="116586"/>
                </a:lnTo>
                <a:lnTo>
                  <a:pt x="0" y="28270"/>
                </a:lnTo>
                <a:lnTo>
                  <a:pt x="16306" y="0"/>
                </a:lnTo>
                <a:lnTo>
                  <a:pt x="14719" y="276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1" name="object 2081"/>
          <p:cNvSpPr/>
          <p:nvPr/>
        </p:nvSpPr>
        <p:spPr>
          <a:xfrm>
            <a:off x="1629275" y="1868959"/>
            <a:ext cx="1104" cy="1104"/>
          </a:xfrm>
          <a:custGeom>
            <a:avLst/>
            <a:gdLst/>
            <a:ahLst/>
            <a:cxnLst/>
            <a:rect l="l" t="t" r="r" b="b"/>
            <a:pathLst>
              <a:path w="1104" h="1104">
                <a:moveTo>
                  <a:pt x="635" y="711"/>
                </a:moveTo>
                <a:lnTo>
                  <a:pt x="1104" y="0"/>
                </a:lnTo>
                <a:lnTo>
                  <a:pt x="393" y="1104"/>
                </a:lnTo>
                <a:lnTo>
                  <a:pt x="0" y="876"/>
                </a:lnTo>
                <a:lnTo>
                  <a:pt x="317" y="102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2" name="object 2082"/>
          <p:cNvSpPr/>
          <p:nvPr/>
        </p:nvSpPr>
        <p:spPr>
          <a:xfrm>
            <a:off x="1626425" y="1868166"/>
            <a:ext cx="2857" cy="1663"/>
          </a:xfrm>
          <a:custGeom>
            <a:avLst/>
            <a:gdLst/>
            <a:ahLst/>
            <a:cxnLst/>
            <a:rect l="l" t="t" r="r" b="b"/>
            <a:pathLst>
              <a:path w="2857" h="1663">
                <a:moveTo>
                  <a:pt x="0" y="0"/>
                </a:moveTo>
                <a:lnTo>
                  <a:pt x="2857" y="166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3" name="object 2083"/>
          <p:cNvSpPr/>
          <p:nvPr/>
        </p:nvSpPr>
        <p:spPr>
          <a:xfrm>
            <a:off x="1629910" y="1860720"/>
            <a:ext cx="5067" cy="9029"/>
          </a:xfrm>
          <a:custGeom>
            <a:avLst/>
            <a:gdLst/>
            <a:ahLst/>
            <a:cxnLst/>
            <a:rect l="l" t="t" r="r" b="b"/>
            <a:pathLst>
              <a:path w="5067" h="9029">
                <a:moveTo>
                  <a:pt x="0" y="9029"/>
                </a:moveTo>
                <a:lnTo>
                  <a:pt x="5067" y="152"/>
                </a:lnTo>
                <a:lnTo>
                  <a:pt x="482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4" name="object 2084"/>
          <p:cNvSpPr/>
          <p:nvPr/>
        </p:nvSpPr>
        <p:spPr>
          <a:xfrm>
            <a:off x="1627696" y="1868962"/>
            <a:ext cx="1422" cy="787"/>
          </a:xfrm>
          <a:custGeom>
            <a:avLst/>
            <a:gdLst/>
            <a:ahLst/>
            <a:cxnLst/>
            <a:rect l="l" t="t" r="r" b="b"/>
            <a:pathLst>
              <a:path w="1422" h="787">
                <a:moveTo>
                  <a:pt x="1422" y="787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5" name="object 2085"/>
          <p:cNvSpPr/>
          <p:nvPr/>
        </p:nvSpPr>
        <p:spPr>
          <a:xfrm>
            <a:off x="1626030" y="1831814"/>
            <a:ext cx="1181" cy="2057"/>
          </a:xfrm>
          <a:custGeom>
            <a:avLst/>
            <a:gdLst/>
            <a:ahLst/>
            <a:cxnLst/>
            <a:rect l="l" t="t" r="r" b="b"/>
            <a:pathLst>
              <a:path w="1181" h="2057">
                <a:moveTo>
                  <a:pt x="0" y="2057"/>
                </a:moveTo>
                <a:lnTo>
                  <a:pt x="1181" y="0"/>
                </a:lnTo>
                <a:lnTo>
                  <a:pt x="952" y="46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6" name="object 2086"/>
          <p:cNvSpPr/>
          <p:nvPr/>
        </p:nvSpPr>
        <p:spPr>
          <a:xfrm>
            <a:off x="1621355" y="1818586"/>
            <a:ext cx="6019" cy="2298"/>
          </a:xfrm>
          <a:custGeom>
            <a:avLst/>
            <a:gdLst/>
            <a:ahLst/>
            <a:cxnLst/>
            <a:rect l="l" t="t" r="r" b="b"/>
            <a:pathLst>
              <a:path w="6019" h="2298">
                <a:moveTo>
                  <a:pt x="0" y="0"/>
                </a:moveTo>
                <a:lnTo>
                  <a:pt x="6019" y="2298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7" name="object 2087"/>
          <p:cNvSpPr/>
          <p:nvPr/>
        </p:nvSpPr>
        <p:spPr>
          <a:xfrm>
            <a:off x="1627375" y="1820884"/>
            <a:ext cx="9182" cy="7518"/>
          </a:xfrm>
          <a:custGeom>
            <a:avLst/>
            <a:gdLst/>
            <a:ahLst/>
            <a:cxnLst/>
            <a:rect l="l" t="t" r="r" b="b"/>
            <a:pathLst>
              <a:path w="9182" h="7518">
                <a:moveTo>
                  <a:pt x="0" y="0"/>
                </a:moveTo>
                <a:lnTo>
                  <a:pt x="9182" y="7518"/>
                </a:lnTo>
                <a:lnTo>
                  <a:pt x="3009" y="237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8" name="object 2088"/>
          <p:cNvSpPr/>
          <p:nvPr/>
        </p:nvSpPr>
        <p:spPr>
          <a:xfrm>
            <a:off x="1625241" y="1822312"/>
            <a:ext cx="1104" cy="393"/>
          </a:xfrm>
          <a:custGeom>
            <a:avLst/>
            <a:gdLst/>
            <a:ahLst/>
            <a:cxnLst/>
            <a:rect l="l" t="t" r="r" b="b"/>
            <a:pathLst>
              <a:path w="1104" h="393">
                <a:moveTo>
                  <a:pt x="1104" y="393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9" name="object 2089"/>
          <p:cNvSpPr/>
          <p:nvPr/>
        </p:nvSpPr>
        <p:spPr>
          <a:xfrm>
            <a:off x="1630390" y="1863335"/>
            <a:ext cx="3162" cy="5626"/>
          </a:xfrm>
          <a:custGeom>
            <a:avLst/>
            <a:gdLst/>
            <a:ahLst/>
            <a:cxnLst/>
            <a:rect l="l" t="t" r="r" b="b"/>
            <a:pathLst>
              <a:path w="3162" h="5626">
                <a:moveTo>
                  <a:pt x="3162" y="0"/>
                </a:moveTo>
                <a:lnTo>
                  <a:pt x="0" y="5626"/>
                </a:lnTo>
                <a:lnTo>
                  <a:pt x="2451" y="134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0" name="object 2090"/>
          <p:cNvSpPr/>
          <p:nvPr/>
        </p:nvSpPr>
        <p:spPr>
          <a:xfrm>
            <a:off x="1630622" y="1867374"/>
            <a:ext cx="635" cy="1028"/>
          </a:xfrm>
          <a:custGeom>
            <a:avLst/>
            <a:gdLst/>
            <a:ahLst/>
            <a:cxnLst/>
            <a:rect l="l" t="t" r="r" b="b"/>
            <a:pathLst>
              <a:path w="635" h="1028">
                <a:moveTo>
                  <a:pt x="635" y="0"/>
                </a:moveTo>
                <a:lnTo>
                  <a:pt x="0" y="102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1" name="object 2091"/>
          <p:cNvSpPr/>
          <p:nvPr/>
        </p:nvSpPr>
        <p:spPr>
          <a:xfrm>
            <a:off x="1631731" y="1858984"/>
            <a:ext cx="1739" cy="1028"/>
          </a:xfrm>
          <a:custGeom>
            <a:avLst/>
            <a:gdLst/>
            <a:ahLst/>
            <a:cxnLst/>
            <a:rect l="l" t="t" r="r" b="b"/>
            <a:pathLst>
              <a:path w="1739" h="1028">
                <a:moveTo>
                  <a:pt x="1346" y="787"/>
                </a:moveTo>
                <a:lnTo>
                  <a:pt x="0" y="0"/>
                </a:lnTo>
                <a:lnTo>
                  <a:pt x="1739" y="102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2" name="object 2092"/>
          <p:cNvSpPr/>
          <p:nvPr/>
        </p:nvSpPr>
        <p:spPr>
          <a:xfrm>
            <a:off x="1632999" y="1859692"/>
            <a:ext cx="1739" cy="1028"/>
          </a:xfrm>
          <a:custGeom>
            <a:avLst/>
            <a:gdLst/>
            <a:ahLst/>
            <a:cxnLst/>
            <a:rect l="l" t="t" r="r" b="b"/>
            <a:pathLst>
              <a:path w="1739" h="1028">
                <a:moveTo>
                  <a:pt x="0" y="0"/>
                </a:moveTo>
                <a:lnTo>
                  <a:pt x="1739" y="102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3" name="object 2093"/>
          <p:cNvSpPr/>
          <p:nvPr/>
        </p:nvSpPr>
        <p:spPr>
          <a:xfrm>
            <a:off x="1634662" y="1860641"/>
            <a:ext cx="0" cy="76"/>
          </a:xfrm>
          <a:custGeom>
            <a:avLst/>
            <a:gdLst/>
            <a:ahLst/>
            <a:cxnLst/>
            <a:rect l="l" t="t" r="r" b="b"/>
            <a:pathLst>
              <a:path h="76">
                <a:moveTo>
                  <a:pt x="0" y="0"/>
                </a:moveTo>
                <a:lnTo>
                  <a:pt x="0" y="7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4" name="object 2094"/>
          <p:cNvSpPr/>
          <p:nvPr/>
        </p:nvSpPr>
        <p:spPr>
          <a:xfrm>
            <a:off x="1636562" y="1828407"/>
            <a:ext cx="8877" cy="33578"/>
          </a:xfrm>
          <a:custGeom>
            <a:avLst/>
            <a:gdLst/>
            <a:ahLst/>
            <a:cxnLst/>
            <a:rect l="l" t="t" r="r" b="b"/>
            <a:pathLst>
              <a:path w="8877" h="33578">
                <a:moveTo>
                  <a:pt x="0" y="0"/>
                </a:moveTo>
                <a:lnTo>
                  <a:pt x="6261" y="10134"/>
                </a:lnTo>
                <a:lnTo>
                  <a:pt x="8877" y="21780"/>
                </a:lnTo>
                <a:lnTo>
                  <a:pt x="7518" y="3357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5" name="object 2095"/>
          <p:cNvSpPr/>
          <p:nvPr/>
        </p:nvSpPr>
        <p:spPr>
          <a:xfrm>
            <a:off x="1638063" y="1738826"/>
            <a:ext cx="39370" cy="36995"/>
          </a:xfrm>
          <a:custGeom>
            <a:avLst/>
            <a:gdLst/>
            <a:ahLst/>
            <a:cxnLst/>
            <a:rect l="l" t="t" r="r" b="b"/>
            <a:pathLst>
              <a:path w="39369" h="36995">
                <a:moveTo>
                  <a:pt x="1269" y="8242"/>
                </a:moveTo>
                <a:lnTo>
                  <a:pt x="0" y="3175"/>
                </a:lnTo>
                <a:lnTo>
                  <a:pt x="0" y="0"/>
                </a:lnTo>
                <a:lnTo>
                  <a:pt x="1904" y="12674"/>
                </a:lnTo>
                <a:lnTo>
                  <a:pt x="7772" y="23368"/>
                </a:lnTo>
                <a:lnTo>
                  <a:pt x="16471" y="31369"/>
                </a:lnTo>
                <a:lnTo>
                  <a:pt x="27330" y="36042"/>
                </a:lnTo>
                <a:lnTo>
                  <a:pt x="39369" y="36995"/>
                </a:lnTo>
                <a:lnTo>
                  <a:pt x="30886" y="36753"/>
                </a:lnTo>
                <a:lnTo>
                  <a:pt x="29146" y="3619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6" name="object 2096"/>
          <p:cNvSpPr/>
          <p:nvPr/>
        </p:nvSpPr>
        <p:spPr>
          <a:xfrm>
            <a:off x="1630385" y="1729803"/>
            <a:ext cx="9029" cy="15760"/>
          </a:xfrm>
          <a:custGeom>
            <a:avLst/>
            <a:gdLst/>
            <a:ahLst/>
            <a:cxnLst/>
            <a:rect l="l" t="t" r="r" b="b"/>
            <a:pathLst>
              <a:path w="9029" h="15760">
                <a:moveTo>
                  <a:pt x="0" y="15760"/>
                </a:moveTo>
                <a:lnTo>
                  <a:pt x="9029" y="0"/>
                </a:lnTo>
                <a:lnTo>
                  <a:pt x="7683" y="902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7" name="object 2097"/>
          <p:cNvSpPr/>
          <p:nvPr/>
        </p:nvSpPr>
        <p:spPr>
          <a:xfrm>
            <a:off x="1644246" y="1857234"/>
            <a:ext cx="393" cy="3644"/>
          </a:xfrm>
          <a:custGeom>
            <a:avLst/>
            <a:gdLst/>
            <a:ahLst/>
            <a:cxnLst/>
            <a:rect l="l" t="t" r="r" b="b"/>
            <a:pathLst>
              <a:path w="393" h="3644">
                <a:moveTo>
                  <a:pt x="0" y="3644"/>
                </a:moveTo>
                <a:lnTo>
                  <a:pt x="393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8" name="object 2098"/>
          <p:cNvSpPr/>
          <p:nvPr/>
        </p:nvSpPr>
        <p:spPr>
          <a:xfrm>
            <a:off x="1645831" y="1762197"/>
            <a:ext cx="5067" cy="4673"/>
          </a:xfrm>
          <a:custGeom>
            <a:avLst/>
            <a:gdLst/>
            <a:ahLst/>
            <a:cxnLst/>
            <a:rect l="l" t="t" r="r" b="b"/>
            <a:pathLst>
              <a:path w="5067" h="4673">
                <a:moveTo>
                  <a:pt x="0" y="0"/>
                </a:moveTo>
                <a:lnTo>
                  <a:pt x="1739" y="2057"/>
                </a:lnTo>
                <a:lnTo>
                  <a:pt x="5067" y="467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9" name="object 2099"/>
          <p:cNvSpPr/>
          <p:nvPr/>
        </p:nvSpPr>
        <p:spPr>
          <a:xfrm>
            <a:off x="1639975" y="1751506"/>
            <a:ext cx="3479" cy="6413"/>
          </a:xfrm>
          <a:custGeom>
            <a:avLst/>
            <a:gdLst/>
            <a:ahLst/>
            <a:cxnLst/>
            <a:rect l="l" t="t" r="r" b="b"/>
            <a:pathLst>
              <a:path w="3479" h="6413">
                <a:moveTo>
                  <a:pt x="3479" y="6413"/>
                </a:moveTo>
                <a:lnTo>
                  <a:pt x="939" y="2451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0" name="object 2100"/>
          <p:cNvSpPr/>
          <p:nvPr/>
        </p:nvSpPr>
        <p:spPr>
          <a:xfrm>
            <a:off x="1648128" y="1681012"/>
            <a:ext cx="19481" cy="33743"/>
          </a:xfrm>
          <a:custGeom>
            <a:avLst/>
            <a:gdLst/>
            <a:ahLst/>
            <a:cxnLst/>
            <a:rect l="l" t="t" r="r" b="b"/>
            <a:pathLst>
              <a:path w="19481" h="33743">
                <a:moveTo>
                  <a:pt x="18453" y="1904"/>
                </a:moveTo>
                <a:lnTo>
                  <a:pt x="19481" y="0"/>
                </a:lnTo>
                <a:lnTo>
                  <a:pt x="0" y="33743"/>
                </a:lnTo>
                <a:lnTo>
                  <a:pt x="558" y="3335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1" name="object 2101"/>
          <p:cNvSpPr/>
          <p:nvPr/>
        </p:nvSpPr>
        <p:spPr>
          <a:xfrm>
            <a:off x="1648277" y="1703821"/>
            <a:ext cx="45072" cy="23126"/>
          </a:xfrm>
          <a:custGeom>
            <a:avLst/>
            <a:gdLst/>
            <a:ahLst/>
            <a:cxnLst/>
            <a:rect l="l" t="t" r="r" b="b"/>
            <a:pathLst>
              <a:path w="45072" h="23126">
                <a:moveTo>
                  <a:pt x="10541" y="3251"/>
                </a:moveTo>
                <a:lnTo>
                  <a:pt x="9753" y="3644"/>
                </a:lnTo>
                <a:lnTo>
                  <a:pt x="0" y="10769"/>
                </a:lnTo>
                <a:lnTo>
                  <a:pt x="10541" y="3251"/>
                </a:lnTo>
                <a:lnTo>
                  <a:pt x="22656" y="0"/>
                </a:lnTo>
                <a:lnTo>
                  <a:pt x="34696" y="952"/>
                </a:lnTo>
                <a:lnTo>
                  <a:pt x="45072" y="5473"/>
                </a:lnTo>
                <a:lnTo>
                  <a:pt x="33350" y="23126"/>
                </a:lnTo>
                <a:lnTo>
                  <a:pt x="28841" y="21386"/>
                </a:lnTo>
                <a:lnTo>
                  <a:pt x="26301" y="21310"/>
                </a:lnTo>
                <a:lnTo>
                  <a:pt x="22504" y="2170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2" name="object 2102"/>
          <p:cNvSpPr/>
          <p:nvPr/>
        </p:nvSpPr>
        <p:spPr>
          <a:xfrm>
            <a:off x="1646938" y="1632154"/>
            <a:ext cx="127038" cy="62166"/>
          </a:xfrm>
          <a:custGeom>
            <a:avLst/>
            <a:gdLst/>
            <a:ahLst/>
            <a:cxnLst/>
            <a:rect l="l" t="t" r="r" b="b"/>
            <a:pathLst>
              <a:path w="127038" h="62166">
                <a:moveTo>
                  <a:pt x="0" y="33654"/>
                </a:moveTo>
                <a:lnTo>
                  <a:pt x="19405" y="0"/>
                </a:lnTo>
                <a:lnTo>
                  <a:pt x="127038" y="62166"/>
                </a:lnTo>
                <a:lnTo>
                  <a:pt x="19405" y="0"/>
                </a:lnTo>
                <a:lnTo>
                  <a:pt x="6731" y="2193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3" name="object 2103"/>
          <p:cNvSpPr/>
          <p:nvPr/>
        </p:nvSpPr>
        <p:spPr>
          <a:xfrm>
            <a:off x="1654543" y="1770195"/>
            <a:ext cx="10845" cy="4673"/>
          </a:xfrm>
          <a:custGeom>
            <a:avLst/>
            <a:gdLst/>
            <a:ahLst/>
            <a:cxnLst/>
            <a:rect l="l" t="t" r="r" b="b"/>
            <a:pathLst>
              <a:path w="10845" h="4673">
                <a:moveTo>
                  <a:pt x="0" y="0"/>
                </a:moveTo>
                <a:lnTo>
                  <a:pt x="2768" y="1587"/>
                </a:lnTo>
                <a:lnTo>
                  <a:pt x="10845" y="467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4" name="object 2104"/>
          <p:cNvSpPr/>
          <p:nvPr/>
        </p:nvSpPr>
        <p:spPr>
          <a:xfrm>
            <a:off x="1665471" y="1873703"/>
            <a:ext cx="26847" cy="66217"/>
          </a:xfrm>
          <a:custGeom>
            <a:avLst/>
            <a:gdLst/>
            <a:ahLst/>
            <a:cxnLst/>
            <a:rect l="l" t="t" r="r" b="b"/>
            <a:pathLst>
              <a:path w="26847" h="66217">
                <a:moveTo>
                  <a:pt x="26847" y="66217"/>
                </a:moveTo>
                <a:lnTo>
                  <a:pt x="23279" y="65506"/>
                </a:lnTo>
                <a:lnTo>
                  <a:pt x="12992" y="59563"/>
                </a:lnTo>
                <a:lnTo>
                  <a:pt x="5143" y="50622"/>
                </a:lnTo>
                <a:lnTo>
                  <a:pt x="635" y="39522"/>
                </a:lnTo>
                <a:lnTo>
                  <a:pt x="0" y="27647"/>
                </a:lnTo>
                <a:lnTo>
                  <a:pt x="3251" y="16243"/>
                </a:lnTo>
                <a:lnTo>
                  <a:pt x="10058" y="6426"/>
                </a:lnTo>
                <a:lnTo>
                  <a:pt x="18770" y="0"/>
                </a:lnTo>
                <a:lnTo>
                  <a:pt x="17424" y="104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5" name="object 2105"/>
          <p:cNvSpPr/>
          <p:nvPr/>
        </p:nvSpPr>
        <p:spPr>
          <a:xfrm>
            <a:off x="1665631" y="1904198"/>
            <a:ext cx="76" cy="1587"/>
          </a:xfrm>
          <a:custGeom>
            <a:avLst/>
            <a:gdLst/>
            <a:ahLst/>
            <a:cxnLst/>
            <a:rect l="l" t="t" r="r" b="b"/>
            <a:pathLst>
              <a:path w="76" h="1587">
                <a:moveTo>
                  <a:pt x="76" y="1587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6" name="object 2106"/>
          <p:cNvSpPr/>
          <p:nvPr/>
        </p:nvSpPr>
        <p:spPr>
          <a:xfrm>
            <a:off x="1659296" y="1727978"/>
            <a:ext cx="6248" cy="22339"/>
          </a:xfrm>
          <a:custGeom>
            <a:avLst/>
            <a:gdLst/>
            <a:ahLst/>
            <a:cxnLst/>
            <a:rect l="l" t="t" r="r" b="b"/>
            <a:pathLst>
              <a:path w="6248" h="22339">
                <a:moveTo>
                  <a:pt x="3797" y="21704"/>
                </a:moveTo>
                <a:lnTo>
                  <a:pt x="4508" y="22339"/>
                </a:lnTo>
                <a:lnTo>
                  <a:pt x="3721" y="21628"/>
                </a:lnTo>
                <a:lnTo>
                  <a:pt x="1104" y="17348"/>
                </a:lnTo>
                <a:lnTo>
                  <a:pt x="0" y="12280"/>
                </a:lnTo>
                <a:lnTo>
                  <a:pt x="863" y="6896"/>
                </a:lnTo>
                <a:lnTo>
                  <a:pt x="3632" y="2146"/>
                </a:lnTo>
                <a:lnTo>
                  <a:pt x="6248" y="0"/>
                </a:lnTo>
                <a:lnTo>
                  <a:pt x="3162" y="285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7" name="object 2107"/>
          <p:cNvSpPr/>
          <p:nvPr/>
        </p:nvSpPr>
        <p:spPr>
          <a:xfrm>
            <a:off x="1663015" y="1749604"/>
            <a:ext cx="8318" cy="4826"/>
          </a:xfrm>
          <a:custGeom>
            <a:avLst/>
            <a:gdLst/>
            <a:ahLst/>
            <a:cxnLst/>
            <a:rect l="l" t="t" r="r" b="b"/>
            <a:pathLst>
              <a:path w="8318" h="4825">
                <a:moveTo>
                  <a:pt x="0" y="0"/>
                </a:moveTo>
                <a:lnTo>
                  <a:pt x="3721" y="3086"/>
                </a:lnTo>
                <a:lnTo>
                  <a:pt x="8318" y="4826"/>
                </a:lnTo>
                <a:lnTo>
                  <a:pt x="3721" y="3086"/>
                </a:lnTo>
                <a:lnTo>
                  <a:pt x="787" y="71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8" name="object 2108"/>
          <p:cNvSpPr/>
          <p:nvPr/>
        </p:nvSpPr>
        <p:spPr>
          <a:xfrm>
            <a:off x="1659455" y="1740889"/>
            <a:ext cx="952" cy="4521"/>
          </a:xfrm>
          <a:custGeom>
            <a:avLst/>
            <a:gdLst/>
            <a:ahLst/>
            <a:cxnLst/>
            <a:rect l="l" t="t" r="r" b="b"/>
            <a:pathLst>
              <a:path w="952" h="4521">
                <a:moveTo>
                  <a:pt x="787" y="3962"/>
                </a:moveTo>
                <a:lnTo>
                  <a:pt x="952" y="4521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9" name="object 2109"/>
          <p:cNvSpPr/>
          <p:nvPr/>
        </p:nvSpPr>
        <p:spPr>
          <a:xfrm>
            <a:off x="1659373" y="1735819"/>
            <a:ext cx="635" cy="4597"/>
          </a:xfrm>
          <a:custGeom>
            <a:avLst/>
            <a:gdLst/>
            <a:ahLst/>
            <a:cxnLst/>
            <a:rect l="l" t="t" r="r" b="b"/>
            <a:pathLst>
              <a:path w="635" h="4597">
                <a:moveTo>
                  <a:pt x="0" y="4597"/>
                </a:moveTo>
                <a:lnTo>
                  <a:pt x="635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0" name="object 2110"/>
          <p:cNvSpPr/>
          <p:nvPr/>
        </p:nvSpPr>
        <p:spPr>
          <a:xfrm>
            <a:off x="1660084" y="1731462"/>
            <a:ext cx="2057" cy="3886"/>
          </a:xfrm>
          <a:custGeom>
            <a:avLst/>
            <a:gdLst/>
            <a:ahLst/>
            <a:cxnLst/>
            <a:rect l="l" t="t" r="r" b="b"/>
            <a:pathLst>
              <a:path w="2057" h="3886">
                <a:moveTo>
                  <a:pt x="0" y="3886"/>
                </a:moveTo>
                <a:lnTo>
                  <a:pt x="2057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1" name="object 2111"/>
          <p:cNvSpPr/>
          <p:nvPr/>
        </p:nvSpPr>
        <p:spPr>
          <a:xfrm>
            <a:off x="1665550" y="1725848"/>
            <a:ext cx="4279" cy="2133"/>
          </a:xfrm>
          <a:custGeom>
            <a:avLst/>
            <a:gdLst/>
            <a:ahLst/>
            <a:cxnLst/>
            <a:rect l="l" t="t" r="r" b="b"/>
            <a:pathLst>
              <a:path w="4279" h="2133">
                <a:moveTo>
                  <a:pt x="0" y="2133"/>
                </a:moveTo>
                <a:lnTo>
                  <a:pt x="1587" y="863"/>
                </a:lnTo>
                <a:lnTo>
                  <a:pt x="4279" y="0"/>
                </a:lnTo>
                <a:lnTo>
                  <a:pt x="711" y="157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2" name="object 2112"/>
          <p:cNvSpPr/>
          <p:nvPr/>
        </p:nvSpPr>
        <p:spPr>
          <a:xfrm>
            <a:off x="1663412" y="1703829"/>
            <a:ext cx="7518" cy="2057"/>
          </a:xfrm>
          <a:custGeom>
            <a:avLst/>
            <a:gdLst/>
            <a:ahLst/>
            <a:cxnLst/>
            <a:rect l="l" t="t" r="r" b="b"/>
            <a:pathLst>
              <a:path w="7518" h="2057">
                <a:moveTo>
                  <a:pt x="0" y="2057"/>
                </a:moveTo>
                <a:lnTo>
                  <a:pt x="6413" y="76"/>
                </a:lnTo>
                <a:lnTo>
                  <a:pt x="7518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3" name="object 2113"/>
          <p:cNvSpPr/>
          <p:nvPr/>
        </p:nvSpPr>
        <p:spPr>
          <a:xfrm>
            <a:off x="1667611" y="1901591"/>
            <a:ext cx="5384" cy="22174"/>
          </a:xfrm>
          <a:custGeom>
            <a:avLst/>
            <a:gdLst/>
            <a:ahLst/>
            <a:cxnLst/>
            <a:rect l="l" t="t" r="r" b="b"/>
            <a:pathLst>
              <a:path w="5384" h="22174">
                <a:moveTo>
                  <a:pt x="5384" y="22174"/>
                </a:moveTo>
                <a:lnTo>
                  <a:pt x="4826" y="21539"/>
                </a:lnTo>
                <a:lnTo>
                  <a:pt x="635" y="11163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4" name="object 2114"/>
          <p:cNvSpPr/>
          <p:nvPr/>
        </p:nvSpPr>
        <p:spPr>
          <a:xfrm>
            <a:off x="1672998" y="1923769"/>
            <a:ext cx="6807" cy="7835"/>
          </a:xfrm>
          <a:custGeom>
            <a:avLst/>
            <a:gdLst/>
            <a:ahLst/>
            <a:cxnLst/>
            <a:rect l="l" t="t" r="r" b="b"/>
            <a:pathLst>
              <a:path w="6807" h="7835">
                <a:moveTo>
                  <a:pt x="6807" y="7835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5" name="object 2115"/>
          <p:cNvSpPr/>
          <p:nvPr/>
        </p:nvSpPr>
        <p:spPr>
          <a:xfrm>
            <a:off x="1671331" y="1753012"/>
            <a:ext cx="9588" cy="1587"/>
          </a:xfrm>
          <a:custGeom>
            <a:avLst/>
            <a:gdLst/>
            <a:ahLst/>
            <a:cxnLst/>
            <a:rect l="l" t="t" r="r" b="b"/>
            <a:pathLst>
              <a:path w="9588" h="1587">
                <a:moveTo>
                  <a:pt x="0" y="1422"/>
                </a:moveTo>
                <a:lnTo>
                  <a:pt x="4991" y="1587"/>
                </a:lnTo>
                <a:lnTo>
                  <a:pt x="9588" y="0"/>
                </a:lnTo>
                <a:lnTo>
                  <a:pt x="4914" y="1587"/>
                </a:lnTo>
                <a:lnTo>
                  <a:pt x="5461" y="134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6" name="object 2116"/>
          <p:cNvSpPr/>
          <p:nvPr/>
        </p:nvSpPr>
        <p:spPr>
          <a:xfrm>
            <a:off x="1669827" y="1725043"/>
            <a:ext cx="4749" cy="800"/>
          </a:xfrm>
          <a:custGeom>
            <a:avLst/>
            <a:gdLst/>
            <a:ahLst/>
            <a:cxnLst/>
            <a:rect l="l" t="t" r="r" b="b"/>
            <a:pathLst>
              <a:path w="4749" h="800">
                <a:moveTo>
                  <a:pt x="0" y="800"/>
                </a:moveTo>
                <a:lnTo>
                  <a:pt x="2298" y="0"/>
                </a:lnTo>
                <a:lnTo>
                  <a:pt x="4749" y="8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7" name="object 2117"/>
          <p:cNvSpPr/>
          <p:nvPr/>
        </p:nvSpPr>
        <p:spPr>
          <a:xfrm>
            <a:off x="1667610" y="1644898"/>
            <a:ext cx="20828" cy="36118"/>
          </a:xfrm>
          <a:custGeom>
            <a:avLst/>
            <a:gdLst/>
            <a:ahLst/>
            <a:cxnLst/>
            <a:rect l="l" t="t" r="r" b="b"/>
            <a:pathLst>
              <a:path w="20827" h="36118">
                <a:moveTo>
                  <a:pt x="0" y="36118"/>
                </a:moveTo>
                <a:lnTo>
                  <a:pt x="20828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8" name="object 2118"/>
          <p:cNvSpPr/>
          <p:nvPr/>
        </p:nvSpPr>
        <p:spPr>
          <a:xfrm>
            <a:off x="1675213" y="1637297"/>
            <a:ext cx="9029" cy="5143"/>
          </a:xfrm>
          <a:custGeom>
            <a:avLst/>
            <a:gdLst/>
            <a:ahLst/>
            <a:cxnLst/>
            <a:rect l="l" t="t" r="r" b="b"/>
            <a:pathLst>
              <a:path w="9029" h="5143">
                <a:moveTo>
                  <a:pt x="0" y="0"/>
                </a:moveTo>
                <a:lnTo>
                  <a:pt x="9029" y="514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9" name="object 2119"/>
          <p:cNvSpPr/>
          <p:nvPr/>
        </p:nvSpPr>
        <p:spPr>
          <a:xfrm>
            <a:off x="1679806" y="1931600"/>
            <a:ext cx="9664" cy="5626"/>
          </a:xfrm>
          <a:custGeom>
            <a:avLst/>
            <a:gdLst/>
            <a:ahLst/>
            <a:cxnLst/>
            <a:rect l="l" t="t" r="r" b="b"/>
            <a:pathLst>
              <a:path w="9664" h="5626">
                <a:moveTo>
                  <a:pt x="1981" y="1193"/>
                </a:moveTo>
                <a:lnTo>
                  <a:pt x="0" y="0"/>
                </a:lnTo>
                <a:lnTo>
                  <a:pt x="4597" y="3251"/>
                </a:lnTo>
                <a:lnTo>
                  <a:pt x="9664" y="5626"/>
                </a:lnTo>
                <a:lnTo>
                  <a:pt x="1981" y="119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0" name="object 2120"/>
          <p:cNvSpPr/>
          <p:nvPr/>
        </p:nvSpPr>
        <p:spPr>
          <a:xfrm>
            <a:off x="1683524" y="1924470"/>
            <a:ext cx="723" cy="1270"/>
          </a:xfrm>
          <a:custGeom>
            <a:avLst/>
            <a:gdLst/>
            <a:ahLst/>
            <a:cxnLst/>
            <a:rect l="l" t="t" r="r" b="b"/>
            <a:pathLst>
              <a:path w="723" h="1269">
                <a:moveTo>
                  <a:pt x="241" y="800"/>
                </a:moveTo>
                <a:lnTo>
                  <a:pt x="0" y="1269"/>
                </a:lnTo>
                <a:lnTo>
                  <a:pt x="723" y="0"/>
                </a:lnTo>
                <a:lnTo>
                  <a:pt x="0" y="1269"/>
                </a:lnTo>
                <a:lnTo>
                  <a:pt x="76" y="111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1" name="object 2121"/>
          <p:cNvSpPr/>
          <p:nvPr/>
        </p:nvSpPr>
        <p:spPr>
          <a:xfrm>
            <a:off x="1683528" y="1912599"/>
            <a:ext cx="36588" cy="18453"/>
          </a:xfrm>
          <a:custGeom>
            <a:avLst/>
            <a:gdLst/>
            <a:ahLst/>
            <a:cxnLst/>
            <a:rect l="l" t="t" r="r" b="b"/>
            <a:pathLst>
              <a:path w="36588" h="18453">
                <a:moveTo>
                  <a:pt x="0" y="13144"/>
                </a:moveTo>
                <a:lnTo>
                  <a:pt x="9182" y="18453"/>
                </a:lnTo>
                <a:lnTo>
                  <a:pt x="11087" y="15125"/>
                </a:lnTo>
                <a:lnTo>
                  <a:pt x="17272" y="16154"/>
                </a:lnTo>
                <a:lnTo>
                  <a:pt x="24866" y="15049"/>
                </a:lnTo>
                <a:lnTo>
                  <a:pt x="31762" y="11556"/>
                </a:lnTo>
                <a:lnTo>
                  <a:pt x="34925" y="8712"/>
                </a:lnTo>
                <a:lnTo>
                  <a:pt x="36588" y="9740"/>
                </a:lnTo>
                <a:lnTo>
                  <a:pt x="19799" y="0"/>
                </a:lnTo>
                <a:lnTo>
                  <a:pt x="10058" y="1703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2" name="object 2122"/>
          <p:cNvSpPr/>
          <p:nvPr/>
        </p:nvSpPr>
        <p:spPr>
          <a:xfrm>
            <a:off x="1684244" y="1926144"/>
            <a:ext cx="8470" cy="4914"/>
          </a:xfrm>
          <a:custGeom>
            <a:avLst/>
            <a:gdLst/>
            <a:ahLst/>
            <a:cxnLst/>
            <a:rect l="l" t="t" r="r" b="b"/>
            <a:pathLst>
              <a:path w="8470" h="4914">
                <a:moveTo>
                  <a:pt x="3086" y="1739"/>
                </a:moveTo>
                <a:lnTo>
                  <a:pt x="8470" y="4914"/>
                </a:lnTo>
                <a:lnTo>
                  <a:pt x="0" y="0"/>
                </a:lnTo>
                <a:lnTo>
                  <a:pt x="1574" y="93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3" name="object 2123"/>
          <p:cNvSpPr/>
          <p:nvPr/>
        </p:nvSpPr>
        <p:spPr>
          <a:xfrm>
            <a:off x="1684243" y="1926140"/>
            <a:ext cx="8470" cy="4914"/>
          </a:xfrm>
          <a:custGeom>
            <a:avLst/>
            <a:gdLst/>
            <a:ahLst/>
            <a:cxnLst/>
            <a:rect l="l" t="t" r="r" b="b"/>
            <a:pathLst>
              <a:path w="8470" h="4914">
                <a:moveTo>
                  <a:pt x="0" y="0"/>
                </a:moveTo>
                <a:lnTo>
                  <a:pt x="8470" y="4914"/>
                </a:lnTo>
                <a:lnTo>
                  <a:pt x="7912" y="459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4" name="object 2124"/>
          <p:cNvSpPr/>
          <p:nvPr/>
        </p:nvSpPr>
        <p:spPr>
          <a:xfrm>
            <a:off x="1676001" y="1896830"/>
            <a:ext cx="13779" cy="27647"/>
          </a:xfrm>
          <a:custGeom>
            <a:avLst/>
            <a:gdLst/>
            <a:ahLst/>
            <a:cxnLst/>
            <a:rect l="l" t="t" r="r" b="b"/>
            <a:pathLst>
              <a:path w="13779" h="27647">
                <a:moveTo>
                  <a:pt x="8242" y="27647"/>
                </a:moveTo>
                <a:lnTo>
                  <a:pt x="13779" y="17983"/>
                </a:lnTo>
                <a:lnTo>
                  <a:pt x="9423" y="25590"/>
                </a:lnTo>
                <a:lnTo>
                  <a:pt x="5473" y="20751"/>
                </a:lnTo>
                <a:lnTo>
                  <a:pt x="2616" y="13627"/>
                </a:lnTo>
                <a:lnTo>
                  <a:pt x="2146" y="5943"/>
                </a:lnTo>
                <a:lnTo>
                  <a:pt x="3009" y="1752"/>
                </a:lnTo>
                <a:lnTo>
                  <a:pt x="0" y="0"/>
                </a:lnTo>
                <a:lnTo>
                  <a:pt x="1981" y="111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5" name="object 2125"/>
          <p:cNvSpPr/>
          <p:nvPr/>
        </p:nvSpPr>
        <p:spPr>
          <a:xfrm>
            <a:off x="1675763" y="1891847"/>
            <a:ext cx="8483" cy="9740"/>
          </a:xfrm>
          <a:custGeom>
            <a:avLst/>
            <a:gdLst/>
            <a:ahLst/>
            <a:cxnLst/>
            <a:rect l="l" t="t" r="r" b="b"/>
            <a:pathLst>
              <a:path w="8483" h="9740">
                <a:moveTo>
                  <a:pt x="3251" y="6730"/>
                </a:moveTo>
                <a:lnTo>
                  <a:pt x="8483" y="9740"/>
                </a:lnTo>
                <a:lnTo>
                  <a:pt x="0" y="4825"/>
                </a:lnTo>
                <a:lnTo>
                  <a:pt x="2781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6" name="object 2126"/>
          <p:cNvSpPr/>
          <p:nvPr/>
        </p:nvSpPr>
        <p:spPr>
          <a:xfrm>
            <a:off x="1681072" y="1879655"/>
            <a:ext cx="43726" cy="32473"/>
          </a:xfrm>
          <a:custGeom>
            <a:avLst/>
            <a:gdLst/>
            <a:ahLst/>
            <a:cxnLst/>
            <a:rect l="l" t="t" r="r" b="b"/>
            <a:pathLst>
              <a:path w="43726" h="32473">
                <a:moveTo>
                  <a:pt x="34848" y="27952"/>
                </a:moveTo>
                <a:lnTo>
                  <a:pt x="31762" y="26136"/>
                </a:lnTo>
                <a:lnTo>
                  <a:pt x="42773" y="32473"/>
                </a:lnTo>
                <a:lnTo>
                  <a:pt x="42849" y="32067"/>
                </a:lnTo>
                <a:lnTo>
                  <a:pt x="43726" y="24384"/>
                </a:lnTo>
                <a:lnTo>
                  <a:pt x="42062" y="16865"/>
                </a:lnTo>
                <a:lnTo>
                  <a:pt x="38011" y="10287"/>
                </a:lnTo>
                <a:lnTo>
                  <a:pt x="36360" y="8623"/>
                </a:lnTo>
                <a:lnTo>
                  <a:pt x="38252" y="5295"/>
                </a:lnTo>
                <a:lnTo>
                  <a:pt x="29070" y="0"/>
                </a:lnTo>
                <a:lnTo>
                  <a:pt x="27165" y="3314"/>
                </a:lnTo>
                <a:lnTo>
                  <a:pt x="24866" y="2768"/>
                </a:lnTo>
                <a:lnTo>
                  <a:pt x="17106" y="2527"/>
                </a:lnTo>
                <a:lnTo>
                  <a:pt x="9817" y="4826"/>
                </a:lnTo>
                <a:lnTo>
                  <a:pt x="3568" y="9334"/>
                </a:lnTo>
                <a:lnTo>
                  <a:pt x="3251" y="9652"/>
                </a:lnTo>
                <a:lnTo>
                  <a:pt x="0" y="7759"/>
                </a:lnTo>
                <a:lnTo>
                  <a:pt x="1193" y="847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7" name="object 2127"/>
          <p:cNvSpPr/>
          <p:nvPr/>
        </p:nvSpPr>
        <p:spPr>
          <a:xfrm>
            <a:off x="1675764" y="1889075"/>
            <a:ext cx="4356" cy="7607"/>
          </a:xfrm>
          <a:custGeom>
            <a:avLst/>
            <a:gdLst/>
            <a:ahLst/>
            <a:cxnLst/>
            <a:rect l="l" t="t" r="r" b="b"/>
            <a:pathLst>
              <a:path w="4356" h="7607">
                <a:moveTo>
                  <a:pt x="1981" y="4038"/>
                </a:moveTo>
                <a:lnTo>
                  <a:pt x="0" y="7607"/>
                </a:lnTo>
                <a:lnTo>
                  <a:pt x="435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8" name="object 2128"/>
          <p:cNvSpPr/>
          <p:nvPr/>
        </p:nvSpPr>
        <p:spPr>
          <a:xfrm>
            <a:off x="1677907" y="1887410"/>
            <a:ext cx="3721" cy="5461"/>
          </a:xfrm>
          <a:custGeom>
            <a:avLst/>
            <a:gdLst/>
            <a:ahLst/>
            <a:cxnLst/>
            <a:rect l="l" t="t" r="r" b="b"/>
            <a:pathLst>
              <a:path w="3721" h="5461">
                <a:moveTo>
                  <a:pt x="3721" y="317"/>
                </a:moveTo>
                <a:lnTo>
                  <a:pt x="3162" y="0"/>
                </a:lnTo>
                <a:lnTo>
                  <a:pt x="0" y="546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9" name="object 2129"/>
          <p:cNvSpPr/>
          <p:nvPr/>
        </p:nvSpPr>
        <p:spPr>
          <a:xfrm>
            <a:off x="1681072" y="1887411"/>
            <a:ext cx="76" cy="76"/>
          </a:xfrm>
          <a:custGeom>
            <a:avLst/>
            <a:gdLst/>
            <a:ahLst/>
            <a:cxnLst/>
            <a:rect l="l" t="t" r="r" b="b"/>
            <a:pathLst>
              <a:path w="76" h="76">
                <a:moveTo>
                  <a:pt x="0" y="0"/>
                </a:moveTo>
                <a:lnTo>
                  <a:pt x="76" y="7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0" name="object 2130"/>
          <p:cNvSpPr/>
          <p:nvPr/>
        </p:nvSpPr>
        <p:spPr>
          <a:xfrm>
            <a:off x="1677033" y="1871647"/>
            <a:ext cx="30886" cy="9982"/>
          </a:xfrm>
          <a:custGeom>
            <a:avLst/>
            <a:gdLst/>
            <a:ahLst/>
            <a:cxnLst/>
            <a:rect l="l" t="t" r="r" b="b"/>
            <a:pathLst>
              <a:path w="30886" h="9982">
                <a:moveTo>
                  <a:pt x="0" y="9982"/>
                </a:moveTo>
                <a:lnTo>
                  <a:pt x="9029" y="3327"/>
                </a:lnTo>
                <a:lnTo>
                  <a:pt x="19723" y="0"/>
                </a:lnTo>
                <a:lnTo>
                  <a:pt x="30886" y="31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1" name="object 2131"/>
          <p:cNvSpPr/>
          <p:nvPr/>
        </p:nvSpPr>
        <p:spPr>
          <a:xfrm>
            <a:off x="1684243" y="1869518"/>
            <a:ext cx="53301" cy="49733"/>
          </a:xfrm>
          <a:custGeom>
            <a:avLst/>
            <a:gdLst/>
            <a:ahLst/>
            <a:cxnLst/>
            <a:rect l="l" t="t" r="r" b="b"/>
            <a:pathLst>
              <a:path w="53301" h="49733">
                <a:moveTo>
                  <a:pt x="0" y="4191"/>
                </a:moveTo>
                <a:lnTo>
                  <a:pt x="876" y="3556"/>
                </a:lnTo>
                <a:lnTo>
                  <a:pt x="12192" y="0"/>
                </a:lnTo>
                <a:lnTo>
                  <a:pt x="24079" y="304"/>
                </a:lnTo>
                <a:lnTo>
                  <a:pt x="35242" y="4508"/>
                </a:lnTo>
                <a:lnTo>
                  <a:pt x="31038" y="2921"/>
                </a:lnTo>
                <a:lnTo>
                  <a:pt x="35242" y="4508"/>
                </a:lnTo>
                <a:lnTo>
                  <a:pt x="44424" y="12103"/>
                </a:lnTo>
                <a:lnTo>
                  <a:pt x="50685" y="22250"/>
                </a:lnTo>
                <a:lnTo>
                  <a:pt x="53301" y="33807"/>
                </a:lnTo>
                <a:lnTo>
                  <a:pt x="51955" y="45694"/>
                </a:lnTo>
                <a:lnTo>
                  <a:pt x="50050" y="4973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2" name="object 2132"/>
          <p:cNvSpPr/>
          <p:nvPr/>
        </p:nvSpPr>
        <p:spPr>
          <a:xfrm>
            <a:off x="1677432" y="1753725"/>
            <a:ext cx="30175" cy="22098"/>
          </a:xfrm>
          <a:custGeom>
            <a:avLst/>
            <a:gdLst/>
            <a:ahLst/>
            <a:cxnLst/>
            <a:rect l="l" t="t" r="r" b="b"/>
            <a:pathLst>
              <a:path w="30175" h="22098">
                <a:moveTo>
                  <a:pt x="23520" y="10134"/>
                </a:moveTo>
                <a:lnTo>
                  <a:pt x="24549" y="9258"/>
                </a:lnTo>
                <a:lnTo>
                  <a:pt x="30175" y="0"/>
                </a:lnTo>
                <a:lnTo>
                  <a:pt x="22809" y="11163"/>
                </a:lnTo>
                <a:lnTo>
                  <a:pt x="12115" y="18846"/>
                </a:lnTo>
                <a:lnTo>
                  <a:pt x="0" y="2209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3" name="object 2133"/>
          <p:cNvSpPr/>
          <p:nvPr/>
        </p:nvSpPr>
        <p:spPr>
          <a:xfrm>
            <a:off x="1679252" y="1772575"/>
            <a:ext cx="10299" cy="2768"/>
          </a:xfrm>
          <a:custGeom>
            <a:avLst/>
            <a:gdLst/>
            <a:ahLst/>
            <a:cxnLst/>
            <a:rect l="l" t="t" r="r" b="b"/>
            <a:pathLst>
              <a:path w="10299" h="2768">
                <a:moveTo>
                  <a:pt x="0" y="2768"/>
                </a:moveTo>
                <a:lnTo>
                  <a:pt x="1905" y="2692"/>
                </a:lnTo>
                <a:lnTo>
                  <a:pt x="10299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4" name="object 2134"/>
          <p:cNvSpPr/>
          <p:nvPr/>
        </p:nvSpPr>
        <p:spPr>
          <a:xfrm>
            <a:off x="1666739" y="175269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5" name="object 2135"/>
          <p:cNvSpPr/>
          <p:nvPr/>
        </p:nvSpPr>
        <p:spPr>
          <a:xfrm>
            <a:off x="1680913" y="1750557"/>
            <a:ext cx="3327" cy="2451"/>
          </a:xfrm>
          <a:custGeom>
            <a:avLst/>
            <a:gdLst/>
            <a:ahLst/>
            <a:cxnLst/>
            <a:rect l="l" t="t" r="r" b="b"/>
            <a:pathLst>
              <a:path w="3327" h="2451">
                <a:moveTo>
                  <a:pt x="0" y="2451"/>
                </a:moveTo>
                <a:lnTo>
                  <a:pt x="317" y="2374"/>
                </a:lnTo>
                <a:lnTo>
                  <a:pt x="3327" y="0"/>
                </a:lnTo>
                <a:lnTo>
                  <a:pt x="165" y="245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6" name="object 2136"/>
          <p:cNvSpPr/>
          <p:nvPr/>
        </p:nvSpPr>
        <p:spPr>
          <a:xfrm>
            <a:off x="1684243" y="1746034"/>
            <a:ext cx="3251" cy="4521"/>
          </a:xfrm>
          <a:custGeom>
            <a:avLst/>
            <a:gdLst/>
            <a:ahLst/>
            <a:cxnLst/>
            <a:rect l="l" t="t" r="r" b="b"/>
            <a:pathLst>
              <a:path w="3251" h="4521">
                <a:moveTo>
                  <a:pt x="0" y="4521"/>
                </a:moveTo>
                <a:lnTo>
                  <a:pt x="1270" y="3492"/>
                </a:lnTo>
                <a:lnTo>
                  <a:pt x="3251" y="0"/>
                </a:lnTo>
                <a:lnTo>
                  <a:pt x="876" y="380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7" name="object 2137"/>
          <p:cNvSpPr/>
          <p:nvPr/>
        </p:nvSpPr>
        <p:spPr>
          <a:xfrm>
            <a:off x="1675610" y="1725204"/>
            <a:ext cx="3721" cy="876"/>
          </a:xfrm>
          <a:custGeom>
            <a:avLst/>
            <a:gdLst/>
            <a:ahLst/>
            <a:cxnLst/>
            <a:rect l="l" t="t" r="r" b="b"/>
            <a:pathLst>
              <a:path w="3721" h="876">
                <a:moveTo>
                  <a:pt x="3721" y="876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8" name="object 2138"/>
          <p:cNvSpPr/>
          <p:nvPr/>
        </p:nvSpPr>
        <p:spPr>
          <a:xfrm>
            <a:off x="1681628" y="1726953"/>
            <a:ext cx="7289" cy="13627"/>
          </a:xfrm>
          <a:custGeom>
            <a:avLst/>
            <a:gdLst/>
            <a:ahLst/>
            <a:cxnLst/>
            <a:rect l="l" t="t" r="r" b="b"/>
            <a:pathLst>
              <a:path w="7289" h="13627">
                <a:moveTo>
                  <a:pt x="0" y="0"/>
                </a:moveTo>
                <a:lnTo>
                  <a:pt x="3797" y="3086"/>
                </a:lnTo>
                <a:lnTo>
                  <a:pt x="6413" y="7365"/>
                </a:lnTo>
                <a:lnTo>
                  <a:pt x="6896" y="9664"/>
                </a:lnTo>
                <a:lnTo>
                  <a:pt x="7289" y="1362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9" name="object 2139"/>
          <p:cNvSpPr/>
          <p:nvPr/>
        </p:nvSpPr>
        <p:spPr>
          <a:xfrm>
            <a:off x="1683528" y="1728457"/>
            <a:ext cx="2616" cy="2857"/>
          </a:xfrm>
          <a:custGeom>
            <a:avLst/>
            <a:gdLst/>
            <a:ahLst/>
            <a:cxnLst/>
            <a:rect l="l" t="t" r="r" b="b"/>
            <a:pathLst>
              <a:path w="2616" h="2857">
                <a:moveTo>
                  <a:pt x="0" y="0"/>
                </a:moveTo>
                <a:lnTo>
                  <a:pt x="2616" y="285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0" name="object 2140"/>
          <p:cNvSpPr/>
          <p:nvPr/>
        </p:nvSpPr>
        <p:spPr>
          <a:xfrm>
            <a:off x="1680432" y="1726474"/>
            <a:ext cx="2146" cy="1270"/>
          </a:xfrm>
          <a:custGeom>
            <a:avLst/>
            <a:gdLst/>
            <a:ahLst/>
            <a:cxnLst/>
            <a:rect l="l" t="t" r="r" b="b"/>
            <a:pathLst>
              <a:path w="2146" h="1269">
                <a:moveTo>
                  <a:pt x="2146" y="1270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1" name="object 2141"/>
          <p:cNvSpPr/>
          <p:nvPr/>
        </p:nvSpPr>
        <p:spPr>
          <a:xfrm>
            <a:off x="1676954" y="1704300"/>
            <a:ext cx="6019" cy="469"/>
          </a:xfrm>
          <a:custGeom>
            <a:avLst/>
            <a:gdLst/>
            <a:ahLst/>
            <a:cxnLst/>
            <a:rect l="l" t="t" r="r" b="b"/>
            <a:pathLst>
              <a:path w="6019" h="469">
                <a:moveTo>
                  <a:pt x="0" y="0"/>
                </a:moveTo>
                <a:lnTo>
                  <a:pt x="5067" y="241"/>
                </a:lnTo>
                <a:lnTo>
                  <a:pt x="6019" y="46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2" name="object 2142"/>
          <p:cNvSpPr/>
          <p:nvPr/>
        </p:nvSpPr>
        <p:spPr>
          <a:xfrm>
            <a:off x="1689468" y="1937228"/>
            <a:ext cx="21704" cy="2133"/>
          </a:xfrm>
          <a:custGeom>
            <a:avLst/>
            <a:gdLst/>
            <a:ahLst/>
            <a:cxnLst/>
            <a:rect l="l" t="t" r="r" b="b"/>
            <a:pathLst>
              <a:path w="21704" h="2133">
                <a:moveTo>
                  <a:pt x="0" y="0"/>
                </a:moveTo>
                <a:lnTo>
                  <a:pt x="11010" y="2133"/>
                </a:lnTo>
                <a:lnTo>
                  <a:pt x="21704" y="71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3" name="object 2143"/>
          <p:cNvSpPr/>
          <p:nvPr/>
        </p:nvSpPr>
        <p:spPr>
          <a:xfrm>
            <a:off x="1688755" y="1939208"/>
            <a:ext cx="22415" cy="2298"/>
          </a:xfrm>
          <a:custGeom>
            <a:avLst/>
            <a:gdLst/>
            <a:ahLst/>
            <a:cxnLst/>
            <a:rect l="l" t="t" r="r" b="b"/>
            <a:pathLst>
              <a:path w="22415" h="2298">
                <a:moveTo>
                  <a:pt x="0" y="0"/>
                </a:moveTo>
                <a:lnTo>
                  <a:pt x="11645" y="2298"/>
                </a:lnTo>
                <a:lnTo>
                  <a:pt x="22415" y="800"/>
                </a:lnTo>
                <a:lnTo>
                  <a:pt x="17665" y="142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4" name="object 2144"/>
          <p:cNvSpPr/>
          <p:nvPr/>
        </p:nvSpPr>
        <p:spPr>
          <a:xfrm>
            <a:off x="1684638" y="1922419"/>
            <a:ext cx="787" cy="1346"/>
          </a:xfrm>
          <a:custGeom>
            <a:avLst/>
            <a:gdLst/>
            <a:ahLst/>
            <a:cxnLst/>
            <a:rect l="l" t="t" r="r" b="b"/>
            <a:pathLst>
              <a:path w="787" h="1346">
                <a:moveTo>
                  <a:pt x="0" y="1346"/>
                </a:moveTo>
                <a:lnTo>
                  <a:pt x="787" y="0"/>
                </a:lnTo>
                <a:lnTo>
                  <a:pt x="0" y="134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5" name="object 2145"/>
          <p:cNvSpPr/>
          <p:nvPr/>
        </p:nvSpPr>
        <p:spPr>
          <a:xfrm>
            <a:off x="1692796" y="1930814"/>
            <a:ext cx="76" cy="76"/>
          </a:xfrm>
          <a:custGeom>
            <a:avLst/>
            <a:gdLst/>
            <a:ahLst/>
            <a:cxnLst/>
            <a:rect l="l" t="t" r="r" b="b"/>
            <a:pathLst>
              <a:path w="76" h="76">
                <a:moveTo>
                  <a:pt x="76" y="0"/>
                </a:moveTo>
                <a:lnTo>
                  <a:pt x="0" y="7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6" name="object 2146"/>
          <p:cNvSpPr/>
          <p:nvPr/>
        </p:nvSpPr>
        <p:spPr>
          <a:xfrm>
            <a:off x="1689783" y="1905786"/>
            <a:ext cx="4356" cy="9029"/>
          </a:xfrm>
          <a:custGeom>
            <a:avLst/>
            <a:gdLst/>
            <a:ahLst/>
            <a:cxnLst/>
            <a:rect l="l" t="t" r="r" b="b"/>
            <a:pathLst>
              <a:path w="4356" h="9029">
                <a:moveTo>
                  <a:pt x="2298" y="317"/>
                </a:moveTo>
                <a:lnTo>
                  <a:pt x="1828" y="0"/>
                </a:lnTo>
                <a:lnTo>
                  <a:pt x="4356" y="1511"/>
                </a:lnTo>
                <a:lnTo>
                  <a:pt x="0" y="9029"/>
                </a:lnTo>
                <a:lnTo>
                  <a:pt x="3251" y="340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7" name="object 2147"/>
          <p:cNvSpPr/>
          <p:nvPr/>
        </p:nvSpPr>
        <p:spPr>
          <a:xfrm>
            <a:off x="1684240" y="1901595"/>
            <a:ext cx="7365" cy="4191"/>
          </a:xfrm>
          <a:custGeom>
            <a:avLst/>
            <a:gdLst/>
            <a:ahLst/>
            <a:cxnLst/>
            <a:rect l="l" t="t" r="r" b="b"/>
            <a:pathLst>
              <a:path w="7366" h="4191">
                <a:moveTo>
                  <a:pt x="7366" y="4191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8" name="object 2148"/>
          <p:cNvSpPr/>
          <p:nvPr/>
        </p:nvSpPr>
        <p:spPr>
          <a:xfrm>
            <a:off x="1684322" y="1882975"/>
            <a:ext cx="23914" cy="15125"/>
          </a:xfrm>
          <a:custGeom>
            <a:avLst/>
            <a:gdLst/>
            <a:ahLst/>
            <a:cxnLst/>
            <a:rect l="l" t="t" r="r" b="b"/>
            <a:pathLst>
              <a:path w="23914" h="15125">
                <a:moveTo>
                  <a:pt x="0" y="6337"/>
                </a:moveTo>
                <a:lnTo>
                  <a:pt x="15125" y="15125"/>
                </a:lnTo>
                <a:lnTo>
                  <a:pt x="23914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9" name="object 2149"/>
          <p:cNvSpPr/>
          <p:nvPr/>
        </p:nvSpPr>
        <p:spPr>
          <a:xfrm>
            <a:off x="1684243" y="1889312"/>
            <a:ext cx="3162" cy="1816"/>
          </a:xfrm>
          <a:custGeom>
            <a:avLst/>
            <a:gdLst/>
            <a:ahLst/>
            <a:cxnLst/>
            <a:rect l="l" t="t" r="r" b="b"/>
            <a:pathLst>
              <a:path w="3162" h="1816">
                <a:moveTo>
                  <a:pt x="0" y="0"/>
                </a:moveTo>
                <a:lnTo>
                  <a:pt x="3162" y="181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0" name="object 2150"/>
          <p:cNvSpPr/>
          <p:nvPr/>
        </p:nvSpPr>
        <p:spPr>
          <a:xfrm>
            <a:off x="1690974" y="1764888"/>
            <a:ext cx="9271" cy="6654"/>
          </a:xfrm>
          <a:custGeom>
            <a:avLst/>
            <a:gdLst/>
            <a:ahLst/>
            <a:cxnLst/>
            <a:rect l="l" t="t" r="r" b="b"/>
            <a:pathLst>
              <a:path w="9270" h="6654">
                <a:moveTo>
                  <a:pt x="0" y="6654"/>
                </a:moveTo>
                <a:lnTo>
                  <a:pt x="1663" y="6019"/>
                </a:lnTo>
                <a:lnTo>
                  <a:pt x="9271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1" name="object 2151"/>
          <p:cNvSpPr/>
          <p:nvPr/>
        </p:nvSpPr>
        <p:spPr>
          <a:xfrm>
            <a:off x="1687488" y="1741446"/>
            <a:ext cx="1270" cy="4597"/>
          </a:xfrm>
          <a:custGeom>
            <a:avLst/>
            <a:gdLst/>
            <a:ahLst/>
            <a:cxnLst/>
            <a:rect l="l" t="t" r="r" b="b"/>
            <a:pathLst>
              <a:path w="1269" h="4597">
                <a:moveTo>
                  <a:pt x="317" y="4038"/>
                </a:moveTo>
                <a:lnTo>
                  <a:pt x="1270" y="0"/>
                </a:lnTo>
                <a:lnTo>
                  <a:pt x="787" y="3327"/>
                </a:lnTo>
                <a:lnTo>
                  <a:pt x="0" y="459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2" name="object 2152"/>
          <p:cNvSpPr/>
          <p:nvPr/>
        </p:nvSpPr>
        <p:spPr>
          <a:xfrm>
            <a:off x="1688514" y="1736620"/>
            <a:ext cx="558" cy="4826"/>
          </a:xfrm>
          <a:custGeom>
            <a:avLst/>
            <a:gdLst/>
            <a:ahLst/>
            <a:cxnLst/>
            <a:rect l="l" t="t" r="r" b="b"/>
            <a:pathLst>
              <a:path w="558" h="4825">
                <a:moveTo>
                  <a:pt x="241" y="4825"/>
                </a:moveTo>
                <a:lnTo>
                  <a:pt x="558" y="2768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3" name="object 2153"/>
          <p:cNvSpPr/>
          <p:nvPr/>
        </p:nvSpPr>
        <p:spPr>
          <a:xfrm>
            <a:off x="1686693" y="1732097"/>
            <a:ext cx="1587" cy="3568"/>
          </a:xfrm>
          <a:custGeom>
            <a:avLst/>
            <a:gdLst/>
            <a:ahLst/>
            <a:cxnLst/>
            <a:rect l="l" t="t" r="r" b="b"/>
            <a:pathLst>
              <a:path w="1587" h="3568">
                <a:moveTo>
                  <a:pt x="1587" y="3568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4" name="object 2154"/>
          <p:cNvSpPr/>
          <p:nvPr/>
        </p:nvSpPr>
        <p:spPr>
          <a:xfrm>
            <a:off x="1702614" y="1717451"/>
            <a:ext cx="7759" cy="36271"/>
          </a:xfrm>
          <a:custGeom>
            <a:avLst/>
            <a:gdLst/>
            <a:ahLst/>
            <a:cxnLst/>
            <a:rect l="l" t="t" r="r" b="b"/>
            <a:pathLst>
              <a:path w="7759" h="36271">
                <a:moveTo>
                  <a:pt x="4991" y="36271"/>
                </a:moveTo>
                <a:lnTo>
                  <a:pt x="7759" y="23355"/>
                </a:lnTo>
                <a:lnTo>
                  <a:pt x="6896" y="17576"/>
                </a:lnTo>
                <a:lnTo>
                  <a:pt x="5778" y="10693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5" name="object 2155"/>
          <p:cNvSpPr/>
          <p:nvPr/>
        </p:nvSpPr>
        <p:spPr>
          <a:xfrm>
            <a:off x="1693434" y="1928991"/>
            <a:ext cx="469" cy="876"/>
          </a:xfrm>
          <a:custGeom>
            <a:avLst/>
            <a:gdLst/>
            <a:ahLst/>
            <a:cxnLst/>
            <a:rect l="l" t="t" r="r" b="b"/>
            <a:pathLst>
              <a:path w="469" h="876">
                <a:moveTo>
                  <a:pt x="469" y="0"/>
                </a:moveTo>
                <a:lnTo>
                  <a:pt x="0" y="87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6" name="object 2156"/>
          <p:cNvSpPr/>
          <p:nvPr/>
        </p:nvSpPr>
        <p:spPr>
          <a:xfrm>
            <a:off x="1696914" y="1917186"/>
            <a:ext cx="3797" cy="6578"/>
          </a:xfrm>
          <a:custGeom>
            <a:avLst/>
            <a:gdLst/>
            <a:ahLst/>
            <a:cxnLst/>
            <a:rect l="l" t="t" r="r" b="b"/>
            <a:pathLst>
              <a:path w="3797" h="6578">
                <a:moveTo>
                  <a:pt x="0" y="6578"/>
                </a:moveTo>
                <a:lnTo>
                  <a:pt x="3797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7" name="object 2157"/>
          <p:cNvSpPr/>
          <p:nvPr/>
        </p:nvSpPr>
        <p:spPr>
          <a:xfrm>
            <a:off x="1693193" y="1908484"/>
            <a:ext cx="241" cy="469"/>
          </a:xfrm>
          <a:custGeom>
            <a:avLst/>
            <a:gdLst/>
            <a:ahLst/>
            <a:cxnLst/>
            <a:rect l="l" t="t" r="r" b="b"/>
            <a:pathLst>
              <a:path w="241" h="469">
                <a:moveTo>
                  <a:pt x="0" y="469"/>
                </a:moveTo>
                <a:lnTo>
                  <a:pt x="241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8" name="object 2158"/>
          <p:cNvSpPr/>
          <p:nvPr/>
        </p:nvSpPr>
        <p:spPr>
          <a:xfrm>
            <a:off x="1702141" y="1869671"/>
            <a:ext cx="558" cy="0"/>
          </a:xfrm>
          <a:custGeom>
            <a:avLst/>
            <a:gdLst/>
            <a:ahLst/>
            <a:cxnLst/>
            <a:rect l="l" t="t" r="r" b="b"/>
            <a:pathLst>
              <a:path w="558">
                <a:moveTo>
                  <a:pt x="0" y="0"/>
                </a:moveTo>
                <a:lnTo>
                  <a:pt x="558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9" name="object 2159"/>
          <p:cNvSpPr/>
          <p:nvPr/>
        </p:nvSpPr>
        <p:spPr>
          <a:xfrm>
            <a:off x="1701265" y="1716265"/>
            <a:ext cx="876" cy="787"/>
          </a:xfrm>
          <a:custGeom>
            <a:avLst/>
            <a:gdLst/>
            <a:ahLst/>
            <a:cxnLst/>
            <a:rect l="l" t="t" r="r" b="b"/>
            <a:pathLst>
              <a:path w="876" h="787">
                <a:moveTo>
                  <a:pt x="876" y="787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0" name="object 2160"/>
          <p:cNvSpPr/>
          <p:nvPr/>
        </p:nvSpPr>
        <p:spPr>
          <a:xfrm>
            <a:off x="1693355" y="1709284"/>
            <a:ext cx="469" cy="165"/>
          </a:xfrm>
          <a:custGeom>
            <a:avLst/>
            <a:gdLst/>
            <a:ahLst/>
            <a:cxnLst/>
            <a:rect l="l" t="t" r="r" b="b"/>
            <a:pathLst>
              <a:path w="469" h="165">
                <a:moveTo>
                  <a:pt x="469" y="165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1" name="object 2161"/>
          <p:cNvSpPr/>
          <p:nvPr/>
        </p:nvSpPr>
        <p:spPr>
          <a:xfrm>
            <a:off x="1711170" y="1938337"/>
            <a:ext cx="3962" cy="1663"/>
          </a:xfrm>
          <a:custGeom>
            <a:avLst/>
            <a:gdLst/>
            <a:ahLst/>
            <a:cxnLst/>
            <a:rect l="l" t="t" r="r" b="b"/>
            <a:pathLst>
              <a:path w="3962" h="1663">
                <a:moveTo>
                  <a:pt x="0" y="1663"/>
                </a:moveTo>
                <a:lnTo>
                  <a:pt x="1028" y="1498"/>
                </a:lnTo>
                <a:lnTo>
                  <a:pt x="3962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2" name="object 2162"/>
          <p:cNvSpPr/>
          <p:nvPr/>
        </p:nvSpPr>
        <p:spPr>
          <a:xfrm>
            <a:off x="1711170" y="1932797"/>
            <a:ext cx="10375" cy="5143"/>
          </a:xfrm>
          <a:custGeom>
            <a:avLst/>
            <a:gdLst/>
            <a:ahLst/>
            <a:cxnLst/>
            <a:rect l="l" t="t" r="r" b="b"/>
            <a:pathLst>
              <a:path w="10375" h="5143">
                <a:moveTo>
                  <a:pt x="0" y="5143"/>
                </a:moveTo>
                <a:lnTo>
                  <a:pt x="393" y="5067"/>
                </a:lnTo>
                <a:lnTo>
                  <a:pt x="10375" y="0"/>
                </a:lnTo>
                <a:lnTo>
                  <a:pt x="5626" y="2933"/>
                </a:lnTo>
                <a:lnTo>
                  <a:pt x="393" y="506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3" name="object 2163"/>
          <p:cNvSpPr/>
          <p:nvPr/>
        </p:nvSpPr>
        <p:spPr>
          <a:xfrm>
            <a:off x="1708715" y="1888284"/>
            <a:ext cx="8712" cy="17500"/>
          </a:xfrm>
          <a:custGeom>
            <a:avLst/>
            <a:gdLst/>
            <a:ahLst/>
            <a:cxnLst/>
            <a:rect l="l" t="t" r="r" b="b"/>
            <a:pathLst>
              <a:path w="8712" h="17500">
                <a:moveTo>
                  <a:pt x="8712" y="0"/>
                </a:moveTo>
                <a:lnTo>
                  <a:pt x="0" y="15125"/>
                </a:lnTo>
                <a:lnTo>
                  <a:pt x="4114" y="1750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4" name="object 2164"/>
          <p:cNvSpPr/>
          <p:nvPr/>
        </p:nvSpPr>
        <p:spPr>
          <a:xfrm>
            <a:off x="1705386" y="1879648"/>
            <a:ext cx="4749" cy="8153"/>
          </a:xfrm>
          <a:custGeom>
            <a:avLst/>
            <a:gdLst/>
            <a:ahLst/>
            <a:cxnLst/>
            <a:rect l="l" t="t" r="r" b="b"/>
            <a:pathLst>
              <a:path w="4749" h="8153">
                <a:moveTo>
                  <a:pt x="3644" y="1981"/>
                </a:moveTo>
                <a:lnTo>
                  <a:pt x="4749" y="0"/>
                </a:lnTo>
                <a:lnTo>
                  <a:pt x="0" y="8153"/>
                </a:lnTo>
                <a:lnTo>
                  <a:pt x="241" y="784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5" name="object 2165"/>
          <p:cNvSpPr/>
          <p:nvPr/>
        </p:nvSpPr>
        <p:spPr>
          <a:xfrm>
            <a:off x="1709427" y="1879650"/>
            <a:ext cx="711" cy="1270"/>
          </a:xfrm>
          <a:custGeom>
            <a:avLst/>
            <a:gdLst/>
            <a:ahLst/>
            <a:cxnLst/>
            <a:rect l="l" t="t" r="r" b="b"/>
            <a:pathLst>
              <a:path w="711" h="1269">
                <a:moveTo>
                  <a:pt x="711" y="0"/>
                </a:moveTo>
                <a:lnTo>
                  <a:pt x="0" y="127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6" name="object 2166"/>
          <p:cNvSpPr/>
          <p:nvPr/>
        </p:nvSpPr>
        <p:spPr>
          <a:xfrm>
            <a:off x="1707923" y="1871968"/>
            <a:ext cx="27482" cy="60820"/>
          </a:xfrm>
          <a:custGeom>
            <a:avLst/>
            <a:gdLst/>
            <a:ahLst/>
            <a:cxnLst/>
            <a:rect l="l" t="t" r="r" b="b"/>
            <a:pathLst>
              <a:path w="27482" h="60820">
                <a:moveTo>
                  <a:pt x="0" y="0"/>
                </a:moveTo>
                <a:lnTo>
                  <a:pt x="10528" y="3886"/>
                </a:lnTo>
                <a:lnTo>
                  <a:pt x="19164" y="11010"/>
                </a:lnTo>
                <a:lnTo>
                  <a:pt x="25031" y="20586"/>
                </a:lnTo>
                <a:lnTo>
                  <a:pt x="27482" y="31521"/>
                </a:lnTo>
                <a:lnTo>
                  <a:pt x="26212" y="42608"/>
                </a:lnTo>
                <a:lnTo>
                  <a:pt x="21463" y="52743"/>
                </a:lnTo>
                <a:lnTo>
                  <a:pt x="13614" y="6082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7" name="object 2167"/>
          <p:cNvSpPr/>
          <p:nvPr/>
        </p:nvSpPr>
        <p:spPr>
          <a:xfrm>
            <a:off x="1707686" y="1740816"/>
            <a:ext cx="2692" cy="12192"/>
          </a:xfrm>
          <a:custGeom>
            <a:avLst/>
            <a:gdLst/>
            <a:ahLst/>
            <a:cxnLst/>
            <a:rect l="l" t="t" r="r" b="b"/>
            <a:pathLst>
              <a:path w="2692" h="12192">
                <a:moveTo>
                  <a:pt x="0" y="12192"/>
                </a:moveTo>
                <a:lnTo>
                  <a:pt x="469" y="11480"/>
                </a:lnTo>
                <a:lnTo>
                  <a:pt x="2692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8" name="object 2168"/>
          <p:cNvSpPr/>
          <p:nvPr/>
        </p:nvSpPr>
        <p:spPr>
          <a:xfrm>
            <a:off x="1708556" y="1729169"/>
            <a:ext cx="1816" cy="11328"/>
          </a:xfrm>
          <a:custGeom>
            <a:avLst/>
            <a:gdLst/>
            <a:ahLst/>
            <a:cxnLst/>
            <a:rect l="l" t="t" r="r" b="b"/>
            <a:pathLst>
              <a:path w="1816" h="11328">
                <a:moveTo>
                  <a:pt x="0" y="0"/>
                </a:moveTo>
                <a:lnTo>
                  <a:pt x="1816" y="11087"/>
                </a:lnTo>
                <a:lnTo>
                  <a:pt x="1739" y="1132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9" name="object 2169"/>
          <p:cNvSpPr/>
          <p:nvPr/>
        </p:nvSpPr>
        <p:spPr>
          <a:xfrm>
            <a:off x="1706496" y="1724656"/>
            <a:ext cx="711" cy="1346"/>
          </a:xfrm>
          <a:custGeom>
            <a:avLst/>
            <a:gdLst/>
            <a:ahLst/>
            <a:cxnLst/>
            <a:rect l="l" t="t" r="r" b="b"/>
            <a:pathLst>
              <a:path w="711" h="1346">
                <a:moveTo>
                  <a:pt x="0" y="0"/>
                </a:moveTo>
                <a:lnTo>
                  <a:pt x="711" y="134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0" name="object 2170"/>
          <p:cNvSpPr/>
          <p:nvPr/>
        </p:nvSpPr>
        <p:spPr>
          <a:xfrm>
            <a:off x="1718851" y="1887809"/>
            <a:ext cx="62649" cy="108661"/>
          </a:xfrm>
          <a:custGeom>
            <a:avLst/>
            <a:gdLst/>
            <a:ahLst/>
            <a:cxnLst/>
            <a:rect l="l" t="t" r="r" b="b"/>
            <a:pathLst>
              <a:path w="62649" h="108661">
                <a:moveTo>
                  <a:pt x="0" y="108661"/>
                </a:moveTo>
                <a:lnTo>
                  <a:pt x="62649" y="0"/>
                </a:lnTo>
                <a:lnTo>
                  <a:pt x="10223" y="9084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1" name="object 2171"/>
          <p:cNvSpPr/>
          <p:nvPr/>
        </p:nvSpPr>
        <p:spPr>
          <a:xfrm>
            <a:off x="1712198" y="1915204"/>
            <a:ext cx="24003" cy="24638"/>
          </a:xfrm>
          <a:custGeom>
            <a:avLst/>
            <a:gdLst/>
            <a:ahLst/>
            <a:cxnLst/>
            <a:rect l="l" t="t" r="r" b="b"/>
            <a:pathLst>
              <a:path w="24002" h="24637">
                <a:moveTo>
                  <a:pt x="0" y="24638"/>
                </a:moveTo>
                <a:lnTo>
                  <a:pt x="10617" y="19253"/>
                </a:lnTo>
                <a:lnTo>
                  <a:pt x="18923" y="10782"/>
                </a:lnTo>
                <a:lnTo>
                  <a:pt x="24003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2" name="object 2172"/>
          <p:cNvSpPr/>
          <p:nvPr/>
        </p:nvSpPr>
        <p:spPr>
          <a:xfrm>
            <a:off x="1711170" y="1917111"/>
            <a:ext cx="635" cy="393"/>
          </a:xfrm>
          <a:custGeom>
            <a:avLst/>
            <a:gdLst/>
            <a:ahLst/>
            <a:cxnLst/>
            <a:rect l="l" t="t" r="r" b="b"/>
            <a:pathLst>
              <a:path w="635" h="393">
                <a:moveTo>
                  <a:pt x="0" y="0"/>
                </a:moveTo>
                <a:lnTo>
                  <a:pt x="635" y="39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3" name="object 2173"/>
          <p:cNvSpPr/>
          <p:nvPr/>
        </p:nvSpPr>
        <p:spPr>
          <a:xfrm>
            <a:off x="1712511" y="1890657"/>
            <a:ext cx="3568" cy="6172"/>
          </a:xfrm>
          <a:custGeom>
            <a:avLst/>
            <a:gdLst/>
            <a:ahLst/>
            <a:cxnLst/>
            <a:rect l="l" t="t" r="r" b="b"/>
            <a:pathLst>
              <a:path w="3568" h="6172">
                <a:moveTo>
                  <a:pt x="3568" y="0"/>
                </a:moveTo>
                <a:lnTo>
                  <a:pt x="0" y="6172"/>
                </a:lnTo>
                <a:lnTo>
                  <a:pt x="0" y="609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4" name="object 2174"/>
          <p:cNvSpPr/>
          <p:nvPr/>
        </p:nvSpPr>
        <p:spPr>
          <a:xfrm>
            <a:off x="1720121" y="1874582"/>
            <a:ext cx="5219" cy="4279"/>
          </a:xfrm>
          <a:custGeom>
            <a:avLst/>
            <a:gdLst/>
            <a:ahLst/>
            <a:cxnLst/>
            <a:rect l="l" t="t" r="r" b="b"/>
            <a:pathLst>
              <a:path w="5219" h="4279">
                <a:moveTo>
                  <a:pt x="0" y="0"/>
                </a:moveTo>
                <a:lnTo>
                  <a:pt x="5219" y="427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5" name="object 2175"/>
          <p:cNvSpPr/>
          <p:nvPr/>
        </p:nvSpPr>
        <p:spPr>
          <a:xfrm>
            <a:off x="1720117" y="1915841"/>
            <a:ext cx="5943" cy="7366"/>
          </a:xfrm>
          <a:custGeom>
            <a:avLst/>
            <a:gdLst/>
            <a:ahLst/>
            <a:cxnLst/>
            <a:rect l="l" t="t" r="r" b="b"/>
            <a:pathLst>
              <a:path w="5943" h="7366">
                <a:moveTo>
                  <a:pt x="952" y="6972"/>
                </a:moveTo>
                <a:lnTo>
                  <a:pt x="0" y="6502"/>
                </a:lnTo>
                <a:lnTo>
                  <a:pt x="1663" y="7365"/>
                </a:lnTo>
                <a:lnTo>
                  <a:pt x="5943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6" name="object 2176"/>
          <p:cNvSpPr/>
          <p:nvPr/>
        </p:nvSpPr>
        <p:spPr>
          <a:xfrm>
            <a:off x="1721784" y="1912119"/>
            <a:ext cx="5308" cy="11087"/>
          </a:xfrm>
          <a:custGeom>
            <a:avLst/>
            <a:gdLst/>
            <a:ahLst/>
            <a:cxnLst/>
            <a:rect l="l" t="t" r="r" b="b"/>
            <a:pathLst>
              <a:path w="5308" h="11087">
                <a:moveTo>
                  <a:pt x="3086" y="634"/>
                </a:moveTo>
                <a:lnTo>
                  <a:pt x="2057" y="0"/>
                </a:lnTo>
                <a:lnTo>
                  <a:pt x="5308" y="1904"/>
                </a:lnTo>
                <a:lnTo>
                  <a:pt x="0" y="11087"/>
                </a:lnTo>
                <a:lnTo>
                  <a:pt x="3086" y="577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7" name="object 2177"/>
          <p:cNvSpPr/>
          <p:nvPr/>
        </p:nvSpPr>
        <p:spPr>
          <a:xfrm>
            <a:off x="1721782" y="1920834"/>
            <a:ext cx="1422" cy="2374"/>
          </a:xfrm>
          <a:custGeom>
            <a:avLst/>
            <a:gdLst/>
            <a:ahLst/>
            <a:cxnLst/>
            <a:rect l="l" t="t" r="r" b="b"/>
            <a:pathLst>
              <a:path w="1422" h="2374">
                <a:moveTo>
                  <a:pt x="0" y="2374"/>
                </a:moveTo>
                <a:lnTo>
                  <a:pt x="1422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8" name="object 2178"/>
          <p:cNvSpPr/>
          <p:nvPr/>
        </p:nvSpPr>
        <p:spPr>
          <a:xfrm>
            <a:off x="1726850" y="1913864"/>
            <a:ext cx="76" cy="76"/>
          </a:xfrm>
          <a:custGeom>
            <a:avLst/>
            <a:gdLst/>
            <a:ahLst/>
            <a:cxnLst/>
            <a:rect l="l" t="t" r="r" b="b"/>
            <a:pathLst>
              <a:path w="76" h="76">
                <a:moveTo>
                  <a:pt x="0" y="0"/>
                </a:moveTo>
                <a:lnTo>
                  <a:pt x="76" y="7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9" name="object 2179"/>
          <p:cNvSpPr/>
          <p:nvPr/>
        </p:nvSpPr>
        <p:spPr>
          <a:xfrm>
            <a:off x="1736275" y="1911094"/>
            <a:ext cx="393" cy="3721"/>
          </a:xfrm>
          <a:custGeom>
            <a:avLst/>
            <a:gdLst/>
            <a:ahLst/>
            <a:cxnLst/>
            <a:rect l="l" t="t" r="r" b="b"/>
            <a:pathLst>
              <a:path w="393" h="3721">
                <a:moveTo>
                  <a:pt x="0" y="3721"/>
                </a:moveTo>
                <a:lnTo>
                  <a:pt x="393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0" name="object 2180"/>
          <p:cNvSpPr/>
          <p:nvPr/>
        </p:nvSpPr>
        <p:spPr>
          <a:xfrm>
            <a:off x="1733268" y="1806939"/>
            <a:ext cx="5626" cy="9347"/>
          </a:xfrm>
          <a:custGeom>
            <a:avLst/>
            <a:gdLst/>
            <a:ahLst/>
            <a:cxnLst/>
            <a:rect l="l" t="t" r="r" b="b"/>
            <a:pathLst>
              <a:path w="5626" h="9347">
                <a:moveTo>
                  <a:pt x="393" y="558"/>
                </a:moveTo>
                <a:lnTo>
                  <a:pt x="0" y="0"/>
                </a:lnTo>
                <a:lnTo>
                  <a:pt x="4597" y="8483"/>
                </a:lnTo>
                <a:lnTo>
                  <a:pt x="5626" y="934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1" name="object 2181"/>
          <p:cNvSpPr/>
          <p:nvPr/>
        </p:nvSpPr>
        <p:spPr>
          <a:xfrm>
            <a:off x="1731043" y="1797916"/>
            <a:ext cx="2222" cy="9029"/>
          </a:xfrm>
          <a:custGeom>
            <a:avLst/>
            <a:gdLst/>
            <a:ahLst/>
            <a:cxnLst/>
            <a:rect l="l" t="t" r="r" b="b"/>
            <a:pathLst>
              <a:path w="2222" h="9029">
                <a:moveTo>
                  <a:pt x="2222" y="9029"/>
                </a:moveTo>
                <a:lnTo>
                  <a:pt x="1028" y="6731"/>
                </a:lnTo>
                <a:lnTo>
                  <a:pt x="0" y="0"/>
                </a:lnTo>
                <a:lnTo>
                  <a:pt x="952" y="641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2" name="object 2182"/>
          <p:cNvSpPr/>
          <p:nvPr/>
        </p:nvSpPr>
        <p:spPr>
          <a:xfrm>
            <a:off x="1730099" y="1788968"/>
            <a:ext cx="952" cy="8953"/>
          </a:xfrm>
          <a:custGeom>
            <a:avLst/>
            <a:gdLst/>
            <a:ahLst/>
            <a:cxnLst/>
            <a:rect l="l" t="t" r="r" b="b"/>
            <a:pathLst>
              <a:path w="952" h="8953">
                <a:moveTo>
                  <a:pt x="711" y="76"/>
                </a:moveTo>
                <a:lnTo>
                  <a:pt x="76" y="3086"/>
                </a:lnTo>
                <a:lnTo>
                  <a:pt x="952" y="8953"/>
                </a:lnTo>
                <a:lnTo>
                  <a:pt x="0" y="3555"/>
                </a:lnTo>
                <a:lnTo>
                  <a:pt x="76" y="308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3" name="object 2183"/>
          <p:cNvSpPr/>
          <p:nvPr/>
        </p:nvSpPr>
        <p:spPr>
          <a:xfrm>
            <a:off x="1730802" y="1767903"/>
            <a:ext cx="9436" cy="21056"/>
          </a:xfrm>
          <a:custGeom>
            <a:avLst/>
            <a:gdLst/>
            <a:ahLst/>
            <a:cxnLst/>
            <a:rect l="l" t="t" r="r" b="b"/>
            <a:pathLst>
              <a:path w="9436" h="21056">
                <a:moveTo>
                  <a:pt x="2146" y="11163"/>
                </a:moveTo>
                <a:lnTo>
                  <a:pt x="1587" y="12585"/>
                </a:lnTo>
                <a:lnTo>
                  <a:pt x="0" y="21056"/>
                </a:lnTo>
                <a:lnTo>
                  <a:pt x="2146" y="11163"/>
                </a:lnTo>
                <a:lnTo>
                  <a:pt x="9436" y="0"/>
                </a:lnTo>
                <a:lnTo>
                  <a:pt x="7683" y="1981"/>
                </a:lnTo>
                <a:lnTo>
                  <a:pt x="4292" y="791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4" name="object 2184"/>
          <p:cNvSpPr/>
          <p:nvPr/>
        </p:nvSpPr>
        <p:spPr>
          <a:xfrm>
            <a:off x="1746651" y="1823332"/>
            <a:ext cx="9423" cy="4127"/>
          </a:xfrm>
          <a:custGeom>
            <a:avLst/>
            <a:gdLst/>
            <a:ahLst/>
            <a:cxnLst/>
            <a:rect l="l" t="t" r="r" b="b"/>
            <a:pathLst>
              <a:path w="9423" h="4127">
                <a:moveTo>
                  <a:pt x="317" y="165"/>
                </a:moveTo>
                <a:lnTo>
                  <a:pt x="9423" y="4127"/>
                </a:lnTo>
                <a:lnTo>
                  <a:pt x="393" y="330"/>
                </a:lnTo>
                <a:lnTo>
                  <a:pt x="0" y="0"/>
                </a:lnTo>
                <a:lnTo>
                  <a:pt x="317" y="16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5" name="object 2185"/>
          <p:cNvSpPr/>
          <p:nvPr/>
        </p:nvSpPr>
        <p:spPr>
          <a:xfrm>
            <a:off x="1738494" y="1815894"/>
            <a:ext cx="8153" cy="7442"/>
          </a:xfrm>
          <a:custGeom>
            <a:avLst/>
            <a:gdLst/>
            <a:ahLst/>
            <a:cxnLst/>
            <a:rect l="l" t="t" r="r" b="b"/>
            <a:pathLst>
              <a:path w="8153" h="7442">
                <a:moveTo>
                  <a:pt x="0" y="0"/>
                </a:moveTo>
                <a:lnTo>
                  <a:pt x="8153" y="744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6" name="object 2186"/>
          <p:cNvSpPr/>
          <p:nvPr/>
        </p:nvSpPr>
        <p:spPr>
          <a:xfrm>
            <a:off x="1740237" y="1760292"/>
            <a:ext cx="10693" cy="7607"/>
          </a:xfrm>
          <a:custGeom>
            <a:avLst/>
            <a:gdLst/>
            <a:ahLst/>
            <a:cxnLst/>
            <a:rect l="l" t="t" r="r" b="b"/>
            <a:pathLst>
              <a:path w="10693" h="7607">
                <a:moveTo>
                  <a:pt x="0" y="7607"/>
                </a:moveTo>
                <a:lnTo>
                  <a:pt x="10693" y="0"/>
                </a:lnTo>
                <a:lnTo>
                  <a:pt x="7607" y="1587"/>
                </a:lnTo>
                <a:lnTo>
                  <a:pt x="3403" y="523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7" name="object 2187"/>
          <p:cNvSpPr/>
          <p:nvPr/>
        </p:nvSpPr>
        <p:spPr>
          <a:xfrm>
            <a:off x="1747127" y="1805910"/>
            <a:ext cx="23761" cy="17665"/>
          </a:xfrm>
          <a:custGeom>
            <a:avLst/>
            <a:gdLst/>
            <a:ahLst/>
            <a:cxnLst/>
            <a:rect l="l" t="t" r="r" b="b"/>
            <a:pathLst>
              <a:path w="23761" h="17665">
                <a:moveTo>
                  <a:pt x="0" y="17665"/>
                </a:moveTo>
                <a:lnTo>
                  <a:pt x="11722" y="0"/>
                </a:lnTo>
                <a:lnTo>
                  <a:pt x="16319" y="1663"/>
                </a:lnTo>
                <a:lnTo>
                  <a:pt x="21310" y="1828"/>
                </a:lnTo>
                <a:lnTo>
                  <a:pt x="23761" y="1028"/>
                </a:lnTo>
                <a:lnTo>
                  <a:pt x="21221" y="1828"/>
                </a:lnTo>
                <a:lnTo>
                  <a:pt x="21780" y="166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8" name="object 2188"/>
          <p:cNvSpPr/>
          <p:nvPr/>
        </p:nvSpPr>
        <p:spPr>
          <a:xfrm>
            <a:off x="1751566" y="1794037"/>
            <a:ext cx="4508" cy="9588"/>
          </a:xfrm>
          <a:custGeom>
            <a:avLst/>
            <a:gdLst/>
            <a:ahLst/>
            <a:cxnLst/>
            <a:rect l="l" t="t" r="r" b="b"/>
            <a:pathLst>
              <a:path w="4508" h="9588">
                <a:moveTo>
                  <a:pt x="3479" y="8788"/>
                </a:moveTo>
                <a:lnTo>
                  <a:pt x="4508" y="9588"/>
                </a:lnTo>
                <a:lnTo>
                  <a:pt x="3479" y="8788"/>
                </a:lnTo>
                <a:lnTo>
                  <a:pt x="863" y="4508"/>
                </a:lnTo>
                <a:lnTo>
                  <a:pt x="0" y="0"/>
                </a:lnTo>
                <a:lnTo>
                  <a:pt x="952" y="450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9" name="object 2189"/>
          <p:cNvSpPr/>
          <p:nvPr/>
        </p:nvSpPr>
        <p:spPr>
          <a:xfrm>
            <a:off x="1752354" y="1797839"/>
            <a:ext cx="0" cy="76"/>
          </a:xfrm>
          <a:custGeom>
            <a:avLst/>
            <a:gdLst/>
            <a:ahLst/>
            <a:cxnLst/>
            <a:rect l="l" t="t" r="r" b="b"/>
            <a:pathLst>
              <a:path h="76">
                <a:moveTo>
                  <a:pt x="0" y="76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0" name="object 2190"/>
          <p:cNvSpPr/>
          <p:nvPr/>
        </p:nvSpPr>
        <p:spPr>
          <a:xfrm>
            <a:off x="1751406" y="1788965"/>
            <a:ext cx="711" cy="5067"/>
          </a:xfrm>
          <a:custGeom>
            <a:avLst/>
            <a:gdLst/>
            <a:ahLst/>
            <a:cxnLst/>
            <a:rect l="l" t="t" r="r" b="b"/>
            <a:pathLst>
              <a:path w="711" h="5067">
                <a:moveTo>
                  <a:pt x="76" y="4673"/>
                </a:moveTo>
                <a:lnTo>
                  <a:pt x="711" y="0"/>
                </a:lnTo>
                <a:lnTo>
                  <a:pt x="0" y="4432"/>
                </a:lnTo>
                <a:lnTo>
                  <a:pt x="152" y="506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1" name="object 2191"/>
          <p:cNvSpPr/>
          <p:nvPr/>
        </p:nvSpPr>
        <p:spPr>
          <a:xfrm>
            <a:off x="1752117" y="1784610"/>
            <a:ext cx="2133" cy="4356"/>
          </a:xfrm>
          <a:custGeom>
            <a:avLst/>
            <a:gdLst/>
            <a:ahLst/>
            <a:cxnLst/>
            <a:rect l="l" t="t" r="r" b="b"/>
            <a:pathLst>
              <a:path w="2133" h="4356">
                <a:moveTo>
                  <a:pt x="0" y="4356"/>
                </a:moveTo>
                <a:lnTo>
                  <a:pt x="165" y="3479"/>
                </a:lnTo>
                <a:lnTo>
                  <a:pt x="2133" y="0"/>
                </a:lnTo>
                <a:lnTo>
                  <a:pt x="76" y="396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2" name="object 2192"/>
          <p:cNvSpPr/>
          <p:nvPr/>
        </p:nvSpPr>
        <p:spPr>
          <a:xfrm>
            <a:off x="1754248" y="1778279"/>
            <a:ext cx="24003" cy="6337"/>
          </a:xfrm>
          <a:custGeom>
            <a:avLst/>
            <a:gdLst/>
            <a:ahLst/>
            <a:cxnLst/>
            <a:rect l="l" t="t" r="r" b="b"/>
            <a:pathLst>
              <a:path w="24002" h="6337">
                <a:moveTo>
                  <a:pt x="24002" y="6172"/>
                </a:moveTo>
                <a:lnTo>
                  <a:pt x="21386" y="3403"/>
                </a:lnTo>
                <a:lnTo>
                  <a:pt x="19494" y="1816"/>
                </a:lnTo>
                <a:lnTo>
                  <a:pt x="14897" y="76"/>
                </a:lnTo>
                <a:lnTo>
                  <a:pt x="9905" y="0"/>
                </a:lnTo>
                <a:lnTo>
                  <a:pt x="4991" y="1574"/>
                </a:lnTo>
                <a:lnTo>
                  <a:pt x="723" y="4978"/>
                </a:lnTo>
                <a:lnTo>
                  <a:pt x="0" y="633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3" name="object 2193"/>
          <p:cNvSpPr/>
          <p:nvPr/>
        </p:nvSpPr>
        <p:spPr>
          <a:xfrm>
            <a:off x="1754569" y="1781204"/>
            <a:ext cx="3009" cy="2857"/>
          </a:xfrm>
          <a:custGeom>
            <a:avLst/>
            <a:gdLst/>
            <a:ahLst/>
            <a:cxnLst/>
            <a:rect l="l" t="t" r="r" b="b"/>
            <a:pathLst>
              <a:path w="3009" h="2857">
                <a:moveTo>
                  <a:pt x="3009" y="0"/>
                </a:moveTo>
                <a:lnTo>
                  <a:pt x="0" y="285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4" name="object 2194"/>
          <p:cNvSpPr/>
          <p:nvPr/>
        </p:nvSpPr>
        <p:spPr>
          <a:xfrm>
            <a:off x="1767403" y="1757210"/>
            <a:ext cx="7683" cy="711"/>
          </a:xfrm>
          <a:custGeom>
            <a:avLst/>
            <a:gdLst/>
            <a:ahLst/>
            <a:cxnLst/>
            <a:rect l="l" t="t" r="r" b="b"/>
            <a:pathLst>
              <a:path w="7683" h="711">
                <a:moveTo>
                  <a:pt x="0" y="76"/>
                </a:moveTo>
                <a:lnTo>
                  <a:pt x="4114" y="0"/>
                </a:lnTo>
                <a:lnTo>
                  <a:pt x="7683" y="71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5" name="object 2195"/>
          <p:cNvSpPr/>
          <p:nvPr/>
        </p:nvSpPr>
        <p:spPr>
          <a:xfrm>
            <a:off x="1750927" y="1756967"/>
            <a:ext cx="12115" cy="3327"/>
          </a:xfrm>
          <a:custGeom>
            <a:avLst/>
            <a:gdLst/>
            <a:ahLst/>
            <a:cxnLst/>
            <a:rect l="l" t="t" r="r" b="b"/>
            <a:pathLst>
              <a:path w="12115" h="3327">
                <a:moveTo>
                  <a:pt x="0" y="3327"/>
                </a:moveTo>
                <a:lnTo>
                  <a:pt x="12115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6" name="object 2196"/>
          <p:cNvSpPr/>
          <p:nvPr/>
        </p:nvSpPr>
        <p:spPr>
          <a:xfrm>
            <a:off x="1756070" y="1827456"/>
            <a:ext cx="13474" cy="1587"/>
          </a:xfrm>
          <a:custGeom>
            <a:avLst/>
            <a:gdLst/>
            <a:ahLst/>
            <a:cxnLst/>
            <a:rect l="l" t="t" r="r" b="b"/>
            <a:pathLst>
              <a:path w="13474" h="1587">
                <a:moveTo>
                  <a:pt x="1905" y="634"/>
                </a:moveTo>
                <a:lnTo>
                  <a:pt x="2387" y="800"/>
                </a:lnTo>
                <a:lnTo>
                  <a:pt x="13474" y="1587"/>
                </a:lnTo>
                <a:lnTo>
                  <a:pt x="1435" y="634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7" name="object 2197"/>
          <p:cNvSpPr/>
          <p:nvPr/>
        </p:nvSpPr>
        <p:spPr>
          <a:xfrm>
            <a:off x="1756083" y="1803618"/>
            <a:ext cx="5537" cy="3327"/>
          </a:xfrm>
          <a:custGeom>
            <a:avLst/>
            <a:gdLst/>
            <a:ahLst/>
            <a:cxnLst/>
            <a:rect l="l" t="t" r="r" b="b"/>
            <a:pathLst>
              <a:path w="5537" h="3327">
                <a:moveTo>
                  <a:pt x="5537" y="3327"/>
                </a:moveTo>
                <a:lnTo>
                  <a:pt x="2768" y="2298"/>
                </a:lnTo>
                <a:lnTo>
                  <a:pt x="0" y="0"/>
                </a:lnTo>
                <a:lnTo>
                  <a:pt x="2768" y="229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8" name="object 2198"/>
          <p:cNvSpPr/>
          <p:nvPr/>
        </p:nvSpPr>
        <p:spPr>
          <a:xfrm>
            <a:off x="1758292" y="1778986"/>
            <a:ext cx="3644" cy="1663"/>
          </a:xfrm>
          <a:custGeom>
            <a:avLst/>
            <a:gdLst/>
            <a:ahLst/>
            <a:cxnLst/>
            <a:rect l="l" t="t" r="r" b="b"/>
            <a:pathLst>
              <a:path w="3644" h="1663">
                <a:moveTo>
                  <a:pt x="3644" y="0"/>
                </a:moveTo>
                <a:lnTo>
                  <a:pt x="0" y="166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9" name="object 2199"/>
          <p:cNvSpPr/>
          <p:nvPr/>
        </p:nvSpPr>
        <p:spPr>
          <a:xfrm>
            <a:off x="1762887" y="1778353"/>
            <a:ext cx="3797" cy="317"/>
          </a:xfrm>
          <a:custGeom>
            <a:avLst/>
            <a:gdLst/>
            <a:ahLst/>
            <a:cxnLst/>
            <a:rect l="l" t="t" r="r" b="b"/>
            <a:pathLst>
              <a:path w="3797" h="317">
                <a:moveTo>
                  <a:pt x="0" y="317"/>
                </a:moveTo>
                <a:lnTo>
                  <a:pt x="3797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0" name="object 2200"/>
          <p:cNvSpPr/>
          <p:nvPr/>
        </p:nvSpPr>
        <p:spPr>
          <a:xfrm>
            <a:off x="1769536" y="1825721"/>
            <a:ext cx="12115" cy="3327"/>
          </a:xfrm>
          <a:custGeom>
            <a:avLst/>
            <a:gdLst/>
            <a:ahLst/>
            <a:cxnLst/>
            <a:rect l="l" t="t" r="r" b="b"/>
            <a:pathLst>
              <a:path w="12115" h="3327">
                <a:moveTo>
                  <a:pt x="558" y="3162"/>
                </a:moveTo>
                <a:lnTo>
                  <a:pt x="1193" y="3162"/>
                </a:lnTo>
                <a:lnTo>
                  <a:pt x="12115" y="0"/>
                </a:lnTo>
                <a:lnTo>
                  <a:pt x="0" y="332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1" name="object 2201"/>
          <p:cNvSpPr/>
          <p:nvPr/>
        </p:nvSpPr>
        <p:spPr>
          <a:xfrm>
            <a:off x="1770886" y="1799262"/>
            <a:ext cx="8712" cy="7683"/>
          </a:xfrm>
          <a:custGeom>
            <a:avLst/>
            <a:gdLst/>
            <a:ahLst/>
            <a:cxnLst/>
            <a:rect l="l" t="t" r="r" b="b"/>
            <a:pathLst>
              <a:path w="8712" h="7683">
                <a:moveTo>
                  <a:pt x="0" y="7683"/>
                </a:moveTo>
                <a:lnTo>
                  <a:pt x="2451" y="6807"/>
                </a:lnTo>
                <a:lnTo>
                  <a:pt x="6731" y="3403"/>
                </a:lnTo>
                <a:lnTo>
                  <a:pt x="8712" y="0"/>
                </a:lnTo>
                <a:lnTo>
                  <a:pt x="6337" y="372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2" name="object 2202"/>
          <p:cNvSpPr/>
          <p:nvPr/>
        </p:nvSpPr>
        <p:spPr>
          <a:xfrm>
            <a:off x="1773185" y="1803300"/>
            <a:ext cx="3721" cy="2857"/>
          </a:xfrm>
          <a:custGeom>
            <a:avLst/>
            <a:gdLst/>
            <a:ahLst/>
            <a:cxnLst/>
            <a:rect l="l" t="t" r="r" b="b"/>
            <a:pathLst>
              <a:path w="3721" h="2857">
                <a:moveTo>
                  <a:pt x="3721" y="0"/>
                </a:moveTo>
                <a:lnTo>
                  <a:pt x="0" y="285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3" name="object 2203"/>
          <p:cNvSpPr/>
          <p:nvPr/>
        </p:nvSpPr>
        <p:spPr>
          <a:xfrm>
            <a:off x="1772549" y="1779619"/>
            <a:ext cx="2146" cy="1270"/>
          </a:xfrm>
          <a:custGeom>
            <a:avLst/>
            <a:gdLst/>
            <a:ahLst/>
            <a:cxnLst/>
            <a:rect l="l" t="t" r="r" b="b"/>
            <a:pathLst>
              <a:path w="2146" h="1269">
                <a:moveTo>
                  <a:pt x="0" y="0"/>
                </a:moveTo>
                <a:lnTo>
                  <a:pt x="2146" y="127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4" name="object 2204"/>
          <p:cNvSpPr/>
          <p:nvPr/>
        </p:nvSpPr>
        <p:spPr>
          <a:xfrm>
            <a:off x="1767719" y="1778347"/>
            <a:ext cx="3721" cy="876"/>
          </a:xfrm>
          <a:custGeom>
            <a:avLst/>
            <a:gdLst/>
            <a:ahLst/>
            <a:cxnLst/>
            <a:rect l="l" t="t" r="r" b="b"/>
            <a:pathLst>
              <a:path w="3721" h="876">
                <a:moveTo>
                  <a:pt x="3721" y="876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5" name="object 2205"/>
          <p:cNvSpPr/>
          <p:nvPr/>
        </p:nvSpPr>
        <p:spPr>
          <a:xfrm>
            <a:off x="1766608" y="1690044"/>
            <a:ext cx="74764" cy="112941"/>
          </a:xfrm>
          <a:custGeom>
            <a:avLst/>
            <a:gdLst/>
            <a:ahLst/>
            <a:cxnLst/>
            <a:rect l="l" t="t" r="r" b="b"/>
            <a:pathLst>
              <a:path w="74764" h="112941">
                <a:moveTo>
                  <a:pt x="0" y="0"/>
                </a:moveTo>
                <a:lnTo>
                  <a:pt x="74764" y="43167"/>
                </a:lnTo>
                <a:lnTo>
                  <a:pt x="34455" y="112941"/>
                </a:lnTo>
                <a:lnTo>
                  <a:pt x="35801" y="103911"/>
                </a:lnTo>
                <a:lnTo>
                  <a:pt x="33896" y="91325"/>
                </a:lnTo>
                <a:lnTo>
                  <a:pt x="28270" y="80937"/>
                </a:lnTo>
                <a:lnTo>
                  <a:pt x="32943" y="88785"/>
                </a:lnTo>
                <a:lnTo>
                  <a:pt x="33261" y="9013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6" name="object 2206"/>
          <p:cNvSpPr/>
          <p:nvPr/>
        </p:nvSpPr>
        <p:spPr>
          <a:xfrm>
            <a:off x="1778410" y="1869828"/>
            <a:ext cx="13462" cy="23444"/>
          </a:xfrm>
          <a:custGeom>
            <a:avLst/>
            <a:gdLst/>
            <a:ahLst/>
            <a:cxnLst/>
            <a:rect l="l" t="t" r="r" b="b"/>
            <a:pathLst>
              <a:path w="13462" h="23444">
                <a:moveTo>
                  <a:pt x="0" y="23444"/>
                </a:moveTo>
                <a:lnTo>
                  <a:pt x="13462" y="0"/>
                </a:lnTo>
                <a:lnTo>
                  <a:pt x="12509" y="173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7" name="object 2207"/>
          <p:cNvSpPr/>
          <p:nvPr/>
        </p:nvSpPr>
        <p:spPr>
          <a:xfrm>
            <a:off x="1781497" y="1869824"/>
            <a:ext cx="10375" cy="17983"/>
          </a:xfrm>
          <a:custGeom>
            <a:avLst/>
            <a:gdLst/>
            <a:ahLst/>
            <a:cxnLst/>
            <a:rect l="l" t="t" r="r" b="b"/>
            <a:pathLst>
              <a:path w="10375" h="17983">
                <a:moveTo>
                  <a:pt x="0" y="17983"/>
                </a:moveTo>
                <a:lnTo>
                  <a:pt x="10375" y="0"/>
                </a:lnTo>
                <a:lnTo>
                  <a:pt x="8077" y="403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8" name="object 2208"/>
          <p:cNvSpPr/>
          <p:nvPr/>
        </p:nvSpPr>
        <p:spPr>
          <a:xfrm>
            <a:off x="1781657" y="1818351"/>
            <a:ext cx="10299" cy="7366"/>
          </a:xfrm>
          <a:custGeom>
            <a:avLst/>
            <a:gdLst/>
            <a:ahLst/>
            <a:cxnLst/>
            <a:rect l="l" t="t" r="r" b="b"/>
            <a:pathLst>
              <a:path w="10299" h="7366">
                <a:moveTo>
                  <a:pt x="317" y="7124"/>
                </a:moveTo>
                <a:lnTo>
                  <a:pt x="787" y="6959"/>
                </a:lnTo>
                <a:lnTo>
                  <a:pt x="10299" y="0"/>
                </a:lnTo>
                <a:lnTo>
                  <a:pt x="0" y="736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9" name="object 2209"/>
          <p:cNvSpPr/>
          <p:nvPr/>
        </p:nvSpPr>
        <p:spPr>
          <a:xfrm>
            <a:off x="1779598" y="1794588"/>
            <a:ext cx="1270" cy="4673"/>
          </a:xfrm>
          <a:custGeom>
            <a:avLst/>
            <a:gdLst/>
            <a:ahLst/>
            <a:cxnLst/>
            <a:rect l="l" t="t" r="r" b="b"/>
            <a:pathLst>
              <a:path w="1269" h="4673">
                <a:moveTo>
                  <a:pt x="0" y="4673"/>
                </a:moveTo>
                <a:lnTo>
                  <a:pt x="711" y="3327"/>
                </a:lnTo>
                <a:lnTo>
                  <a:pt x="1270" y="0"/>
                </a:lnTo>
                <a:lnTo>
                  <a:pt x="317" y="403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0" name="object 2210"/>
          <p:cNvSpPr/>
          <p:nvPr/>
        </p:nvSpPr>
        <p:spPr>
          <a:xfrm>
            <a:off x="1780623" y="1789764"/>
            <a:ext cx="558" cy="4826"/>
          </a:xfrm>
          <a:custGeom>
            <a:avLst/>
            <a:gdLst/>
            <a:ahLst/>
            <a:cxnLst/>
            <a:rect l="l" t="t" r="r" b="b"/>
            <a:pathLst>
              <a:path w="558" h="4825">
                <a:moveTo>
                  <a:pt x="241" y="4825"/>
                </a:moveTo>
                <a:lnTo>
                  <a:pt x="558" y="2768"/>
                </a:lnTo>
                <a:lnTo>
                  <a:pt x="0" y="0"/>
                </a:lnTo>
                <a:lnTo>
                  <a:pt x="406" y="394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1" name="object 2211"/>
          <p:cNvSpPr/>
          <p:nvPr/>
        </p:nvSpPr>
        <p:spPr>
          <a:xfrm>
            <a:off x="1778811" y="1785325"/>
            <a:ext cx="1816" cy="4432"/>
          </a:xfrm>
          <a:custGeom>
            <a:avLst/>
            <a:gdLst/>
            <a:ahLst/>
            <a:cxnLst/>
            <a:rect l="l" t="t" r="r" b="b"/>
            <a:pathLst>
              <a:path w="1816" h="4432">
                <a:moveTo>
                  <a:pt x="1816" y="4432"/>
                </a:moveTo>
                <a:lnTo>
                  <a:pt x="1257" y="2133"/>
                </a:lnTo>
                <a:lnTo>
                  <a:pt x="0" y="0"/>
                </a:lnTo>
                <a:lnTo>
                  <a:pt x="1574" y="347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2" name="object 2212"/>
          <p:cNvSpPr/>
          <p:nvPr/>
        </p:nvSpPr>
        <p:spPr>
          <a:xfrm>
            <a:off x="1775632" y="1781677"/>
            <a:ext cx="3175" cy="3644"/>
          </a:xfrm>
          <a:custGeom>
            <a:avLst/>
            <a:gdLst/>
            <a:ahLst/>
            <a:cxnLst/>
            <a:rect l="l" t="t" r="r" b="b"/>
            <a:pathLst>
              <a:path w="3175" h="3644">
                <a:moveTo>
                  <a:pt x="3175" y="3644"/>
                </a:moveTo>
                <a:lnTo>
                  <a:pt x="1828" y="1511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3" name="object 2213"/>
          <p:cNvSpPr/>
          <p:nvPr/>
        </p:nvSpPr>
        <p:spPr>
          <a:xfrm>
            <a:off x="1775081" y="1757926"/>
            <a:ext cx="10858" cy="4673"/>
          </a:xfrm>
          <a:custGeom>
            <a:avLst/>
            <a:gdLst/>
            <a:ahLst/>
            <a:cxnLst/>
            <a:rect l="l" t="t" r="r" b="b"/>
            <a:pathLst>
              <a:path w="10858" h="4673">
                <a:moveTo>
                  <a:pt x="4279" y="1816"/>
                </a:moveTo>
                <a:lnTo>
                  <a:pt x="8166" y="3086"/>
                </a:lnTo>
                <a:lnTo>
                  <a:pt x="10858" y="4673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4" name="object 2214"/>
          <p:cNvSpPr/>
          <p:nvPr/>
        </p:nvSpPr>
        <p:spPr>
          <a:xfrm>
            <a:off x="1773976" y="1694322"/>
            <a:ext cx="80860" cy="46647"/>
          </a:xfrm>
          <a:custGeom>
            <a:avLst/>
            <a:gdLst/>
            <a:ahLst/>
            <a:cxnLst/>
            <a:rect l="l" t="t" r="r" b="b"/>
            <a:pathLst>
              <a:path w="80860" h="46647">
                <a:moveTo>
                  <a:pt x="67398" y="38887"/>
                </a:moveTo>
                <a:lnTo>
                  <a:pt x="80860" y="46647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5" name="object 2215"/>
          <p:cNvSpPr/>
          <p:nvPr/>
        </p:nvSpPr>
        <p:spPr>
          <a:xfrm>
            <a:off x="1791874" y="1770984"/>
            <a:ext cx="57099" cy="98844"/>
          </a:xfrm>
          <a:custGeom>
            <a:avLst/>
            <a:gdLst/>
            <a:ahLst/>
            <a:cxnLst/>
            <a:rect l="l" t="t" r="r" b="b"/>
            <a:pathLst>
              <a:path w="57099" h="98844">
                <a:moveTo>
                  <a:pt x="0" y="98844"/>
                </a:moveTo>
                <a:lnTo>
                  <a:pt x="57099" y="0"/>
                </a:lnTo>
                <a:lnTo>
                  <a:pt x="46723" y="17983"/>
                </a:lnTo>
                <a:lnTo>
                  <a:pt x="0" y="9884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6" name="object 2216"/>
          <p:cNvSpPr/>
          <p:nvPr/>
        </p:nvSpPr>
        <p:spPr>
          <a:xfrm>
            <a:off x="1785933" y="1762587"/>
            <a:ext cx="8712" cy="8001"/>
          </a:xfrm>
          <a:custGeom>
            <a:avLst/>
            <a:gdLst/>
            <a:ahLst/>
            <a:cxnLst/>
            <a:rect l="l" t="t" r="r" b="b"/>
            <a:pathLst>
              <a:path w="8712" h="8000">
                <a:moveTo>
                  <a:pt x="6019" y="5549"/>
                </a:moveTo>
                <a:lnTo>
                  <a:pt x="0" y="0"/>
                </a:lnTo>
                <a:lnTo>
                  <a:pt x="6972" y="5943"/>
                </a:lnTo>
                <a:lnTo>
                  <a:pt x="8712" y="8001"/>
                </a:lnTo>
                <a:lnTo>
                  <a:pt x="6019" y="554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7" name="object 2217"/>
          <p:cNvSpPr/>
          <p:nvPr/>
        </p:nvSpPr>
        <p:spPr>
          <a:xfrm>
            <a:off x="1795913" y="1854224"/>
            <a:ext cx="4991" cy="8636"/>
          </a:xfrm>
          <a:custGeom>
            <a:avLst/>
            <a:gdLst/>
            <a:ahLst/>
            <a:cxnLst/>
            <a:rect l="l" t="t" r="r" b="b"/>
            <a:pathLst>
              <a:path w="4991" h="8636">
                <a:moveTo>
                  <a:pt x="0" y="8635"/>
                </a:moveTo>
                <a:lnTo>
                  <a:pt x="4991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8" name="object 2218"/>
          <p:cNvSpPr/>
          <p:nvPr/>
        </p:nvSpPr>
        <p:spPr>
          <a:xfrm>
            <a:off x="1791953" y="1818111"/>
            <a:ext cx="393" cy="635"/>
          </a:xfrm>
          <a:custGeom>
            <a:avLst/>
            <a:gdLst/>
            <a:ahLst/>
            <a:cxnLst/>
            <a:rect l="l" t="t" r="r" b="b"/>
            <a:pathLst>
              <a:path w="393" h="635">
                <a:moveTo>
                  <a:pt x="0" y="634"/>
                </a:moveTo>
                <a:lnTo>
                  <a:pt x="393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9" name="object 2219"/>
          <p:cNvSpPr/>
          <p:nvPr/>
        </p:nvSpPr>
        <p:spPr>
          <a:xfrm>
            <a:off x="1800505" y="1781364"/>
            <a:ext cx="1905" cy="11087"/>
          </a:xfrm>
          <a:custGeom>
            <a:avLst/>
            <a:gdLst/>
            <a:ahLst/>
            <a:cxnLst/>
            <a:rect l="l" t="t" r="r" b="b"/>
            <a:pathLst>
              <a:path w="1905" h="11087">
                <a:moveTo>
                  <a:pt x="1663" y="11087"/>
                </a:moveTo>
                <a:lnTo>
                  <a:pt x="1905" y="9423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0" name="object 2220"/>
          <p:cNvSpPr/>
          <p:nvPr/>
        </p:nvSpPr>
        <p:spPr>
          <a:xfrm>
            <a:off x="1794643" y="1770594"/>
            <a:ext cx="241" cy="393"/>
          </a:xfrm>
          <a:custGeom>
            <a:avLst/>
            <a:gdLst/>
            <a:ahLst/>
            <a:cxnLst/>
            <a:rect l="l" t="t" r="r" b="b"/>
            <a:pathLst>
              <a:path w="241" h="393">
                <a:moveTo>
                  <a:pt x="241" y="393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1" name="object 2221"/>
          <p:cNvSpPr/>
          <p:nvPr/>
        </p:nvSpPr>
        <p:spPr>
          <a:xfrm>
            <a:off x="1807476" y="1833871"/>
            <a:ext cx="5232" cy="9029"/>
          </a:xfrm>
          <a:custGeom>
            <a:avLst/>
            <a:gdLst/>
            <a:ahLst/>
            <a:cxnLst/>
            <a:rect l="l" t="t" r="r" b="b"/>
            <a:pathLst>
              <a:path w="5232" h="9029">
                <a:moveTo>
                  <a:pt x="0" y="9029"/>
                </a:moveTo>
                <a:lnTo>
                  <a:pt x="5232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2" name="object 2222"/>
          <p:cNvSpPr/>
          <p:nvPr/>
        </p:nvSpPr>
        <p:spPr>
          <a:xfrm>
            <a:off x="1801058" y="1797916"/>
            <a:ext cx="2933" cy="5067"/>
          </a:xfrm>
          <a:custGeom>
            <a:avLst/>
            <a:gdLst/>
            <a:ahLst/>
            <a:cxnLst/>
            <a:rect l="l" t="t" r="r" b="b"/>
            <a:pathLst>
              <a:path w="2933" h="5067">
                <a:moveTo>
                  <a:pt x="2933" y="0"/>
                </a:moveTo>
                <a:lnTo>
                  <a:pt x="0" y="506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3" name="object 2223"/>
          <p:cNvSpPr/>
          <p:nvPr/>
        </p:nvSpPr>
        <p:spPr>
          <a:xfrm>
            <a:off x="1802168" y="1793956"/>
            <a:ext cx="241" cy="1511"/>
          </a:xfrm>
          <a:custGeom>
            <a:avLst/>
            <a:gdLst/>
            <a:ahLst/>
            <a:cxnLst/>
            <a:rect l="l" t="t" r="r" b="b"/>
            <a:pathLst>
              <a:path w="241" h="1511">
                <a:moveTo>
                  <a:pt x="241" y="0"/>
                </a:moveTo>
                <a:lnTo>
                  <a:pt x="0" y="151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4" name="object 2224"/>
          <p:cNvSpPr/>
          <p:nvPr/>
        </p:nvSpPr>
        <p:spPr>
          <a:xfrm>
            <a:off x="1838603" y="1740973"/>
            <a:ext cx="24866" cy="47993"/>
          </a:xfrm>
          <a:custGeom>
            <a:avLst/>
            <a:gdLst/>
            <a:ahLst/>
            <a:cxnLst/>
            <a:rect l="l" t="t" r="r" b="b"/>
            <a:pathLst>
              <a:path w="24866" h="47993">
                <a:moveTo>
                  <a:pt x="0" y="47993"/>
                </a:moveTo>
                <a:lnTo>
                  <a:pt x="24866" y="4991"/>
                </a:lnTo>
                <a:lnTo>
                  <a:pt x="1623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5" name="object 2225"/>
          <p:cNvSpPr/>
          <p:nvPr/>
        </p:nvSpPr>
        <p:spPr>
          <a:xfrm>
            <a:off x="1845814" y="1735745"/>
            <a:ext cx="17653" cy="35242"/>
          </a:xfrm>
          <a:custGeom>
            <a:avLst/>
            <a:gdLst/>
            <a:ahLst/>
            <a:cxnLst/>
            <a:rect l="l" t="t" r="r" b="b"/>
            <a:pathLst>
              <a:path w="17652" h="35242">
                <a:moveTo>
                  <a:pt x="3162" y="35242"/>
                </a:moveTo>
                <a:lnTo>
                  <a:pt x="17652" y="10210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6" name="object 2226"/>
          <p:cNvSpPr/>
          <p:nvPr/>
        </p:nvSpPr>
        <p:spPr>
          <a:xfrm>
            <a:off x="1928413" y="2440470"/>
            <a:ext cx="98920" cy="79438"/>
          </a:xfrm>
          <a:custGeom>
            <a:avLst/>
            <a:gdLst/>
            <a:ahLst/>
            <a:cxnLst/>
            <a:rect l="l" t="t" r="r" b="b"/>
            <a:pathLst>
              <a:path w="98920" h="79438">
                <a:moveTo>
                  <a:pt x="5308" y="49733"/>
                </a:moveTo>
                <a:lnTo>
                  <a:pt x="13385" y="62090"/>
                </a:lnTo>
                <a:lnTo>
                  <a:pt x="26301" y="72618"/>
                </a:lnTo>
                <a:lnTo>
                  <a:pt x="41821" y="78562"/>
                </a:lnTo>
                <a:lnTo>
                  <a:pt x="58458" y="79438"/>
                </a:lnTo>
                <a:lnTo>
                  <a:pt x="74447" y="75069"/>
                </a:lnTo>
                <a:lnTo>
                  <a:pt x="88468" y="66052"/>
                </a:lnTo>
                <a:lnTo>
                  <a:pt x="98920" y="53136"/>
                </a:lnTo>
                <a:lnTo>
                  <a:pt x="41579" y="20027"/>
                </a:lnTo>
                <a:lnTo>
                  <a:pt x="6807" y="0"/>
                </a:lnTo>
                <a:lnTo>
                  <a:pt x="876" y="15519"/>
                </a:lnTo>
                <a:lnTo>
                  <a:pt x="0" y="32067"/>
                </a:lnTo>
                <a:lnTo>
                  <a:pt x="4279" y="48145"/>
                </a:lnTo>
                <a:lnTo>
                  <a:pt x="5308" y="4973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7" name="object 2227"/>
          <p:cNvSpPr/>
          <p:nvPr/>
        </p:nvSpPr>
        <p:spPr>
          <a:xfrm>
            <a:off x="1935224" y="2320716"/>
            <a:ext cx="71361" cy="119748"/>
          </a:xfrm>
          <a:custGeom>
            <a:avLst/>
            <a:gdLst/>
            <a:ahLst/>
            <a:cxnLst/>
            <a:rect l="l" t="t" r="r" b="b"/>
            <a:pathLst>
              <a:path w="71361" h="119748">
                <a:moveTo>
                  <a:pt x="0" y="119748"/>
                </a:moveTo>
                <a:lnTo>
                  <a:pt x="69138" y="0"/>
                </a:lnTo>
                <a:lnTo>
                  <a:pt x="71361" y="126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8" name="object 2228"/>
          <p:cNvSpPr/>
          <p:nvPr/>
        </p:nvSpPr>
        <p:spPr>
          <a:xfrm>
            <a:off x="2004373" y="2320717"/>
            <a:ext cx="3086" cy="1739"/>
          </a:xfrm>
          <a:custGeom>
            <a:avLst/>
            <a:gdLst/>
            <a:ahLst/>
            <a:cxnLst/>
            <a:rect l="l" t="t" r="r" b="b"/>
            <a:pathLst>
              <a:path w="3086" h="1739">
                <a:moveTo>
                  <a:pt x="2451" y="1422"/>
                </a:moveTo>
                <a:lnTo>
                  <a:pt x="3086" y="1739"/>
                </a:lnTo>
                <a:lnTo>
                  <a:pt x="0" y="0"/>
                </a:lnTo>
                <a:lnTo>
                  <a:pt x="2451" y="142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9" name="object 2229"/>
          <p:cNvSpPr/>
          <p:nvPr/>
        </p:nvSpPr>
        <p:spPr>
          <a:xfrm>
            <a:off x="2007459" y="2322450"/>
            <a:ext cx="17894" cy="10375"/>
          </a:xfrm>
          <a:custGeom>
            <a:avLst/>
            <a:gdLst/>
            <a:ahLst/>
            <a:cxnLst/>
            <a:rect l="l" t="t" r="r" b="b"/>
            <a:pathLst>
              <a:path w="17894" h="10375">
                <a:moveTo>
                  <a:pt x="10134" y="5867"/>
                </a:moveTo>
                <a:lnTo>
                  <a:pt x="17894" y="10375"/>
                </a:lnTo>
                <a:lnTo>
                  <a:pt x="0" y="0"/>
                </a:lnTo>
                <a:lnTo>
                  <a:pt x="8940" y="5232"/>
                </a:lnTo>
                <a:lnTo>
                  <a:pt x="1104" y="63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0" name="object 2230"/>
          <p:cNvSpPr/>
          <p:nvPr/>
        </p:nvSpPr>
        <p:spPr>
          <a:xfrm>
            <a:off x="2016406" y="2327685"/>
            <a:ext cx="16789" cy="9664"/>
          </a:xfrm>
          <a:custGeom>
            <a:avLst/>
            <a:gdLst/>
            <a:ahLst/>
            <a:cxnLst/>
            <a:rect l="l" t="t" r="r" b="b"/>
            <a:pathLst>
              <a:path w="16789" h="9664">
                <a:moveTo>
                  <a:pt x="0" y="0"/>
                </a:moveTo>
                <a:lnTo>
                  <a:pt x="16789" y="9664"/>
                </a:lnTo>
                <a:lnTo>
                  <a:pt x="1181" y="635"/>
                </a:lnTo>
                <a:lnTo>
                  <a:pt x="8953" y="5143"/>
                </a:lnTo>
                <a:lnTo>
                  <a:pt x="16789" y="9664"/>
                </a:lnTo>
                <a:lnTo>
                  <a:pt x="8953" y="514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1" name="object 2231"/>
          <p:cNvSpPr/>
          <p:nvPr/>
        </p:nvSpPr>
        <p:spPr>
          <a:xfrm>
            <a:off x="2027337" y="2373302"/>
            <a:ext cx="69138" cy="120307"/>
          </a:xfrm>
          <a:custGeom>
            <a:avLst/>
            <a:gdLst/>
            <a:ahLst/>
            <a:cxnLst/>
            <a:rect l="l" t="t" r="r" b="b"/>
            <a:pathLst>
              <a:path w="69138" h="120307">
                <a:moveTo>
                  <a:pt x="0" y="120307"/>
                </a:moveTo>
                <a:lnTo>
                  <a:pt x="69138" y="558"/>
                </a:lnTo>
                <a:lnTo>
                  <a:pt x="68110" y="0"/>
                </a:lnTo>
                <a:lnTo>
                  <a:pt x="68427" y="16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2" name="object 2232"/>
          <p:cNvSpPr/>
          <p:nvPr/>
        </p:nvSpPr>
        <p:spPr>
          <a:xfrm>
            <a:off x="2033198" y="2337347"/>
            <a:ext cx="10134" cy="5867"/>
          </a:xfrm>
          <a:custGeom>
            <a:avLst/>
            <a:gdLst/>
            <a:ahLst/>
            <a:cxnLst/>
            <a:rect l="l" t="t" r="r" b="b"/>
            <a:pathLst>
              <a:path w="10134" h="5867">
                <a:moveTo>
                  <a:pt x="0" y="0"/>
                </a:moveTo>
                <a:lnTo>
                  <a:pt x="1181" y="711"/>
                </a:lnTo>
                <a:lnTo>
                  <a:pt x="0" y="0"/>
                </a:lnTo>
                <a:lnTo>
                  <a:pt x="1181" y="711"/>
                </a:lnTo>
                <a:lnTo>
                  <a:pt x="10134" y="5867"/>
                </a:lnTo>
                <a:lnTo>
                  <a:pt x="1181" y="71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3" name="object 2233"/>
          <p:cNvSpPr/>
          <p:nvPr/>
        </p:nvSpPr>
        <p:spPr>
          <a:xfrm>
            <a:off x="2043334" y="2343207"/>
            <a:ext cx="35877" cy="20751"/>
          </a:xfrm>
          <a:custGeom>
            <a:avLst/>
            <a:gdLst/>
            <a:ahLst/>
            <a:cxnLst/>
            <a:rect l="l" t="t" r="r" b="b"/>
            <a:pathLst>
              <a:path w="35877" h="20751">
                <a:moveTo>
                  <a:pt x="0" y="0"/>
                </a:moveTo>
                <a:lnTo>
                  <a:pt x="35877" y="20751"/>
                </a:lnTo>
                <a:lnTo>
                  <a:pt x="26924" y="15519"/>
                </a:lnTo>
                <a:lnTo>
                  <a:pt x="25577" y="1473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4" name="object 2234"/>
          <p:cNvSpPr/>
          <p:nvPr/>
        </p:nvSpPr>
        <p:spPr>
          <a:xfrm>
            <a:off x="2034385" y="2338058"/>
            <a:ext cx="8953" cy="5143"/>
          </a:xfrm>
          <a:custGeom>
            <a:avLst/>
            <a:gdLst/>
            <a:ahLst/>
            <a:cxnLst/>
            <a:rect l="l" t="t" r="r" b="b"/>
            <a:pathLst>
              <a:path w="8953" h="5143">
                <a:moveTo>
                  <a:pt x="4673" y="2692"/>
                </a:moveTo>
                <a:lnTo>
                  <a:pt x="0" y="0"/>
                </a:lnTo>
                <a:lnTo>
                  <a:pt x="8953" y="5143"/>
                </a:lnTo>
                <a:lnTo>
                  <a:pt x="4673" y="269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5" name="object 2235"/>
          <p:cNvSpPr/>
          <p:nvPr/>
        </p:nvSpPr>
        <p:spPr>
          <a:xfrm>
            <a:off x="2043341" y="2343207"/>
            <a:ext cx="17970" cy="10375"/>
          </a:xfrm>
          <a:custGeom>
            <a:avLst/>
            <a:gdLst/>
            <a:ahLst/>
            <a:cxnLst/>
            <a:rect l="l" t="t" r="r" b="b"/>
            <a:pathLst>
              <a:path w="17970" h="10375">
                <a:moveTo>
                  <a:pt x="9893" y="5702"/>
                </a:moveTo>
                <a:lnTo>
                  <a:pt x="8940" y="5143"/>
                </a:lnTo>
                <a:lnTo>
                  <a:pt x="17970" y="10375"/>
                </a:lnTo>
                <a:lnTo>
                  <a:pt x="0" y="0"/>
                </a:lnTo>
                <a:lnTo>
                  <a:pt x="8940" y="5143"/>
                </a:lnTo>
                <a:lnTo>
                  <a:pt x="5384" y="308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6" name="object 2236"/>
          <p:cNvSpPr/>
          <p:nvPr/>
        </p:nvSpPr>
        <p:spPr>
          <a:xfrm>
            <a:off x="2052284" y="2348356"/>
            <a:ext cx="9029" cy="5232"/>
          </a:xfrm>
          <a:custGeom>
            <a:avLst/>
            <a:gdLst/>
            <a:ahLst/>
            <a:cxnLst/>
            <a:rect l="l" t="t" r="r" b="b"/>
            <a:pathLst>
              <a:path w="9029" h="5232">
                <a:moveTo>
                  <a:pt x="0" y="0"/>
                </a:moveTo>
                <a:lnTo>
                  <a:pt x="9029" y="5232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7" name="object 2237"/>
          <p:cNvSpPr/>
          <p:nvPr/>
        </p:nvSpPr>
        <p:spPr>
          <a:xfrm>
            <a:off x="2054185" y="2349464"/>
            <a:ext cx="3251" cy="1905"/>
          </a:xfrm>
          <a:custGeom>
            <a:avLst/>
            <a:gdLst/>
            <a:ahLst/>
            <a:cxnLst/>
            <a:rect l="l" t="t" r="r" b="b"/>
            <a:pathLst>
              <a:path w="3251" h="1905">
                <a:moveTo>
                  <a:pt x="0" y="0"/>
                </a:moveTo>
                <a:lnTo>
                  <a:pt x="3251" y="190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8" name="object 2238"/>
          <p:cNvSpPr/>
          <p:nvPr/>
        </p:nvSpPr>
        <p:spPr>
          <a:xfrm>
            <a:off x="2052283" y="2348351"/>
            <a:ext cx="17983" cy="10375"/>
          </a:xfrm>
          <a:custGeom>
            <a:avLst/>
            <a:gdLst/>
            <a:ahLst/>
            <a:cxnLst/>
            <a:rect l="l" t="t" r="r" b="b"/>
            <a:pathLst>
              <a:path w="17983" h="10375">
                <a:moveTo>
                  <a:pt x="9029" y="5232"/>
                </a:moveTo>
                <a:lnTo>
                  <a:pt x="17983" y="10375"/>
                </a:lnTo>
                <a:lnTo>
                  <a:pt x="12039" y="6972"/>
                </a:lnTo>
                <a:lnTo>
                  <a:pt x="17983" y="10375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9" name="object 2239"/>
          <p:cNvSpPr/>
          <p:nvPr/>
        </p:nvSpPr>
        <p:spPr>
          <a:xfrm>
            <a:off x="2061310" y="2353580"/>
            <a:ext cx="8877" cy="5143"/>
          </a:xfrm>
          <a:custGeom>
            <a:avLst/>
            <a:gdLst/>
            <a:ahLst/>
            <a:cxnLst/>
            <a:rect l="l" t="t" r="r" b="b"/>
            <a:pathLst>
              <a:path w="8877" h="5143">
                <a:moveTo>
                  <a:pt x="1587" y="952"/>
                </a:moveTo>
                <a:lnTo>
                  <a:pt x="0" y="0"/>
                </a:lnTo>
                <a:lnTo>
                  <a:pt x="8877" y="514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0" name="object 2240"/>
          <p:cNvSpPr/>
          <p:nvPr/>
        </p:nvSpPr>
        <p:spPr>
          <a:xfrm>
            <a:off x="2070265" y="2358734"/>
            <a:ext cx="17970" cy="10375"/>
          </a:xfrm>
          <a:custGeom>
            <a:avLst/>
            <a:gdLst/>
            <a:ahLst/>
            <a:cxnLst/>
            <a:rect l="l" t="t" r="r" b="b"/>
            <a:pathLst>
              <a:path w="17970" h="10375">
                <a:moveTo>
                  <a:pt x="17500" y="10134"/>
                </a:moveTo>
                <a:lnTo>
                  <a:pt x="9652" y="5613"/>
                </a:lnTo>
                <a:lnTo>
                  <a:pt x="17970" y="10375"/>
                </a:lnTo>
                <a:lnTo>
                  <a:pt x="0" y="0"/>
                </a:lnTo>
                <a:lnTo>
                  <a:pt x="7289" y="419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1" name="object 2241"/>
          <p:cNvSpPr/>
          <p:nvPr/>
        </p:nvSpPr>
        <p:spPr>
          <a:xfrm>
            <a:off x="2070262" y="2358725"/>
            <a:ext cx="8470" cy="4914"/>
          </a:xfrm>
          <a:custGeom>
            <a:avLst/>
            <a:gdLst/>
            <a:ahLst/>
            <a:cxnLst/>
            <a:rect l="l" t="t" r="r" b="b"/>
            <a:pathLst>
              <a:path w="8470" h="4914">
                <a:moveTo>
                  <a:pt x="1981" y="1193"/>
                </a:moveTo>
                <a:lnTo>
                  <a:pt x="0" y="0"/>
                </a:lnTo>
                <a:lnTo>
                  <a:pt x="8470" y="491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2" name="object 2242"/>
          <p:cNvSpPr/>
          <p:nvPr/>
        </p:nvSpPr>
        <p:spPr>
          <a:xfrm>
            <a:off x="2079212" y="2363957"/>
            <a:ext cx="711" cy="393"/>
          </a:xfrm>
          <a:custGeom>
            <a:avLst/>
            <a:gdLst/>
            <a:ahLst/>
            <a:cxnLst/>
            <a:rect l="l" t="t" r="r" b="b"/>
            <a:pathLst>
              <a:path w="711" h="393">
                <a:moveTo>
                  <a:pt x="0" y="0"/>
                </a:moveTo>
                <a:lnTo>
                  <a:pt x="711" y="39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3" name="object 2243"/>
          <p:cNvSpPr/>
          <p:nvPr/>
        </p:nvSpPr>
        <p:spPr>
          <a:xfrm>
            <a:off x="2088235" y="2369110"/>
            <a:ext cx="8242" cy="4749"/>
          </a:xfrm>
          <a:custGeom>
            <a:avLst/>
            <a:gdLst/>
            <a:ahLst/>
            <a:cxnLst/>
            <a:rect l="l" t="t" r="r" b="b"/>
            <a:pathLst>
              <a:path w="8242" h="4749">
                <a:moveTo>
                  <a:pt x="8242" y="4749"/>
                </a:moveTo>
                <a:lnTo>
                  <a:pt x="0" y="0"/>
                </a:lnTo>
                <a:lnTo>
                  <a:pt x="7454" y="426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4" name="object 2244"/>
          <p:cNvSpPr/>
          <p:nvPr/>
        </p:nvSpPr>
        <p:spPr>
          <a:xfrm>
            <a:off x="1980210" y="2277315"/>
            <a:ext cx="29781" cy="46647"/>
          </a:xfrm>
          <a:custGeom>
            <a:avLst/>
            <a:gdLst/>
            <a:ahLst/>
            <a:cxnLst/>
            <a:rect l="l" t="t" r="r" b="b"/>
            <a:pathLst>
              <a:path w="29781" h="46647">
                <a:moveTo>
                  <a:pt x="29781" y="46647"/>
                </a:moveTo>
                <a:lnTo>
                  <a:pt x="0" y="29464"/>
                </a:lnTo>
                <a:lnTo>
                  <a:pt x="17030" y="0"/>
                </a:lnTo>
                <a:lnTo>
                  <a:pt x="0" y="29464"/>
                </a:lnTo>
                <a:lnTo>
                  <a:pt x="29781" y="4664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5" name="object 2245"/>
          <p:cNvSpPr/>
          <p:nvPr/>
        </p:nvSpPr>
        <p:spPr>
          <a:xfrm>
            <a:off x="1980525" y="2277313"/>
            <a:ext cx="157060" cy="110477"/>
          </a:xfrm>
          <a:custGeom>
            <a:avLst/>
            <a:gdLst/>
            <a:ahLst/>
            <a:cxnLst/>
            <a:rect l="l" t="t" r="r" b="b"/>
            <a:pathLst>
              <a:path w="157060" h="110477">
                <a:moveTo>
                  <a:pt x="16713" y="0"/>
                </a:moveTo>
                <a:lnTo>
                  <a:pt x="0" y="28994"/>
                </a:lnTo>
                <a:lnTo>
                  <a:pt x="16713" y="0"/>
                </a:lnTo>
                <a:lnTo>
                  <a:pt x="0" y="28994"/>
                </a:lnTo>
                <a:lnTo>
                  <a:pt x="16713" y="0"/>
                </a:lnTo>
                <a:lnTo>
                  <a:pt x="157060" y="81026"/>
                </a:lnTo>
                <a:lnTo>
                  <a:pt x="140030" y="110477"/>
                </a:lnTo>
                <a:lnTo>
                  <a:pt x="0" y="2961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6" name="object 2246"/>
          <p:cNvSpPr/>
          <p:nvPr/>
        </p:nvSpPr>
        <p:spPr>
          <a:xfrm>
            <a:off x="1983306" y="2277313"/>
            <a:ext cx="13931" cy="24079"/>
          </a:xfrm>
          <a:custGeom>
            <a:avLst/>
            <a:gdLst/>
            <a:ahLst/>
            <a:cxnLst/>
            <a:rect l="l" t="t" r="r" b="b"/>
            <a:pathLst>
              <a:path w="13931" h="24079">
                <a:moveTo>
                  <a:pt x="13931" y="0"/>
                </a:moveTo>
                <a:lnTo>
                  <a:pt x="0" y="24079"/>
                </a:lnTo>
                <a:lnTo>
                  <a:pt x="13931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7" name="object 2247"/>
          <p:cNvSpPr/>
          <p:nvPr/>
        </p:nvSpPr>
        <p:spPr>
          <a:xfrm>
            <a:off x="1983301" y="2277310"/>
            <a:ext cx="13931" cy="24079"/>
          </a:xfrm>
          <a:custGeom>
            <a:avLst/>
            <a:gdLst/>
            <a:ahLst/>
            <a:cxnLst/>
            <a:rect l="l" t="t" r="r" b="b"/>
            <a:pathLst>
              <a:path w="13931" h="24079">
                <a:moveTo>
                  <a:pt x="0" y="24079"/>
                </a:moveTo>
                <a:lnTo>
                  <a:pt x="13931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8" name="object 2248"/>
          <p:cNvSpPr/>
          <p:nvPr/>
        </p:nvSpPr>
        <p:spPr>
          <a:xfrm>
            <a:off x="1983301" y="2277310"/>
            <a:ext cx="13931" cy="24079"/>
          </a:xfrm>
          <a:custGeom>
            <a:avLst/>
            <a:gdLst/>
            <a:ahLst/>
            <a:cxnLst/>
            <a:rect l="l" t="t" r="r" b="b"/>
            <a:pathLst>
              <a:path w="13931" h="24079">
                <a:moveTo>
                  <a:pt x="0" y="24079"/>
                </a:moveTo>
                <a:lnTo>
                  <a:pt x="13931" y="0"/>
                </a:lnTo>
                <a:lnTo>
                  <a:pt x="0" y="24079"/>
                </a:lnTo>
                <a:lnTo>
                  <a:pt x="13931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9" name="object 2249"/>
          <p:cNvSpPr/>
          <p:nvPr/>
        </p:nvSpPr>
        <p:spPr>
          <a:xfrm>
            <a:off x="2014347" y="2287134"/>
            <a:ext cx="20040" cy="11569"/>
          </a:xfrm>
          <a:custGeom>
            <a:avLst/>
            <a:gdLst/>
            <a:ahLst/>
            <a:cxnLst/>
            <a:rect l="l" t="t" r="r" b="b"/>
            <a:pathLst>
              <a:path w="20040" h="11569">
                <a:moveTo>
                  <a:pt x="0" y="0"/>
                </a:moveTo>
                <a:lnTo>
                  <a:pt x="20040" y="11569"/>
                </a:lnTo>
                <a:lnTo>
                  <a:pt x="15925" y="9182"/>
                </a:lnTo>
                <a:lnTo>
                  <a:pt x="20040" y="11569"/>
                </a:lnTo>
                <a:lnTo>
                  <a:pt x="11010" y="641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0" name="object 2250"/>
          <p:cNvSpPr/>
          <p:nvPr/>
        </p:nvSpPr>
        <p:spPr>
          <a:xfrm>
            <a:off x="2014347" y="2287134"/>
            <a:ext cx="20040" cy="11569"/>
          </a:xfrm>
          <a:custGeom>
            <a:avLst/>
            <a:gdLst/>
            <a:ahLst/>
            <a:cxnLst/>
            <a:rect l="l" t="t" r="r" b="b"/>
            <a:pathLst>
              <a:path w="20040" h="11569">
                <a:moveTo>
                  <a:pt x="0" y="0"/>
                </a:moveTo>
                <a:lnTo>
                  <a:pt x="20040" y="11569"/>
                </a:lnTo>
                <a:lnTo>
                  <a:pt x="15925" y="918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1" name="object 2251"/>
          <p:cNvSpPr/>
          <p:nvPr/>
        </p:nvSpPr>
        <p:spPr>
          <a:xfrm>
            <a:off x="2014345" y="2287134"/>
            <a:ext cx="20040" cy="11569"/>
          </a:xfrm>
          <a:custGeom>
            <a:avLst/>
            <a:gdLst/>
            <a:ahLst/>
            <a:cxnLst/>
            <a:rect l="l" t="t" r="r" b="b"/>
            <a:pathLst>
              <a:path w="20040" h="11569">
                <a:moveTo>
                  <a:pt x="11010" y="6413"/>
                </a:moveTo>
                <a:lnTo>
                  <a:pt x="20040" y="11569"/>
                </a:lnTo>
                <a:lnTo>
                  <a:pt x="15925" y="9182"/>
                </a:lnTo>
                <a:lnTo>
                  <a:pt x="20040" y="11569"/>
                </a:lnTo>
                <a:lnTo>
                  <a:pt x="0" y="0"/>
                </a:lnTo>
                <a:lnTo>
                  <a:pt x="20040" y="11569"/>
                </a:lnTo>
                <a:lnTo>
                  <a:pt x="15925" y="918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2" name="object 2252"/>
          <p:cNvSpPr/>
          <p:nvPr/>
        </p:nvSpPr>
        <p:spPr>
          <a:xfrm>
            <a:off x="2014347" y="2287134"/>
            <a:ext cx="20040" cy="11569"/>
          </a:xfrm>
          <a:custGeom>
            <a:avLst/>
            <a:gdLst/>
            <a:ahLst/>
            <a:cxnLst/>
            <a:rect l="l" t="t" r="r" b="b"/>
            <a:pathLst>
              <a:path w="20040" h="11569">
                <a:moveTo>
                  <a:pt x="0" y="0"/>
                </a:moveTo>
                <a:lnTo>
                  <a:pt x="20040" y="11569"/>
                </a:lnTo>
                <a:lnTo>
                  <a:pt x="15925" y="9182"/>
                </a:lnTo>
                <a:lnTo>
                  <a:pt x="20040" y="11569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3" name="object 2253"/>
          <p:cNvSpPr/>
          <p:nvPr/>
        </p:nvSpPr>
        <p:spPr>
          <a:xfrm>
            <a:off x="2014341" y="2287139"/>
            <a:ext cx="20040" cy="11557"/>
          </a:xfrm>
          <a:custGeom>
            <a:avLst/>
            <a:gdLst/>
            <a:ahLst/>
            <a:cxnLst/>
            <a:rect l="l" t="t" r="r" b="b"/>
            <a:pathLst>
              <a:path w="20040" h="11556">
                <a:moveTo>
                  <a:pt x="15925" y="9182"/>
                </a:moveTo>
                <a:lnTo>
                  <a:pt x="20040" y="11556"/>
                </a:lnTo>
                <a:lnTo>
                  <a:pt x="0" y="0"/>
                </a:lnTo>
                <a:lnTo>
                  <a:pt x="2070" y="1181"/>
                </a:lnTo>
                <a:lnTo>
                  <a:pt x="0" y="0"/>
                </a:lnTo>
                <a:lnTo>
                  <a:pt x="20040" y="11556"/>
                </a:lnTo>
                <a:lnTo>
                  <a:pt x="15925" y="9182"/>
                </a:lnTo>
                <a:lnTo>
                  <a:pt x="20040" y="11556"/>
                </a:lnTo>
                <a:lnTo>
                  <a:pt x="11010" y="641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4" name="object 2254"/>
          <p:cNvSpPr/>
          <p:nvPr/>
        </p:nvSpPr>
        <p:spPr>
          <a:xfrm>
            <a:off x="2014341" y="2287139"/>
            <a:ext cx="20040" cy="11557"/>
          </a:xfrm>
          <a:custGeom>
            <a:avLst/>
            <a:gdLst/>
            <a:ahLst/>
            <a:cxnLst/>
            <a:rect l="l" t="t" r="r" b="b"/>
            <a:pathLst>
              <a:path w="20040" h="11556">
                <a:moveTo>
                  <a:pt x="15925" y="9182"/>
                </a:moveTo>
                <a:lnTo>
                  <a:pt x="20040" y="11556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5" name="object 2255"/>
          <p:cNvSpPr/>
          <p:nvPr/>
        </p:nvSpPr>
        <p:spPr>
          <a:xfrm>
            <a:off x="2016412" y="2288320"/>
            <a:ext cx="17970" cy="10375"/>
          </a:xfrm>
          <a:custGeom>
            <a:avLst/>
            <a:gdLst/>
            <a:ahLst/>
            <a:cxnLst/>
            <a:rect l="l" t="t" r="r" b="b"/>
            <a:pathLst>
              <a:path w="17970" h="10375">
                <a:moveTo>
                  <a:pt x="13855" y="8000"/>
                </a:moveTo>
                <a:lnTo>
                  <a:pt x="17970" y="10375"/>
                </a:lnTo>
                <a:lnTo>
                  <a:pt x="0" y="0"/>
                </a:lnTo>
                <a:lnTo>
                  <a:pt x="17970" y="10375"/>
                </a:lnTo>
                <a:lnTo>
                  <a:pt x="13855" y="800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6" name="object 2256"/>
          <p:cNvSpPr/>
          <p:nvPr/>
        </p:nvSpPr>
        <p:spPr>
          <a:xfrm>
            <a:off x="2034385" y="2298697"/>
            <a:ext cx="17894" cy="10375"/>
          </a:xfrm>
          <a:custGeom>
            <a:avLst/>
            <a:gdLst/>
            <a:ahLst/>
            <a:cxnLst/>
            <a:rect l="l" t="t" r="r" b="b"/>
            <a:pathLst>
              <a:path w="17894" h="10375">
                <a:moveTo>
                  <a:pt x="0" y="0"/>
                </a:moveTo>
                <a:lnTo>
                  <a:pt x="8953" y="5232"/>
                </a:lnTo>
                <a:lnTo>
                  <a:pt x="0" y="0"/>
                </a:lnTo>
                <a:lnTo>
                  <a:pt x="8953" y="5232"/>
                </a:lnTo>
                <a:lnTo>
                  <a:pt x="4597" y="2692"/>
                </a:lnTo>
                <a:lnTo>
                  <a:pt x="17894" y="10375"/>
                </a:lnTo>
                <a:lnTo>
                  <a:pt x="12357" y="721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7" name="object 2257"/>
          <p:cNvSpPr/>
          <p:nvPr/>
        </p:nvSpPr>
        <p:spPr>
          <a:xfrm>
            <a:off x="2034385" y="2298697"/>
            <a:ext cx="8953" cy="5232"/>
          </a:xfrm>
          <a:custGeom>
            <a:avLst/>
            <a:gdLst/>
            <a:ahLst/>
            <a:cxnLst/>
            <a:rect l="l" t="t" r="r" b="b"/>
            <a:pathLst>
              <a:path w="8953" h="5232">
                <a:moveTo>
                  <a:pt x="0" y="0"/>
                </a:moveTo>
                <a:lnTo>
                  <a:pt x="8953" y="5232"/>
                </a:lnTo>
                <a:lnTo>
                  <a:pt x="4597" y="269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8" name="object 2258"/>
          <p:cNvSpPr/>
          <p:nvPr/>
        </p:nvSpPr>
        <p:spPr>
          <a:xfrm>
            <a:off x="2034385" y="2285946"/>
            <a:ext cx="44831" cy="27635"/>
          </a:xfrm>
          <a:custGeom>
            <a:avLst/>
            <a:gdLst/>
            <a:ahLst/>
            <a:cxnLst/>
            <a:rect l="l" t="t" r="r" b="b"/>
            <a:pathLst>
              <a:path w="44831" h="27635">
                <a:moveTo>
                  <a:pt x="0" y="12750"/>
                </a:moveTo>
                <a:lnTo>
                  <a:pt x="25666" y="27635"/>
                </a:lnTo>
                <a:lnTo>
                  <a:pt x="41732" y="0"/>
                </a:lnTo>
                <a:lnTo>
                  <a:pt x="44831" y="1816"/>
                </a:lnTo>
                <a:lnTo>
                  <a:pt x="44513" y="166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9" name="object 2259"/>
          <p:cNvSpPr/>
          <p:nvPr/>
        </p:nvSpPr>
        <p:spPr>
          <a:xfrm>
            <a:off x="2034385" y="2298697"/>
            <a:ext cx="4597" cy="2692"/>
          </a:xfrm>
          <a:custGeom>
            <a:avLst/>
            <a:gdLst/>
            <a:ahLst/>
            <a:cxnLst/>
            <a:rect l="l" t="t" r="r" b="b"/>
            <a:pathLst>
              <a:path w="4597" h="2692">
                <a:moveTo>
                  <a:pt x="0" y="0"/>
                </a:moveTo>
                <a:lnTo>
                  <a:pt x="4597" y="269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0" name="object 2260"/>
          <p:cNvSpPr/>
          <p:nvPr/>
        </p:nvSpPr>
        <p:spPr>
          <a:xfrm>
            <a:off x="2034385" y="2298697"/>
            <a:ext cx="17894" cy="10375"/>
          </a:xfrm>
          <a:custGeom>
            <a:avLst/>
            <a:gdLst/>
            <a:ahLst/>
            <a:cxnLst/>
            <a:rect l="l" t="t" r="r" b="b"/>
            <a:pathLst>
              <a:path w="17894" h="10375">
                <a:moveTo>
                  <a:pt x="0" y="0"/>
                </a:moveTo>
                <a:lnTo>
                  <a:pt x="17894" y="10375"/>
                </a:lnTo>
                <a:lnTo>
                  <a:pt x="12357" y="721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1" name="object 2261"/>
          <p:cNvSpPr/>
          <p:nvPr/>
        </p:nvSpPr>
        <p:spPr>
          <a:xfrm>
            <a:off x="2034385" y="2298697"/>
            <a:ext cx="17894" cy="10375"/>
          </a:xfrm>
          <a:custGeom>
            <a:avLst/>
            <a:gdLst/>
            <a:ahLst/>
            <a:cxnLst/>
            <a:rect l="l" t="t" r="r" b="b"/>
            <a:pathLst>
              <a:path w="17894" h="10375">
                <a:moveTo>
                  <a:pt x="0" y="0"/>
                </a:moveTo>
                <a:lnTo>
                  <a:pt x="17894" y="10375"/>
                </a:lnTo>
                <a:lnTo>
                  <a:pt x="12357" y="721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2" name="object 2262"/>
          <p:cNvSpPr/>
          <p:nvPr/>
        </p:nvSpPr>
        <p:spPr>
          <a:xfrm>
            <a:off x="2034385" y="2298697"/>
            <a:ext cx="25666" cy="14808"/>
          </a:xfrm>
          <a:custGeom>
            <a:avLst/>
            <a:gdLst/>
            <a:ahLst/>
            <a:cxnLst/>
            <a:rect l="l" t="t" r="r" b="b"/>
            <a:pathLst>
              <a:path w="25666" h="14808">
                <a:moveTo>
                  <a:pt x="0" y="0"/>
                </a:moveTo>
                <a:lnTo>
                  <a:pt x="8953" y="5232"/>
                </a:lnTo>
                <a:lnTo>
                  <a:pt x="0" y="0"/>
                </a:lnTo>
                <a:lnTo>
                  <a:pt x="25666" y="14808"/>
                </a:lnTo>
                <a:lnTo>
                  <a:pt x="12357" y="7213"/>
                </a:lnTo>
                <a:lnTo>
                  <a:pt x="17894" y="10375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3" name="object 2263"/>
          <p:cNvSpPr/>
          <p:nvPr/>
        </p:nvSpPr>
        <p:spPr>
          <a:xfrm>
            <a:off x="2043334" y="2303924"/>
            <a:ext cx="17983" cy="10375"/>
          </a:xfrm>
          <a:custGeom>
            <a:avLst/>
            <a:gdLst/>
            <a:ahLst/>
            <a:cxnLst/>
            <a:rect l="l" t="t" r="r" b="b"/>
            <a:pathLst>
              <a:path w="17983" h="10375">
                <a:moveTo>
                  <a:pt x="0" y="0"/>
                </a:moveTo>
                <a:lnTo>
                  <a:pt x="17983" y="10375"/>
                </a:lnTo>
                <a:lnTo>
                  <a:pt x="16789" y="966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4" name="object 2264"/>
          <p:cNvSpPr/>
          <p:nvPr/>
        </p:nvSpPr>
        <p:spPr>
          <a:xfrm>
            <a:off x="2034381" y="2298692"/>
            <a:ext cx="33426" cy="14820"/>
          </a:xfrm>
          <a:custGeom>
            <a:avLst/>
            <a:gdLst/>
            <a:ahLst/>
            <a:cxnLst/>
            <a:rect l="l" t="t" r="r" b="b"/>
            <a:pathLst>
              <a:path w="33426" h="14820">
                <a:moveTo>
                  <a:pt x="8953" y="5232"/>
                </a:moveTo>
                <a:lnTo>
                  <a:pt x="25666" y="14820"/>
                </a:lnTo>
                <a:lnTo>
                  <a:pt x="20193" y="11645"/>
                </a:lnTo>
                <a:lnTo>
                  <a:pt x="25666" y="14820"/>
                </a:lnTo>
                <a:lnTo>
                  <a:pt x="20193" y="11645"/>
                </a:lnTo>
                <a:lnTo>
                  <a:pt x="25666" y="14820"/>
                </a:lnTo>
                <a:lnTo>
                  <a:pt x="33426" y="1511"/>
                </a:lnTo>
                <a:lnTo>
                  <a:pt x="25666" y="14820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5" name="object 2265"/>
          <p:cNvSpPr/>
          <p:nvPr/>
        </p:nvSpPr>
        <p:spPr>
          <a:xfrm>
            <a:off x="2038977" y="2301389"/>
            <a:ext cx="13309" cy="7683"/>
          </a:xfrm>
          <a:custGeom>
            <a:avLst/>
            <a:gdLst/>
            <a:ahLst/>
            <a:cxnLst/>
            <a:rect l="l" t="t" r="r" b="b"/>
            <a:pathLst>
              <a:path w="13309" h="7683">
                <a:moveTo>
                  <a:pt x="0" y="0"/>
                </a:moveTo>
                <a:lnTo>
                  <a:pt x="4356" y="2540"/>
                </a:lnTo>
                <a:lnTo>
                  <a:pt x="13309" y="7683"/>
                </a:lnTo>
                <a:lnTo>
                  <a:pt x="7759" y="452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6" name="object 2266"/>
          <p:cNvSpPr/>
          <p:nvPr/>
        </p:nvSpPr>
        <p:spPr>
          <a:xfrm>
            <a:off x="2034390" y="2298697"/>
            <a:ext cx="17894" cy="10375"/>
          </a:xfrm>
          <a:custGeom>
            <a:avLst/>
            <a:gdLst/>
            <a:ahLst/>
            <a:cxnLst/>
            <a:rect l="l" t="t" r="r" b="b"/>
            <a:pathLst>
              <a:path w="17894" h="10375">
                <a:moveTo>
                  <a:pt x="17894" y="10375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7" name="object 2267"/>
          <p:cNvSpPr/>
          <p:nvPr/>
        </p:nvSpPr>
        <p:spPr>
          <a:xfrm>
            <a:off x="2052284" y="2309073"/>
            <a:ext cx="7759" cy="4432"/>
          </a:xfrm>
          <a:custGeom>
            <a:avLst/>
            <a:gdLst/>
            <a:ahLst/>
            <a:cxnLst/>
            <a:rect l="l" t="t" r="r" b="b"/>
            <a:pathLst>
              <a:path w="7759" h="4432">
                <a:moveTo>
                  <a:pt x="0" y="0"/>
                </a:moveTo>
                <a:lnTo>
                  <a:pt x="7759" y="4432"/>
                </a:lnTo>
                <a:lnTo>
                  <a:pt x="2298" y="1270"/>
                </a:lnTo>
                <a:lnTo>
                  <a:pt x="7759" y="4432"/>
                </a:lnTo>
                <a:lnTo>
                  <a:pt x="2298" y="127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8" name="object 2268"/>
          <p:cNvSpPr/>
          <p:nvPr/>
        </p:nvSpPr>
        <p:spPr>
          <a:xfrm>
            <a:off x="2043336" y="2303924"/>
            <a:ext cx="8940" cy="5156"/>
          </a:xfrm>
          <a:custGeom>
            <a:avLst/>
            <a:gdLst/>
            <a:ahLst/>
            <a:cxnLst/>
            <a:rect l="l" t="t" r="r" b="b"/>
            <a:pathLst>
              <a:path w="8940" h="5156">
                <a:moveTo>
                  <a:pt x="3403" y="1981"/>
                </a:moveTo>
                <a:lnTo>
                  <a:pt x="8940" y="5156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9" name="object 2269"/>
          <p:cNvSpPr/>
          <p:nvPr/>
        </p:nvSpPr>
        <p:spPr>
          <a:xfrm>
            <a:off x="2043333" y="2300203"/>
            <a:ext cx="24472" cy="13309"/>
          </a:xfrm>
          <a:custGeom>
            <a:avLst/>
            <a:gdLst/>
            <a:ahLst/>
            <a:cxnLst/>
            <a:rect l="l" t="t" r="r" b="b"/>
            <a:pathLst>
              <a:path w="24472" h="13309">
                <a:moveTo>
                  <a:pt x="24472" y="0"/>
                </a:moveTo>
                <a:lnTo>
                  <a:pt x="16713" y="13309"/>
                </a:lnTo>
                <a:lnTo>
                  <a:pt x="8953" y="8864"/>
                </a:lnTo>
                <a:lnTo>
                  <a:pt x="0" y="372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0" name="object 2270"/>
          <p:cNvSpPr/>
          <p:nvPr/>
        </p:nvSpPr>
        <p:spPr>
          <a:xfrm>
            <a:off x="2043336" y="2300203"/>
            <a:ext cx="24472" cy="13309"/>
          </a:xfrm>
          <a:custGeom>
            <a:avLst/>
            <a:gdLst/>
            <a:ahLst/>
            <a:cxnLst/>
            <a:rect l="l" t="t" r="r" b="b"/>
            <a:pathLst>
              <a:path w="24472" h="13309">
                <a:moveTo>
                  <a:pt x="3403" y="5702"/>
                </a:moveTo>
                <a:lnTo>
                  <a:pt x="8940" y="8877"/>
                </a:lnTo>
                <a:lnTo>
                  <a:pt x="0" y="3721"/>
                </a:lnTo>
                <a:lnTo>
                  <a:pt x="16713" y="13309"/>
                </a:lnTo>
                <a:lnTo>
                  <a:pt x="11252" y="10134"/>
                </a:lnTo>
                <a:lnTo>
                  <a:pt x="16713" y="13309"/>
                </a:lnTo>
                <a:lnTo>
                  <a:pt x="11252" y="10134"/>
                </a:lnTo>
                <a:lnTo>
                  <a:pt x="16713" y="13309"/>
                </a:lnTo>
                <a:lnTo>
                  <a:pt x="24472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1" name="object 2271"/>
          <p:cNvSpPr/>
          <p:nvPr/>
        </p:nvSpPr>
        <p:spPr>
          <a:xfrm>
            <a:off x="2043334" y="2303924"/>
            <a:ext cx="8953" cy="5143"/>
          </a:xfrm>
          <a:custGeom>
            <a:avLst/>
            <a:gdLst/>
            <a:ahLst/>
            <a:cxnLst/>
            <a:rect l="l" t="t" r="r" b="b"/>
            <a:pathLst>
              <a:path w="8953" h="5143">
                <a:moveTo>
                  <a:pt x="0" y="0"/>
                </a:moveTo>
                <a:lnTo>
                  <a:pt x="8953" y="5143"/>
                </a:lnTo>
                <a:lnTo>
                  <a:pt x="3403" y="198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2" name="object 2272"/>
          <p:cNvSpPr/>
          <p:nvPr/>
        </p:nvSpPr>
        <p:spPr>
          <a:xfrm>
            <a:off x="2043333" y="2300203"/>
            <a:ext cx="24472" cy="13309"/>
          </a:xfrm>
          <a:custGeom>
            <a:avLst/>
            <a:gdLst/>
            <a:ahLst/>
            <a:cxnLst/>
            <a:rect l="l" t="t" r="r" b="b"/>
            <a:pathLst>
              <a:path w="24472" h="13309">
                <a:moveTo>
                  <a:pt x="24472" y="0"/>
                </a:moveTo>
                <a:lnTo>
                  <a:pt x="16713" y="13309"/>
                </a:lnTo>
                <a:lnTo>
                  <a:pt x="0" y="372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3" name="object 2273"/>
          <p:cNvSpPr/>
          <p:nvPr/>
        </p:nvSpPr>
        <p:spPr>
          <a:xfrm>
            <a:off x="2043336" y="2303924"/>
            <a:ext cx="8940" cy="5156"/>
          </a:xfrm>
          <a:custGeom>
            <a:avLst/>
            <a:gdLst/>
            <a:ahLst/>
            <a:cxnLst/>
            <a:rect l="l" t="t" r="r" b="b"/>
            <a:pathLst>
              <a:path w="8940" h="5156">
                <a:moveTo>
                  <a:pt x="3403" y="1981"/>
                </a:moveTo>
                <a:lnTo>
                  <a:pt x="8940" y="5156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4" name="object 2274"/>
          <p:cNvSpPr/>
          <p:nvPr/>
        </p:nvSpPr>
        <p:spPr>
          <a:xfrm>
            <a:off x="2054585" y="2310344"/>
            <a:ext cx="5461" cy="3162"/>
          </a:xfrm>
          <a:custGeom>
            <a:avLst/>
            <a:gdLst/>
            <a:ahLst/>
            <a:cxnLst/>
            <a:rect l="l" t="t" r="r" b="b"/>
            <a:pathLst>
              <a:path w="5461" h="3162">
                <a:moveTo>
                  <a:pt x="5461" y="3162"/>
                </a:moveTo>
                <a:lnTo>
                  <a:pt x="0" y="0"/>
                </a:lnTo>
                <a:lnTo>
                  <a:pt x="5461" y="316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5" name="object 2275"/>
          <p:cNvSpPr/>
          <p:nvPr/>
        </p:nvSpPr>
        <p:spPr>
          <a:xfrm>
            <a:off x="2052284" y="2300208"/>
            <a:ext cx="15519" cy="13296"/>
          </a:xfrm>
          <a:custGeom>
            <a:avLst/>
            <a:gdLst/>
            <a:ahLst/>
            <a:cxnLst/>
            <a:rect l="l" t="t" r="r" b="b"/>
            <a:pathLst>
              <a:path w="15519" h="13296">
                <a:moveTo>
                  <a:pt x="0" y="8864"/>
                </a:moveTo>
                <a:lnTo>
                  <a:pt x="7759" y="13296"/>
                </a:lnTo>
                <a:lnTo>
                  <a:pt x="2298" y="10134"/>
                </a:lnTo>
                <a:lnTo>
                  <a:pt x="7759" y="13296"/>
                </a:lnTo>
                <a:lnTo>
                  <a:pt x="15519" y="0"/>
                </a:lnTo>
                <a:lnTo>
                  <a:pt x="7759" y="13296"/>
                </a:lnTo>
                <a:lnTo>
                  <a:pt x="0" y="886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6" name="object 2276"/>
          <p:cNvSpPr/>
          <p:nvPr/>
        </p:nvSpPr>
        <p:spPr>
          <a:xfrm>
            <a:off x="2052286" y="2300203"/>
            <a:ext cx="15519" cy="13309"/>
          </a:xfrm>
          <a:custGeom>
            <a:avLst/>
            <a:gdLst/>
            <a:ahLst/>
            <a:cxnLst/>
            <a:rect l="l" t="t" r="r" b="b"/>
            <a:pathLst>
              <a:path w="15519" h="13309">
                <a:moveTo>
                  <a:pt x="15519" y="0"/>
                </a:moveTo>
                <a:lnTo>
                  <a:pt x="7759" y="13309"/>
                </a:lnTo>
                <a:lnTo>
                  <a:pt x="0" y="886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7" name="object 2277"/>
          <p:cNvSpPr/>
          <p:nvPr/>
        </p:nvSpPr>
        <p:spPr>
          <a:xfrm>
            <a:off x="2054581" y="2310340"/>
            <a:ext cx="7835" cy="4597"/>
          </a:xfrm>
          <a:custGeom>
            <a:avLst/>
            <a:gdLst/>
            <a:ahLst/>
            <a:cxnLst/>
            <a:rect l="l" t="t" r="r" b="b"/>
            <a:pathLst>
              <a:path w="7835" h="4597">
                <a:moveTo>
                  <a:pt x="0" y="0"/>
                </a:moveTo>
                <a:lnTo>
                  <a:pt x="7835" y="4597"/>
                </a:lnTo>
                <a:lnTo>
                  <a:pt x="6807" y="396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8" name="object 2278"/>
          <p:cNvSpPr/>
          <p:nvPr/>
        </p:nvSpPr>
        <p:spPr>
          <a:xfrm>
            <a:off x="2061319" y="2314301"/>
            <a:ext cx="4826" cy="2768"/>
          </a:xfrm>
          <a:custGeom>
            <a:avLst/>
            <a:gdLst/>
            <a:ahLst/>
            <a:cxnLst/>
            <a:rect l="l" t="t" r="r" b="b"/>
            <a:pathLst>
              <a:path w="4825" h="2768">
                <a:moveTo>
                  <a:pt x="4825" y="2768"/>
                </a:moveTo>
                <a:lnTo>
                  <a:pt x="0" y="0"/>
                </a:lnTo>
                <a:lnTo>
                  <a:pt x="711" y="39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9" name="object 2279"/>
          <p:cNvSpPr/>
          <p:nvPr/>
        </p:nvSpPr>
        <p:spPr>
          <a:xfrm>
            <a:off x="2054581" y="2300206"/>
            <a:ext cx="13220" cy="13296"/>
          </a:xfrm>
          <a:custGeom>
            <a:avLst/>
            <a:gdLst/>
            <a:ahLst/>
            <a:cxnLst/>
            <a:rect l="l" t="t" r="r" b="b"/>
            <a:pathLst>
              <a:path w="13220" h="13296">
                <a:moveTo>
                  <a:pt x="0" y="10134"/>
                </a:moveTo>
                <a:lnTo>
                  <a:pt x="5461" y="13296"/>
                </a:lnTo>
                <a:lnTo>
                  <a:pt x="1322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0" name="object 2280"/>
          <p:cNvSpPr/>
          <p:nvPr/>
        </p:nvSpPr>
        <p:spPr>
          <a:xfrm>
            <a:off x="2068991" y="2318656"/>
            <a:ext cx="10223" cy="5943"/>
          </a:xfrm>
          <a:custGeom>
            <a:avLst/>
            <a:gdLst/>
            <a:ahLst/>
            <a:cxnLst/>
            <a:rect l="l" t="t" r="r" b="b"/>
            <a:pathLst>
              <a:path w="10223" h="5943">
                <a:moveTo>
                  <a:pt x="4597" y="2692"/>
                </a:moveTo>
                <a:lnTo>
                  <a:pt x="2451" y="1498"/>
                </a:lnTo>
                <a:lnTo>
                  <a:pt x="10223" y="5943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1" name="object 2281"/>
          <p:cNvSpPr/>
          <p:nvPr/>
        </p:nvSpPr>
        <p:spPr>
          <a:xfrm>
            <a:off x="2070262" y="2319447"/>
            <a:ext cx="1193" cy="711"/>
          </a:xfrm>
          <a:custGeom>
            <a:avLst/>
            <a:gdLst/>
            <a:ahLst/>
            <a:cxnLst/>
            <a:rect l="l" t="t" r="r" b="b"/>
            <a:pathLst>
              <a:path w="1193" h="711">
                <a:moveTo>
                  <a:pt x="0" y="0"/>
                </a:moveTo>
                <a:lnTo>
                  <a:pt x="1193" y="71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2" name="object 2282"/>
          <p:cNvSpPr/>
          <p:nvPr/>
        </p:nvSpPr>
        <p:spPr>
          <a:xfrm>
            <a:off x="2062500" y="2315013"/>
            <a:ext cx="2933" cy="1663"/>
          </a:xfrm>
          <a:custGeom>
            <a:avLst/>
            <a:gdLst/>
            <a:ahLst/>
            <a:cxnLst/>
            <a:rect l="l" t="t" r="r" b="b"/>
            <a:pathLst>
              <a:path w="2933" h="1663">
                <a:moveTo>
                  <a:pt x="0" y="0"/>
                </a:moveTo>
                <a:lnTo>
                  <a:pt x="2933" y="166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3" name="object 2283"/>
          <p:cNvSpPr/>
          <p:nvPr/>
        </p:nvSpPr>
        <p:spPr>
          <a:xfrm>
            <a:off x="2067648" y="2317944"/>
            <a:ext cx="1739" cy="1028"/>
          </a:xfrm>
          <a:custGeom>
            <a:avLst/>
            <a:gdLst/>
            <a:ahLst/>
            <a:cxnLst/>
            <a:rect l="l" t="t" r="r" b="b"/>
            <a:pathLst>
              <a:path w="1739" h="1028">
                <a:moveTo>
                  <a:pt x="0" y="0"/>
                </a:moveTo>
                <a:lnTo>
                  <a:pt x="1739" y="102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4" name="object 2284"/>
          <p:cNvSpPr/>
          <p:nvPr/>
        </p:nvSpPr>
        <p:spPr>
          <a:xfrm>
            <a:off x="2062420" y="2314934"/>
            <a:ext cx="2057" cy="1193"/>
          </a:xfrm>
          <a:custGeom>
            <a:avLst/>
            <a:gdLst/>
            <a:ahLst/>
            <a:cxnLst/>
            <a:rect l="l" t="t" r="r" b="b"/>
            <a:pathLst>
              <a:path w="2057" h="1193">
                <a:moveTo>
                  <a:pt x="0" y="0"/>
                </a:moveTo>
                <a:lnTo>
                  <a:pt x="2057" y="119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5" name="object 2285"/>
          <p:cNvSpPr/>
          <p:nvPr/>
        </p:nvSpPr>
        <p:spPr>
          <a:xfrm>
            <a:off x="2067173" y="2300196"/>
            <a:ext cx="635" cy="1193"/>
          </a:xfrm>
          <a:custGeom>
            <a:avLst/>
            <a:gdLst/>
            <a:ahLst/>
            <a:cxnLst/>
            <a:rect l="l" t="t" r="r" b="b"/>
            <a:pathLst>
              <a:path w="635" h="1193">
                <a:moveTo>
                  <a:pt x="0" y="1193"/>
                </a:moveTo>
                <a:lnTo>
                  <a:pt x="635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6" name="object 2286"/>
          <p:cNvSpPr/>
          <p:nvPr/>
        </p:nvSpPr>
        <p:spPr>
          <a:xfrm>
            <a:off x="2072473" y="2320711"/>
            <a:ext cx="6743" cy="3886"/>
          </a:xfrm>
          <a:custGeom>
            <a:avLst/>
            <a:gdLst/>
            <a:ahLst/>
            <a:cxnLst/>
            <a:rect l="l" t="t" r="r" b="b"/>
            <a:pathLst>
              <a:path w="6743" h="3886">
                <a:moveTo>
                  <a:pt x="2146" y="1270"/>
                </a:moveTo>
                <a:lnTo>
                  <a:pt x="1905" y="1104"/>
                </a:lnTo>
                <a:lnTo>
                  <a:pt x="6743" y="3886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7" name="object 2287"/>
          <p:cNvSpPr/>
          <p:nvPr/>
        </p:nvSpPr>
        <p:spPr>
          <a:xfrm>
            <a:off x="2073272" y="2321190"/>
            <a:ext cx="12433" cy="7124"/>
          </a:xfrm>
          <a:custGeom>
            <a:avLst/>
            <a:gdLst/>
            <a:ahLst/>
            <a:cxnLst/>
            <a:rect l="l" t="t" r="r" b="b"/>
            <a:pathLst>
              <a:path w="12433" h="7124">
                <a:moveTo>
                  <a:pt x="0" y="0"/>
                </a:moveTo>
                <a:lnTo>
                  <a:pt x="12433" y="7124"/>
                </a:lnTo>
                <a:lnTo>
                  <a:pt x="5943" y="340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8" name="object 2288"/>
          <p:cNvSpPr/>
          <p:nvPr/>
        </p:nvSpPr>
        <p:spPr>
          <a:xfrm>
            <a:off x="2074773" y="2294421"/>
            <a:ext cx="16002" cy="30175"/>
          </a:xfrm>
          <a:custGeom>
            <a:avLst/>
            <a:gdLst/>
            <a:ahLst/>
            <a:cxnLst/>
            <a:rect l="l" t="t" r="r" b="b"/>
            <a:pathLst>
              <a:path w="16001" h="30175">
                <a:moveTo>
                  <a:pt x="16001" y="0"/>
                </a:moveTo>
                <a:lnTo>
                  <a:pt x="0" y="27635"/>
                </a:lnTo>
                <a:lnTo>
                  <a:pt x="4432" y="30175"/>
                </a:lnTo>
                <a:lnTo>
                  <a:pt x="0" y="27635"/>
                </a:lnTo>
                <a:lnTo>
                  <a:pt x="1739" y="28663"/>
                </a:lnTo>
                <a:lnTo>
                  <a:pt x="0" y="27635"/>
                </a:lnTo>
                <a:lnTo>
                  <a:pt x="4432" y="30175"/>
                </a:lnTo>
                <a:lnTo>
                  <a:pt x="0" y="27635"/>
                </a:lnTo>
                <a:lnTo>
                  <a:pt x="4432" y="30175"/>
                </a:lnTo>
                <a:lnTo>
                  <a:pt x="0" y="27635"/>
                </a:lnTo>
                <a:lnTo>
                  <a:pt x="4432" y="30175"/>
                </a:lnTo>
                <a:lnTo>
                  <a:pt x="1739" y="28663"/>
                </a:lnTo>
                <a:lnTo>
                  <a:pt x="4432" y="30175"/>
                </a:lnTo>
                <a:lnTo>
                  <a:pt x="0" y="2763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9" name="object 2289"/>
          <p:cNvSpPr/>
          <p:nvPr/>
        </p:nvSpPr>
        <p:spPr>
          <a:xfrm>
            <a:off x="2074773" y="2294421"/>
            <a:ext cx="16002" cy="30175"/>
          </a:xfrm>
          <a:custGeom>
            <a:avLst/>
            <a:gdLst/>
            <a:ahLst/>
            <a:cxnLst/>
            <a:rect l="l" t="t" r="r" b="b"/>
            <a:pathLst>
              <a:path w="16001" h="30175">
                <a:moveTo>
                  <a:pt x="16001" y="0"/>
                </a:moveTo>
                <a:lnTo>
                  <a:pt x="0" y="27635"/>
                </a:lnTo>
                <a:lnTo>
                  <a:pt x="4432" y="30175"/>
                </a:lnTo>
                <a:lnTo>
                  <a:pt x="0" y="27635"/>
                </a:lnTo>
                <a:lnTo>
                  <a:pt x="1739" y="28587"/>
                </a:lnTo>
                <a:lnTo>
                  <a:pt x="0" y="27635"/>
                </a:lnTo>
                <a:lnTo>
                  <a:pt x="16001" y="0"/>
                </a:lnTo>
                <a:lnTo>
                  <a:pt x="0" y="27635"/>
                </a:lnTo>
                <a:lnTo>
                  <a:pt x="4432" y="30175"/>
                </a:lnTo>
                <a:lnTo>
                  <a:pt x="0" y="27635"/>
                </a:lnTo>
                <a:lnTo>
                  <a:pt x="4432" y="30175"/>
                </a:lnTo>
                <a:lnTo>
                  <a:pt x="0" y="27635"/>
                </a:lnTo>
                <a:lnTo>
                  <a:pt x="16001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0" name="object 2290"/>
          <p:cNvSpPr/>
          <p:nvPr/>
        </p:nvSpPr>
        <p:spPr>
          <a:xfrm>
            <a:off x="2074777" y="2322061"/>
            <a:ext cx="4432" cy="2540"/>
          </a:xfrm>
          <a:custGeom>
            <a:avLst/>
            <a:gdLst/>
            <a:ahLst/>
            <a:cxnLst/>
            <a:rect l="l" t="t" r="r" b="b"/>
            <a:pathLst>
              <a:path w="4432" h="2539">
                <a:moveTo>
                  <a:pt x="0" y="0"/>
                </a:moveTo>
                <a:lnTo>
                  <a:pt x="4432" y="2540"/>
                </a:lnTo>
                <a:lnTo>
                  <a:pt x="0" y="0"/>
                </a:lnTo>
                <a:lnTo>
                  <a:pt x="4432" y="2540"/>
                </a:lnTo>
                <a:lnTo>
                  <a:pt x="0" y="0"/>
                </a:lnTo>
                <a:lnTo>
                  <a:pt x="4432" y="2540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1" name="object 2291"/>
          <p:cNvSpPr/>
          <p:nvPr/>
        </p:nvSpPr>
        <p:spPr>
          <a:xfrm>
            <a:off x="2079212" y="2324595"/>
            <a:ext cx="27012" cy="15608"/>
          </a:xfrm>
          <a:custGeom>
            <a:avLst/>
            <a:gdLst/>
            <a:ahLst/>
            <a:cxnLst/>
            <a:rect l="l" t="t" r="r" b="b"/>
            <a:pathLst>
              <a:path w="27012" h="15608">
                <a:moveTo>
                  <a:pt x="0" y="0"/>
                </a:moveTo>
                <a:lnTo>
                  <a:pt x="27012" y="15608"/>
                </a:lnTo>
                <a:lnTo>
                  <a:pt x="17983" y="1037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2" name="object 2292"/>
          <p:cNvSpPr/>
          <p:nvPr/>
        </p:nvSpPr>
        <p:spPr>
          <a:xfrm>
            <a:off x="2074783" y="2322056"/>
            <a:ext cx="13462" cy="7772"/>
          </a:xfrm>
          <a:custGeom>
            <a:avLst/>
            <a:gdLst/>
            <a:ahLst/>
            <a:cxnLst/>
            <a:rect l="l" t="t" r="r" b="b"/>
            <a:pathLst>
              <a:path w="13462" h="7772">
                <a:moveTo>
                  <a:pt x="10922" y="6261"/>
                </a:moveTo>
                <a:lnTo>
                  <a:pt x="13462" y="7772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3" name="object 2293"/>
          <p:cNvSpPr/>
          <p:nvPr/>
        </p:nvSpPr>
        <p:spPr>
          <a:xfrm>
            <a:off x="2074773" y="2322060"/>
            <a:ext cx="4445" cy="2540"/>
          </a:xfrm>
          <a:custGeom>
            <a:avLst/>
            <a:gdLst/>
            <a:ahLst/>
            <a:cxnLst/>
            <a:rect l="l" t="t" r="r" b="b"/>
            <a:pathLst>
              <a:path w="4444" h="2539">
                <a:moveTo>
                  <a:pt x="558" y="317"/>
                </a:moveTo>
                <a:lnTo>
                  <a:pt x="0" y="0"/>
                </a:lnTo>
                <a:lnTo>
                  <a:pt x="4445" y="2539"/>
                </a:lnTo>
                <a:lnTo>
                  <a:pt x="558" y="31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4" name="object 2294"/>
          <p:cNvSpPr/>
          <p:nvPr/>
        </p:nvSpPr>
        <p:spPr>
          <a:xfrm>
            <a:off x="2074777" y="2294426"/>
            <a:ext cx="16002" cy="30175"/>
          </a:xfrm>
          <a:custGeom>
            <a:avLst/>
            <a:gdLst/>
            <a:ahLst/>
            <a:cxnLst/>
            <a:rect l="l" t="t" r="r" b="b"/>
            <a:pathLst>
              <a:path w="16001" h="30175">
                <a:moveTo>
                  <a:pt x="0" y="27635"/>
                </a:moveTo>
                <a:lnTo>
                  <a:pt x="4432" y="30175"/>
                </a:lnTo>
                <a:lnTo>
                  <a:pt x="0" y="27635"/>
                </a:lnTo>
                <a:lnTo>
                  <a:pt x="4432" y="30175"/>
                </a:lnTo>
                <a:lnTo>
                  <a:pt x="317" y="27800"/>
                </a:lnTo>
                <a:lnTo>
                  <a:pt x="0" y="27635"/>
                </a:lnTo>
                <a:lnTo>
                  <a:pt x="4432" y="30175"/>
                </a:lnTo>
                <a:lnTo>
                  <a:pt x="0" y="27635"/>
                </a:lnTo>
                <a:lnTo>
                  <a:pt x="4432" y="30175"/>
                </a:lnTo>
                <a:lnTo>
                  <a:pt x="0" y="27635"/>
                </a:lnTo>
                <a:lnTo>
                  <a:pt x="4432" y="30175"/>
                </a:lnTo>
                <a:lnTo>
                  <a:pt x="0" y="27635"/>
                </a:lnTo>
                <a:lnTo>
                  <a:pt x="16002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5" name="object 2295"/>
          <p:cNvSpPr/>
          <p:nvPr/>
        </p:nvSpPr>
        <p:spPr>
          <a:xfrm>
            <a:off x="2074779" y="2294420"/>
            <a:ext cx="16002" cy="33896"/>
          </a:xfrm>
          <a:custGeom>
            <a:avLst/>
            <a:gdLst/>
            <a:ahLst/>
            <a:cxnLst/>
            <a:rect l="l" t="t" r="r" b="b"/>
            <a:pathLst>
              <a:path w="16001" h="33896">
                <a:moveTo>
                  <a:pt x="4432" y="30175"/>
                </a:moveTo>
                <a:lnTo>
                  <a:pt x="10921" y="33896"/>
                </a:lnTo>
                <a:lnTo>
                  <a:pt x="0" y="27635"/>
                </a:lnTo>
                <a:lnTo>
                  <a:pt x="4432" y="30175"/>
                </a:lnTo>
                <a:lnTo>
                  <a:pt x="0" y="27635"/>
                </a:lnTo>
                <a:lnTo>
                  <a:pt x="4432" y="30175"/>
                </a:lnTo>
                <a:lnTo>
                  <a:pt x="0" y="27635"/>
                </a:lnTo>
                <a:lnTo>
                  <a:pt x="16001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6" name="object 2296"/>
          <p:cNvSpPr/>
          <p:nvPr/>
        </p:nvSpPr>
        <p:spPr>
          <a:xfrm>
            <a:off x="2079212" y="2324595"/>
            <a:ext cx="17983" cy="10375"/>
          </a:xfrm>
          <a:custGeom>
            <a:avLst/>
            <a:gdLst/>
            <a:ahLst/>
            <a:cxnLst/>
            <a:rect l="l" t="t" r="r" b="b"/>
            <a:pathLst>
              <a:path w="17983" h="10375">
                <a:moveTo>
                  <a:pt x="0" y="0"/>
                </a:moveTo>
                <a:lnTo>
                  <a:pt x="6489" y="3721"/>
                </a:lnTo>
                <a:lnTo>
                  <a:pt x="0" y="0"/>
                </a:lnTo>
                <a:lnTo>
                  <a:pt x="17983" y="10375"/>
                </a:lnTo>
                <a:lnTo>
                  <a:pt x="6489" y="372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7" name="object 2297"/>
          <p:cNvSpPr/>
          <p:nvPr/>
        </p:nvSpPr>
        <p:spPr>
          <a:xfrm>
            <a:off x="2074777" y="2322061"/>
            <a:ext cx="4432" cy="2540"/>
          </a:xfrm>
          <a:custGeom>
            <a:avLst/>
            <a:gdLst/>
            <a:ahLst/>
            <a:cxnLst/>
            <a:rect l="l" t="t" r="r" b="b"/>
            <a:pathLst>
              <a:path w="4432" h="2539">
                <a:moveTo>
                  <a:pt x="0" y="0"/>
                </a:moveTo>
                <a:lnTo>
                  <a:pt x="4432" y="2540"/>
                </a:lnTo>
                <a:lnTo>
                  <a:pt x="1193" y="635"/>
                </a:lnTo>
                <a:lnTo>
                  <a:pt x="0" y="0"/>
                </a:lnTo>
                <a:lnTo>
                  <a:pt x="4432" y="2540"/>
                </a:lnTo>
                <a:lnTo>
                  <a:pt x="2057" y="1193"/>
                </a:lnTo>
                <a:lnTo>
                  <a:pt x="0" y="0"/>
                </a:lnTo>
                <a:lnTo>
                  <a:pt x="4432" y="2540"/>
                </a:lnTo>
                <a:lnTo>
                  <a:pt x="1739" y="952"/>
                </a:lnTo>
                <a:lnTo>
                  <a:pt x="4432" y="2540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8" name="object 2298"/>
          <p:cNvSpPr/>
          <p:nvPr/>
        </p:nvSpPr>
        <p:spPr>
          <a:xfrm>
            <a:off x="2079212" y="2324595"/>
            <a:ext cx="17983" cy="10375"/>
          </a:xfrm>
          <a:custGeom>
            <a:avLst/>
            <a:gdLst/>
            <a:ahLst/>
            <a:cxnLst/>
            <a:rect l="l" t="t" r="r" b="b"/>
            <a:pathLst>
              <a:path w="17983" h="10375">
                <a:moveTo>
                  <a:pt x="0" y="0"/>
                </a:moveTo>
                <a:lnTo>
                  <a:pt x="17983" y="10375"/>
                </a:lnTo>
                <a:lnTo>
                  <a:pt x="9029" y="5232"/>
                </a:lnTo>
                <a:lnTo>
                  <a:pt x="0" y="0"/>
                </a:lnTo>
                <a:lnTo>
                  <a:pt x="9029" y="5232"/>
                </a:lnTo>
                <a:lnTo>
                  <a:pt x="6489" y="3721"/>
                </a:lnTo>
                <a:lnTo>
                  <a:pt x="17983" y="10375"/>
                </a:lnTo>
                <a:lnTo>
                  <a:pt x="9029" y="523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9" name="object 2299"/>
          <p:cNvSpPr/>
          <p:nvPr/>
        </p:nvSpPr>
        <p:spPr>
          <a:xfrm>
            <a:off x="2074777" y="2294426"/>
            <a:ext cx="16002" cy="30175"/>
          </a:xfrm>
          <a:custGeom>
            <a:avLst/>
            <a:gdLst/>
            <a:ahLst/>
            <a:cxnLst/>
            <a:rect l="l" t="t" r="r" b="b"/>
            <a:pathLst>
              <a:path w="16001" h="30175">
                <a:moveTo>
                  <a:pt x="0" y="27635"/>
                </a:moveTo>
                <a:lnTo>
                  <a:pt x="4432" y="30175"/>
                </a:lnTo>
                <a:lnTo>
                  <a:pt x="0" y="27635"/>
                </a:lnTo>
                <a:lnTo>
                  <a:pt x="16002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0" name="object 2300"/>
          <p:cNvSpPr/>
          <p:nvPr/>
        </p:nvSpPr>
        <p:spPr>
          <a:xfrm>
            <a:off x="2074776" y="2322057"/>
            <a:ext cx="4432" cy="2540"/>
          </a:xfrm>
          <a:custGeom>
            <a:avLst/>
            <a:gdLst/>
            <a:ahLst/>
            <a:cxnLst/>
            <a:rect l="l" t="t" r="r" b="b"/>
            <a:pathLst>
              <a:path w="4432" h="2539">
                <a:moveTo>
                  <a:pt x="1663" y="952"/>
                </a:moveTo>
                <a:lnTo>
                  <a:pt x="0" y="0"/>
                </a:lnTo>
                <a:lnTo>
                  <a:pt x="4432" y="2540"/>
                </a:lnTo>
                <a:lnTo>
                  <a:pt x="1663" y="95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1" name="object 2301"/>
          <p:cNvSpPr/>
          <p:nvPr/>
        </p:nvSpPr>
        <p:spPr>
          <a:xfrm>
            <a:off x="2074773" y="2322060"/>
            <a:ext cx="4445" cy="2540"/>
          </a:xfrm>
          <a:custGeom>
            <a:avLst/>
            <a:gdLst/>
            <a:ahLst/>
            <a:cxnLst/>
            <a:rect l="l" t="t" r="r" b="b"/>
            <a:pathLst>
              <a:path w="4444" h="2539">
                <a:moveTo>
                  <a:pt x="558" y="317"/>
                </a:moveTo>
                <a:lnTo>
                  <a:pt x="0" y="0"/>
                </a:lnTo>
                <a:lnTo>
                  <a:pt x="4445" y="2539"/>
                </a:lnTo>
                <a:lnTo>
                  <a:pt x="558" y="31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2" name="object 2302"/>
          <p:cNvSpPr/>
          <p:nvPr/>
        </p:nvSpPr>
        <p:spPr>
          <a:xfrm>
            <a:off x="2074777" y="2294185"/>
            <a:ext cx="16002" cy="27876"/>
          </a:xfrm>
          <a:custGeom>
            <a:avLst/>
            <a:gdLst/>
            <a:ahLst/>
            <a:cxnLst/>
            <a:rect l="l" t="t" r="r" b="b"/>
            <a:pathLst>
              <a:path w="16001" h="27876">
                <a:moveTo>
                  <a:pt x="0" y="27876"/>
                </a:moveTo>
                <a:lnTo>
                  <a:pt x="16002" y="241"/>
                </a:lnTo>
                <a:lnTo>
                  <a:pt x="15595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3" name="object 2303"/>
          <p:cNvSpPr/>
          <p:nvPr/>
        </p:nvSpPr>
        <p:spPr>
          <a:xfrm>
            <a:off x="2074778" y="2322057"/>
            <a:ext cx="4432" cy="2540"/>
          </a:xfrm>
          <a:custGeom>
            <a:avLst/>
            <a:gdLst/>
            <a:ahLst/>
            <a:cxnLst/>
            <a:rect l="l" t="t" r="r" b="b"/>
            <a:pathLst>
              <a:path w="4432" h="2539">
                <a:moveTo>
                  <a:pt x="1739" y="952"/>
                </a:moveTo>
                <a:lnTo>
                  <a:pt x="0" y="0"/>
                </a:lnTo>
                <a:lnTo>
                  <a:pt x="4432" y="2540"/>
                </a:lnTo>
                <a:lnTo>
                  <a:pt x="0" y="0"/>
                </a:lnTo>
                <a:lnTo>
                  <a:pt x="4432" y="2540"/>
                </a:lnTo>
                <a:lnTo>
                  <a:pt x="1739" y="95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4" name="object 2304"/>
          <p:cNvSpPr/>
          <p:nvPr/>
        </p:nvSpPr>
        <p:spPr>
          <a:xfrm>
            <a:off x="2079212" y="2324595"/>
            <a:ext cx="22098" cy="12750"/>
          </a:xfrm>
          <a:custGeom>
            <a:avLst/>
            <a:gdLst/>
            <a:ahLst/>
            <a:cxnLst/>
            <a:rect l="l" t="t" r="r" b="b"/>
            <a:pathLst>
              <a:path w="22098" h="12750">
                <a:moveTo>
                  <a:pt x="0" y="0"/>
                </a:moveTo>
                <a:lnTo>
                  <a:pt x="22098" y="12750"/>
                </a:lnTo>
                <a:lnTo>
                  <a:pt x="19875" y="1148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5" name="object 2305"/>
          <p:cNvSpPr/>
          <p:nvPr/>
        </p:nvSpPr>
        <p:spPr>
          <a:xfrm>
            <a:off x="2074777" y="2294426"/>
            <a:ext cx="16002" cy="27635"/>
          </a:xfrm>
          <a:custGeom>
            <a:avLst/>
            <a:gdLst/>
            <a:ahLst/>
            <a:cxnLst/>
            <a:rect l="l" t="t" r="r" b="b"/>
            <a:pathLst>
              <a:path w="16001" h="27635">
                <a:moveTo>
                  <a:pt x="0" y="27635"/>
                </a:moveTo>
                <a:lnTo>
                  <a:pt x="16002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6" name="object 2306"/>
          <p:cNvSpPr/>
          <p:nvPr/>
        </p:nvSpPr>
        <p:spPr>
          <a:xfrm>
            <a:off x="2078737" y="2287529"/>
            <a:ext cx="469" cy="241"/>
          </a:xfrm>
          <a:custGeom>
            <a:avLst/>
            <a:gdLst/>
            <a:ahLst/>
            <a:cxnLst/>
            <a:rect l="l" t="t" r="r" b="b"/>
            <a:pathLst>
              <a:path w="469" h="241">
                <a:moveTo>
                  <a:pt x="0" y="0"/>
                </a:moveTo>
                <a:lnTo>
                  <a:pt x="469" y="241"/>
                </a:lnTo>
                <a:lnTo>
                  <a:pt x="165" y="7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7" name="object 2307"/>
          <p:cNvSpPr/>
          <p:nvPr/>
        </p:nvSpPr>
        <p:spPr>
          <a:xfrm>
            <a:off x="2079212" y="2287766"/>
            <a:ext cx="1193" cy="711"/>
          </a:xfrm>
          <a:custGeom>
            <a:avLst/>
            <a:gdLst/>
            <a:ahLst/>
            <a:cxnLst/>
            <a:rect l="l" t="t" r="r" b="b"/>
            <a:pathLst>
              <a:path w="1193" h="711">
                <a:moveTo>
                  <a:pt x="0" y="0"/>
                </a:moveTo>
                <a:lnTo>
                  <a:pt x="1193" y="711"/>
                </a:lnTo>
                <a:lnTo>
                  <a:pt x="469" y="24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8" name="object 2308"/>
          <p:cNvSpPr/>
          <p:nvPr/>
        </p:nvSpPr>
        <p:spPr>
          <a:xfrm>
            <a:off x="2078732" y="2287529"/>
            <a:ext cx="3568" cy="1981"/>
          </a:xfrm>
          <a:custGeom>
            <a:avLst/>
            <a:gdLst/>
            <a:ahLst/>
            <a:cxnLst/>
            <a:rect l="l" t="t" r="r" b="b"/>
            <a:pathLst>
              <a:path w="3568" h="1981">
                <a:moveTo>
                  <a:pt x="3568" y="1981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9" name="object 2309"/>
          <p:cNvSpPr/>
          <p:nvPr/>
        </p:nvSpPr>
        <p:spPr>
          <a:xfrm>
            <a:off x="2078730" y="2287531"/>
            <a:ext cx="482" cy="241"/>
          </a:xfrm>
          <a:custGeom>
            <a:avLst/>
            <a:gdLst/>
            <a:ahLst/>
            <a:cxnLst/>
            <a:rect l="l" t="t" r="r" b="b"/>
            <a:pathLst>
              <a:path w="482" h="241">
                <a:moveTo>
                  <a:pt x="165" y="76"/>
                </a:moveTo>
                <a:lnTo>
                  <a:pt x="482" y="241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0" name="object 2310"/>
          <p:cNvSpPr/>
          <p:nvPr/>
        </p:nvSpPr>
        <p:spPr>
          <a:xfrm>
            <a:off x="2079212" y="2287766"/>
            <a:ext cx="5067" cy="2933"/>
          </a:xfrm>
          <a:custGeom>
            <a:avLst/>
            <a:gdLst/>
            <a:ahLst/>
            <a:cxnLst/>
            <a:rect l="l" t="t" r="r" b="b"/>
            <a:pathLst>
              <a:path w="5067" h="2933">
                <a:moveTo>
                  <a:pt x="0" y="0"/>
                </a:moveTo>
                <a:lnTo>
                  <a:pt x="5067" y="293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1" name="object 2311"/>
          <p:cNvSpPr/>
          <p:nvPr/>
        </p:nvSpPr>
        <p:spPr>
          <a:xfrm>
            <a:off x="2078730" y="2287531"/>
            <a:ext cx="482" cy="241"/>
          </a:xfrm>
          <a:custGeom>
            <a:avLst/>
            <a:gdLst/>
            <a:ahLst/>
            <a:cxnLst/>
            <a:rect l="l" t="t" r="r" b="b"/>
            <a:pathLst>
              <a:path w="482" h="241">
                <a:moveTo>
                  <a:pt x="165" y="76"/>
                </a:moveTo>
                <a:lnTo>
                  <a:pt x="482" y="241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2" name="object 2312"/>
          <p:cNvSpPr/>
          <p:nvPr/>
        </p:nvSpPr>
        <p:spPr>
          <a:xfrm>
            <a:off x="2078899" y="2287612"/>
            <a:ext cx="1498" cy="863"/>
          </a:xfrm>
          <a:custGeom>
            <a:avLst/>
            <a:gdLst/>
            <a:ahLst/>
            <a:cxnLst/>
            <a:rect l="l" t="t" r="r" b="b"/>
            <a:pathLst>
              <a:path w="1498" h="863">
                <a:moveTo>
                  <a:pt x="787" y="393"/>
                </a:moveTo>
                <a:lnTo>
                  <a:pt x="1498" y="863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3" name="object 2313"/>
          <p:cNvSpPr/>
          <p:nvPr/>
        </p:nvSpPr>
        <p:spPr>
          <a:xfrm>
            <a:off x="2078732" y="2287529"/>
            <a:ext cx="3568" cy="1981"/>
          </a:xfrm>
          <a:custGeom>
            <a:avLst/>
            <a:gdLst/>
            <a:ahLst/>
            <a:cxnLst/>
            <a:rect l="l" t="t" r="r" b="b"/>
            <a:pathLst>
              <a:path w="3568" h="1981">
                <a:moveTo>
                  <a:pt x="3568" y="1981"/>
                </a:moveTo>
                <a:lnTo>
                  <a:pt x="165" y="76"/>
                </a:lnTo>
                <a:lnTo>
                  <a:pt x="482" y="241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4" name="object 2314"/>
          <p:cNvSpPr/>
          <p:nvPr/>
        </p:nvSpPr>
        <p:spPr>
          <a:xfrm>
            <a:off x="2079212" y="2287766"/>
            <a:ext cx="5067" cy="2933"/>
          </a:xfrm>
          <a:custGeom>
            <a:avLst/>
            <a:gdLst/>
            <a:ahLst/>
            <a:cxnLst/>
            <a:rect l="l" t="t" r="r" b="b"/>
            <a:pathLst>
              <a:path w="5067" h="2933">
                <a:moveTo>
                  <a:pt x="0" y="0"/>
                </a:moveTo>
                <a:lnTo>
                  <a:pt x="5067" y="293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5" name="object 2315"/>
          <p:cNvSpPr/>
          <p:nvPr/>
        </p:nvSpPr>
        <p:spPr>
          <a:xfrm>
            <a:off x="2078896" y="2287607"/>
            <a:ext cx="1498" cy="876"/>
          </a:xfrm>
          <a:custGeom>
            <a:avLst/>
            <a:gdLst/>
            <a:ahLst/>
            <a:cxnLst/>
            <a:rect l="l" t="t" r="r" b="b"/>
            <a:pathLst>
              <a:path w="1498" h="876">
                <a:moveTo>
                  <a:pt x="0" y="0"/>
                </a:moveTo>
                <a:lnTo>
                  <a:pt x="1498" y="876"/>
                </a:lnTo>
                <a:lnTo>
                  <a:pt x="787" y="39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6" name="object 2316"/>
          <p:cNvSpPr/>
          <p:nvPr/>
        </p:nvSpPr>
        <p:spPr>
          <a:xfrm>
            <a:off x="2078896" y="2287607"/>
            <a:ext cx="5384" cy="3086"/>
          </a:xfrm>
          <a:custGeom>
            <a:avLst/>
            <a:gdLst/>
            <a:ahLst/>
            <a:cxnLst/>
            <a:rect l="l" t="t" r="r" b="b"/>
            <a:pathLst>
              <a:path w="5384" h="3086">
                <a:moveTo>
                  <a:pt x="0" y="0"/>
                </a:moveTo>
                <a:lnTo>
                  <a:pt x="5384" y="308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7" name="object 2317"/>
          <p:cNvSpPr/>
          <p:nvPr/>
        </p:nvSpPr>
        <p:spPr>
          <a:xfrm>
            <a:off x="2078899" y="2287612"/>
            <a:ext cx="1498" cy="863"/>
          </a:xfrm>
          <a:custGeom>
            <a:avLst/>
            <a:gdLst/>
            <a:ahLst/>
            <a:cxnLst/>
            <a:rect l="l" t="t" r="r" b="b"/>
            <a:pathLst>
              <a:path w="1498" h="863">
                <a:moveTo>
                  <a:pt x="787" y="393"/>
                </a:moveTo>
                <a:lnTo>
                  <a:pt x="1498" y="863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8" name="object 2318"/>
          <p:cNvSpPr/>
          <p:nvPr/>
        </p:nvSpPr>
        <p:spPr>
          <a:xfrm>
            <a:off x="2079210" y="2324591"/>
            <a:ext cx="9029" cy="5232"/>
          </a:xfrm>
          <a:custGeom>
            <a:avLst/>
            <a:gdLst/>
            <a:ahLst/>
            <a:cxnLst/>
            <a:rect l="l" t="t" r="r" b="b"/>
            <a:pathLst>
              <a:path w="9029" h="5232">
                <a:moveTo>
                  <a:pt x="9029" y="5232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9" name="object 2319"/>
          <p:cNvSpPr/>
          <p:nvPr/>
        </p:nvSpPr>
        <p:spPr>
          <a:xfrm>
            <a:off x="2088240" y="2329823"/>
            <a:ext cx="13068" cy="7518"/>
          </a:xfrm>
          <a:custGeom>
            <a:avLst/>
            <a:gdLst/>
            <a:ahLst/>
            <a:cxnLst/>
            <a:rect l="l" t="t" r="r" b="b"/>
            <a:pathLst>
              <a:path w="13068" h="7518">
                <a:moveTo>
                  <a:pt x="0" y="0"/>
                </a:moveTo>
                <a:lnTo>
                  <a:pt x="13068" y="7518"/>
                </a:lnTo>
                <a:lnTo>
                  <a:pt x="8953" y="514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0" name="object 2320"/>
          <p:cNvSpPr/>
          <p:nvPr/>
        </p:nvSpPr>
        <p:spPr>
          <a:xfrm>
            <a:off x="2085705" y="2328317"/>
            <a:ext cx="2540" cy="1511"/>
          </a:xfrm>
          <a:custGeom>
            <a:avLst/>
            <a:gdLst/>
            <a:ahLst/>
            <a:cxnLst/>
            <a:rect l="l" t="t" r="r" b="b"/>
            <a:pathLst>
              <a:path w="2539" h="1511">
                <a:moveTo>
                  <a:pt x="0" y="0"/>
                </a:moveTo>
                <a:lnTo>
                  <a:pt x="2540" y="151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1" name="object 2321"/>
          <p:cNvSpPr/>
          <p:nvPr/>
        </p:nvSpPr>
        <p:spPr>
          <a:xfrm>
            <a:off x="2079216" y="2324599"/>
            <a:ext cx="22098" cy="12750"/>
          </a:xfrm>
          <a:custGeom>
            <a:avLst/>
            <a:gdLst/>
            <a:ahLst/>
            <a:cxnLst/>
            <a:rect l="l" t="t" r="r" b="b"/>
            <a:pathLst>
              <a:path w="22098" h="12750">
                <a:moveTo>
                  <a:pt x="19875" y="11480"/>
                </a:moveTo>
                <a:lnTo>
                  <a:pt x="22097" y="12750"/>
                </a:lnTo>
                <a:lnTo>
                  <a:pt x="6489" y="3721"/>
                </a:lnTo>
                <a:lnTo>
                  <a:pt x="9029" y="5219"/>
                </a:lnTo>
                <a:lnTo>
                  <a:pt x="0" y="0"/>
                </a:lnTo>
                <a:lnTo>
                  <a:pt x="6489" y="3721"/>
                </a:lnTo>
                <a:lnTo>
                  <a:pt x="0" y="0"/>
                </a:lnTo>
                <a:lnTo>
                  <a:pt x="6489" y="372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2" name="object 2322"/>
          <p:cNvSpPr/>
          <p:nvPr/>
        </p:nvSpPr>
        <p:spPr>
          <a:xfrm>
            <a:off x="2085700" y="2328312"/>
            <a:ext cx="11493" cy="6654"/>
          </a:xfrm>
          <a:custGeom>
            <a:avLst/>
            <a:gdLst/>
            <a:ahLst/>
            <a:cxnLst/>
            <a:rect l="l" t="t" r="r" b="b"/>
            <a:pathLst>
              <a:path w="11493" h="6654">
                <a:moveTo>
                  <a:pt x="2539" y="1511"/>
                </a:moveTo>
                <a:lnTo>
                  <a:pt x="0" y="0"/>
                </a:lnTo>
                <a:lnTo>
                  <a:pt x="11493" y="6654"/>
                </a:lnTo>
                <a:lnTo>
                  <a:pt x="2539" y="151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3" name="object 2323"/>
          <p:cNvSpPr/>
          <p:nvPr/>
        </p:nvSpPr>
        <p:spPr>
          <a:xfrm>
            <a:off x="2085705" y="2328317"/>
            <a:ext cx="11480" cy="6654"/>
          </a:xfrm>
          <a:custGeom>
            <a:avLst/>
            <a:gdLst/>
            <a:ahLst/>
            <a:cxnLst/>
            <a:rect l="l" t="t" r="r" b="b"/>
            <a:pathLst>
              <a:path w="11480" h="6654">
                <a:moveTo>
                  <a:pt x="0" y="0"/>
                </a:moveTo>
                <a:lnTo>
                  <a:pt x="11480" y="665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4" name="object 2324"/>
          <p:cNvSpPr/>
          <p:nvPr/>
        </p:nvSpPr>
        <p:spPr>
          <a:xfrm>
            <a:off x="2085705" y="2328317"/>
            <a:ext cx="15608" cy="9029"/>
          </a:xfrm>
          <a:custGeom>
            <a:avLst/>
            <a:gdLst/>
            <a:ahLst/>
            <a:cxnLst/>
            <a:rect l="l" t="t" r="r" b="b"/>
            <a:pathLst>
              <a:path w="15608" h="9029">
                <a:moveTo>
                  <a:pt x="0" y="0"/>
                </a:moveTo>
                <a:lnTo>
                  <a:pt x="15608" y="9029"/>
                </a:lnTo>
                <a:lnTo>
                  <a:pt x="13385" y="775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5" name="object 2325"/>
          <p:cNvSpPr/>
          <p:nvPr/>
        </p:nvSpPr>
        <p:spPr>
          <a:xfrm>
            <a:off x="2079216" y="2324596"/>
            <a:ext cx="6489" cy="3721"/>
          </a:xfrm>
          <a:custGeom>
            <a:avLst/>
            <a:gdLst/>
            <a:ahLst/>
            <a:cxnLst/>
            <a:rect l="l" t="t" r="r" b="b"/>
            <a:pathLst>
              <a:path w="6489" h="3721">
                <a:moveTo>
                  <a:pt x="6489" y="3721"/>
                </a:moveTo>
                <a:lnTo>
                  <a:pt x="0" y="0"/>
                </a:lnTo>
                <a:lnTo>
                  <a:pt x="6489" y="372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6" name="object 2326"/>
          <p:cNvSpPr/>
          <p:nvPr/>
        </p:nvSpPr>
        <p:spPr>
          <a:xfrm>
            <a:off x="2086102" y="2291723"/>
            <a:ext cx="2692" cy="1587"/>
          </a:xfrm>
          <a:custGeom>
            <a:avLst/>
            <a:gdLst/>
            <a:ahLst/>
            <a:cxnLst/>
            <a:rect l="l" t="t" r="r" b="b"/>
            <a:pathLst>
              <a:path w="2692" h="1587">
                <a:moveTo>
                  <a:pt x="2692" y="1587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7" name="object 2327"/>
          <p:cNvSpPr/>
          <p:nvPr/>
        </p:nvSpPr>
        <p:spPr>
          <a:xfrm>
            <a:off x="2086099" y="2291732"/>
            <a:ext cx="2616" cy="1498"/>
          </a:xfrm>
          <a:custGeom>
            <a:avLst/>
            <a:gdLst/>
            <a:ahLst/>
            <a:cxnLst/>
            <a:rect l="l" t="t" r="r" b="b"/>
            <a:pathLst>
              <a:path w="2616" h="1498">
                <a:moveTo>
                  <a:pt x="2616" y="1498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8" name="object 2328"/>
          <p:cNvSpPr/>
          <p:nvPr/>
        </p:nvSpPr>
        <p:spPr>
          <a:xfrm>
            <a:off x="2088240" y="2292995"/>
            <a:ext cx="2146" cy="1193"/>
          </a:xfrm>
          <a:custGeom>
            <a:avLst/>
            <a:gdLst/>
            <a:ahLst/>
            <a:cxnLst/>
            <a:rect l="l" t="t" r="r" b="b"/>
            <a:pathLst>
              <a:path w="2146" h="1193">
                <a:moveTo>
                  <a:pt x="0" y="0"/>
                </a:moveTo>
                <a:lnTo>
                  <a:pt x="2146" y="1193"/>
                </a:lnTo>
                <a:lnTo>
                  <a:pt x="0" y="0"/>
                </a:lnTo>
                <a:lnTo>
                  <a:pt x="558" y="31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9" name="object 2329"/>
          <p:cNvSpPr/>
          <p:nvPr/>
        </p:nvSpPr>
        <p:spPr>
          <a:xfrm>
            <a:off x="2086100" y="2291727"/>
            <a:ext cx="4356" cy="2540"/>
          </a:xfrm>
          <a:custGeom>
            <a:avLst/>
            <a:gdLst/>
            <a:ahLst/>
            <a:cxnLst/>
            <a:rect l="l" t="t" r="r" b="b"/>
            <a:pathLst>
              <a:path w="4356" h="2539">
                <a:moveTo>
                  <a:pt x="0" y="0"/>
                </a:moveTo>
                <a:lnTo>
                  <a:pt x="4356" y="254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0" name="object 2330"/>
          <p:cNvSpPr/>
          <p:nvPr/>
        </p:nvSpPr>
        <p:spPr>
          <a:xfrm>
            <a:off x="2088235" y="2292993"/>
            <a:ext cx="558" cy="317"/>
          </a:xfrm>
          <a:custGeom>
            <a:avLst/>
            <a:gdLst/>
            <a:ahLst/>
            <a:cxnLst/>
            <a:rect l="l" t="t" r="r" b="b"/>
            <a:pathLst>
              <a:path w="558" h="317">
                <a:moveTo>
                  <a:pt x="558" y="317"/>
                </a:moveTo>
                <a:lnTo>
                  <a:pt x="0" y="0"/>
                </a:lnTo>
                <a:lnTo>
                  <a:pt x="482" y="24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1" name="object 2331"/>
          <p:cNvSpPr/>
          <p:nvPr/>
        </p:nvSpPr>
        <p:spPr>
          <a:xfrm>
            <a:off x="2086102" y="2291723"/>
            <a:ext cx="2692" cy="1587"/>
          </a:xfrm>
          <a:custGeom>
            <a:avLst/>
            <a:gdLst/>
            <a:ahLst/>
            <a:cxnLst/>
            <a:rect l="l" t="t" r="r" b="b"/>
            <a:pathLst>
              <a:path w="2692" h="1587">
                <a:moveTo>
                  <a:pt x="2692" y="1587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2" name="object 2332"/>
          <p:cNvSpPr/>
          <p:nvPr/>
        </p:nvSpPr>
        <p:spPr>
          <a:xfrm>
            <a:off x="2088245" y="2292990"/>
            <a:ext cx="2209" cy="1270"/>
          </a:xfrm>
          <a:custGeom>
            <a:avLst/>
            <a:gdLst/>
            <a:ahLst/>
            <a:cxnLst/>
            <a:rect l="l" t="t" r="r" b="b"/>
            <a:pathLst>
              <a:path w="2209" h="1269">
                <a:moveTo>
                  <a:pt x="469" y="241"/>
                </a:moveTo>
                <a:lnTo>
                  <a:pt x="0" y="0"/>
                </a:lnTo>
                <a:lnTo>
                  <a:pt x="2209" y="127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3" name="object 2333"/>
          <p:cNvSpPr/>
          <p:nvPr/>
        </p:nvSpPr>
        <p:spPr>
          <a:xfrm>
            <a:off x="2086100" y="2291727"/>
            <a:ext cx="4356" cy="2540"/>
          </a:xfrm>
          <a:custGeom>
            <a:avLst/>
            <a:gdLst/>
            <a:ahLst/>
            <a:cxnLst/>
            <a:rect l="l" t="t" r="r" b="b"/>
            <a:pathLst>
              <a:path w="4356" h="2539">
                <a:moveTo>
                  <a:pt x="0" y="0"/>
                </a:moveTo>
                <a:lnTo>
                  <a:pt x="4356" y="2540"/>
                </a:lnTo>
                <a:lnTo>
                  <a:pt x="0" y="0"/>
                </a:lnTo>
                <a:lnTo>
                  <a:pt x="4279" y="2451"/>
                </a:lnTo>
                <a:lnTo>
                  <a:pt x="3492" y="205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4" name="object 2334"/>
          <p:cNvSpPr/>
          <p:nvPr/>
        </p:nvSpPr>
        <p:spPr>
          <a:xfrm>
            <a:off x="2088245" y="2292990"/>
            <a:ext cx="546" cy="317"/>
          </a:xfrm>
          <a:custGeom>
            <a:avLst/>
            <a:gdLst/>
            <a:ahLst/>
            <a:cxnLst/>
            <a:rect l="l" t="t" r="r" b="b"/>
            <a:pathLst>
              <a:path w="546" h="317">
                <a:moveTo>
                  <a:pt x="469" y="241"/>
                </a:moveTo>
                <a:lnTo>
                  <a:pt x="0" y="0"/>
                </a:lnTo>
                <a:lnTo>
                  <a:pt x="546" y="31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5" name="object 2335"/>
          <p:cNvSpPr/>
          <p:nvPr/>
        </p:nvSpPr>
        <p:spPr>
          <a:xfrm>
            <a:off x="2086099" y="2291732"/>
            <a:ext cx="2616" cy="1498"/>
          </a:xfrm>
          <a:custGeom>
            <a:avLst/>
            <a:gdLst/>
            <a:ahLst/>
            <a:cxnLst/>
            <a:rect l="l" t="t" r="r" b="b"/>
            <a:pathLst>
              <a:path w="2616" h="1498">
                <a:moveTo>
                  <a:pt x="2616" y="1498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6" name="object 2336"/>
          <p:cNvSpPr/>
          <p:nvPr/>
        </p:nvSpPr>
        <p:spPr>
          <a:xfrm>
            <a:off x="2086095" y="2291728"/>
            <a:ext cx="4279" cy="2451"/>
          </a:xfrm>
          <a:custGeom>
            <a:avLst/>
            <a:gdLst/>
            <a:ahLst/>
            <a:cxnLst/>
            <a:rect l="l" t="t" r="r" b="b"/>
            <a:pathLst>
              <a:path w="4279" h="2451">
                <a:moveTo>
                  <a:pt x="3492" y="2057"/>
                </a:moveTo>
                <a:lnTo>
                  <a:pt x="4279" y="2451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7" name="object 2337"/>
          <p:cNvSpPr/>
          <p:nvPr/>
        </p:nvSpPr>
        <p:spPr>
          <a:xfrm>
            <a:off x="2086099" y="2291732"/>
            <a:ext cx="2692" cy="1574"/>
          </a:xfrm>
          <a:custGeom>
            <a:avLst/>
            <a:gdLst/>
            <a:ahLst/>
            <a:cxnLst/>
            <a:rect l="l" t="t" r="r" b="b"/>
            <a:pathLst>
              <a:path w="2692" h="1574">
                <a:moveTo>
                  <a:pt x="2616" y="1498"/>
                </a:moveTo>
                <a:lnTo>
                  <a:pt x="2146" y="1257"/>
                </a:lnTo>
                <a:lnTo>
                  <a:pt x="2692" y="1574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8" name="object 2338"/>
          <p:cNvSpPr/>
          <p:nvPr/>
        </p:nvSpPr>
        <p:spPr>
          <a:xfrm>
            <a:off x="2080395" y="2288487"/>
            <a:ext cx="3886" cy="2209"/>
          </a:xfrm>
          <a:custGeom>
            <a:avLst/>
            <a:gdLst/>
            <a:ahLst/>
            <a:cxnLst/>
            <a:rect l="l" t="t" r="r" b="b"/>
            <a:pathLst>
              <a:path w="3886" h="2209">
                <a:moveTo>
                  <a:pt x="3886" y="2209"/>
                </a:moveTo>
                <a:lnTo>
                  <a:pt x="0" y="0"/>
                </a:lnTo>
                <a:lnTo>
                  <a:pt x="1905" y="101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9" name="object 2339"/>
          <p:cNvSpPr/>
          <p:nvPr/>
        </p:nvSpPr>
        <p:spPr>
          <a:xfrm>
            <a:off x="2079693" y="2288005"/>
            <a:ext cx="7518" cy="4356"/>
          </a:xfrm>
          <a:custGeom>
            <a:avLst/>
            <a:gdLst/>
            <a:ahLst/>
            <a:cxnLst/>
            <a:rect l="l" t="t" r="r" b="b"/>
            <a:pathLst>
              <a:path w="7518" h="4356">
                <a:moveTo>
                  <a:pt x="7518" y="4356"/>
                </a:moveTo>
                <a:lnTo>
                  <a:pt x="0" y="0"/>
                </a:lnTo>
                <a:lnTo>
                  <a:pt x="4584" y="269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0" name="object 2340"/>
          <p:cNvSpPr/>
          <p:nvPr/>
        </p:nvSpPr>
        <p:spPr>
          <a:xfrm>
            <a:off x="2080395" y="2288481"/>
            <a:ext cx="3886" cy="2222"/>
          </a:xfrm>
          <a:custGeom>
            <a:avLst/>
            <a:gdLst/>
            <a:ahLst/>
            <a:cxnLst/>
            <a:rect l="l" t="t" r="r" b="b"/>
            <a:pathLst>
              <a:path w="3886" h="2222">
                <a:moveTo>
                  <a:pt x="1905" y="1028"/>
                </a:moveTo>
                <a:lnTo>
                  <a:pt x="0" y="0"/>
                </a:lnTo>
                <a:lnTo>
                  <a:pt x="3886" y="222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1" name="object 2341"/>
          <p:cNvSpPr/>
          <p:nvPr/>
        </p:nvSpPr>
        <p:spPr>
          <a:xfrm>
            <a:off x="2080395" y="2288481"/>
            <a:ext cx="3886" cy="2222"/>
          </a:xfrm>
          <a:custGeom>
            <a:avLst/>
            <a:gdLst/>
            <a:ahLst/>
            <a:cxnLst/>
            <a:rect l="l" t="t" r="r" b="b"/>
            <a:pathLst>
              <a:path w="3886" h="2222">
                <a:moveTo>
                  <a:pt x="1905" y="1028"/>
                </a:moveTo>
                <a:lnTo>
                  <a:pt x="0" y="0"/>
                </a:lnTo>
                <a:lnTo>
                  <a:pt x="3886" y="2222"/>
                </a:lnTo>
                <a:lnTo>
                  <a:pt x="0" y="0"/>
                </a:lnTo>
                <a:lnTo>
                  <a:pt x="1905" y="102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2" name="object 2342"/>
          <p:cNvSpPr/>
          <p:nvPr/>
        </p:nvSpPr>
        <p:spPr>
          <a:xfrm>
            <a:off x="2082775" y="2289826"/>
            <a:ext cx="1511" cy="876"/>
          </a:xfrm>
          <a:custGeom>
            <a:avLst/>
            <a:gdLst/>
            <a:ahLst/>
            <a:cxnLst/>
            <a:rect l="l" t="t" r="r" b="b"/>
            <a:pathLst>
              <a:path w="1511" h="876">
                <a:moveTo>
                  <a:pt x="0" y="0"/>
                </a:moveTo>
                <a:lnTo>
                  <a:pt x="1511" y="87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3" name="object 2343"/>
          <p:cNvSpPr/>
          <p:nvPr/>
        </p:nvSpPr>
        <p:spPr>
          <a:xfrm>
            <a:off x="2079217" y="2287765"/>
            <a:ext cx="3086" cy="1739"/>
          </a:xfrm>
          <a:custGeom>
            <a:avLst/>
            <a:gdLst/>
            <a:ahLst/>
            <a:cxnLst/>
            <a:rect l="l" t="t" r="r" b="b"/>
            <a:pathLst>
              <a:path w="3086" h="1739">
                <a:moveTo>
                  <a:pt x="469" y="241"/>
                </a:moveTo>
                <a:lnTo>
                  <a:pt x="3086" y="1739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4" name="object 2344"/>
          <p:cNvSpPr/>
          <p:nvPr/>
        </p:nvSpPr>
        <p:spPr>
          <a:xfrm>
            <a:off x="2079684" y="2288005"/>
            <a:ext cx="4597" cy="2692"/>
          </a:xfrm>
          <a:custGeom>
            <a:avLst/>
            <a:gdLst/>
            <a:ahLst/>
            <a:cxnLst/>
            <a:rect l="l" t="t" r="r" b="b"/>
            <a:pathLst>
              <a:path w="4597" h="2692">
                <a:moveTo>
                  <a:pt x="4597" y="2692"/>
                </a:moveTo>
                <a:lnTo>
                  <a:pt x="0" y="0"/>
                </a:lnTo>
                <a:lnTo>
                  <a:pt x="2616" y="1498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5" name="object 2345"/>
          <p:cNvSpPr/>
          <p:nvPr/>
        </p:nvSpPr>
        <p:spPr>
          <a:xfrm>
            <a:off x="2088240" y="2329823"/>
            <a:ext cx="13068" cy="7518"/>
          </a:xfrm>
          <a:custGeom>
            <a:avLst/>
            <a:gdLst/>
            <a:ahLst/>
            <a:cxnLst/>
            <a:rect l="l" t="t" r="r" b="b"/>
            <a:pathLst>
              <a:path w="13068" h="7518">
                <a:moveTo>
                  <a:pt x="0" y="0"/>
                </a:moveTo>
                <a:lnTo>
                  <a:pt x="13068" y="7518"/>
                </a:lnTo>
                <a:lnTo>
                  <a:pt x="10845" y="626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6" name="object 2346"/>
          <p:cNvSpPr/>
          <p:nvPr/>
        </p:nvSpPr>
        <p:spPr>
          <a:xfrm>
            <a:off x="2097190" y="2334969"/>
            <a:ext cx="4114" cy="2374"/>
          </a:xfrm>
          <a:custGeom>
            <a:avLst/>
            <a:gdLst/>
            <a:ahLst/>
            <a:cxnLst/>
            <a:rect l="l" t="t" r="r" b="b"/>
            <a:pathLst>
              <a:path w="4114" h="2374">
                <a:moveTo>
                  <a:pt x="0" y="0"/>
                </a:moveTo>
                <a:lnTo>
                  <a:pt x="4114" y="2374"/>
                </a:lnTo>
                <a:lnTo>
                  <a:pt x="1905" y="110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7" name="object 2347"/>
          <p:cNvSpPr/>
          <p:nvPr/>
        </p:nvSpPr>
        <p:spPr>
          <a:xfrm>
            <a:off x="2097190" y="2334969"/>
            <a:ext cx="4114" cy="2374"/>
          </a:xfrm>
          <a:custGeom>
            <a:avLst/>
            <a:gdLst/>
            <a:ahLst/>
            <a:cxnLst/>
            <a:rect l="l" t="t" r="r" b="b"/>
            <a:pathLst>
              <a:path w="4114" h="2374">
                <a:moveTo>
                  <a:pt x="0" y="0"/>
                </a:moveTo>
                <a:lnTo>
                  <a:pt x="4114" y="2374"/>
                </a:lnTo>
                <a:lnTo>
                  <a:pt x="1905" y="110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8" name="object 2348"/>
          <p:cNvSpPr/>
          <p:nvPr/>
        </p:nvSpPr>
        <p:spPr>
          <a:xfrm>
            <a:off x="2097190" y="2334969"/>
            <a:ext cx="4114" cy="2374"/>
          </a:xfrm>
          <a:custGeom>
            <a:avLst/>
            <a:gdLst/>
            <a:ahLst/>
            <a:cxnLst/>
            <a:rect l="l" t="t" r="r" b="b"/>
            <a:pathLst>
              <a:path w="4114" h="2374">
                <a:moveTo>
                  <a:pt x="0" y="0"/>
                </a:moveTo>
                <a:lnTo>
                  <a:pt x="4114" y="2374"/>
                </a:lnTo>
                <a:lnTo>
                  <a:pt x="1905" y="110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9" name="object 2349"/>
          <p:cNvSpPr/>
          <p:nvPr/>
        </p:nvSpPr>
        <p:spPr>
          <a:xfrm>
            <a:off x="2089583" y="2293780"/>
            <a:ext cx="876" cy="482"/>
          </a:xfrm>
          <a:custGeom>
            <a:avLst/>
            <a:gdLst/>
            <a:ahLst/>
            <a:cxnLst/>
            <a:rect l="l" t="t" r="r" b="b"/>
            <a:pathLst>
              <a:path w="876" h="482">
                <a:moveTo>
                  <a:pt x="876" y="482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0" name="object 2350"/>
          <p:cNvSpPr/>
          <p:nvPr/>
        </p:nvSpPr>
        <p:spPr>
          <a:xfrm>
            <a:off x="2089591" y="2293790"/>
            <a:ext cx="787" cy="393"/>
          </a:xfrm>
          <a:custGeom>
            <a:avLst/>
            <a:gdLst/>
            <a:ahLst/>
            <a:cxnLst/>
            <a:rect l="l" t="t" r="r" b="b"/>
            <a:pathLst>
              <a:path w="787" h="393">
                <a:moveTo>
                  <a:pt x="787" y="393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1" name="object 2351"/>
          <p:cNvSpPr/>
          <p:nvPr/>
        </p:nvSpPr>
        <p:spPr>
          <a:xfrm>
            <a:off x="2090383" y="2294186"/>
            <a:ext cx="76" cy="76"/>
          </a:xfrm>
          <a:custGeom>
            <a:avLst/>
            <a:gdLst/>
            <a:ahLst/>
            <a:cxnLst/>
            <a:rect l="l" t="t" r="r" b="b"/>
            <a:pathLst>
              <a:path w="76" h="76">
                <a:moveTo>
                  <a:pt x="76" y="76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2" name="object 2352"/>
          <p:cNvSpPr/>
          <p:nvPr/>
        </p:nvSpPr>
        <p:spPr>
          <a:xfrm>
            <a:off x="2089583" y="2293780"/>
            <a:ext cx="876" cy="482"/>
          </a:xfrm>
          <a:custGeom>
            <a:avLst/>
            <a:gdLst/>
            <a:ahLst/>
            <a:cxnLst/>
            <a:rect l="l" t="t" r="r" b="b"/>
            <a:pathLst>
              <a:path w="876" h="482">
                <a:moveTo>
                  <a:pt x="876" y="482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3" name="object 2353"/>
          <p:cNvSpPr/>
          <p:nvPr/>
        </p:nvSpPr>
        <p:spPr>
          <a:xfrm>
            <a:off x="2089591" y="2293790"/>
            <a:ext cx="787" cy="393"/>
          </a:xfrm>
          <a:custGeom>
            <a:avLst/>
            <a:gdLst/>
            <a:ahLst/>
            <a:cxnLst/>
            <a:rect l="l" t="t" r="r" b="b"/>
            <a:pathLst>
              <a:path w="787" h="393">
                <a:moveTo>
                  <a:pt x="787" y="393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4" name="object 2354"/>
          <p:cNvSpPr/>
          <p:nvPr/>
        </p:nvSpPr>
        <p:spPr>
          <a:xfrm>
            <a:off x="2090379" y="2294183"/>
            <a:ext cx="76" cy="76"/>
          </a:xfrm>
          <a:custGeom>
            <a:avLst/>
            <a:gdLst/>
            <a:ahLst/>
            <a:cxnLst/>
            <a:rect l="l" t="t" r="r" b="b"/>
            <a:pathLst>
              <a:path w="76" h="76">
                <a:moveTo>
                  <a:pt x="0" y="0"/>
                </a:moveTo>
                <a:lnTo>
                  <a:pt x="76" y="7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5" name="object 2355"/>
          <p:cNvSpPr/>
          <p:nvPr/>
        </p:nvSpPr>
        <p:spPr>
          <a:xfrm>
            <a:off x="2088241" y="2292998"/>
            <a:ext cx="2133" cy="1181"/>
          </a:xfrm>
          <a:custGeom>
            <a:avLst/>
            <a:gdLst/>
            <a:ahLst/>
            <a:cxnLst/>
            <a:rect l="l" t="t" r="r" b="b"/>
            <a:pathLst>
              <a:path w="2133" h="1181">
                <a:moveTo>
                  <a:pt x="1346" y="787"/>
                </a:moveTo>
                <a:lnTo>
                  <a:pt x="2133" y="1181"/>
                </a:lnTo>
                <a:lnTo>
                  <a:pt x="0" y="0"/>
                </a:lnTo>
                <a:lnTo>
                  <a:pt x="469" y="22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6" name="object 2356"/>
          <p:cNvSpPr/>
          <p:nvPr/>
        </p:nvSpPr>
        <p:spPr>
          <a:xfrm>
            <a:off x="2089591" y="2293790"/>
            <a:ext cx="787" cy="393"/>
          </a:xfrm>
          <a:custGeom>
            <a:avLst/>
            <a:gdLst/>
            <a:ahLst/>
            <a:cxnLst/>
            <a:rect l="l" t="t" r="r" b="b"/>
            <a:pathLst>
              <a:path w="787" h="393">
                <a:moveTo>
                  <a:pt x="787" y="393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7" name="object 2357"/>
          <p:cNvSpPr/>
          <p:nvPr/>
        </p:nvSpPr>
        <p:spPr>
          <a:xfrm>
            <a:off x="2088235" y="2292993"/>
            <a:ext cx="558" cy="317"/>
          </a:xfrm>
          <a:custGeom>
            <a:avLst/>
            <a:gdLst/>
            <a:ahLst/>
            <a:cxnLst/>
            <a:rect l="l" t="t" r="r" b="b"/>
            <a:pathLst>
              <a:path w="558" h="317">
                <a:moveTo>
                  <a:pt x="558" y="317"/>
                </a:moveTo>
                <a:lnTo>
                  <a:pt x="0" y="0"/>
                </a:lnTo>
                <a:lnTo>
                  <a:pt x="482" y="24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8" name="object 2358"/>
          <p:cNvSpPr/>
          <p:nvPr/>
        </p:nvSpPr>
        <p:spPr>
          <a:xfrm>
            <a:off x="2088235" y="2292993"/>
            <a:ext cx="2146" cy="1193"/>
          </a:xfrm>
          <a:custGeom>
            <a:avLst/>
            <a:gdLst/>
            <a:ahLst/>
            <a:cxnLst/>
            <a:rect l="l" t="t" r="r" b="b"/>
            <a:pathLst>
              <a:path w="2146" h="1193">
                <a:moveTo>
                  <a:pt x="558" y="317"/>
                </a:moveTo>
                <a:lnTo>
                  <a:pt x="0" y="0"/>
                </a:lnTo>
                <a:lnTo>
                  <a:pt x="2146" y="1193"/>
                </a:lnTo>
                <a:lnTo>
                  <a:pt x="1346" y="78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9" name="object 2359"/>
          <p:cNvSpPr/>
          <p:nvPr/>
        </p:nvSpPr>
        <p:spPr>
          <a:xfrm>
            <a:off x="2088245" y="2292990"/>
            <a:ext cx="2209" cy="1270"/>
          </a:xfrm>
          <a:custGeom>
            <a:avLst/>
            <a:gdLst/>
            <a:ahLst/>
            <a:cxnLst/>
            <a:rect l="l" t="t" r="r" b="b"/>
            <a:pathLst>
              <a:path w="2209" h="1269">
                <a:moveTo>
                  <a:pt x="469" y="241"/>
                </a:moveTo>
                <a:lnTo>
                  <a:pt x="0" y="0"/>
                </a:lnTo>
                <a:lnTo>
                  <a:pt x="2209" y="127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0" name="object 2360"/>
          <p:cNvSpPr/>
          <p:nvPr/>
        </p:nvSpPr>
        <p:spPr>
          <a:xfrm>
            <a:off x="2089591" y="2293790"/>
            <a:ext cx="787" cy="393"/>
          </a:xfrm>
          <a:custGeom>
            <a:avLst/>
            <a:gdLst/>
            <a:ahLst/>
            <a:cxnLst/>
            <a:rect l="l" t="t" r="r" b="b"/>
            <a:pathLst>
              <a:path w="787" h="393">
                <a:moveTo>
                  <a:pt x="787" y="393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1" name="object 2361"/>
          <p:cNvSpPr/>
          <p:nvPr/>
        </p:nvSpPr>
        <p:spPr>
          <a:xfrm>
            <a:off x="2088235" y="2292993"/>
            <a:ext cx="558" cy="317"/>
          </a:xfrm>
          <a:custGeom>
            <a:avLst/>
            <a:gdLst/>
            <a:ahLst/>
            <a:cxnLst/>
            <a:rect l="l" t="t" r="r" b="b"/>
            <a:pathLst>
              <a:path w="558" h="317">
                <a:moveTo>
                  <a:pt x="558" y="317"/>
                </a:moveTo>
                <a:lnTo>
                  <a:pt x="0" y="0"/>
                </a:lnTo>
                <a:lnTo>
                  <a:pt x="482" y="24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2" name="object 2362"/>
          <p:cNvSpPr/>
          <p:nvPr/>
        </p:nvSpPr>
        <p:spPr>
          <a:xfrm>
            <a:off x="2099092" y="2336083"/>
            <a:ext cx="34048" cy="19634"/>
          </a:xfrm>
          <a:custGeom>
            <a:avLst/>
            <a:gdLst/>
            <a:ahLst/>
            <a:cxnLst/>
            <a:rect l="l" t="t" r="r" b="b"/>
            <a:pathLst>
              <a:path w="34048" h="19634">
                <a:moveTo>
                  <a:pt x="5384" y="3086"/>
                </a:moveTo>
                <a:lnTo>
                  <a:pt x="34048" y="19634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3" name="object 2363"/>
          <p:cNvSpPr/>
          <p:nvPr/>
        </p:nvSpPr>
        <p:spPr>
          <a:xfrm>
            <a:off x="2101306" y="2337351"/>
            <a:ext cx="4914" cy="2844"/>
          </a:xfrm>
          <a:custGeom>
            <a:avLst/>
            <a:gdLst/>
            <a:ahLst/>
            <a:cxnLst/>
            <a:rect l="l" t="t" r="r" b="b"/>
            <a:pathLst>
              <a:path w="4914" h="2844">
                <a:moveTo>
                  <a:pt x="4279" y="2451"/>
                </a:moveTo>
                <a:lnTo>
                  <a:pt x="4914" y="2844"/>
                </a:lnTo>
                <a:lnTo>
                  <a:pt x="3174" y="1816"/>
                </a:lnTo>
                <a:lnTo>
                  <a:pt x="4914" y="2844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4" name="object 2364"/>
          <p:cNvSpPr/>
          <p:nvPr/>
        </p:nvSpPr>
        <p:spPr>
          <a:xfrm>
            <a:off x="2101306" y="2337351"/>
            <a:ext cx="22809" cy="13220"/>
          </a:xfrm>
          <a:custGeom>
            <a:avLst/>
            <a:gdLst/>
            <a:ahLst/>
            <a:cxnLst/>
            <a:rect l="l" t="t" r="r" b="b"/>
            <a:pathLst>
              <a:path w="22809" h="13220">
                <a:moveTo>
                  <a:pt x="4279" y="2451"/>
                </a:moveTo>
                <a:lnTo>
                  <a:pt x="13868" y="8000"/>
                </a:lnTo>
                <a:lnTo>
                  <a:pt x="22809" y="13220"/>
                </a:lnTo>
                <a:lnTo>
                  <a:pt x="0" y="0"/>
                </a:lnTo>
                <a:lnTo>
                  <a:pt x="4914" y="2844"/>
                </a:lnTo>
                <a:lnTo>
                  <a:pt x="3174" y="181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5" name="object 2365"/>
          <p:cNvSpPr/>
          <p:nvPr/>
        </p:nvSpPr>
        <p:spPr>
          <a:xfrm>
            <a:off x="2105586" y="2339802"/>
            <a:ext cx="18529" cy="10769"/>
          </a:xfrm>
          <a:custGeom>
            <a:avLst/>
            <a:gdLst/>
            <a:ahLst/>
            <a:cxnLst/>
            <a:rect l="l" t="t" r="r" b="b"/>
            <a:pathLst>
              <a:path w="18529" h="10769">
                <a:moveTo>
                  <a:pt x="0" y="0"/>
                </a:moveTo>
                <a:lnTo>
                  <a:pt x="18529" y="10769"/>
                </a:lnTo>
                <a:lnTo>
                  <a:pt x="11239" y="648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6" name="object 2366"/>
          <p:cNvSpPr/>
          <p:nvPr/>
        </p:nvSpPr>
        <p:spPr>
          <a:xfrm>
            <a:off x="2099092" y="2336083"/>
            <a:ext cx="7124" cy="4114"/>
          </a:xfrm>
          <a:custGeom>
            <a:avLst/>
            <a:gdLst/>
            <a:ahLst/>
            <a:cxnLst/>
            <a:rect l="l" t="t" r="r" b="b"/>
            <a:pathLst>
              <a:path w="7124" h="4114">
                <a:moveTo>
                  <a:pt x="5384" y="3086"/>
                </a:moveTo>
                <a:lnTo>
                  <a:pt x="7124" y="4114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7" name="object 2367"/>
          <p:cNvSpPr/>
          <p:nvPr/>
        </p:nvSpPr>
        <p:spPr>
          <a:xfrm>
            <a:off x="2101306" y="2337351"/>
            <a:ext cx="22809" cy="13220"/>
          </a:xfrm>
          <a:custGeom>
            <a:avLst/>
            <a:gdLst/>
            <a:ahLst/>
            <a:cxnLst/>
            <a:rect l="l" t="t" r="r" b="b"/>
            <a:pathLst>
              <a:path w="22809" h="13220">
                <a:moveTo>
                  <a:pt x="4279" y="2451"/>
                </a:moveTo>
                <a:lnTo>
                  <a:pt x="22809" y="13220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8" name="object 2368"/>
          <p:cNvSpPr/>
          <p:nvPr/>
        </p:nvSpPr>
        <p:spPr>
          <a:xfrm>
            <a:off x="2101306" y="2337351"/>
            <a:ext cx="4914" cy="2844"/>
          </a:xfrm>
          <a:custGeom>
            <a:avLst/>
            <a:gdLst/>
            <a:ahLst/>
            <a:cxnLst/>
            <a:rect l="l" t="t" r="r" b="b"/>
            <a:pathLst>
              <a:path w="4914" h="2844">
                <a:moveTo>
                  <a:pt x="4279" y="2451"/>
                </a:moveTo>
                <a:lnTo>
                  <a:pt x="4914" y="2844"/>
                </a:lnTo>
                <a:lnTo>
                  <a:pt x="3174" y="1816"/>
                </a:lnTo>
                <a:lnTo>
                  <a:pt x="4914" y="2844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9" name="object 2369"/>
          <p:cNvSpPr/>
          <p:nvPr/>
        </p:nvSpPr>
        <p:spPr>
          <a:xfrm>
            <a:off x="2105586" y="2339802"/>
            <a:ext cx="18529" cy="10769"/>
          </a:xfrm>
          <a:custGeom>
            <a:avLst/>
            <a:gdLst/>
            <a:ahLst/>
            <a:cxnLst/>
            <a:rect l="l" t="t" r="r" b="b"/>
            <a:pathLst>
              <a:path w="18529" h="10769">
                <a:moveTo>
                  <a:pt x="0" y="0"/>
                </a:moveTo>
                <a:lnTo>
                  <a:pt x="18529" y="10769"/>
                </a:lnTo>
                <a:lnTo>
                  <a:pt x="11239" y="648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0" name="object 2370"/>
          <p:cNvSpPr/>
          <p:nvPr/>
        </p:nvSpPr>
        <p:spPr>
          <a:xfrm>
            <a:off x="2101315" y="2337353"/>
            <a:ext cx="4902" cy="2844"/>
          </a:xfrm>
          <a:custGeom>
            <a:avLst/>
            <a:gdLst/>
            <a:ahLst/>
            <a:cxnLst/>
            <a:rect l="l" t="t" r="r" b="b"/>
            <a:pathLst>
              <a:path w="4902" h="2844">
                <a:moveTo>
                  <a:pt x="3162" y="1816"/>
                </a:moveTo>
                <a:lnTo>
                  <a:pt x="4902" y="2844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1" name="object 2371"/>
          <p:cNvSpPr/>
          <p:nvPr/>
        </p:nvSpPr>
        <p:spPr>
          <a:xfrm>
            <a:off x="2105586" y="2339802"/>
            <a:ext cx="18529" cy="10769"/>
          </a:xfrm>
          <a:custGeom>
            <a:avLst/>
            <a:gdLst/>
            <a:ahLst/>
            <a:cxnLst/>
            <a:rect l="l" t="t" r="r" b="b"/>
            <a:pathLst>
              <a:path w="18529" h="10769">
                <a:moveTo>
                  <a:pt x="0" y="0"/>
                </a:moveTo>
                <a:lnTo>
                  <a:pt x="18529" y="10769"/>
                </a:lnTo>
                <a:lnTo>
                  <a:pt x="11239" y="648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2" name="object 2372"/>
          <p:cNvSpPr/>
          <p:nvPr/>
        </p:nvSpPr>
        <p:spPr>
          <a:xfrm>
            <a:off x="2101310" y="2337347"/>
            <a:ext cx="4914" cy="2857"/>
          </a:xfrm>
          <a:custGeom>
            <a:avLst/>
            <a:gdLst/>
            <a:ahLst/>
            <a:cxnLst/>
            <a:rect l="l" t="t" r="r" b="b"/>
            <a:pathLst>
              <a:path w="4914" h="2857">
                <a:moveTo>
                  <a:pt x="0" y="0"/>
                </a:moveTo>
                <a:lnTo>
                  <a:pt x="4914" y="2857"/>
                </a:lnTo>
                <a:lnTo>
                  <a:pt x="3162" y="181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3" name="object 2373"/>
          <p:cNvSpPr/>
          <p:nvPr/>
        </p:nvSpPr>
        <p:spPr>
          <a:xfrm>
            <a:off x="2105586" y="2339802"/>
            <a:ext cx="31991" cy="18529"/>
          </a:xfrm>
          <a:custGeom>
            <a:avLst/>
            <a:gdLst/>
            <a:ahLst/>
            <a:cxnLst/>
            <a:rect l="l" t="t" r="r" b="b"/>
            <a:pathLst>
              <a:path w="31991" h="18529">
                <a:moveTo>
                  <a:pt x="0" y="0"/>
                </a:moveTo>
                <a:lnTo>
                  <a:pt x="31991" y="1852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4" name="object 2374"/>
          <p:cNvSpPr/>
          <p:nvPr/>
        </p:nvSpPr>
        <p:spPr>
          <a:xfrm>
            <a:off x="2104477" y="2339169"/>
            <a:ext cx="27952" cy="16154"/>
          </a:xfrm>
          <a:custGeom>
            <a:avLst/>
            <a:gdLst/>
            <a:ahLst/>
            <a:cxnLst/>
            <a:rect l="l" t="t" r="r" b="b"/>
            <a:pathLst>
              <a:path w="27952" h="16154">
                <a:moveTo>
                  <a:pt x="0" y="0"/>
                </a:moveTo>
                <a:lnTo>
                  <a:pt x="27952" y="1615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5" name="object 2375"/>
          <p:cNvSpPr/>
          <p:nvPr/>
        </p:nvSpPr>
        <p:spPr>
          <a:xfrm>
            <a:off x="2099087" y="2336077"/>
            <a:ext cx="2222" cy="1270"/>
          </a:xfrm>
          <a:custGeom>
            <a:avLst/>
            <a:gdLst/>
            <a:ahLst/>
            <a:cxnLst/>
            <a:rect l="l" t="t" r="r" b="b"/>
            <a:pathLst>
              <a:path w="2222" h="1269">
                <a:moveTo>
                  <a:pt x="2222" y="1270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6" name="object 2376"/>
          <p:cNvSpPr/>
          <p:nvPr/>
        </p:nvSpPr>
        <p:spPr>
          <a:xfrm>
            <a:off x="2106218" y="2340198"/>
            <a:ext cx="31368" cy="18135"/>
          </a:xfrm>
          <a:custGeom>
            <a:avLst/>
            <a:gdLst/>
            <a:ahLst/>
            <a:cxnLst/>
            <a:rect l="l" t="t" r="r" b="b"/>
            <a:pathLst>
              <a:path w="31368" h="18135">
                <a:moveTo>
                  <a:pt x="0" y="0"/>
                </a:moveTo>
                <a:lnTo>
                  <a:pt x="31368" y="18135"/>
                </a:lnTo>
                <a:lnTo>
                  <a:pt x="0" y="0"/>
                </a:lnTo>
                <a:lnTo>
                  <a:pt x="31368" y="1813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7" name="object 2377"/>
          <p:cNvSpPr/>
          <p:nvPr/>
        </p:nvSpPr>
        <p:spPr>
          <a:xfrm>
            <a:off x="2124118" y="2350574"/>
            <a:ext cx="13462" cy="7759"/>
          </a:xfrm>
          <a:custGeom>
            <a:avLst/>
            <a:gdLst/>
            <a:ahLst/>
            <a:cxnLst/>
            <a:rect l="l" t="t" r="r" b="b"/>
            <a:pathLst>
              <a:path w="13462" h="7759">
                <a:moveTo>
                  <a:pt x="0" y="0"/>
                </a:moveTo>
                <a:lnTo>
                  <a:pt x="13462" y="775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8" name="object 2378"/>
          <p:cNvSpPr/>
          <p:nvPr/>
        </p:nvSpPr>
        <p:spPr>
          <a:xfrm>
            <a:off x="2116832" y="2346295"/>
            <a:ext cx="15595" cy="9029"/>
          </a:xfrm>
          <a:custGeom>
            <a:avLst/>
            <a:gdLst/>
            <a:ahLst/>
            <a:cxnLst/>
            <a:rect l="l" t="t" r="r" b="b"/>
            <a:pathLst>
              <a:path w="15595" h="9029">
                <a:moveTo>
                  <a:pt x="0" y="0"/>
                </a:moveTo>
                <a:lnTo>
                  <a:pt x="15595" y="902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9" name="object 2379"/>
          <p:cNvSpPr/>
          <p:nvPr/>
        </p:nvSpPr>
        <p:spPr>
          <a:xfrm>
            <a:off x="2124118" y="2350574"/>
            <a:ext cx="13462" cy="7759"/>
          </a:xfrm>
          <a:custGeom>
            <a:avLst/>
            <a:gdLst/>
            <a:ahLst/>
            <a:cxnLst/>
            <a:rect l="l" t="t" r="r" b="b"/>
            <a:pathLst>
              <a:path w="13462" h="7759">
                <a:moveTo>
                  <a:pt x="0" y="0"/>
                </a:moveTo>
                <a:lnTo>
                  <a:pt x="13462" y="775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0" name="object 2380"/>
          <p:cNvSpPr/>
          <p:nvPr/>
        </p:nvSpPr>
        <p:spPr>
          <a:xfrm>
            <a:off x="2124118" y="2350574"/>
            <a:ext cx="13462" cy="7759"/>
          </a:xfrm>
          <a:custGeom>
            <a:avLst/>
            <a:gdLst/>
            <a:ahLst/>
            <a:cxnLst/>
            <a:rect l="l" t="t" r="r" b="b"/>
            <a:pathLst>
              <a:path w="13462" h="7759">
                <a:moveTo>
                  <a:pt x="0" y="0"/>
                </a:moveTo>
                <a:lnTo>
                  <a:pt x="13462" y="775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1" name="object 2381"/>
          <p:cNvSpPr/>
          <p:nvPr/>
        </p:nvSpPr>
        <p:spPr>
          <a:xfrm>
            <a:off x="2116832" y="2346295"/>
            <a:ext cx="7289" cy="4279"/>
          </a:xfrm>
          <a:custGeom>
            <a:avLst/>
            <a:gdLst/>
            <a:ahLst/>
            <a:cxnLst/>
            <a:rect l="l" t="t" r="r" b="b"/>
            <a:pathLst>
              <a:path w="7289" h="4279">
                <a:moveTo>
                  <a:pt x="0" y="0"/>
                </a:moveTo>
                <a:lnTo>
                  <a:pt x="7289" y="4279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2" name="object 2382"/>
          <p:cNvSpPr/>
          <p:nvPr/>
        </p:nvSpPr>
        <p:spPr>
          <a:xfrm>
            <a:off x="2124120" y="2350574"/>
            <a:ext cx="13462" cy="7759"/>
          </a:xfrm>
          <a:custGeom>
            <a:avLst/>
            <a:gdLst/>
            <a:ahLst/>
            <a:cxnLst/>
            <a:rect l="l" t="t" r="r" b="b"/>
            <a:pathLst>
              <a:path w="13462" h="7759">
                <a:moveTo>
                  <a:pt x="13462" y="7759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3" name="object 2383"/>
          <p:cNvSpPr/>
          <p:nvPr/>
        </p:nvSpPr>
        <p:spPr>
          <a:xfrm>
            <a:off x="2124120" y="2350574"/>
            <a:ext cx="13462" cy="7759"/>
          </a:xfrm>
          <a:custGeom>
            <a:avLst/>
            <a:gdLst/>
            <a:ahLst/>
            <a:cxnLst/>
            <a:rect l="l" t="t" r="r" b="b"/>
            <a:pathLst>
              <a:path w="13462" h="7759">
                <a:moveTo>
                  <a:pt x="13462" y="7759"/>
                </a:moveTo>
                <a:lnTo>
                  <a:pt x="0" y="0"/>
                </a:lnTo>
                <a:lnTo>
                  <a:pt x="13462" y="775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4" name="object 2384"/>
          <p:cNvSpPr/>
          <p:nvPr/>
        </p:nvSpPr>
        <p:spPr>
          <a:xfrm>
            <a:off x="2133146" y="2355720"/>
            <a:ext cx="4432" cy="2616"/>
          </a:xfrm>
          <a:custGeom>
            <a:avLst/>
            <a:gdLst/>
            <a:ahLst/>
            <a:cxnLst/>
            <a:rect l="l" t="t" r="r" b="b"/>
            <a:pathLst>
              <a:path w="4432" h="2616">
                <a:moveTo>
                  <a:pt x="0" y="0"/>
                </a:moveTo>
                <a:lnTo>
                  <a:pt x="4432" y="261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5" name="object 2385"/>
          <p:cNvSpPr/>
          <p:nvPr/>
        </p:nvSpPr>
        <p:spPr>
          <a:xfrm>
            <a:off x="1777699" y="2138316"/>
            <a:ext cx="26530" cy="19329"/>
          </a:xfrm>
          <a:custGeom>
            <a:avLst/>
            <a:gdLst/>
            <a:ahLst/>
            <a:cxnLst/>
            <a:rect l="l" t="t" r="r" b="b"/>
            <a:pathLst>
              <a:path w="26530" h="19329">
                <a:moveTo>
                  <a:pt x="26530" y="0"/>
                </a:moveTo>
                <a:lnTo>
                  <a:pt x="20434" y="3086"/>
                </a:lnTo>
                <a:lnTo>
                  <a:pt x="14249" y="6261"/>
                </a:lnTo>
                <a:lnTo>
                  <a:pt x="12992" y="6896"/>
                </a:lnTo>
                <a:lnTo>
                  <a:pt x="12674" y="6731"/>
                </a:lnTo>
                <a:lnTo>
                  <a:pt x="11722" y="7531"/>
                </a:lnTo>
                <a:lnTo>
                  <a:pt x="5702" y="13068"/>
                </a:lnTo>
                <a:lnTo>
                  <a:pt x="5537" y="13233"/>
                </a:lnTo>
                <a:lnTo>
                  <a:pt x="0" y="1932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6" name="object 2386"/>
          <p:cNvSpPr/>
          <p:nvPr/>
        </p:nvSpPr>
        <p:spPr>
          <a:xfrm>
            <a:off x="1773264" y="2135705"/>
            <a:ext cx="47434" cy="106362"/>
          </a:xfrm>
          <a:custGeom>
            <a:avLst/>
            <a:gdLst/>
            <a:ahLst/>
            <a:cxnLst/>
            <a:rect l="l" t="t" r="r" b="b"/>
            <a:pathLst>
              <a:path w="47434" h="106362">
                <a:moveTo>
                  <a:pt x="0" y="75793"/>
                </a:moveTo>
                <a:lnTo>
                  <a:pt x="4432" y="84429"/>
                </a:lnTo>
                <a:lnTo>
                  <a:pt x="16154" y="96151"/>
                </a:lnTo>
                <a:lnTo>
                  <a:pt x="30962" y="103746"/>
                </a:lnTo>
                <a:lnTo>
                  <a:pt x="47434" y="106362"/>
                </a:lnTo>
                <a:lnTo>
                  <a:pt x="47434" y="57581"/>
                </a:lnTo>
                <a:lnTo>
                  <a:pt x="47434" y="0"/>
                </a:lnTo>
                <a:lnTo>
                  <a:pt x="30962" y="261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7" name="object 2387"/>
          <p:cNvSpPr/>
          <p:nvPr/>
        </p:nvSpPr>
        <p:spPr>
          <a:xfrm>
            <a:off x="1767563" y="2157642"/>
            <a:ext cx="10134" cy="53860"/>
          </a:xfrm>
          <a:custGeom>
            <a:avLst/>
            <a:gdLst/>
            <a:ahLst/>
            <a:cxnLst/>
            <a:rect l="l" t="t" r="r" b="b"/>
            <a:pathLst>
              <a:path w="10134" h="53860">
                <a:moveTo>
                  <a:pt x="10134" y="0"/>
                </a:moveTo>
                <a:lnTo>
                  <a:pt x="2527" y="14808"/>
                </a:lnTo>
                <a:lnTo>
                  <a:pt x="0" y="31203"/>
                </a:lnTo>
                <a:lnTo>
                  <a:pt x="2527" y="47675"/>
                </a:lnTo>
                <a:lnTo>
                  <a:pt x="5702" y="5386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8" name="object 2388"/>
          <p:cNvSpPr/>
          <p:nvPr/>
        </p:nvSpPr>
        <p:spPr>
          <a:xfrm>
            <a:off x="1820703" y="2238424"/>
            <a:ext cx="138201" cy="3644"/>
          </a:xfrm>
          <a:custGeom>
            <a:avLst/>
            <a:gdLst/>
            <a:ahLst/>
            <a:cxnLst/>
            <a:rect l="l" t="t" r="r" b="b"/>
            <a:pathLst>
              <a:path w="138201" h="3644">
                <a:moveTo>
                  <a:pt x="0" y="3644"/>
                </a:moveTo>
                <a:lnTo>
                  <a:pt x="138201" y="3644"/>
                </a:lnTo>
                <a:lnTo>
                  <a:pt x="138201" y="0"/>
                </a:lnTo>
                <a:lnTo>
                  <a:pt x="138201" y="364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9" name="object 2389"/>
          <p:cNvSpPr/>
          <p:nvPr/>
        </p:nvSpPr>
        <p:spPr>
          <a:xfrm>
            <a:off x="1820703" y="2135703"/>
            <a:ext cx="138201" cy="102730"/>
          </a:xfrm>
          <a:custGeom>
            <a:avLst/>
            <a:gdLst/>
            <a:ahLst/>
            <a:cxnLst/>
            <a:rect l="l" t="t" r="r" b="b"/>
            <a:pathLst>
              <a:path w="138201" h="102730">
                <a:moveTo>
                  <a:pt x="0" y="0"/>
                </a:moveTo>
                <a:lnTo>
                  <a:pt x="138201" y="0"/>
                </a:lnTo>
                <a:lnTo>
                  <a:pt x="138201" y="40068"/>
                </a:lnTo>
                <a:lnTo>
                  <a:pt x="138201" y="102730"/>
                </a:lnTo>
                <a:lnTo>
                  <a:pt x="138201" y="99949"/>
                </a:lnTo>
                <a:lnTo>
                  <a:pt x="138201" y="93776"/>
                </a:lnTo>
                <a:lnTo>
                  <a:pt x="138201" y="102730"/>
                </a:lnTo>
                <a:lnTo>
                  <a:pt x="138201" y="84747"/>
                </a:lnTo>
                <a:lnTo>
                  <a:pt x="138201" y="93776"/>
                </a:lnTo>
                <a:lnTo>
                  <a:pt x="138201" y="84747"/>
                </a:lnTo>
                <a:lnTo>
                  <a:pt x="138201" y="9377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0" name="object 2390"/>
          <p:cNvSpPr/>
          <p:nvPr/>
        </p:nvSpPr>
        <p:spPr>
          <a:xfrm>
            <a:off x="1958906" y="2202465"/>
            <a:ext cx="0" cy="17983"/>
          </a:xfrm>
          <a:custGeom>
            <a:avLst/>
            <a:gdLst/>
            <a:ahLst/>
            <a:cxnLst/>
            <a:rect l="l" t="t" r="r" b="b"/>
            <a:pathLst>
              <a:path h="17983">
                <a:moveTo>
                  <a:pt x="0" y="17983"/>
                </a:moveTo>
                <a:lnTo>
                  <a:pt x="0" y="0"/>
                </a:lnTo>
                <a:lnTo>
                  <a:pt x="0" y="1798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1" name="object 2391"/>
          <p:cNvSpPr/>
          <p:nvPr/>
        </p:nvSpPr>
        <p:spPr>
          <a:xfrm>
            <a:off x="1958906" y="2193523"/>
            <a:ext cx="0" cy="35953"/>
          </a:xfrm>
          <a:custGeom>
            <a:avLst/>
            <a:gdLst/>
            <a:ahLst/>
            <a:cxnLst/>
            <a:rect l="l" t="t" r="r" b="b"/>
            <a:pathLst>
              <a:path h="35953">
                <a:moveTo>
                  <a:pt x="0" y="35953"/>
                </a:moveTo>
                <a:lnTo>
                  <a:pt x="0" y="17970"/>
                </a:lnTo>
                <a:lnTo>
                  <a:pt x="0" y="8940"/>
                </a:lnTo>
                <a:lnTo>
                  <a:pt x="0" y="17970"/>
                </a:lnTo>
                <a:lnTo>
                  <a:pt x="0" y="0"/>
                </a:lnTo>
                <a:lnTo>
                  <a:pt x="0" y="8940"/>
                </a:lnTo>
                <a:lnTo>
                  <a:pt x="0" y="0"/>
                </a:lnTo>
                <a:lnTo>
                  <a:pt x="0" y="894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2" name="object 2392"/>
          <p:cNvSpPr/>
          <p:nvPr/>
        </p:nvSpPr>
        <p:spPr>
          <a:xfrm>
            <a:off x="1958906" y="2166508"/>
            <a:ext cx="0" cy="27012"/>
          </a:xfrm>
          <a:custGeom>
            <a:avLst/>
            <a:gdLst/>
            <a:ahLst/>
            <a:cxnLst/>
            <a:rect l="l" t="t" r="r" b="b"/>
            <a:pathLst>
              <a:path h="27012">
                <a:moveTo>
                  <a:pt x="0" y="27012"/>
                </a:moveTo>
                <a:lnTo>
                  <a:pt x="0" y="17983"/>
                </a:lnTo>
                <a:lnTo>
                  <a:pt x="0" y="27012"/>
                </a:lnTo>
                <a:lnTo>
                  <a:pt x="0" y="0"/>
                </a:lnTo>
                <a:lnTo>
                  <a:pt x="0" y="17983"/>
                </a:lnTo>
                <a:lnTo>
                  <a:pt x="0" y="902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3" name="object 2393"/>
          <p:cNvSpPr/>
          <p:nvPr/>
        </p:nvSpPr>
        <p:spPr>
          <a:xfrm>
            <a:off x="1958906" y="2175537"/>
            <a:ext cx="0" cy="17983"/>
          </a:xfrm>
          <a:custGeom>
            <a:avLst/>
            <a:gdLst/>
            <a:ahLst/>
            <a:cxnLst/>
            <a:rect l="l" t="t" r="r" b="b"/>
            <a:pathLst>
              <a:path h="17983">
                <a:moveTo>
                  <a:pt x="0" y="17983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4" name="object 2394"/>
          <p:cNvSpPr/>
          <p:nvPr/>
        </p:nvSpPr>
        <p:spPr>
          <a:xfrm>
            <a:off x="1958906" y="2148528"/>
            <a:ext cx="0" cy="17983"/>
          </a:xfrm>
          <a:custGeom>
            <a:avLst/>
            <a:gdLst/>
            <a:ahLst/>
            <a:cxnLst/>
            <a:rect l="l" t="t" r="r" b="b"/>
            <a:pathLst>
              <a:path h="17983">
                <a:moveTo>
                  <a:pt x="0" y="17983"/>
                </a:moveTo>
                <a:lnTo>
                  <a:pt x="0" y="0"/>
                </a:lnTo>
                <a:lnTo>
                  <a:pt x="0" y="1798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5" name="object 2395"/>
          <p:cNvSpPr/>
          <p:nvPr/>
        </p:nvSpPr>
        <p:spPr>
          <a:xfrm>
            <a:off x="1958906" y="2135701"/>
            <a:ext cx="0" cy="39839"/>
          </a:xfrm>
          <a:custGeom>
            <a:avLst/>
            <a:gdLst/>
            <a:ahLst/>
            <a:cxnLst/>
            <a:rect l="l" t="t" r="r" b="b"/>
            <a:pathLst>
              <a:path h="39839">
                <a:moveTo>
                  <a:pt x="0" y="39839"/>
                </a:moveTo>
                <a:lnTo>
                  <a:pt x="0" y="21856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6" name="object 2396"/>
          <p:cNvSpPr/>
          <p:nvPr/>
        </p:nvSpPr>
        <p:spPr>
          <a:xfrm>
            <a:off x="1958986" y="2107826"/>
            <a:ext cx="33972" cy="162039"/>
          </a:xfrm>
          <a:custGeom>
            <a:avLst/>
            <a:gdLst/>
            <a:ahLst/>
            <a:cxnLst/>
            <a:rect l="l" t="t" r="r" b="b"/>
            <a:pathLst>
              <a:path w="33972" h="162039">
                <a:moveTo>
                  <a:pt x="0" y="0"/>
                </a:moveTo>
                <a:lnTo>
                  <a:pt x="33972" y="0"/>
                </a:lnTo>
                <a:lnTo>
                  <a:pt x="33972" y="162039"/>
                </a:lnTo>
                <a:lnTo>
                  <a:pt x="0" y="162039"/>
                </a:lnTo>
                <a:lnTo>
                  <a:pt x="0" y="0"/>
                </a:lnTo>
                <a:close/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7" name="object 2397"/>
          <p:cNvSpPr/>
          <p:nvPr/>
        </p:nvSpPr>
        <p:spPr>
          <a:xfrm>
            <a:off x="1992964" y="2180370"/>
            <a:ext cx="31915" cy="17030"/>
          </a:xfrm>
          <a:custGeom>
            <a:avLst/>
            <a:gdLst/>
            <a:ahLst/>
            <a:cxnLst/>
            <a:rect l="l" t="t" r="r" b="b"/>
            <a:pathLst>
              <a:path w="31915" h="17030">
                <a:moveTo>
                  <a:pt x="0" y="17030"/>
                </a:moveTo>
                <a:lnTo>
                  <a:pt x="31915" y="17030"/>
                </a:lnTo>
                <a:lnTo>
                  <a:pt x="31915" y="76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8" name="object 2398"/>
          <p:cNvSpPr/>
          <p:nvPr/>
        </p:nvSpPr>
        <p:spPr>
          <a:xfrm>
            <a:off x="1986862" y="1857875"/>
            <a:ext cx="40474" cy="26288"/>
          </a:xfrm>
          <a:custGeom>
            <a:avLst/>
            <a:gdLst/>
            <a:ahLst/>
            <a:cxnLst/>
            <a:rect l="l" t="t" r="r" b="b"/>
            <a:pathLst>
              <a:path w="40474" h="26288">
                <a:moveTo>
                  <a:pt x="40474" y="26289"/>
                </a:moveTo>
                <a:lnTo>
                  <a:pt x="36512" y="19481"/>
                </a:lnTo>
                <a:lnTo>
                  <a:pt x="35801" y="18605"/>
                </a:lnTo>
                <a:lnTo>
                  <a:pt x="30022" y="13373"/>
                </a:lnTo>
                <a:lnTo>
                  <a:pt x="24155" y="8077"/>
                </a:lnTo>
                <a:lnTo>
                  <a:pt x="23202" y="7442"/>
                </a:lnTo>
                <a:lnTo>
                  <a:pt x="16078" y="4267"/>
                </a:lnTo>
                <a:lnTo>
                  <a:pt x="8877" y="1104"/>
                </a:lnTo>
                <a:lnTo>
                  <a:pt x="7759" y="787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9" name="object 2399"/>
          <p:cNvSpPr/>
          <p:nvPr/>
        </p:nvSpPr>
        <p:spPr>
          <a:xfrm>
            <a:off x="1935224" y="1884158"/>
            <a:ext cx="92113" cy="53149"/>
          </a:xfrm>
          <a:custGeom>
            <a:avLst/>
            <a:gdLst/>
            <a:ahLst/>
            <a:cxnLst/>
            <a:rect l="l" t="t" r="r" b="b"/>
            <a:pathLst>
              <a:path w="92113" h="53149">
                <a:moveTo>
                  <a:pt x="0" y="53149"/>
                </a:moveTo>
                <a:lnTo>
                  <a:pt x="42214" y="28752"/>
                </a:lnTo>
                <a:lnTo>
                  <a:pt x="92113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0" name="object 2400"/>
          <p:cNvSpPr/>
          <p:nvPr/>
        </p:nvSpPr>
        <p:spPr>
          <a:xfrm>
            <a:off x="1928420" y="1857870"/>
            <a:ext cx="87985" cy="199186"/>
          </a:xfrm>
          <a:custGeom>
            <a:avLst/>
            <a:gdLst/>
            <a:ahLst/>
            <a:cxnLst/>
            <a:rect l="l" t="t" r="r" b="b"/>
            <a:pathLst>
              <a:path w="87985" h="199186">
                <a:moveTo>
                  <a:pt x="58445" y="0"/>
                </a:moveTo>
                <a:lnTo>
                  <a:pt x="41808" y="876"/>
                </a:lnTo>
                <a:lnTo>
                  <a:pt x="26289" y="6807"/>
                </a:lnTo>
                <a:lnTo>
                  <a:pt x="13385" y="17272"/>
                </a:lnTo>
                <a:lnTo>
                  <a:pt x="4267" y="31203"/>
                </a:lnTo>
                <a:lnTo>
                  <a:pt x="0" y="47282"/>
                </a:lnTo>
                <a:lnTo>
                  <a:pt x="863" y="63919"/>
                </a:lnTo>
                <a:lnTo>
                  <a:pt x="6807" y="79438"/>
                </a:lnTo>
                <a:lnTo>
                  <a:pt x="75946" y="199186"/>
                </a:lnTo>
                <a:lnTo>
                  <a:pt x="87985" y="192214"/>
                </a:lnTo>
                <a:lnTo>
                  <a:pt x="79032" y="197370"/>
                </a:lnTo>
                <a:lnTo>
                  <a:pt x="85051" y="19387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1" name="object 2401"/>
          <p:cNvSpPr/>
          <p:nvPr/>
        </p:nvSpPr>
        <p:spPr>
          <a:xfrm>
            <a:off x="2004532" y="2056662"/>
            <a:ext cx="469" cy="241"/>
          </a:xfrm>
          <a:custGeom>
            <a:avLst/>
            <a:gdLst/>
            <a:ahLst/>
            <a:cxnLst/>
            <a:rect l="l" t="t" r="r" b="b"/>
            <a:pathLst>
              <a:path w="469" h="241">
                <a:moveTo>
                  <a:pt x="469" y="0"/>
                </a:moveTo>
                <a:lnTo>
                  <a:pt x="0" y="24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2" name="object 2402"/>
          <p:cNvSpPr/>
          <p:nvPr/>
        </p:nvSpPr>
        <p:spPr>
          <a:xfrm>
            <a:off x="2007457" y="2050093"/>
            <a:ext cx="8953" cy="5143"/>
          </a:xfrm>
          <a:custGeom>
            <a:avLst/>
            <a:gdLst/>
            <a:ahLst/>
            <a:cxnLst/>
            <a:rect l="l" t="t" r="r" b="b"/>
            <a:pathLst>
              <a:path w="8953" h="5143">
                <a:moveTo>
                  <a:pt x="0" y="5143"/>
                </a:moveTo>
                <a:lnTo>
                  <a:pt x="8953" y="0"/>
                </a:lnTo>
                <a:lnTo>
                  <a:pt x="0" y="514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3" name="object 2403"/>
          <p:cNvSpPr/>
          <p:nvPr/>
        </p:nvSpPr>
        <p:spPr>
          <a:xfrm>
            <a:off x="2009913" y="2051272"/>
            <a:ext cx="4356" cy="2540"/>
          </a:xfrm>
          <a:custGeom>
            <a:avLst/>
            <a:gdLst/>
            <a:ahLst/>
            <a:cxnLst/>
            <a:rect l="l" t="t" r="r" b="b"/>
            <a:pathLst>
              <a:path w="4356" h="2539">
                <a:moveTo>
                  <a:pt x="0" y="2540"/>
                </a:moveTo>
                <a:lnTo>
                  <a:pt x="435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4" name="object 2404"/>
          <p:cNvSpPr/>
          <p:nvPr/>
        </p:nvSpPr>
        <p:spPr>
          <a:xfrm>
            <a:off x="2016406" y="2044856"/>
            <a:ext cx="8953" cy="5232"/>
          </a:xfrm>
          <a:custGeom>
            <a:avLst/>
            <a:gdLst/>
            <a:ahLst/>
            <a:cxnLst/>
            <a:rect l="l" t="t" r="r" b="b"/>
            <a:pathLst>
              <a:path w="8953" h="5232">
                <a:moveTo>
                  <a:pt x="0" y="5232"/>
                </a:moveTo>
                <a:lnTo>
                  <a:pt x="8953" y="0"/>
                </a:lnTo>
                <a:lnTo>
                  <a:pt x="711" y="483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5" name="object 2405"/>
          <p:cNvSpPr/>
          <p:nvPr/>
        </p:nvSpPr>
        <p:spPr>
          <a:xfrm>
            <a:off x="2016406" y="2045262"/>
            <a:ext cx="8318" cy="4826"/>
          </a:xfrm>
          <a:custGeom>
            <a:avLst/>
            <a:gdLst/>
            <a:ahLst/>
            <a:cxnLst/>
            <a:rect l="l" t="t" r="r" b="b"/>
            <a:pathLst>
              <a:path w="8318" h="4825">
                <a:moveTo>
                  <a:pt x="0" y="4825"/>
                </a:moveTo>
                <a:lnTo>
                  <a:pt x="8318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6" name="object 2406"/>
          <p:cNvSpPr/>
          <p:nvPr/>
        </p:nvSpPr>
        <p:spPr>
          <a:xfrm>
            <a:off x="2017119" y="2044867"/>
            <a:ext cx="8242" cy="4826"/>
          </a:xfrm>
          <a:custGeom>
            <a:avLst/>
            <a:gdLst/>
            <a:ahLst/>
            <a:cxnLst/>
            <a:rect l="l" t="t" r="r" b="b"/>
            <a:pathLst>
              <a:path w="8242" h="4825">
                <a:moveTo>
                  <a:pt x="0" y="4825"/>
                </a:moveTo>
                <a:lnTo>
                  <a:pt x="8242" y="0"/>
                </a:lnTo>
                <a:lnTo>
                  <a:pt x="2057" y="355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7" name="object 2407"/>
          <p:cNvSpPr/>
          <p:nvPr/>
        </p:nvSpPr>
        <p:spPr>
          <a:xfrm>
            <a:off x="2025350" y="2034484"/>
            <a:ext cx="17983" cy="10375"/>
          </a:xfrm>
          <a:custGeom>
            <a:avLst/>
            <a:gdLst/>
            <a:ahLst/>
            <a:cxnLst/>
            <a:rect l="l" t="t" r="r" b="b"/>
            <a:pathLst>
              <a:path w="17983" h="10375">
                <a:moveTo>
                  <a:pt x="6578" y="6654"/>
                </a:moveTo>
                <a:lnTo>
                  <a:pt x="17983" y="0"/>
                </a:lnTo>
                <a:lnTo>
                  <a:pt x="0" y="10375"/>
                </a:lnTo>
                <a:lnTo>
                  <a:pt x="6578" y="665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8" name="object 2408"/>
          <p:cNvSpPr/>
          <p:nvPr/>
        </p:nvSpPr>
        <p:spPr>
          <a:xfrm>
            <a:off x="2025357" y="2041217"/>
            <a:ext cx="6413" cy="3644"/>
          </a:xfrm>
          <a:custGeom>
            <a:avLst/>
            <a:gdLst/>
            <a:ahLst/>
            <a:cxnLst/>
            <a:rect l="l" t="t" r="r" b="b"/>
            <a:pathLst>
              <a:path w="6413" h="3644">
                <a:moveTo>
                  <a:pt x="6413" y="0"/>
                </a:moveTo>
                <a:lnTo>
                  <a:pt x="0" y="3644"/>
                </a:lnTo>
                <a:lnTo>
                  <a:pt x="876" y="317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9" name="object 2409"/>
          <p:cNvSpPr/>
          <p:nvPr/>
        </p:nvSpPr>
        <p:spPr>
          <a:xfrm>
            <a:off x="2025356" y="2042880"/>
            <a:ext cx="3479" cy="1981"/>
          </a:xfrm>
          <a:custGeom>
            <a:avLst/>
            <a:gdLst/>
            <a:ahLst/>
            <a:cxnLst/>
            <a:rect l="l" t="t" r="r" b="b"/>
            <a:pathLst>
              <a:path w="3479" h="1981">
                <a:moveTo>
                  <a:pt x="0" y="1981"/>
                </a:moveTo>
                <a:lnTo>
                  <a:pt x="3479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0" name="object 2410"/>
          <p:cNvSpPr/>
          <p:nvPr/>
        </p:nvSpPr>
        <p:spPr>
          <a:xfrm>
            <a:off x="2025356" y="2029341"/>
            <a:ext cx="26924" cy="15519"/>
          </a:xfrm>
          <a:custGeom>
            <a:avLst/>
            <a:gdLst/>
            <a:ahLst/>
            <a:cxnLst/>
            <a:rect l="l" t="t" r="r" b="b"/>
            <a:pathLst>
              <a:path w="26924" h="15519">
                <a:moveTo>
                  <a:pt x="0" y="15519"/>
                </a:moveTo>
                <a:lnTo>
                  <a:pt x="21221" y="3314"/>
                </a:lnTo>
                <a:lnTo>
                  <a:pt x="26924" y="0"/>
                </a:lnTo>
                <a:lnTo>
                  <a:pt x="17983" y="514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1" name="object 2411"/>
          <p:cNvSpPr/>
          <p:nvPr/>
        </p:nvSpPr>
        <p:spPr>
          <a:xfrm>
            <a:off x="2027336" y="1884161"/>
            <a:ext cx="69138" cy="123634"/>
          </a:xfrm>
          <a:custGeom>
            <a:avLst/>
            <a:gdLst/>
            <a:ahLst/>
            <a:cxnLst/>
            <a:rect l="l" t="t" r="r" b="b"/>
            <a:pathLst>
              <a:path w="69138" h="123634">
                <a:moveTo>
                  <a:pt x="62331" y="123634"/>
                </a:moveTo>
                <a:lnTo>
                  <a:pt x="69138" y="119672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2" name="object 2412"/>
          <p:cNvSpPr/>
          <p:nvPr/>
        </p:nvSpPr>
        <p:spPr>
          <a:xfrm>
            <a:off x="2034378" y="2034485"/>
            <a:ext cx="8953" cy="5232"/>
          </a:xfrm>
          <a:custGeom>
            <a:avLst/>
            <a:gdLst/>
            <a:ahLst/>
            <a:cxnLst/>
            <a:rect l="l" t="t" r="r" b="b"/>
            <a:pathLst>
              <a:path w="8953" h="5232">
                <a:moveTo>
                  <a:pt x="7848" y="634"/>
                </a:moveTo>
                <a:lnTo>
                  <a:pt x="8953" y="0"/>
                </a:lnTo>
                <a:lnTo>
                  <a:pt x="0" y="5232"/>
                </a:lnTo>
                <a:lnTo>
                  <a:pt x="8089" y="55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3" name="object 2413"/>
          <p:cNvSpPr/>
          <p:nvPr/>
        </p:nvSpPr>
        <p:spPr>
          <a:xfrm>
            <a:off x="2034385" y="2037417"/>
            <a:ext cx="4038" cy="2298"/>
          </a:xfrm>
          <a:custGeom>
            <a:avLst/>
            <a:gdLst/>
            <a:ahLst/>
            <a:cxnLst/>
            <a:rect l="l" t="t" r="r" b="b"/>
            <a:pathLst>
              <a:path w="4038" h="2298">
                <a:moveTo>
                  <a:pt x="4038" y="0"/>
                </a:moveTo>
                <a:lnTo>
                  <a:pt x="0" y="229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4" name="object 2414"/>
          <p:cNvSpPr/>
          <p:nvPr/>
        </p:nvSpPr>
        <p:spPr>
          <a:xfrm>
            <a:off x="2043330" y="2031712"/>
            <a:ext cx="4914" cy="2768"/>
          </a:xfrm>
          <a:custGeom>
            <a:avLst/>
            <a:gdLst/>
            <a:ahLst/>
            <a:cxnLst/>
            <a:rect l="l" t="t" r="r" b="b"/>
            <a:pathLst>
              <a:path w="4914" h="2768">
                <a:moveTo>
                  <a:pt x="4279" y="317"/>
                </a:moveTo>
                <a:lnTo>
                  <a:pt x="0" y="2768"/>
                </a:lnTo>
                <a:lnTo>
                  <a:pt x="4914" y="0"/>
                </a:lnTo>
                <a:lnTo>
                  <a:pt x="0" y="2768"/>
                </a:lnTo>
                <a:lnTo>
                  <a:pt x="800" y="237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5" name="object 2415"/>
          <p:cNvSpPr/>
          <p:nvPr/>
        </p:nvSpPr>
        <p:spPr>
          <a:xfrm>
            <a:off x="2048245" y="2031472"/>
            <a:ext cx="393" cy="241"/>
          </a:xfrm>
          <a:custGeom>
            <a:avLst/>
            <a:gdLst/>
            <a:ahLst/>
            <a:cxnLst/>
            <a:rect l="l" t="t" r="r" b="b"/>
            <a:pathLst>
              <a:path w="393" h="241">
                <a:moveTo>
                  <a:pt x="0" y="241"/>
                </a:moveTo>
                <a:lnTo>
                  <a:pt x="393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6" name="object 2416"/>
          <p:cNvSpPr/>
          <p:nvPr/>
        </p:nvSpPr>
        <p:spPr>
          <a:xfrm>
            <a:off x="2048245" y="2029174"/>
            <a:ext cx="4356" cy="2540"/>
          </a:xfrm>
          <a:custGeom>
            <a:avLst/>
            <a:gdLst/>
            <a:ahLst/>
            <a:cxnLst/>
            <a:rect l="l" t="t" r="r" b="b"/>
            <a:pathLst>
              <a:path w="4356" h="2539">
                <a:moveTo>
                  <a:pt x="0" y="2540"/>
                </a:moveTo>
                <a:lnTo>
                  <a:pt x="435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7" name="object 2417"/>
          <p:cNvSpPr/>
          <p:nvPr/>
        </p:nvSpPr>
        <p:spPr>
          <a:xfrm>
            <a:off x="2052284" y="2005335"/>
            <a:ext cx="41656" cy="24003"/>
          </a:xfrm>
          <a:custGeom>
            <a:avLst/>
            <a:gdLst/>
            <a:ahLst/>
            <a:cxnLst/>
            <a:rect l="l" t="t" r="r" b="b"/>
            <a:pathLst>
              <a:path w="41656" h="24002">
                <a:moveTo>
                  <a:pt x="0" y="24002"/>
                </a:moveTo>
                <a:lnTo>
                  <a:pt x="9029" y="18859"/>
                </a:lnTo>
                <a:lnTo>
                  <a:pt x="0" y="24002"/>
                </a:lnTo>
                <a:lnTo>
                  <a:pt x="9029" y="18859"/>
                </a:lnTo>
                <a:lnTo>
                  <a:pt x="41656" y="0"/>
                </a:lnTo>
                <a:lnTo>
                  <a:pt x="9029" y="1885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8" name="object 2418"/>
          <p:cNvSpPr/>
          <p:nvPr/>
        </p:nvSpPr>
        <p:spPr>
          <a:xfrm>
            <a:off x="2063847" y="2021580"/>
            <a:ext cx="1981" cy="1104"/>
          </a:xfrm>
          <a:custGeom>
            <a:avLst/>
            <a:gdLst/>
            <a:ahLst/>
            <a:cxnLst/>
            <a:rect l="l" t="t" r="r" b="b"/>
            <a:pathLst>
              <a:path w="1981" h="1104">
                <a:moveTo>
                  <a:pt x="0" y="1104"/>
                </a:moveTo>
                <a:lnTo>
                  <a:pt x="1981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9" name="object 2419"/>
          <p:cNvSpPr/>
          <p:nvPr/>
        </p:nvSpPr>
        <p:spPr>
          <a:xfrm>
            <a:off x="2094971" y="2004148"/>
            <a:ext cx="952" cy="558"/>
          </a:xfrm>
          <a:custGeom>
            <a:avLst/>
            <a:gdLst/>
            <a:ahLst/>
            <a:cxnLst/>
            <a:rect l="l" t="t" r="r" b="b"/>
            <a:pathLst>
              <a:path w="952" h="558">
                <a:moveTo>
                  <a:pt x="0" y="558"/>
                </a:moveTo>
                <a:lnTo>
                  <a:pt x="952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0" name="object 2420"/>
          <p:cNvSpPr/>
          <p:nvPr/>
        </p:nvSpPr>
        <p:spPr>
          <a:xfrm>
            <a:off x="1980217" y="1989982"/>
            <a:ext cx="157365" cy="110477"/>
          </a:xfrm>
          <a:custGeom>
            <a:avLst/>
            <a:gdLst/>
            <a:ahLst/>
            <a:cxnLst/>
            <a:rect l="l" t="t" r="r" b="b"/>
            <a:pathLst>
              <a:path w="157365" h="110477">
                <a:moveTo>
                  <a:pt x="18211" y="109766"/>
                </a:moveTo>
                <a:lnTo>
                  <a:pt x="36194" y="99390"/>
                </a:lnTo>
                <a:lnTo>
                  <a:pt x="17017" y="110477"/>
                </a:lnTo>
                <a:lnTo>
                  <a:pt x="0" y="81013"/>
                </a:lnTo>
                <a:lnTo>
                  <a:pt x="140334" y="0"/>
                </a:lnTo>
                <a:lnTo>
                  <a:pt x="157365" y="29464"/>
                </a:lnTo>
                <a:lnTo>
                  <a:pt x="48463" y="92341"/>
                </a:lnTo>
                <a:lnTo>
                  <a:pt x="17017" y="110477"/>
                </a:lnTo>
                <a:lnTo>
                  <a:pt x="3238" y="86639"/>
                </a:lnTo>
                <a:lnTo>
                  <a:pt x="17017" y="110477"/>
                </a:lnTo>
                <a:lnTo>
                  <a:pt x="27241" y="104622"/>
                </a:lnTo>
                <a:lnTo>
                  <a:pt x="36194" y="99390"/>
                </a:lnTo>
                <a:lnTo>
                  <a:pt x="17017" y="110477"/>
                </a:lnTo>
                <a:lnTo>
                  <a:pt x="3238" y="86639"/>
                </a:lnTo>
                <a:lnTo>
                  <a:pt x="17017" y="110477"/>
                </a:lnTo>
                <a:lnTo>
                  <a:pt x="42760" y="95669"/>
                </a:lnTo>
                <a:lnTo>
                  <a:pt x="27241" y="10462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1" name="object 2421"/>
          <p:cNvSpPr/>
          <p:nvPr/>
        </p:nvSpPr>
        <p:spPr>
          <a:xfrm>
            <a:off x="1980531" y="2064186"/>
            <a:ext cx="79514" cy="36271"/>
          </a:xfrm>
          <a:custGeom>
            <a:avLst/>
            <a:gdLst/>
            <a:ahLst/>
            <a:cxnLst/>
            <a:rect l="l" t="t" r="r" b="b"/>
            <a:pathLst>
              <a:path w="79514" h="36271">
                <a:moveTo>
                  <a:pt x="79514" y="0"/>
                </a:moveTo>
                <a:lnTo>
                  <a:pt x="62801" y="9664"/>
                </a:lnTo>
                <a:lnTo>
                  <a:pt x="16713" y="36271"/>
                </a:lnTo>
                <a:lnTo>
                  <a:pt x="0" y="7289"/>
                </a:lnTo>
                <a:lnTo>
                  <a:pt x="16713" y="36271"/>
                </a:lnTo>
                <a:lnTo>
                  <a:pt x="44818" y="20040"/>
                </a:lnTo>
                <a:lnTo>
                  <a:pt x="16713" y="36271"/>
                </a:lnTo>
                <a:lnTo>
                  <a:pt x="2933" y="12433"/>
                </a:lnTo>
                <a:lnTo>
                  <a:pt x="16713" y="3627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2" name="object 2422"/>
          <p:cNvSpPr/>
          <p:nvPr/>
        </p:nvSpPr>
        <p:spPr>
          <a:xfrm>
            <a:off x="1980211" y="1989978"/>
            <a:ext cx="140347" cy="110477"/>
          </a:xfrm>
          <a:custGeom>
            <a:avLst/>
            <a:gdLst/>
            <a:ahLst/>
            <a:cxnLst/>
            <a:rect l="l" t="t" r="r" b="b"/>
            <a:pathLst>
              <a:path w="140347" h="110477">
                <a:moveTo>
                  <a:pt x="317" y="80860"/>
                </a:moveTo>
                <a:lnTo>
                  <a:pt x="140347" y="0"/>
                </a:lnTo>
                <a:lnTo>
                  <a:pt x="0" y="81025"/>
                </a:lnTo>
                <a:lnTo>
                  <a:pt x="17030" y="110477"/>
                </a:lnTo>
                <a:lnTo>
                  <a:pt x="42760" y="9566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3" name="object 2423"/>
          <p:cNvSpPr/>
          <p:nvPr/>
        </p:nvSpPr>
        <p:spPr>
          <a:xfrm>
            <a:off x="1983459" y="2076620"/>
            <a:ext cx="32943" cy="23837"/>
          </a:xfrm>
          <a:custGeom>
            <a:avLst/>
            <a:gdLst/>
            <a:ahLst/>
            <a:cxnLst/>
            <a:rect l="l" t="t" r="r" b="b"/>
            <a:pathLst>
              <a:path w="32943" h="23837">
                <a:moveTo>
                  <a:pt x="6019" y="10375"/>
                </a:moveTo>
                <a:lnTo>
                  <a:pt x="0" y="0"/>
                </a:lnTo>
                <a:lnTo>
                  <a:pt x="13779" y="23837"/>
                </a:lnTo>
                <a:lnTo>
                  <a:pt x="32943" y="12750"/>
                </a:lnTo>
                <a:lnTo>
                  <a:pt x="24002" y="17983"/>
                </a:lnTo>
                <a:lnTo>
                  <a:pt x="13779" y="23837"/>
                </a:lnTo>
                <a:lnTo>
                  <a:pt x="6019" y="1037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4" name="object 2424"/>
          <p:cNvSpPr/>
          <p:nvPr/>
        </p:nvSpPr>
        <p:spPr>
          <a:xfrm>
            <a:off x="1980526" y="2071476"/>
            <a:ext cx="2933" cy="5143"/>
          </a:xfrm>
          <a:custGeom>
            <a:avLst/>
            <a:gdLst/>
            <a:ahLst/>
            <a:cxnLst/>
            <a:rect l="l" t="t" r="r" b="b"/>
            <a:pathLst>
              <a:path w="2933" h="5143">
                <a:moveTo>
                  <a:pt x="2933" y="5143"/>
                </a:moveTo>
                <a:lnTo>
                  <a:pt x="0" y="0"/>
                </a:lnTo>
                <a:lnTo>
                  <a:pt x="2933" y="514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5" name="object 2425"/>
          <p:cNvSpPr/>
          <p:nvPr/>
        </p:nvSpPr>
        <p:spPr>
          <a:xfrm>
            <a:off x="1998428" y="2084228"/>
            <a:ext cx="26924" cy="15519"/>
          </a:xfrm>
          <a:custGeom>
            <a:avLst/>
            <a:gdLst/>
            <a:ahLst/>
            <a:cxnLst/>
            <a:rect l="l" t="t" r="r" b="b"/>
            <a:pathLst>
              <a:path w="26924" h="15519">
                <a:moveTo>
                  <a:pt x="0" y="15519"/>
                </a:moveTo>
                <a:lnTo>
                  <a:pt x="26924" y="0"/>
                </a:lnTo>
                <a:lnTo>
                  <a:pt x="0" y="15519"/>
                </a:lnTo>
                <a:lnTo>
                  <a:pt x="17983" y="5143"/>
                </a:lnTo>
                <a:lnTo>
                  <a:pt x="9029" y="10375"/>
                </a:lnTo>
                <a:lnTo>
                  <a:pt x="17983" y="5143"/>
                </a:lnTo>
                <a:lnTo>
                  <a:pt x="9029" y="1037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6" name="object 2426"/>
          <p:cNvSpPr/>
          <p:nvPr/>
        </p:nvSpPr>
        <p:spPr>
          <a:xfrm>
            <a:off x="2016406" y="2078437"/>
            <a:ext cx="18923" cy="10934"/>
          </a:xfrm>
          <a:custGeom>
            <a:avLst/>
            <a:gdLst/>
            <a:ahLst/>
            <a:cxnLst/>
            <a:rect l="l" t="t" r="r" b="b"/>
            <a:pathLst>
              <a:path w="18923" h="10934">
                <a:moveTo>
                  <a:pt x="0" y="10934"/>
                </a:moveTo>
                <a:lnTo>
                  <a:pt x="18923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7" name="object 2427"/>
          <p:cNvSpPr/>
          <p:nvPr/>
        </p:nvSpPr>
        <p:spPr>
          <a:xfrm>
            <a:off x="2007457" y="2089367"/>
            <a:ext cx="8953" cy="5232"/>
          </a:xfrm>
          <a:custGeom>
            <a:avLst/>
            <a:gdLst/>
            <a:ahLst/>
            <a:cxnLst/>
            <a:rect l="l" t="t" r="r" b="b"/>
            <a:pathLst>
              <a:path w="8953" h="5232">
                <a:moveTo>
                  <a:pt x="0" y="5232"/>
                </a:moveTo>
                <a:lnTo>
                  <a:pt x="8953" y="0"/>
                </a:lnTo>
                <a:lnTo>
                  <a:pt x="0" y="523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8" name="object 2428"/>
          <p:cNvSpPr/>
          <p:nvPr/>
        </p:nvSpPr>
        <p:spPr>
          <a:xfrm>
            <a:off x="2016406" y="2078437"/>
            <a:ext cx="18923" cy="10934"/>
          </a:xfrm>
          <a:custGeom>
            <a:avLst/>
            <a:gdLst/>
            <a:ahLst/>
            <a:cxnLst/>
            <a:rect l="l" t="t" r="r" b="b"/>
            <a:pathLst>
              <a:path w="18923" h="10934">
                <a:moveTo>
                  <a:pt x="0" y="10934"/>
                </a:moveTo>
                <a:lnTo>
                  <a:pt x="18923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9" name="object 2429"/>
          <p:cNvSpPr/>
          <p:nvPr/>
        </p:nvSpPr>
        <p:spPr>
          <a:xfrm>
            <a:off x="2016406" y="2068620"/>
            <a:ext cx="35877" cy="20751"/>
          </a:xfrm>
          <a:custGeom>
            <a:avLst/>
            <a:gdLst/>
            <a:ahLst/>
            <a:cxnLst/>
            <a:rect l="l" t="t" r="r" b="b"/>
            <a:pathLst>
              <a:path w="35877" h="20751">
                <a:moveTo>
                  <a:pt x="0" y="20751"/>
                </a:moveTo>
                <a:lnTo>
                  <a:pt x="26924" y="5232"/>
                </a:lnTo>
                <a:lnTo>
                  <a:pt x="35877" y="0"/>
                </a:lnTo>
                <a:lnTo>
                  <a:pt x="6578" y="1703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0" name="object 2430"/>
          <p:cNvSpPr/>
          <p:nvPr/>
        </p:nvSpPr>
        <p:spPr>
          <a:xfrm>
            <a:off x="2016406" y="2078437"/>
            <a:ext cx="18923" cy="10934"/>
          </a:xfrm>
          <a:custGeom>
            <a:avLst/>
            <a:gdLst/>
            <a:ahLst/>
            <a:cxnLst/>
            <a:rect l="l" t="t" r="r" b="b"/>
            <a:pathLst>
              <a:path w="18923" h="10934">
                <a:moveTo>
                  <a:pt x="0" y="10934"/>
                </a:moveTo>
                <a:lnTo>
                  <a:pt x="18923" y="0"/>
                </a:lnTo>
                <a:lnTo>
                  <a:pt x="0" y="10934"/>
                </a:lnTo>
                <a:lnTo>
                  <a:pt x="18376" y="31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1" name="object 2431"/>
          <p:cNvSpPr/>
          <p:nvPr/>
        </p:nvSpPr>
        <p:spPr>
          <a:xfrm>
            <a:off x="2025356" y="2078762"/>
            <a:ext cx="9423" cy="5461"/>
          </a:xfrm>
          <a:custGeom>
            <a:avLst/>
            <a:gdLst/>
            <a:ahLst/>
            <a:cxnLst/>
            <a:rect l="l" t="t" r="r" b="b"/>
            <a:pathLst>
              <a:path w="9423" h="5461">
                <a:moveTo>
                  <a:pt x="0" y="5460"/>
                </a:moveTo>
                <a:lnTo>
                  <a:pt x="9423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2" name="object 2432"/>
          <p:cNvSpPr/>
          <p:nvPr/>
        </p:nvSpPr>
        <p:spPr>
          <a:xfrm>
            <a:off x="2025350" y="2064186"/>
            <a:ext cx="34696" cy="20040"/>
          </a:xfrm>
          <a:custGeom>
            <a:avLst/>
            <a:gdLst/>
            <a:ahLst/>
            <a:cxnLst/>
            <a:rect l="l" t="t" r="r" b="b"/>
            <a:pathLst>
              <a:path w="34696" h="20040">
                <a:moveTo>
                  <a:pt x="34696" y="0"/>
                </a:moveTo>
                <a:lnTo>
                  <a:pt x="0" y="2004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3" name="object 2433"/>
          <p:cNvSpPr/>
          <p:nvPr/>
        </p:nvSpPr>
        <p:spPr>
          <a:xfrm>
            <a:off x="2028682" y="2078766"/>
            <a:ext cx="6096" cy="3556"/>
          </a:xfrm>
          <a:custGeom>
            <a:avLst/>
            <a:gdLst/>
            <a:ahLst/>
            <a:cxnLst/>
            <a:rect l="l" t="t" r="r" b="b"/>
            <a:pathLst>
              <a:path w="6095" h="3556">
                <a:moveTo>
                  <a:pt x="0" y="3555"/>
                </a:moveTo>
                <a:lnTo>
                  <a:pt x="609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4" name="object 2434"/>
          <p:cNvSpPr/>
          <p:nvPr/>
        </p:nvSpPr>
        <p:spPr>
          <a:xfrm>
            <a:off x="2034390" y="2076382"/>
            <a:ext cx="4508" cy="2616"/>
          </a:xfrm>
          <a:custGeom>
            <a:avLst/>
            <a:gdLst/>
            <a:ahLst/>
            <a:cxnLst/>
            <a:rect l="l" t="t" r="r" b="b"/>
            <a:pathLst>
              <a:path w="4508" h="2616">
                <a:moveTo>
                  <a:pt x="4508" y="0"/>
                </a:moveTo>
                <a:lnTo>
                  <a:pt x="0" y="2616"/>
                </a:lnTo>
                <a:lnTo>
                  <a:pt x="952" y="205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5" name="object 2435"/>
          <p:cNvSpPr/>
          <p:nvPr/>
        </p:nvSpPr>
        <p:spPr>
          <a:xfrm>
            <a:off x="2034390" y="2076382"/>
            <a:ext cx="4508" cy="2616"/>
          </a:xfrm>
          <a:custGeom>
            <a:avLst/>
            <a:gdLst/>
            <a:ahLst/>
            <a:cxnLst/>
            <a:rect l="l" t="t" r="r" b="b"/>
            <a:pathLst>
              <a:path w="4508" h="2616">
                <a:moveTo>
                  <a:pt x="4508" y="0"/>
                </a:moveTo>
                <a:lnTo>
                  <a:pt x="0" y="2616"/>
                </a:lnTo>
                <a:lnTo>
                  <a:pt x="393" y="237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6" name="object 2436"/>
          <p:cNvSpPr/>
          <p:nvPr/>
        </p:nvSpPr>
        <p:spPr>
          <a:xfrm>
            <a:off x="2034390" y="2076382"/>
            <a:ext cx="4508" cy="2616"/>
          </a:xfrm>
          <a:custGeom>
            <a:avLst/>
            <a:gdLst/>
            <a:ahLst/>
            <a:cxnLst/>
            <a:rect l="l" t="t" r="r" b="b"/>
            <a:pathLst>
              <a:path w="4508" h="2616">
                <a:moveTo>
                  <a:pt x="4508" y="0"/>
                </a:moveTo>
                <a:lnTo>
                  <a:pt x="0" y="2616"/>
                </a:lnTo>
                <a:lnTo>
                  <a:pt x="393" y="237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7" name="object 2437"/>
          <p:cNvSpPr/>
          <p:nvPr/>
        </p:nvSpPr>
        <p:spPr>
          <a:xfrm>
            <a:off x="2034390" y="2076382"/>
            <a:ext cx="4508" cy="2616"/>
          </a:xfrm>
          <a:custGeom>
            <a:avLst/>
            <a:gdLst/>
            <a:ahLst/>
            <a:cxnLst/>
            <a:rect l="l" t="t" r="r" b="b"/>
            <a:pathLst>
              <a:path w="4508" h="2616">
                <a:moveTo>
                  <a:pt x="4508" y="0"/>
                </a:moveTo>
                <a:lnTo>
                  <a:pt x="0" y="2616"/>
                </a:lnTo>
                <a:lnTo>
                  <a:pt x="393" y="237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8" name="object 2438"/>
          <p:cNvSpPr/>
          <p:nvPr/>
        </p:nvSpPr>
        <p:spPr>
          <a:xfrm>
            <a:off x="2034382" y="2078441"/>
            <a:ext cx="952" cy="558"/>
          </a:xfrm>
          <a:custGeom>
            <a:avLst/>
            <a:gdLst/>
            <a:ahLst/>
            <a:cxnLst/>
            <a:rect l="l" t="t" r="r" b="b"/>
            <a:pathLst>
              <a:path w="952" h="558">
                <a:moveTo>
                  <a:pt x="952" y="0"/>
                </a:moveTo>
                <a:lnTo>
                  <a:pt x="0" y="558"/>
                </a:lnTo>
                <a:lnTo>
                  <a:pt x="393" y="31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9" name="object 2439"/>
          <p:cNvSpPr/>
          <p:nvPr/>
        </p:nvSpPr>
        <p:spPr>
          <a:xfrm>
            <a:off x="2034382" y="2076383"/>
            <a:ext cx="4508" cy="2616"/>
          </a:xfrm>
          <a:custGeom>
            <a:avLst/>
            <a:gdLst/>
            <a:ahLst/>
            <a:cxnLst/>
            <a:rect l="l" t="t" r="r" b="b"/>
            <a:pathLst>
              <a:path w="4508" h="2616">
                <a:moveTo>
                  <a:pt x="952" y="2057"/>
                </a:moveTo>
                <a:lnTo>
                  <a:pt x="0" y="2616"/>
                </a:lnTo>
                <a:lnTo>
                  <a:pt x="4508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0" name="object 2440"/>
          <p:cNvSpPr/>
          <p:nvPr/>
        </p:nvSpPr>
        <p:spPr>
          <a:xfrm>
            <a:off x="2038502" y="2064186"/>
            <a:ext cx="21539" cy="12433"/>
          </a:xfrm>
          <a:custGeom>
            <a:avLst/>
            <a:gdLst/>
            <a:ahLst/>
            <a:cxnLst/>
            <a:rect l="l" t="t" r="r" b="b"/>
            <a:pathLst>
              <a:path w="21539" h="12433">
                <a:moveTo>
                  <a:pt x="0" y="12433"/>
                </a:moveTo>
                <a:lnTo>
                  <a:pt x="21539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1" name="object 2441"/>
          <p:cNvSpPr/>
          <p:nvPr/>
        </p:nvSpPr>
        <p:spPr>
          <a:xfrm>
            <a:off x="2038502" y="2072340"/>
            <a:ext cx="7442" cy="4279"/>
          </a:xfrm>
          <a:custGeom>
            <a:avLst/>
            <a:gdLst/>
            <a:ahLst/>
            <a:cxnLst/>
            <a:rect l="l" t="t" r="r" b="b"/>
            <a:pathLst>
              <a:path w="7442" h="4279">
                <a:moveTo>
                  <a:pt x="0" y="4279"/>
                </a:moveTo>
                <a:lnTo>
                  <a:pt x="7442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2" name="object 2442"/>
          <p:cNvSpPr/>
          <p:nvPr/>
        </p:nvSpPr>
        <p:spPr>
          <a:xfrm>
            <a:off x="2034387" y="2078442"/>
            <a:ext cx="952" cy="558"/>
          </a:xfrm>
          <a:custGeom>
            <a:avLst/>
            <a:gdLst/>
            <a:ahLst/>
            <a:cxnLst/>
            <a:rect l="l" t="t" r="r" b="b"/>
            <a:pathLst>
              <a:path w="952" h="558">
                <a:moveTo>
                  <a:pt x="393" y="317"/>
                </a:moveTo>
                <a:lnTo>
                  <a:pt x="0" y="558"/>
                </a:lnTo>
                <a:lnTo>
                  <a:pt x="952" y="0"/>
                </a:lnTo>
                <a:lnTo>
                  <a:pt x="0" y="558"/>
                </a:lnTo>
                <a:lnTo>
                  <a:pt x="393" y="31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3" name="object 2443"/>
          <p:cNvSpPr/>
          <p:nvPr/>
        </p:nvSpPr>
        <p:spPr>
          <a:xfrm>
            <a:off x="2034387" y="2076378"/>
            <a:ext cx="4508" cy="2616"/>
          </a:xfrm>
          <a:custGeom>
            <a:avLst/>
            <a:gdLst/>
            <a:ahLst/>
            <a:cxnLst/>
            <a:rect l="l" t="t" r="r" b="b"/>
            <a:pathLst>
              <a:path w="4508" h="2616">
                <a:moveTo>
                  <a:pt x="4114" y="241"/>
                </a:moveTo>
                <a:lnTo>
                  <a:pt x="4508" y="0"/>
                </a:lnTo>
                <a:lnTo>
                  <a:pt x="0" y="2616"/>
                </a:lnTo>
                <a:lnTo>
                  <a:pt x="393" y="238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4" name="object 2444"/>
          <p:cNvSpPr/>
          <p:nvPr/>
        </p:nvSpPr>
        <p:spPr>
          <a:xfrm>
            <a:off x="2038502" y="2068619"/>
            <a:ext cx="13779" cy="8001"/>
          </a:xfrm>
          <a:custGeom>
            <a:avLst/>
            <a:gdLst/>
            <a:ahLst/>
            <a:cxnLst/>
            <a:rect l="l" t="t" r="r" b="b"/>
            <a:pathLst>
              <a:path w="13779" h="8000">
                <a:moveTo>
                  <a:pt x="0" y="8000"/>
                </a:moveTo>
                <a:lnTo>
                  <a:pt x="13779" y="0"/>
                </a:lnTo>
                <a:lnTo>
                  <a:pt x="4826" y="5232"/>
                </a:lnTo>
                <a:lnTo>
                  <a:pt x="7442" y="372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5" name="object 2445"/>
          <p:cNvSpPr/>
          <p:nvPr/>
        </p:nvSpPr>
        <p:spPr>
          <a:xfrm>
            <a:off x="2034382" y="2076383"/>
            <a:ext cx="4508" cy="2616"/>
          </a:xfrm>
          <a:custGeom>
            <a:avLst/>
            <a:gdLst/>
            <a:ahLst/>
            <a:cxnLst/>
            <a:rect l="l" t="t" r="r" b="b"/>
            <a:pathLst>
              <a:path w="4508" h="2616">
                <a:moveTo>
                  <a:pt x="952" y="2057"/>
                </a:moveTo>
                <a:lnTo>
                  <a:pt x="0" y="2616"/>
                </a:lnTo>
                <a:lnTo>
                  <a:pt x="4508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6" name="object 2446"/>
          <p:cNvSpPr/>
          <p:nvPr/>
        </p:nvSpPr>
        <p:spPr>
          <a:xfrm>
            <a:off x="2038501" y="2059590"/>
            <a:ext cx="29540" cy="17030"/>
          </a:xfrm>
          <a:custGeom>
            <a:avLst/>
            <a:gdLst/>
            <a:ahLst/>
            <a:cxnLst/>
            <a:rect l="l" t="t" r="r" b="b"/>
            <a:pathLst>
              <a:path w="29540" h="17030">
                <a:moveTo>
                  <a:pt x="27406" y="1270"/>
                </a:moveTo>
                <a:lnTo>
                  <a:pt x="29540" y="0"/>
                </a:lnTo>
                <a:lnTo>
                  <a:pt x="0" y="17030"/>
                </a:lnTo>
                <a:lnTo>
                  <a:pt x="393" y="1678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7" name="object 2447"/>
          <p:cNvSpPr/>
          <p:nvPr/>
        </p:nvSpPr>
        <p:spPr>
          <a:xfrm>
            <a:off x="2038502" y="2068619"/>
            <a:ext cx="13779" cy="8001"/>
          </a:xfrm>
          <a:custGeom>
            <a:avLst/>
            <a:gdLst/>
            <a:ahLst/>
            <a:cxnLst/>
            <a:rect l="l" t="t" r="r" b="b"/>
            <a:pathLst>
              <a:path w="13779" h="8000">
                <a:moveTo>
                  <a:pt x="0" y="8000"/>
                </a:moveTo>
                <a:lnTo>
                  <a:pt x="7442" y="3721"/>
                </a:lnTo>
                <a:lnTo>
                  <a:pt x="0" y="8000"/>
                </a:lnTo>
                <a:lnTo>
                  <a:pt x="13779" y="0"/>
                </a:lnTo>
                <a:lnTo>
                  <a:pt x="4826" y="5232"/>
                </a:lnTo>
                <a:lnTo>
                  <a:pt x="7442" y="372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8" name="object 2448"/>
          <p:cNvSpPr/>
          <p:nvPr/>
        </p:nvSpPr>
        <p:spPr>
          <a:xfrm>
            <a:off x="2043334" y="2064184"/>
            <a:ext cx="16713" cy="9664"/>
          </a:xfrm>
          <a:custGeom>
            <a:avLst/>
            <a:gdLst/>
            <a:ahLst/>
            <a:cxnLst/>
            <a:rect l="l" t="t" r="r" b="b"/>
            <a:pathLst>
              <a:path w="16713" h="9664">
                <a:moveTo>
                  <a:pt x="0" y="9664"/>
                </a:moveTo>
                <a:lnTo>
                  <a:pt x="8953" y="4432"/>
                </a:lnTo>
                <a:lnTo>
                  <a:pt x="0" y="9664"/>
                </a:lnTo>
                <a:lnTo>
                  <a:pt x="10769" y="3492"/>
                </a:lnTo>
                <a:lnTo>
                  <a:pt x="14808" y="1104"/>
                </a:lnTo>
                <a:lnTo>
                  <a:pt x="8953" y="4432"/>
                </a:lnTo>
                <a:lnTo>
                  <a:pt x="10769" y="3492"/>
                </a:lnTo>
                <a:lnTo>
                  <a:pt x="8953" y="4432"/>
                </a:lnTo>
                <a:lnTo>
                  <a:pt x="0" y="9664"/>
                </a:lnTo>
                <a:lnTo>
                  <a:pt x="16713" y="0"/>
                </a:lnTo>
                <a:lnTo>
                  <a:pt x="8953" y="4432"/>
                </a:lnTo>
                <a:lnTo>
                  <a:pt x="16713" y="0"/>
                </a:lnTo>
                <a:lnTo>
                  <a:pt x="10769" y="3492"/>
                </a:lnTo>
                <a:lnTo>
                  <a:pt x="16713" y="0"/>
                </a:lnTo>
                <a:lnTo>
                  <a:pt x="8953" y="443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9" name="object 2449"/>
          <p:cNvSpPr/>
          <p:nvPr/>
        </p:nvSpPr>
        <p:spPr>
          <a:xfrm>
            <a:off x="2038504" y="2076382"/>
            <a:ext cx="393" cy="241"/>
          </a:xfrm>
          <a:custGeom>
            <a:avLst/>
            <a:gdLst/>
            <a:ahLst/>
            <a:cxnLst/>
            <a:rect l="l" t="t" r="r" b="b"/>
            <a:pathLst>
              <a:path w="393" h="241">
                <a:moveTo>
                  <a:pt x="393" y="0"/>
                </a:moveTo>
                <a:lnTo>
                  <a:pt x="0" y="241"/>
                </a:lnTo>
                <a:lnTo>
                  <a:pt x="393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0" name="object 2450"/>
          <p:cNvSpPr/>
          <p:nvPr/>
        </p:nvSpPr>
        <p:spPr>
          <a:xfrm>
            <a:off x="2038502" y="2064186"/>
            <a:ext cx="21539" cy="12433"/>
          </a:xfrm>
          <a:custGeom>
            <a:avLst/>
            <a:gdLst/>
            <a:ahLst/>
            <a:cxnLst/>
            <a:rect l="l" t="t" r="r" b="b"/>
            <a:pathLst>
              <a:path w="21539" h="12433">
                <a:moveTo>
                  <a:pt x="0" y="12433"/>
                </a:moveTo>
                <a:lnTo>
                  <a:pt x="13779" y="4432"/>
                </a:lnTo>
                <a:lnTo>
                  <a:pt x="4826" y="9664"/>
                </a:lnTo>
                <a:lnTo>
                  <a:pt x="7442" y="8153"/>
                </a:lnTo>
                <a:lnTo>
                  <a:pt x="4826" y="9664"/>
                </a:lnTo>
                <a:lnTo>
                  <a:pt x="15608" y="3479"/>
                </a:lnTo>
                <a:lnTo>
                  <a:pt x="13779" y="4432"/>
                </a:lnTo>
                <a:lnTo>
                  <a:pt x="21539" y="0"/>
                </a:lnTo>
                <a:lnTo>
                  <a:pt x="4826" y="9664"/>
                </a:lnTo>
                <a:lnTo>
                  <a:pt x="7442" y="815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1" name="object 2451"/>
          <p:cNvSpPr/>
          <p:nvPr/>
        </p:nvSpPr>
        <p:spPr>
          <a:xfrm>
            <a:off x="2043334" y="2064184"/>
            <a:ext cx="20586" cy="9664"/>
          </a:xfrm>
          <a:custGeom>
            <a:avLst/>
            <a:gdLst/>
            <a:ahLst/>
            <a:cxnLst/>
            <a:rect l="l" t="t" r="r" b="b"/>
            <a:pathLst>
              <a:path w="20586" h="9664">
                <a:moveTo>
                  <a:pt x="0" y="9664"/>
                </a:moveTo>
                <a:lnTo>
                  <a:pt x="16713" y="0"/>
                </a:lnTo>
                <a:lnTo>
                  <a:pt x="10769" y="3492"/>
                </a:lnTo>
                <a:lnTo>
                  <a:pt x="14808" y="1104"/>
                </a:lnTo>
                <a:lnTo>
                  <a:pt x="16713" y="0"/>
                </a:lnTo>
                <a:lnTo>
                  <a:pt x="20586" y="673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2" name="object 2452"/>
          <p:cNvSpPr/>
          <p:nvPr/>
        </p:nvSpPr>
        <p:spPr>
          <a:xfrm>
            <a:off x="2038502" y="2068619"/>
            <a:ext cx="13779" cy="8001"/>
          </a:xfrm>
          <a:custGeom>
            <a:avLst/>
            <a:gdLst/>
            <a:ahLst/>
            <a:cxnLst/>
            <a:rect l="l" t="t" r="r" b="b"/>
            <a:pathLst>
              <a:path w="13779" h="8000">
                <a:moveTo>
                  <a:pt x="0" y="8000"/>
                </a:moveTo>
                <a:lnTo>
                  <a:pt x="13779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3" name="object 2453"/>
          <p:cNvSpPr/>
          <p:nvPr/>
        </p:nvSpPr>
        <p:spPr>
          <a:xfrm>
            <a:off x="2038502" y="2067666"/>
            <a:ext cx="15608" cy="8953"/>
          </a:xfrm>
          <a:custGeom>
            <a:avLst/>
            <a:gdLst/>
            <a:ahLst/>
            <a:cxnLst/>
            <a:rect l="l" t="t" r="r" b="b"/>
            <a:pathLst>
              <a:path w="15608" h="8953">
                <a:moveTo>
                  <a:pt x="0" y="8953"/>
                </a:moveTo>
                <a:lnTo>
                  <a:pt x="15608" y="0"/>
                </a:lnTo>
                <a:lnTo>
                  <a:pt x="13779" y="952"/>
                </a:lnTo>
                <a:lnTo>
                  <a:pt x="4826" y="6184"/>
                </a:lnTo>
                <a:lnTo>
                  <a:pt x="7442" y="467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4" name="object 2454"/>
          <p:cNvSpPr/>
          <p:nvPr/>
        </p:nvSpPr>
        <p:spPr>
          <a:xfrm>
            <a:off x="2043334" y="2072337"/>
            <a:ext cx="2616" cy="1511"/>
          </a:xfrm>
          <a:custGeom>
            <a:avLst/>
            <a:gdLst/>
            <a:ahLst/>
            <a:cxnLst/>
            <a:rect l="l" t="t" r="r" b="b"/>
            <a:pathLst>
              <a:path w="2616" h="1511">
                <a:moveTo>
                  <a:pt x="0" y="1511"/>
                </a:moveTo>
                <a:lnTo>
                  <a:pt x="261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5" name="object 2455"/>
          <p:cNvSpPr/>
          <p:nvPr/>
        </p:nvSpPr>
        <p:spPr>
          <a:xfrm>
            <a:off x="2043334" y="2064184"/>
            <a:ext cx="16713" cy="9664"/>
          </a:xfrm>
          <a:custGeom>
            <a:avLst/>
            <a:gdLst/>
            <a:ahLst/>
            <a:cxnLst/>
            <a:rect l="l" t="t" r="r" b="b"/>
            <a:pathLst>
              <a:path w="16713" h="9664">
                <a:moveTo>
                  <a:pt x="0" y="9664"/>
                </a:moveTo>
                <a:lnTo>
                  <a:pt x="16713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6" name="object 2456"/>
          <p:cNvSpPr/>
          <p:nvPr/>
        </p:nvSpPr>
        <p:spPr>
          <a:xfrm>
            <a:off x="2043334" y="2064184"/>
            <a:ext cx="16713" cy="9664"/>
          </a:xfrm>
          <a:custGeom>
            <a:avLst/>
            <a:gdLst/>
            <a:ahLst/>
            <a:cxnLst/>
            <a:rect l="l" t="t" r="r" b="b"/>
            <a:pathLst>
              <a:path w="16713" h="9664">
                <a:moveTo>
                  <a:pt x="0" y="9664"/>
                </a:moveTo>
                <a:lnTo>
                  <a:pt x="16713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7" name="object 2457"/>
          <p:cNvSpPr/>
          <p:nvPr/>
        </p:nvSpPr>
        <p:spPr>
          <a:xfrm>
            <a:off x="2052280" y="2064186"/>
            <a:ext cx="11645" cy="6731"/>
          </a:xfrm>
          <a:custGeom>
            <a:avLst/>
            <a:gdLst/>
            <a:ahLst/>
            <a:cxnLst/>
            <a:rect l="l" t="t" r="r" b="b"/>
            <a:pathLst>
              <a:path w="11645" h="6731">
                <a:moveTo>
                  <a:pt x="11645" y="6730"/>
                </a:moveTo>
                <a:lnTo>
                  <a:pt x="7759" y="0"/>
                </a:lnTo>
                <a:lnTo>
                  <a:pt x="0" y="4432"/>
                </a:lnTo>
                <a:lnTo>
                  <a:pt x="1828" y="3479"/>
                </a:lnTo>
                <a:lnTo>
                  <a:pt x="0" y="443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8" name="object 2458"/>
          <p:cNvSpPr/>
          <p:nvPr/>
        </p:nvSpPr>
        <p:spPr>
          <a:xfrm>
            <a:off x="2043334" y="2072337"/>
            <a:ext cx="2616" cy="1511"/>
          </a:xfrm>
          <a:custGeom>
            <a:avLst/>
            <a:gdLst/>
            <a:ahLst/>
            <a:cxnLst/>
            <a:rect l="l" t="t" r="r" b="b"/>
            <a:pathLst>
              <a:path w="2616" h="1511">
                <a:moveTo>
                  <a:pt x="0" y="1511"/>
                </a:moveTo>
                <a:lnTo>
                  <a:pt x="261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9" name="object 2459"/>
          <p:cNvSpPr/>
          <p:nvPr/>
        </p:nvSpPr>
        <p:spPr>
          <a:xfrm>
            <a:off x="2043339" y="2064106"/>
            <a:ext cx="16865" cy="9740"/>
          </a:xfrm>
          <a:custGeom>
            <a:avLst/>
            <a:gdLst/>
            <a:ahLst/>
            <a:cxnLst/>
            <a:rect l="l" t="t" r="r" b="b"/>
            <a:pathLst>
              <a:path w="16865" h="9740">
                <a:moveTo>
                  <a:pt x="16865" y="0"/>
                </a:moveTo>
                <a:lnTo>
                  <a:pt x="0" y="9740"/>
                </a:lnTo>
                <a:lnTo>
                  <a:pt x="2603" y="824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0" name="object 2460"/>
          <p:cNvSpPr/>
          <p:nvPr/>
        </p:nvSpPr>
        <p:spPr>
          <a:xfrm>
            <a:off x="2043334" y="2072337"/>
            <a:ext cx="2616" cy="1511"/>
          </a:xfrm>
          <a:custGeom>
            <a:avLst/>
            <a:gdLst/>
            <a:ahLst/>
            <a:cxnLst/>
            <a:rect l="l" t="t" r="r" b="b"/>
            <a:pathLst>
              <a:path w="2616" h="1511">
                <a:moveTo>
                  <a:pt x="0" y="1511"/>
                </a:moveTo>
                <a:lnTo>
                  <a:pt x="261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1" name="object 2461"/>
          <p:cNvSpPr/>
          <p:nvPr/>
        </p:nvSpPr>
        <p:spPr>
          <a:xfrm>
            <a:off x="2052280" y="2064186"/>
            <a:ext cx="11645" cy="6731"/>
          </a:xfrm>
          <a:custGeom>
            <a:avLst/>
            <a:gdLst/>
            <a:ahLst/>
            <a:cxnLst/>
            <a:rect l="l" t="t" r="r" b="b"/>
            <a:pathLst>
              <a:path w="11645" h="6731">
                <a:moveTo>
                  <a:pt x="11645" y="6730"/>
                </a:moveTo>
                <a:lnTo>
                  <a:pt x="7759" y="0"/>
                </a:lnTo>
                <a:lnTo>
                  <a:pt x="5867" y="1104"/>
                </a:lnTo>
                <a:lnTo>
                  <a:pt x="7759" y="0"/>
                </a:lnTo>
                <a:lnTo>
                  <a:pt x="1828" y="3479"/>
                </a:lnTo>
                <a:lnTo>
                  <a:pt x="7759" y="0"/>
                </a:lnTo>
                <a:lnTo>
                  <a:pt x="11645" y="6730"/>
                </a:lnTo>
                <a:lnTo>
                  <a:pt x="7759" y="0"/>
                </a:lnTo>
                <a:lnTo>
                  <a:pt x="5867" y="1104"/>
                </a:lnTo>
                <a:lnTo>
                  <a:pt x="0" y="443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2" name="object 2462"/>
          <p:cNvSpPr/>
          <p:nvPr/>
        </p:nvSpPr>
        <p:spPr>
          <a:xfrm>
            <a:off x="2054106" y="2064191"/>
            <a:ext cx="9817" cy="6731"/>
          </a:xfrm>
          <a:custGeom>
            <a:avLst/>
            <a:gdLst/>
            <a:ahLst/>
            <a:cxnLst/>
            <a:rect l="l" t="t" r="r" b="b"/>
            <a:pathLst>
              <a:path w="9817" h="6731">
                <a:moveTo>
                  <a:pt x="0" y="3479"/>
                </a:moveTo>
                <a:lnTo>
                  <a:pt x="5943" y="0"/>
                </a:lnTo>
                <a:lnTo>
                  <a:pt x="0" y="3479"/>
                </a:lnTo>
                <a:lnTo>
                  <a:pt x="5943" y="0"/>
                </a:lnTo>
                <a:lnTo>
                  <a:pt x="4038" y="1104"/>
                </a:lnTo>
                <a:lnTo>
                  <a:pt x="5943" y="0"/>
                </a:lnTo>
                <a:lnTo>
                  <a:pt x="0" y="3479"/>
                </a:lnTo>
                <a:lnTo>
                  <a:pt x="5943" y="0"/>
                </a:lnTo>
                <a:lnTo>
                  <a:pt x="9817" y="673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3" name="object 2463"/>
          <p:cNvSpPr/>
          <p:nvPr/>
        </p:nvSpPr>
        <p:spPr>
          <a:xfrm>
            <a:off x="2054106" y="2064191"/>
            <a:ext cx="9817" cy="6731"/>
          </a:xfrm>
          <a:custGeom>
            <a:avLst/>
            <a:gdLst/>
            <a:ahLst/>
            <a:cxnLst/>
            <a:rect l="l" t="t" r="r" b="b"/>
            <a:pathLst>
              <a:path w="9817" h="6731">
                <a:moveTo>
                  <a:pt x="0" y="3479"/>
                </a:moveTo>
                <a:lnTo>
                  <a:pt x="5943" y="0"/>
                </a:lnTo>
                <a:lnTo>
                  <a:pt x="0" y="3479"/>
                </a:lnTo>
                <a:lnTo>
                  <a:pt x="5943" y="0"/>
                </a:lnTo>
                <a:lnTo>
                  <a:pt x="9817" y="673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4" name="object 2464"/>
          <p:cNvSpPr/>
          <p:nvPr/>
        </p:nvSpPr>
        <p:spPr>
          <a:xfrm>
            <a:off x="2052284" y="2064190"/>
            <a:ext cx="7759" cy="4432"/>
          </a:xfrm>
          <a:custGeom>
            <a:avLst/>
            <a:gdLst/>
            <a:ahLst/>
            <a:cxnLst/>
            <a:rect l="l" t="t" r="r" b="b"/>
            <a:pathLst>
              <a:path w="7759" h="4432">
                <a:moveTo>
                  <a:pt x="0" y="4432"/>
                </a:moveTo>
                <a:lnTo>
                  <a:pt x="7759" y="0"/>
                </a:lnTo>
                <a:lnTo>
                  <a:pt x="1816" y="347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5" name="object 2465"/>
          <p:cNvSpPr/>
          <p:nvPr/>
        </p:nvSpPr>
        <p:spPr>
          <a:xfrm>
            <a:off x="2058150" y="2063473"/>
            <a:ext cx="5778" cy="7442"/>
          </a:xfrm>
          <a:custGeom>
            <a:avLst/>
            <a:gdLst/>
            <a:ahLst/>
            <a:cxnLst/>
            <a:rect l="l" t="t" r="r" b="b"/>
            <a:pathLst>
              <a:path w="5778" h="7442">
                <a:moveTo>
                  <a:pt x="3162" y="0"/>
                </a:moveTo>
                <a:lnTo>
                  <a:pt x="0" y="1816"/>
                </a:lnTo>
                <a:lnTo>
                  <a:pt x="1892" y="711"/>
                </a:lnTo>
                <a:lnTo>
                  <a:pt x="5778" y="744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6" name="object 2466"/>
          <p:cNvSpPr/>
          <p:nvPr/>
        </p:nvSpPr>
        <p:spPr>
          <a:xfrm>
            <a:off x="2060046" y="2064186"/>
            <a:ext cx="19164" cy="27635"/>
          </a:xfrm>
          <a:custGeom>
            <a:avLst/>
            <a:gdLst/>
            <a:ahLst/>
            <a:cxnLst/>
            <a:rect l="l" t="t" r="r" b="b"/>
            <a:pathLst>
              <a:path w="19164" h="27635">
                <a:moveTo>
                  <a:pt x="0" y="0"/>
                </a:moveTo>
                <a:lnTo>
                  <a:pt x="16002" y="27635"/>
                </a:lnTo>
                <a:lnTo>
                  <a:pt x="19164" y="2574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7" name="object 2467"/>
          <p:cNvSpPr/>
          <p:nvPr/>
        </p:nvSpPr>
        <p:spPr>
          <a:xfrm>
            <a:off x="2054103" y="2064186"/>
            <a:ext cx="9829" cy="6731"/>
          </a:xfrm>
          <a:custGeom>
            <a:avLst/>
            <a:gdLst/>
            <a:ahLst/>
            <a:cxnLst/>
            <a:rect l="l" t="t" r="r" b="b"/>
            <a:pathLst>
              <a:path w="9829" h="6731">
                <a:moveTo>
                  <a:pt x="5943" y="0"/>
                </a:moveTo>
                <a:lnTo>
                  <a:pt x="0" y="3479"/>
                </a:lnTo>
                <a:lnTo>
                  <a:pt x="4038" y="1104"/>
                </a:lnTo>
                <a:lnTo>
                  <a:pt x="0" y="3479"/>
                </a:lnTo>
                <a:lnTo>
                  <a:pt x="5943" y="0"/>
                </a:lnTo>
                <a:lnTo>
                  <a:pt x="9829" y="673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8" name="object 2468"/>
          <p:cNvSpPr/>
          <p:nvPr/>
        </p:nvSpPr>
        <p:spPr>
          <a:xfrm>
            <a:off x="2062341" y="2061099"/>
            <a:ext cx="3086" cy="1739"/>
          </a:xfrm>
          <a:custGeom>
            <a:avLst/>
            <a:gdLst/>
            <a:ahLst/>
            <a:cxnLst/>
            <a:rect l="l" t="t" r="r" b="b"/>
            <a:pathLst>
              <a:path w="3086" h="1739">
                <a:moveTo>
                  <a:pt x="0" y="1739"/>
                </a:moveTo>
                <a:lnTo>
                  <a:pt x="308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9" name="object 2469"/>
          <p:cNvSpPr/>
          <p:nvPr/>
        </p:nvSpPr>
        <p:spPr>
          <a:xfrm>
            <a:off x="2067168" y="2059197"/>
            <a:ext cx="1511" cy="876"/>
          </a:xfrm>
          <a:custGeom>
            <a:avLst/>
            <a:gdLst/>
            <a:ahLst/>
            <a:cxnLst/>
            <a:rect l="l" t="t" r="r" b="b"/>
            <a:pathLst>
              <a:path w="1511" h="876">
                <a:moveTo>
                  <a:pt x="1511" y="0"/>
                </a:moveTo>
                <a:lnTo>
                  <a:pt x="0" y="87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0" name="object 2470"/>
          <p:cNvSpPr/>
          <p:nvPr/>
        </p:nvSpPr>
        <p:spPr>
          <a:xfrm>
            <a:off x="2068050" y="2047953"/>
            <a:ext cx="22567" cy="43002"/>
          </a:xfrm>
          <a:custGeom>
            <a:avLst/>
            <a:gdLst/>
            <a:ahLst/>
            <a:cxnLst/>
            <a:rect l="l" t="t" r="r" b="b"/>
            <a:pathLst>
              <a:path w="22567" h="43002">
                <a:moveTo>
                  <a:pt x="9499" y="43002"/>
                </a:moveTo>
                <a:lnTo>
                  <a:pt x="22567" y="35394"/>
                </a:lnTo>
                <a:lnTo>
                  <a:pt x="6730" y="7759"/>
                </a:lnTo>
                <a:lnTo>
                  <a:pt x="11163" y="5143"/>
                </a:lnTo>
                <a:lnTo>
                  <a:pt x="5854" y="8229"/>
                </a:lnTo>
                <a:lnTo>
                  <a:pt x="20192" y="0"/>
                </a:lnTo>
                <a:lnTo>
                  <a:pt x="0" y="11645"/>
                </a:lnTo>
                <a:lnTo>
                  <a:pt x="1346" y="1084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1" name="object 2471"/>
          <p:cNvSpPr/>
          <p:nvPr/>
        </p:nvSpPr>
        <p:spPr>
          <a:xfrm>
            <a:off x="2076049" y="2089925"/>
            <a:ext cx="3162" cy="1905"/>
          </a:xfrm>
          <a:custGeom>
            <a:avLst/>
            <a:gdLst/>
            <a:ahLst/>
            <a:cxnLst/>
            <a:rect l="l" t="t" r="r" b="b"/>
            <a:pathLst>
              <a:path w="3162" h="1905">
                <a:moveTo>
                  <a:pt x="3162" y="0"/>
                </a:moveTo>
                <a:lnTo>
                  <a:pt x="0" y="190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2" name="object 2472"/>
          <p:cNvSpPr/>
          <p:nvPr/>
        </p:nvSpPr>
        <p:spPr>
          <a:xfrm>
            <a:off x="2079212" y="2089532"/>
            <a:ext cx="711" cy="393"/>
          </a:xfrm>
          <a:custGeom>
            <a:avLst/>
            <a:gdLst/>
            <a:ahLst/>
            <a:cxnLst/>
            <a:rect l="l" t="t" r="r" b="b"/>
            <a:pathLst>
              <a:path w="711" h="393">
                <a:moveTo>
                  <a:pt x="0" y="393"/>
                </a:moveTo>
                <a:lnTo>
                  <a:pt x="711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3" name="object 2473"/>
          <p:cNvSpPr/>
          <p:nvPr/>
        </p:nvSpPr>
        <p:spPr>
          <a:xfrm>
            <a:off x="2076443" y="2090167"/>
            <a:ext cx="2374" cy="1422"/>
          </a:xfrm>
          <a:custGeom>
            <a:avLst/>
            <a:gdLst/>
            <a:ahLst/>
            <a:cxnLst/>
            <a:rect l="l" t="t" r="r" b="b"/>
            <a:pathLst>
              <a:path w="2374" h="1422">
                <a:moveTo>
                  <a:pt x="1739" y="393"/>
                </a:moveTo>
                <a:lnTo>
                  <a:pt x="0" y="1422"/>
                </a:lnTo>
                <a:lnTo>
                  <a:pt x="2374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4" name="object 2474"/>
          <p:cNvSpPr/>
          <p:nvPr/>
        </p:nvSpPr>
        <p:spPr>
          <a:xfrm>
            <a:off x="2076043" y="2089527"/>
            <a:ext cx="3886" cy="2298"/>
          </a:xfrm>
          <a:custGeom>
            <a:avLst/>
            <a:gdLst/>
            <a:ahLst/>
            <a:cxnLst/>
            <a:rect l="l" t="t" r="r" b="b"/>
            <a:pathLst>
              <a:path w="3886" h="2298">
                <a:moveTo>
                  <a:pt x="0" y="2298"/>
                </a:moveTo>
                <a:lnTo>
                  <a:pt x="388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5" name="object 2475"/>
          <p:cNvSpPr/>
          <p:nvPr/>
        </p:nvSpPr>
        <p:spPr>
          <a:xfrm>
            <a:off x="2076043" y="2090555"/>
            <a:ext cx="2146" cy="1270"/>
          </a:xfrm>
          <a:custGeom>
            <a:avLst/>
            <a:gdLst/>
            <a:ahLst/>
            <a:cxnLst/>
            <a:rect l="l" t="t" r="r" b="b"/>
            <a:pathLst>
              <a:path w="2146" h="1269">
                <a:moveTo>
                  <a:pt x="0" y="1270"/>
                </a:moveTo>
                <a:lnTo>
                  <a:pt x="214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6" name="object 2476"/>
          <p:cNvSpPr/>
          <p:nvPr/>
        </p:nvSpPr>
        <p:spPr>
          <a:xfrm>
            <a:off x="2076441" y="2089922"/>
            <a:ext cx="2768" cy="1663"/>
          </a:xfrm>
          <a:custGeom>
            <a:avLst/>
            <a:gdLst/>
            <a:ahLst/>
            <a:cxnLst/>
            <a:rect l="l" t="t" r="r" b="b"/>
            <a:pathLst>
              <a:path w="2768" h="1663">
                <a:moveTo>
                  <a:pt x="2374" y="241"/>
                </a:moveTo>
                <a:lnTo>
                  <a:pt x="0" y="1663"/>
                </a:lnTo>
                <a:lnTo>
                  <a:pt x="2768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7" name="object 2477"/>
          <p:cNvSpPr/>
          <p:nvPr/>
        </p:nvSpPr>
        <p:spPr>
          <a:xfrm>
            <a:off x="2076046" y="2090167"/>
            <a:ext cx="2768" cy="1663"/>
          </a:xfrm>
          <a:custGeom>
            <a:avLst/>
            <a:gdLst/>
            <a:ahLst/>
            <a:cxnLst/>
            <a:rect l="l" t="t" r="r" b="b"/>
            <a:pathLst>
              <a:path w="2768" h="1663">
                <a:moveTo>
                  <a:pt x="393" y="1422"/>
                </a:moveTo>
                <a:lnTo>
                  <a:pt x="0" y="1663"/>
                </a:lnTo>
                <a:lnTo>
                  <a:pt x="2768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8" name="object 2478"/>
          <p:cNvSpPr/>
          <p:nvPr/>
        </p:nvSpPr>
        <p:spPr>
          <a:xfrm>
            <a:off x="2077549" y="2089927"/>
            <a:ext cx="1663" cy="1028"/>
          </a:xfrm>
          <a:custGeom>
            <a:avLst/>
            <a:gdLst/>
            <a:ahLst/>
            <a:cxnLst/>
            <a:rect l="l" t="t" r="r" b="b"/>
            <a:pathLst>
              <a:path w="1663" h="1028">
                <a:moveTo>
                  <a:pt x="0" y="1028"/>
                </a:moveTo>
                <a:lnTo>
                  <a:pt x="1663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9" name="object 2479"/>
          <p:cNvSpPr/>
          <p:nvPr/>
        </p:nvSpPr>
        <p:spPr>
          <a:xfrm>
            <a:off x="2076046" y="2090167"/>
            <a:ext cx="2768" cy="1663"/>
          </a:xfrm>
          <a:custGeom>
            <a:avLst/>
            <a:gdLst/>
            <a:ahLst/>
            <a:cxnLst/>
            <a:rect l="l" t="t" r="r" b="b"/>
            <a:pathLst>
              <a:path w="2768" h="1663">
                <a:moveTo>
                  <a:pt x="393" y="1422"/>
                </a:moveTo>
                <a:lnTo>
                  <a:pt x="1498" y="787"/>
                </a:lnTo>
                <a:lnTo>
                  <a:pt x="0" y="1663"/>
                </a:lnTo>
                <a:lnTo>
                  <a:pt x="2768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0" name="object 2480"/>
          <p:cNvSpPr/>
          <p:nvPr/>
        </p:nvSpPr>
        <p:spPr>
          <a:xfrm>
            <a:off x="2077548" y="2089925"/>
            <a:ext cx="1663" cy="1028"/>
          </a:xfrm>
          <a:custGeom>
            <a:avLst/>
            <a:gdLst/>
            <a:ahLst/>
            <a:cxnLst/>
            <a:rect l="l" t="t" r="r" b="b"/>
            <a:pathLst>
              <a:path w="1663" h="1028">
                <a:moveTo>
                  <a:pt x="1663" y="0"/>
                </a:moveTo>
                <a:lnTo>
                  <a:pt x="0" y="102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1" name="object 2481"/>
          <p:cNvSpPr/>
          <p:nvPr/>
        </p:nvSpPr>
        <p:spPr>
          <a:xfrm>
            <a:off x="2076441" y="2089922"/>
            <a:ext cx="2768" cy="1663"/>
          </a:xfrm>
          <a:custGeom>
            <a:avLst/>
            <a:gdLst/>
            <a:ahLst/>
            <a:cxnLst/>
            <a:rect l="l" t="t" r="r" b="b"/>
            <a:pathLst>
              <a:path w="2768" h="1663">
                <a:moveTo>
                  <a:pt x="2374" y="241"/>
                </a:moveTo>
                <a:lnTo>
                  <a:pt x="0" y="1663"/>
                </a:lnTo>
                <a:lnTo>
                  <a:pt x="2768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2" name="object 2482"/>
          <p:cNvSpPr/>
          <p:nvPr/>
        </p:nvSpPr>
        <p:spPr>
          <a:xfrm>
            <a:off x="2076037" y="2090560"/>
            <a:ext cx="2146" cy="1270"/>
          </a:xfrm>
          <a:custGeom>
            <a:avLst/>
            <a:gdLst/>
            <a:ahLst/>
            <a:cxnLst/>
            <a:rect l="l" t="t" r="r" b="b"/>
            <a:pathLst>
              <a:path w="2146" h="1269">
                <a:moveTo>
                  <a:pt x="2146" y="0"/>
                </a:moveTo>
                <a:lnTo>
                  <a:pt x="0" y="127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3" name="object 2483"/>
          <p:cNvSpPr/>
          <p:nvPr/>
        </p:nvSpPr>
        <p:spPr>
          <a:xfrm>
            <a:off x="2077549" y="2089533"/>
            <a:ext cx="2374" cy="1422"/>
          </a:xfrm>
          <a:custGeom>
            <a:avLst/>
            <a:gdLst/>
            <a:ahLst/>
            <a:cxnLst/>
            <a:rect l="l" t="t" r="r" b="b"/>
            <a:pathLst>
              <a:path w="2374" h="1422">
                <a:moveTo>
                  <a:pt x="0" y="1422"/>
                </a:moveTo>
                <a:lnTo>
                  <a:pt x="2374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4" name="object 2484"/>
          <p:cNvSpPr/>
          <p:nvPr/>
        </p:nvSpPr>
        <p:spPr>
          <a:xfrm>
            <a:off x="2076043" y="2090555"/>
            <a:ext cx="2146" cy="1270"/>
          </a:xfrm>
          <a:custGeom>
            <a:avLst/>
            <a:gdLst/>
            <a:ahLst/>
            <a:cxnLst/>
            <a:rect l="l" t="t" r="r" b="b"/>
            <a:pathLst>
              <a:path w="2146" h="1269">
                <a:moveTo>
                  <a:pt x="0" y="1270"/>
                </a:moveTo>
                <a:lnTo>
                  <a:pt x="214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5" name="object 2485"/>
          <p:cNvSpPr/>
          <p:nvPr/>
        </p:nvSpPr>
        <p:spPr>
          <a:xfrm>
            <a:off x="2076443" y="2089925"/>
            <a:ext cx="2768" cy="1663"/>
          </a:xfrm>
          <a:custGeom>
            <a:avLst/>
            <a:gdLst/>
            <a:ahLst/>
            <a:cxnLst/>
            <a:rect l="l" t="t" r="r" b="b"/>
            <a:pathLst>
              <a:path w="2768" h="1663">
                <a:moveTo>
                  <a:pt x="2768" y="0"/>
                </a:moveTo>
                <a:lnTo>
                  <a:pt x="0" y="1663"/>
                </a:lnTo>
                <a:lnTo>
                  <a:pt x="2374" y="24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6" name="object 2486"/>
          <p:cNvSpPr/>
          <p:nvPr/>
        </p:nvSpPr>
        <p:spPr>
          <a:xfrm>
            <a:off x="2076046" y="2090167"/>
            <a:ext cx="2768" cy="1663"/>
          </a:xfrm>
          <a:custGeom>
            <a:avLst/>
            <a:gdLst/>
            <a:ahLst/>
            <a:cxnLst/>
            <a:rect l="l" t="t" r="r" b="b"/>
            <a:pathLst>
              <a:path w="2768" h="1663">
                <a:moveTo>
                  <a:pt x="393" y="1422"/>
                </a:moveTo>
                <a:lnTo>
                  <a:pt x="0" y="1663"/>
                </a:lnTo>
                <a:lnTo>
                  <a:pt x="2768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7" name="object 2487"/>
          <p:cNvSpPr/>
          <p:nvPr/>
        </p:nvSpPr>
        <p:spPr>
          <a:xfrm>
            <a:off x="2076038" y="2089927"/>
            <a:ext cx="3175" cy="1905"/>
          </a:xfrm>
          <a:custGeom>
            <a:avLst/>
            <a:gdLst/>
            <a:ahLst/>
            <a:cxnLst/>
            <a:rect l="l" t="t" r="r" b="b"/>
            <a:pathLst>
              <a:path w="3175" h="1905">
                <a:moveTo>
                  <a:pt x="1511" y="1028"/>
                </a:moveTo>
                <a:lnTo>
                  <a:pt x="3174" y="0"/>
                </a:lnTo>
                <a:lnTo>
                  <a:pt x="0" y="1905"/>
                </a:lnTo>
                <a:lnTo>
                  <a:pt x="1511" y="102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8" name="object 2488"/>
          <p:cNvSpPr/>
          <p:nvPr/>
        </p:nvSpPr>
        <p:spPr>
          <a:xfrm>
            <a:off x="2076441" y="2090163"/>
            <a:ext cx="2374" cy="1422"/>
          </a:xfrm>
          <a:custGeom>
            <a:avLst/>
            <a:gdLst/>
            <a:ahLst/>
            <a:cxnLst/>
            <a:rect l="l" t="t" r="r" b="b"/>
            <a:pathLst>
              <a:path w="2374" h="1422">
                <a:moveTo>
                  <a:pt x="2374" y="0"/>
                </a:moveTo>
                <a:lnTo>
                  <a:pt x="0" y="1422"/>
                </a:lnTo>
                <a:lnTo>
                  <a:pt x="1739" y="39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9" name="object 2489"/>
          <p:cNvSpPr/>
          <p:nvPr/>
        </p:nvSpPr>
        <p:spPr>
          <a:xfrm>
            <a:off x="2077549" y="2089533"/>
            <a:ext cx="2374" cy="1422"/>
          </a:xfrm>
          <a:custGeom>
            <a:avLst/>
            <a:gdLst/>
            <a:ahLst/>
            <a:cxnLst/>
            <a:rect l="l" t="t" r="r" b="b"/>
            <a:pathLst>
              <a:path w="2374" h="1422">
                <a:moveTo>
                  <a:pt x="0" y="1422"/>
                </a:moveTo>
                <a:lnTo>
                  <a:pt x="2374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0" name="object 2490"/>
          <p:cNvSpPr/>
          <p:nvPr/>
        </p:nvSpPr>
        <p:spPr>
          <a:xfrm>
            <a:off x="2077549" y="2089927"/>
            <a:ext cx="1663" cy="1028"/>
          </a:xfrm>
          <a:custGeom>
            <a:avLst/>
            <a:gdLst/>
            <a:ahLst/>
            <a:cxnLst/>
            <a:rect l="l" t="t" r="r" b="b"/>
            <a:pathLst>
              <a:path w="1663" h="1028">
                <a:moveTo>
                  <a:pt x="0" y="1028"/>
                </a:moveTo>
                <a:lnTo>
                  <a:pt x="1663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1" name="object 2491"/>
          <p:cNvSpPr/>
          <p:nvPr/>
        </p:nvSpPr>
        <p:spPr>
          <a:xfrm>
            <a:off x="2076441" y="2090163"/>
            <a:ext cx="2374" cy="1422"/>
          </a:xfrm>
          <a:custGeom>
            <a:avLst/>
            <a:gdLst/>
            <a:ahLst/>
            <a:cxnLst/>
            <a:rect l="l" t="t" r="r" b="b"/>
            <a:pathLst>
              <a:path w="2374" h="1422">
                <a:moveTo>
                  <a:pt x="2374" y="0"/>
                </a:moveTo>
                <a:lnTo>
                  <a:pt x="0" y="1422"/>
                </a:lnTo>
                <a:lnTo>
                  <a:pt x="1739" y="39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2" name="object 2492"/>
          <p:cNvSpPr/>
          <p:nvPr/>
        </p:nvSpPr>
        <p:spPr>
          <a:xfrm>
            <a:off x="2077549" y="2089533"/>
            <a:ext cx="2374" cy="1422"/>
          </a:xfrm>
          <a:custGeom>
            <a:avLst/>
            <a:gdLst/>
            <a:ahLst/>
            <a:cxnLst/>
            <a:rect l="l" t="t" r="r" b="b"/>
            <a:pathLst>
              <a:path w="2374" h="1422">
                <a:moveTo>
                  <a:pt x="0" y="1422"/>
                </a:moveTo>
                <a:lnTo>
                  <a:pt x="2374" y="0"/>
                </a:lnTo>
                <a:lnTo>
                  <a:pt x="0" y="142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3" name="object 2493"/>
          <p:cNvSpPr/>
          <p:nvPr/>
        </p:nvSpPr>
        <p:spPr>
          <a:xfrm>
            <a:off x="2076441" y="2090163"/>
            <a:ext cx="2374" cy="1422"/>
          </a:xfrm>
          <a:custGeom>
            <a:avLst/>
            <a:gdLst/>
            <a:ahLst/>
            <a:cxnLst/>
            <a:rect l="l" t="t" r="r" b="b"/>
            <a:pathLst>
              <a:path w="2374" h="1422">
                <a:moveTo>
                  <a:pt x="2374" y="0"/>
                </a:moveTo>
                <a:lnTo>
                  <a:pt x="0" y="142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4" name="object 2494"/>
          <p:cNvSpPr/>
          <p:nvPr/>
        </p:nvSpPr>
        <p:spPr>
          <a:xfrm>
            <a:off x="2074779" y="2053102"/>
            <a:ext cx="15836" cy="30251"/>
          </a:xfrm>
          <a:custGeom>
            <a:avLst/>
            <a:gdLst/>
            <a:ahLst/>
            <a:cxnLst/>
            <a:rect l="l" t="t" r="r" b="b"/>
            <a:pathLst>
              <a:path w="15836" h="30251">
                <a:moveTo>
                  <a:pt x="15836" y="30251"/>
                </a:moveTo>
                <a:lnTo>
                  <a:pt x="0" y="2616"/>
                </a:lnTo>
                <a:lnTo>
                  <a:pt x="4432" y="0"/>
                </a:lnTo>
                <a:lnTo>
                  <a:pt x="0" y="2616"/>
                </a:lnTo>
                <a:lnTo>
                  <a:pt x="4432" y="0"/>
                </a:lnTo>
                <a:lnTo>
                  <a:pt x="0" y="2616"/>
                </a:lnTo>
                <a:lnTo>
                  <a:pt x="4432" y="0"/>
                </a:lnTo>
                <a:lnTo>
                  <a:pt x="0" y="2616"/>
                </a:lnTo>
                <a:lnTo>
                  <a:pt x="152" y="252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5" name="object 2495"/>
          <p:cNvSpPr/>
          <p:nvPr/>
        </p:nvSpPr>
        <p:spPr>
          <a:xfrm>
            <a:off x="2074779" y="2053102"/>
            <a:ext cx="15836" cy="30251"/>
          </a:xfrm>
          <a:custGeom>
            <a:avLst/>
            <a:gdLst/>
            <a:ahLst/>
            <a:cxnLst/>
            <a:rect l="l" t="t" r="r" b="b"/>
            <a:pathLst>
              <a:path w="15836" h="30251">
                <a:moveTo>
                  <a:pt x="15836" y="30251"/>
                </a:moveTo>
                <a:lnTo>
                  <a:pt x="0" y="2616"/>
                </a:lnTo>
                <a:lnTo>
                  <a:pt x="4432" y="0"/>
                </a:lnTo>
                <a:lnTo>
                  <a:pt x="0" y="2616"/>
                </a:lnTo>
                <a:lnTo>
                  <a:pt x="15836" y="30251"/>
                </a:lnTo>
                <a:lnTo>
                  <a:pt x="0" y="2616"/>
                </a:lnTo>
                <a:lnTo>
                  <a:pt x="4432" y="0"/>
                </a:lnTo>
                <a:lnTo>
                  <a:pt x="0" y="2616"/>
                </a:lnTo>
                <a:lnTo>
                  <a:pt x="15836" y="30251"/>
                </a:lnTo>
                <a:lnTo>
                  <a:pt x="0" y="2616"/>
                </a:lnTo>
                <a:lnTo>
                  <a:pt x="4432" y="0"/>
                </a:lnTo>
                <a:lnTo>
                  <a:pt x="0" y="261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6" name="object 2496"/>
          <p:cNvSpPr/>
          <p:nvPr/>
        </p:nvSpPr>
        <p:spPr>
          <a:xfrm>
            <a:off x="2074779" y="2053102"/>
            <a:ext cx="15836" cy="30251"/>
          </a:xfrm>
          <a:custGeom>
            <a:avLst/>
            <a:gdLst/>
            <a:ahLst/>
            <a:cxnLst/>
            <a:rect l="l" t="t" r="r" b="b"/>
            <a:pathLst>
              <a:path w="15836" h="30251">
                <a:moveTo>
                  <a:pt x="15836" y="30251"/>
                </a:moveTo>
                <a:lnTo>
                  <a:pt x="0" y="2616"/>
                </a:lnTo>
                <a:lnTo>
                  <a:pt x="4432" y="0"/>
                </a:lnTo>
                <a:lnTo>
                  <a:pt x="0" y="261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7" name="object 2497"/>
          <p:cNvSpPr/>
          <p:nvPr/>
        </p:nvSpPr>
        <p:spPr>
          <a:xfrm>
            <a:off x="2074779" y="2053102"/>
            <a:ext cx="15836" cy="30251"/>
          </a:xfrm>
          <a:custGeom>
            <a:avLst/>
            <a:gdLst/>
            <a:ahLst/>
            <a:cxnLst/>
            <a:rect l="l" t="t" r="r" b="b"/>
            <a:pathLst>
              <a:path w="15836" h="30251">
                <a:moveTo>
                  <a:pt x="15836" y="30251"/>
                </a:moveTo>
                <a:lnTo>
                  <a:pt x="0" y="2616"/>
                </a:lnTo>
                <a:lnTo>
                  <a:pt x="4432" y="0"/>
                </a:lnTo>
                <a:lnTo>
                  <a:pt x="0" y="2616"/>
                </a:lnTo>
                <a:lnTo>
                  <a:pt x="152" y="252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8" name="object 2498"/>
          <p:cNvSpPr/>
          <p:nvPr/>
        </p:nvSpPr>
        <p:spPr>
          <a:xfrm>
            <a:off x="2074779" y="2053102"/>
            <a:ext cx="15836" cy="30251"/>
          </a:xfrm>
          <a:custGeom>
            <a:avLst/>
            <a:gdLst/>
            <a:ahLst/>
            <a:cxnLst/>
            <a:rect l="l" t="t" r="r" b="b"/>
            <a:pathLst>
              <a:path w="15836" h="30251">
                <a:moveTo>
                  <a:pt x="15836" y="30251"/>
                </a:moveTo>
                <a:lnTo>
                  <a:pt x="0" y="2616"/>
                </a:lnTo>
                <a:lnTo>
                  <a:pt x="4432" y="0"/>
                </a:lnTo>
                <a:lnTo>
                  <a:pt x="0" y="261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9" name="object 2499"/>
          <p:cNvSpPr/>
          <p:nvPr/>
        </p:nvSpPr>
        <p:spPr>
          <a:xfrm>
            <a:off x="2072322" y="2056820"/>
            <a:ext cx="558" cy="317"/>
          </a:xfrm>
          <a:custGeom>
            <a:avLst/>
            <a:gdLst/>
            <a:ahLst/>
            <a:cxnLst/>
            <a:rect l="l" t="t" r="r" b="b"/>
            <a:pathLst>
              <a:path w="558" h="317">
                <a:moveTo>
                  <a:pt x="0" y="317"/>
                </a:moveTo>
                <a:lnTo>
                  <a:pt x="558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0" name="object 2500"/>
          <p:cNvSpPr/>
          <p:nvPr/>
        </p:nvSpPr>
        <p:spPr>
          <a:xfrm>
            <a:off x="2074777" y="2003210"/>
            <a:ext cx="62801" cy="52501"/>
          </a:xfrm>
          <a:custGeom>
            <a:avLst/>
            <a:gdLst/>
            <a:ahLst/>
            <a:cxnLst/>
            <a:rect l="l" t="t" r="r" b="b"/>
            <a:pathLst>
              <a:path w="62801" h="52501">
                <a:moveTo>
                  <a:pt x="0" y="52501"/>
                </a:moveTo>
                <a:lnTo>
                  <a:pt x="62801" y="16230"/>
                </a:lnTo>
                <a:lnTo>
                  <a:pt x="53454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1" name="object 2501"/>
          <p:cNvSpPr/>
          <p:nvPr/>
        </p:nvSpPr>
        <p:spPr>
          <a:xfrm>
            <a:off x="2074777" y="2053095"/>
            <a:ext cx="4432" cy="2616"/>
          </a:xfrm>
          <a:custGeom>
            <a:avLst/>
            <a:gdLst/>
            <a:ahLst/>
            <a:cxnLst/>
            <a:rect l="l" t="t" r="r" b="b"/>
            <a:pathLst>
              <a:path w="4432" h="2616">
                <a:moveTo>
                  <a:pt x="0" y="2616"/>
                </a:moveTo>
                <a:lnTo>
                  <a:pt x="4432" y="0"/>
                </a:lnTo>
                <a:lnTo>
                  <a:pt x="0" y="2616"/>
                </a:lnTo>
                <a:lnTo>
                  <a:pt x="4432" y="0"/>
                </a:lnTo>
                <a:lnTo>
                  <a:pt x="0" y="2616"/>
                </a:lnTo>
                <a:lnTo>
                  <a:pt x="4432" y="0"/>
                </a:lnTo>
                <a:lnTo>
                  <a:pt x="0" y="2616"/>
                </a:lnTo>
                <a:lnTo>
                  <a:pt x="165" y="254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2" name="object 2502"/>
          <p:cNvSpPr/>
          <p:nvPr/>
        </p:nvSpPr>
        <p:spPr>
          <a:xfrm>
            <a:off x="2074777" y="2027200"/>
            <a:ext cx="49339" cy="28511"/>
          </a:xfrm>
          <a:custGeom>
            <a:avLst/>
            <a:gdLst/>
            <a:ahLst/>
            <a:cxnLst/>
            <a:rect l="l" t="t" r="r" b="b"/>
            <a:pathLst>
              <a:path w="49339" h="28511">
                <a:moveTo>
                  <a:pt x="0" y="28511"/>
                </a:moveTo>
                <a:lnTo>
                  <a:pt x="49339" y="0"/>
                </a:lnTo>
                <a:lnTo>
                  <a:pt x="0" y="2851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3" name="object 2503"/>
          <p:cNvSpPr/>
          <p:nvPr/>
        </p:nvSpPr>
        <p:spPr>
          <a:xfrm>
            <a:off x="2074781" y="2053092"/>
            <a:ext cx="4432" cy="2616"/>
          </a:xfrm>
          <a:custGeom>
            <a:avLst/>
            <a:gdLst/>
            <a:ahLst/>
            <a:cxnLst/>
            <a:rect l="l" t="t" r="r" b="b"/>
            <a:pathLst>
              <a:path w="4432" h="2616">
                <a:moveTo>
                  <a:pt x="76" y="2540"/>
                </a:moveTo>
                <a:lnTo>
                  <a:pt x="4432" y="0"/>
                </a:lnTo>
                <a:lnTo>
                  <a:pt x="0" y="2616"/>
                </a:lnTo>
                <a:lnTo>
                  <a:pt x="4432" y="0"/>
                </a:lnTo>
                <a:lnTo>
                  <a:pt x="0" y="261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4" name="object 2504"/>
          <p:cNvSpPr/>
          <p:nvPr/>
        </p:nvSpPr>
        <p:spPr>
          <a:xfrm>
            <a:off x="2074777" y="2053099"/>
            <a:ext cx="4432" cy="2616"/>
          </a:xfrm>
          <a:custGeom>
            <a:avLst/>
            <a:gdLst/>
            <a:ahLst/>
            <a:cxnLst/>
            <a:rect l="l" t="t" r="r" b="b"/>
            <a:pathLst>
              <a:path w="4432" h="2616">
                <a:moveTo>
                  <a:pt x="317" y="2374"/>
                </a:moveTo>
                <a:lnTo>
                  <a:pt x="4432" y="0"/>
                </a:lnTo>
                <a:lnTo>
                  <a:pt x="0" y="2616"/>
                </a:lnTo>
                <a:lnTo>
                  <a:pt x="4432" y="0"/>
                </a:lnTo>
                <a:lnTo>
                  <a:pt x="0" y="261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5" name="object 2505"/>
          <p:cNvSpPr/>
          <p:nvPr/>
        </p:nvSpPr>
        <p:spPr>
          <a:xfrm>
            <a:off x="2074781" y="2049688"/>
            <a:ext cx="10452" cy="6019"/>
          </a:xfrm>
          <a:custGeom>
            <a:avLst/>
            <a:gdLst/>
            <a:ahLst/>
            <a:cxnLst/>
            <a:rect l="l" t="t" r="r" b="b"/>
            <a:pathLst>
              <a:path w="10452" h="6019">
                <a:moveTo>
                  <a:pt x="76" y="5943"/>
                </a:moveTo>
                <a:lnTo>
                  <a:pt x="4432" y="3403"/>
                </a:lnTo>
                <a:lnTo>
                  <a:pt x="0" y="6019"/>
                </a:lnTo>
                <a:lnTo>
                  <a:pt x="10452" y="0"/>
                </a:lnTo>
                <a:lnTo>
                  <a:pt x="4432" y="3403"/>
                </a:lnTo>
                <a:lnTo>
                  <a:pt x="10452" y="0"/>
                </a:lnTo>
                <a:lnTo>
                  <a:pt x="152" y="594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6" name="object 2506"/>
          <p:cNvSpPr/>
          <p:nvPr/>
        </p:nvSpPr>
        <p:spPr>
          <a:xfrm>
            <a:off x="2074777" y="2049696"/>
            <a:ext cx="10452" cy="6019"/>
          </a:xfrm>
          <a:custGeom>
            <a:avLst/>
            <a:gdLst/>
            <a:ahLst/>
            <a:cxnLst/>
            <a:rect l="l" t="t" r="r" b="b"/>
            <a:pathLst>
              <a:path w="10452" h="6019">
                <a:moveTo>
                  <a:pt x="317" y="5778"/>
                </a:moveTo>
                <a:lnTo>
                  <a:pt x="10452" y="0"/>
                </a:lnTo>
                <a:lnTo>
                  <a:pt x="0" y="6019"/>
                </a:lnTo>
                <a:lnTo>
                  <a:pt x="10452" y="0"/>
                </a:lnTo>
                <a:lnTo>
                  <a:pt x="317" y="577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7" name="object 2507"/>
          <p:cNvSpPr/>
          <p:nvPr/>
        </p:nvSpPr>
        <p:spPr>
          <a:xfrm>
            <a:off x="2074781" y="2053099"/>
            <a:ext cx="4432" cy="2616"/>
          </a:xfrm>
          <a:custGeom>
            <a:avLst/>
            <a:gdLst/>
            <a:ahLst/>
            <a:cxnLst/>
            <a:rect l="l" t="t" r="r" b="b"/>
            <a:pathLst>
              <a:path w="4432" h="2616">
                <a:moveTo>
                  <a:pt x="2768" y="1028"/>
                </a:moveTo>
                <a:lnTo>
                  <a:pt x="0" y="2616"/>
                </a:lnTo>
                <a:lnTo>
                  <a:pt x="4432" y="0"/>
                </a:lnTo>
                <a:lnTo>
                  <a:pt x="2768" y="102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8" name="object 2508"/>
          <p:cNvSpPr/>
          <p:nvPr/>
        </p:nvSpPr>
        <p:spPr>
          <a:xfrm>
            <a:off x="2074929" y="2053099"/>
            <a:ext cx="4279" cy="2540"/>
          </a:xfrm>
          <a:custGeom>
            <a:avLst/>
            <a:gdLst/>
            <a:ahLst/>
            <a:cxnLst/>
            <a:rect l="l" t="t" r="r" b="b"/>
            <a:pathLst>
              <a:path w="4279" h="2539">
                <a:moveTo>
                  <a:pt x="165" y="2374"/>
                </a:moveTo>
                <a:lnTo>
                  <a:pt x="4279" y="0"/>
                </a:lnTo>
                <a:lnTo>
                  <a:pt x="0" y="254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9" name="object 2509"/>
          <p:cNvSpPr/>
          <p:nvPr/>
        </p:nvSpPr>
        <p:spPr>
          <a:xfrm>
            <a:off x="2073511" y="2056187"/>
            <a:ext cx="393" cy="241"/>
          </a:xfrm>
          <a:custGeom>
            <a:avLst/>
            <a:gdLst/>
            <a:ahLst/>
            <a:cxnLst/>
            <a:rect l="l" t="t" r="r" b="b"/>
            <a:pathLst>
              <a:path w="393" h="241">
                <a:moveTo>
                  <a:pt x="393" y="0"/>
                </a:moveTo>
                <a:lnTo>
                  <a:pt x="0" y="24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0" name="object 2510"/>
          <p:cNvSpPr/>
          <p:nvPr/>
        </p:nvSpPr>
        <p:spPr>
          <a:xfrm>
            <a:off x="2074777" y="2047952"/>
            <a:ext cx="13462" cy="7759"/>
          </a:xfrm>
          <a:custGeom>
            <a:avLst/>
            <a:gdLst/>
            <a:ahLst/>
            <a:cxnLst/>
            <a:rect l="l" t="t" r="r" b="b"/>
            <a:pathLst>
              <a:path w="13462" h="7759">
                <a:moveTo>
                  <a:pt x="0" y="7759"/>
                </a:moveTo>
                <a:lnTo>
                  <a:pt x="13462" y="0"/>
                </a:lnTo>
                <a:lnTo>
                  <a:pt x="13309" y="7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1" name="object 2511"/>
          <p:cNvSpPr/>
          <p:nvPr/>
        </p:nvSpPr>
        <p:spPr>
          <a:xfrm>
            <a:off x="2084598" y="2085884"/>
            <a:ext cx="1739" cy="952"/>
          </a:xfrm>
          <a:custGeom>
            <a:avLst/>
            <a:gdLst/>
            <a:ahLst/>
            <a:cxnLst/>
            <a:rect l="l" t="t" r="r" b="b"/>
            <a:pathLst>
              <a:path w="1739" h="952">
                <a:moveTo>
                  <a:pt x="0" y="952"/>
                </a:moveTo>
                <a:lnTo>
                  <a:pt x="1739" y="0"/>
                </a:lnTo>
                <a:lnTo>
                  <a:pt x="317" y="78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2" name="object 2512"/>
          <p:cNvSpPr/>
          <p:nvPr/>
        </p:nvSpPr>
        <p:spPr>
          <a:xfrm>
            <a:off x="2086342" y="2085416"/>
            <a:ext cx="787" cy="469"/>
          </a:xfrm>
          <a:custGeom>
            <a:avLst/>
            <a:gdLst/>
            <a:ahLst/>
            <a:cxnLst/>
            <a:rect l="l" t="t" r="r" b="b"/>
            <a:pathLst>
              <a:path w="787" h="469">
                <a:moveTo>
                  <a:pt x="0" y="469"/>
                </a:moveTo>
                <a:lnTo>
                  <a:pt x="787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3" name="object 2513"/>
          <p:cNvSpPr/>
          <p:nvPr/>
        </p:nvSpPr>
        <p:spPr>
          <a:xfrm>
            <a:off x="2086730" y="2084937"/>
            <a:ext cx="1193" cy="711"/>
          </a:xfrm>
          <a:custGeom>
            <a:avLst/>
            <a:gdLst/>
            <a:ahLst/>
            <a:cxnLst/>
            <a:rect l="l" t="t" r="r" b="b"/>
            <a:pathLst>
              <a:path w="1193" h="711">
                <a:moveTo>
                  <a:pt x="1193" y="0"/>
                </a:moveTo>
                <a:lnTo>
                  <a:pt x="0" y="711"/>
                </a:lnTo>
                <a:lnTo>
                  <a:pt x="406" y="46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4" name="object 2514"/>
          <p:cNvSpPr/>
          <p:nvPr/>
        </p:nvSpPr>
        <p:spPr>
          <a:xfrm>
            <a:off x="2086737" y="2085179"/>
            <a:ext cx="787" cy="469"/>
          </a:xfrm>
          <a:custGeom>
            <a:avLst/>
            <a:gdLst/>
            <a:ahLst/>
            <a:cxnLst/>
            <a:rect l="l" t="t" r="r" b="b"/>
            <a:pathLst>
              <a:path w="787" h="469">
                <a:moveTo>
                  <a:pt x="0" y="469"/>
                </a:moveTo>
                <a:lnTo>
                  <a:pt x="787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5" name="object 2515"/>
          <p:cNvSpPr/>
          <p:nvPr/>
        </p:nvSpPr>
        <p:spPr>
          <a:xfrm>
            <a:off x="2084597" y="2085879"/>
            <a:ext cx="1739" cy="965"/>
          </a:xfrm>
          <a:custGeom>
            <a:avLst/>
            <a:gdLst/>
            <a:ahLst/>
            <a:cxnLst/>
            <a:rect l="l" t="t" r="r" b="b"/>
            <a:pathLst>
              <a:path w="1739" h="965">
                <a:moveTo>
                  <a:pt x="317" y="800"/>
                </a:moveTo>
                <a:lnTo>
                  <a:pt x="1739" y="0"/>
                </a:lnTo>
                <a:lnTo>
                  <a:pt x="0" y="96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6" name="object 2516"/>
          <p:cNvSpPr/>
          <p:nvPr/>
        </p:nvSpPr>
        <p:spPr>
          <a:xfrm>
            <a:off x="2084914" y="2084937"/>
            <a:ext cx="3009" cy="1739"/>
          </a:xfrm>
          <a:custGeom>
            <a:avLst/>
            <a:gdLst/>
            <a:ahLst/>
            <a:cxnLst/>
            <a:rect l="l" t="t" r="r" b="b"/>
            <a:pathLst>
              <a:path w="3009" h="1739">
                <a:moveTo>
                  <a:pt x="3009" y="0"/>
                </a:moveTo>
                <a:lnTo>
                  <a:pt x="0" y="173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7" name="object 2517"/>
          <p:cNvSpPr/>
          <p:nvPr/>
        </p:nvSpPr>
        <p:spPr>
          <a:xfrm>
            <a:off x="2086739" y="2085171"/>
            <a:ext cx="787" cy="482"/>
          </a:xfrm>
          <a:custGeom>
            <a:avLst/>
            <a:gdLst/>
            <a:ahLst/>
            <a:cxnLst/>
            <a:rect l="l" t="t" r="r" b="b"/>
            <a:pathLst>
              <a:path w="787" h="482">
                <a:moveTo>
                  <a:pt x="393" y="241"/>
                </a:moveTo>
                <a:lnTo>
                  <a:pt x="0" y="482"/>
                </a:lnTo>
                <a:lnTo>
                  <a:pt x="787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8" name="object 2518"/>
          <p:cNvSpPr/>
          <p:nvPr/>
        </p:nvSpPr>
        <p:spPr>
          <a:xfrm>
            <a:off x="2084598" y="2085173"/>
            <a:ext cx="2933" cy="1663"/>
          </a:xfrm>
          <a:custGeom>
            <a:avLst/>
            <a:gdLst/>
            <a:ahLst/>
            <a:cxnLst/>
            <a:rect l="l" t="t" r="r" b="b"/>
            <a:pathLst>
              <a:path w="2933" h="1663">
                <a:moveTo>
                  <a:pt x="0" y="1663"/>
                </a:moveTo>
                <a:lnTo>
                  <a:pt x="2933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9" name="object 2519"/>
          <p:cNvSpPr/>
          <p:nvPr/>
        </p:nvSpPr>
        <p:spPr>
          <a:xfrm>
            <a:off x="2084602" y="2085886"/>
            <a:ext cx="1739" cy="952"/>
          </a:xfrm>
          <a:custGeom>
            <a:avLst/>
            <a:gdLst/>
            <a:ahLst/>
            <a:cxnLst/>
            <a:rect l="l" t="t" r="r" b="b"/>
            <a:pathLst>
              <a:path w="1739" h="952">
                <a:moveTo>
                  <a:pt x="1739" y="0"/>
                </a:moveTo>
                <a:lnTo>
                  <a:pt x="317" y="800"/>
                </a:lnTo>
                <a:lnTo>
                  <a:pt x="1739" y="0"/>
                </a:lnTo>
                <a:lnTo>
                  <a:pt x="0" y="95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0" name="object 2520"/>
          <p:cNvSpPr/>
          <p:nvPr/>
        </p:nvSpPr>
        <p:spPr>
          <a:xfrm>
            <a:off x="2086342" y="2085174"/>
            <a:ext cx="1193" cy="711"/>
          </a:xfrm>
          <a:custGeom>
            <a:avLst/>
            <a:gdLst/>
            <a:ahLst/>
            <a:cxnLst/>
            <a:rect l="l" t="t" r="r" b="b"/>
            <a:pathLst>
              <a:path w="1193" h="711">
                <a:moveTo>
                  <a:pt x="0" y="711"/>
                </a:moveTo>
                <a:lnTo>
                  <a:pt x="1193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1" name="object 2521"/>
          <p:cNvSpPr/>
          <p:nvPr/>
        </p:nvSpPr>
        <p:spPr>
          <a:xfrm>
            <a:off x="2084914" y="2085168"/>
            <a:ext cx="2616" cy="1511"/>
          </a:xfrm>
          <a:custGeom>
            <a:avLst/>
            <a:gdLst/>
            <a:ahLst/>
            <a:cxnLst/>
            <a:rect l="l" t="t" r="r" b="b"/>
            <a:pathLst>
              <a:path w="2616" h="1511">
                <a:moveTo>
                  <a:pt x="0" y="1511"/>
                </a:moveTo>
                <a:lnTo>
                  <a:pt x="261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2" name="object 2522"/>
          <p:cNvSpPr/>
          <p:nvPr/>
        </p:nvSpPr>
        <p:spPr>
          <a:xfrm>
            <a:off x="2084597" y="2085409"/>
            <a:ext cx="2540" cy="1435"/>
          </a:xfrm>
          <a:custGeom>
            <a:avLst/>
            <a:gdLst/>
            <a:ahLst/>
            <a:cxnLst/>
            <a:rect l="l" t="t" r="r" b="b"/>
            <a:pathLst>
              <a:path w="2539" h="1435">
                <a:moveTo>
                  <a:pt x="317" y="1270"/>
                </a:moveTo>
                <a:lnTo>
                  <a:pt x="1739" y="469"/>
                </a:lnTo>
                <a:lnTo>
                  <a:pt x="0" y="1435"/>
                </a:lnTo>
                <a:lnTo>
                  <a:pt x="254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3" name="object 2523"/>
          <p:cNvSpPr/>
          <p:nvPr/>
        </p:nvSpPr>
        <p:spPr>
          <a:xfrm>
            <a:off x="2084919" y="2085886"/>
            <a:ext cx="1422" cy="800"/>
          </a:xfrm>
          <a:custGeom>
            <a:avLst/>
            <a:gdLst/>
            <a:ahLst/>
            <a:cxnLst/>
            <a:rect l="l" t="t" r="r" b="b"/>
            <a:pathLst>
              <a:path w="1422" h="800">
                <a:moveTo>
                  <a:pt x="1422" y="0"/>
                </a:moveTo>
                <a:lnTo>
                  <a:pt x="0" y="80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4" name="object 2524"/>
          <p:cNvSpPr/>
          <p:nvPr/>
        </p:nvSpPr>
        <p:spPr>
          <a:xfrm>
            <a:off x="2086740" y="2084933"/>
            <a:ext cx="1181" cy="711"/>
          </a:xfrm>
          <a:custGeom>
            <a:avLst/>
            <a:gdLst/>
            <a:ahLst/>
            <a:cxnLst/>
            <a:rect l="l" t="t" r="r" b="b"/>
            <a:pathLst>
              <a:path w="1181" h="711">
                <a:moveTo>
                  <a:pt x="787" y="241"/>
                </a:moveTo>
                <a:lnTo>
                  <a:pt x="0" y="711"/>
                </a:lnTo>
                <a:lnTo>
                  <a:pt x="1181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5" name="object 2525"/>
          <p:cNvSpPr/>
          <p:nvPr/>
        </p:nvSpPr>
        <p:spPr>
          <a:xfrm>
            <a:off x="2084598" y="2085884"/>
            <a:ext cx="1739" cy="952"/>
          </a:xfrm>
          <a:custGeom>
            <a:avLst/>
            <a:gdLst/>
            <a:ahLst/>
            <a:cxnLst/>
            <a:rect l="l" t="t" r="r" b="b"/>
            <a:pathLst>
              <a:path w="1739" h="952">
                <a:moveTo>
                  <a:pt x="0" y="952"/>
                </a:moveTo>
                <a:lnTo>
                  <a:pt x="1739" y="0"/>
                </a:lnTo>
                <a:lnTo>
                  <a:pt x="317" y="78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6" name="object 2526"/>
          <p:cNvSpPr/>
          <p:nvPr/>
        </p:nvSpPr>
        <p:spPr>
          <a:xfrm>
            <a:off x="2086342" y="2085416"/>
            <a:ext cx="787" cy="469"/>
          </a:xfrm>
          <a:custGeom>
            <a:avLst/>
            <a:gdLst/>
            <a:ahLst/>
            <a:cxnLst/>
            <a:rect l="l" t="t" r="r" b="b"/>
            <a:pathLst>
              <a:path w="787" h="469">
                <a:moveTo>
                  <a:pt x="0" y="469"/>
                </a:moveTo>
                <a:lnTo>
                  <a:pt x="787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7" name="object 2527"/>
          <p:cNvSpPr/>
          <p:nvPr/>
        </p:nvSpPr>
        <p:spPr>
          <a:xfrm>
            <a:off x="2084602" y="2085886"/>
            <a:ext cx="1739" cy="952"/>
          </a:xfrm>
          <a:custGeom>
            <a:avLst/>
            <a:gdLst/>
            <a:ahLst/>
            <a:cxnLst/>
            <a:rect l="l" t="t" r="r" b="b"/>
            <a:pathLst>
              <a:path w="1739" h="952">
                <a:moveTo>
                  <a:pt x="1739" y="0"/>
                </a:moveTo>
                <a:lnTo>
                  <a:pt x="0" y="95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8" name="object 2528"/>
          <p:cNvSpPr/>
          <p:nvPr/>
        </p:nvSpPr>
        <p:spPr>
          <a:xfrm>
            <a:off x="2086737" y="2085408"/>
            <a:ext cx="393" cy="241"/>
          </a:xfrm>
          <a:custGeom>
            <a:avLst/>
            <a:gdLst/>
            <a:ahLst/>
            <a:cxnLst/>
            <a:rect l="l" t="t" r="r" b="b"/>
            <a:pathLst>
              <a:path w="393" h="241">
                <a:moveTo>
                  <a:pt x="0" y="241"/>
                </a:moveTo>
                <a:lnTo>
                  <a:pt x="393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9" name="object 2529"/>
          <p:cNvSpPr/>
          <p:nvPr/>
        </p:nvSpPr>
        <p:spPr>
          <a:xfrm>
            <a:off x="2086730" y="2084937"/>
            <a:ext cx="1193" cy="711"/>
          </a:xfrm>
          <a:custGeom>
            <a:avLst/>
            <a:gdLst/>
            <a:ahLst/>
            <a:cxnLst/>
            <a:rect l="l" t="t" r="r" b="b"/>
            <a:pathLst>
              <a:path w="1193" h="711">
                <a:moveTo>
                  <a:pt x="1193" y="0"/>
                </a:moveTo>
                <a:lnTo>
                  <a:pt x="0" y="711"/>
                </a:lnTo>
                <a:lnTo>
                  <a:pt x="406" y="46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0" name="object 2530"/>
          <p:cNvSpPr/>
          <p:nvPr/>
        </p:nvSpPr>
        <p:spPr>
          <a:xfrm>
            <a:off x="2084602" y="2085886"/>
            <a:ext cx="1739" cy="952"/>
          </a:xfrm>
          <a:custGeom>
            <a:avLst/>
            <a:gdLst/>
            <a:ahLst/>
            <a:cxnLst/>
            <a:rect l="l" t="t" r="r" b="b"/>
            <a:pathLst>
              <a:path w="1739" h="952">
                <a:moveTo>
                  <a:pt x="1739" y="0"/>
                </a:moveTo>
                <a:lnTo>
                  <a:pt x="0" y="95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1" name="object 2531"/>
          <p:cNvSpPr/>
          <p:nvPr/>
        </p:nvSpPr>
        <p:spPr>
          <a:xfrm>
            <a:off x="2084593" y="2085412"/>
            <a:ext cx="2540" cy="1422"/>
          </a:xfrm>
          <a:custGeom>
            <a:avLst/>
            <a:gdLst/>
            <a:ahLst/>
            <a:cxnLst/>
            <a:rect l="l" t="t" r="r" b="b"/>
            <a:pathLst>
              <a:path w="2539" h="1422">
                <a:moveTo>
                  <a:pt x="2539" y="0"/>
                </a:moveTo>
                <a:lnTo>
                  <a:pt x="0" y="142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2" name="object 2532"/>
          <p:cNvSpPr/>
          <p:nvPr/>
        </p:nvSpPr>
        <p:spPr>
          <a:xfrm>
            <a:off x="2086737" y="2085179"/>
            <a:ext cx="787" cy="469"/>
          </a:xfrm>
          <a:custGeom>
            <a:avLst/>
            <a:gdLst/>
            <a:ahLst/>
            <a:cxnLst/>
            <a:rect l="l" t="t" r="r" b="b"/>
            <a:pathLst>
              <a:path w="787" h="469">
                <a:moveTo>
                  <a:pt x="0" y="469"/>
                </a:moveTo>
                <a:lnTo>
                  <a:pt x="787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3" name="object 2533"/>
          <p:cNvSpPr/>
          <p:nvPr/>
        </p:nvSpPr>
        <p:spPr>
          <a:xfrm>
            <a:off x="2084919" y="2085886"/>
            <a:ext cx="1422" cy="800"/>
          </a:xfrm>
          <a:custGeom>
            <a:avLst/>
            <a:gdLst/>
            <a:ahLst/>
            <a:cxnLst/>
            <a:rect l="l" t="t" r="r" b="b"/>
            <a:pathLst>
              <a:path w="1422" h="800">
                <a:moveTo>
                  <a:pt x="1422" y="0"/>
                </a:moveTo>
                <a:lnTo>
                  <a:pt x="0" y="80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4" name="object 2534"/>
          <p:cNvSpPr/>
          <p:nvPr/>
        </p:nvSpPr>
        <p:spPr>
          <a:xfrm>
            <a:off x="2086342" y="2085416"/>
            <a:ext cx="787" cy="469"/>
          </a:xfrm>
          <a:custGeom>
            <a:avLst/>
            <a:gdLst/>
            <a:ahLst/>
            <a:cxnLst/>
            <a:rect l="l" t="t" r="r" b="b"/>
            <a:pathLst>
              <a:path w="787" h="469">
                <a:moveTo>
                  <a:pt x="0" y="469"/>
                </a:moveTo>
                <a:lnTo>
                  <a:pt x="787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5" name="object 2535"/>
          <p:cNvSpPr/>
          <p:nvPr/>
        </p:nvSpPr>
        <p:spPr>
          <a:xfrm>
            <a:off x="2086737" y="2085179"/>
            <a:ext cx="787" cy="469"/>
          </a:xfrm>
          <a:custGeom>
            <a:avLst/>
            <a:gdLst/>
            <a:ahLst/>
            <a:cxnLst/>
            <a:rect l="l" t="t" r="r" b="b"/>
            <a:pathLst>
              <a:path w="787" h="469">
                <a:moveTo>
                  <a:pt x="0" y="469"/>
                </a:moveTo>
                <a:lnTo>
                  <a:pt x="787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6" name="object 2536"/>
          <p:cNvSpPr/>
          <p:nvPr/>
        </p:nvSpPr>
        <p:spPr>
          <a:xfrm>
            <a:off x="2086737" y="2085408"/>
            <a:ext cx="393" cy="241"/>
          </a:xfrm>
          <a:custGeom>
            <a:avLst/>
            <a:gdLst/>
            <a:ahLst/>
            <a:cxnLst/>
            <a:rect l="l" t="t" r="r" b="b"/>
            <a:pathLst>
              <a:path w="393" h="241">
                <a:moveTo>
                  <a:pt x="0" y="241"/>
                </a:moveTo>
                <a:lnTo>
                  <a:pt x="393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7" name="object 2537"/>
          <p:cNvSpPr/>
          <p:nvPr/>
        </p:nvSpPr>
        <p:spPr>
          <a:xfrm>
            <a:off x="2086737" y="2084938"/>
            <a:ext cx="1181" cy="711"/>
          </a:xfrm>
          <a:custGeom>
            <a:avLst/>
            <a:gdLst/>
            <a:ahLst/>
            <a:cxnLst/>
            <a:rect l="l" t="t" r="r" b="b"/>
            <a:pathLst>
              <a:path w="1181" h="711">
                <a:moveTo>
                  <a:pt x="0" y="711"/>
                </a:moveTo>
                <a:lnTo>
                  <a:pt x="787" y="241"/>
                </a:lnTo>
                <a:lnTo>
                  <a:pt x="0" y="711"/>
                </a:lnTo>
                <a:lnTo>
                  <a:pt x="1181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8" name="object 2538"/>
          <p:cNvSpPr/>
          <p:nvPr/>
        </p:nvSpPr>
        <p:spPr>
          <a:xfrm>
            <a:off x="2079212" y="2047953"/>
            <a:ext cx="9029" cy="5143"/>
          </a:xfrm>
          <a:custGeom>
            <a:avLst/>
            <a:gdLst/>
            <a:ahLst/>
            <a:cxnLst/>
            <a:rect l="l" t="t" r="r" b="b"/>
            <a:pathLst>
              <a:path w="9029" h="5143">
                <a:moveTo>
                  <a:pt x="0" y="5143"/>
                </a:moveTo>
                <a:lnTo>
                  <a:pt x="6019" y="1739"/>
                </a:lnTo>
                <a:lnTo>
                  <a:pt x="0" y="5143"/>
                </a:lnTo>
                <a:lnTo>
                  <a:pt x="9029" y="0"/>
                </a:lnTo>
                <a:lnTo>
                  <a:pt x="0" y="514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9" name="object 2539"/>
          <p:cNvSpPr/>
          <p:nvPr/>
        </p:nvSpPr>
        <p:spPr>
          <a:xfrm>
            <a:off x="2079210" y="2047953"/>
            <a:ext cx="9029" cy="5143"/>
          </a:xfrm>
          <a:custGeom>
            <a:avLst/>
            <a:gdLst/>
            <a:ahLst/>
            <a:cxnLst/>
            <a:rect l="l" t="t" r="r" b="b"/>
            <a:pathLst>
              <a:path w="9029" h="5143">
                <a:moveTo>
                  <a:pt x="6019" y="1739"/>
                </a:moveTo>
                <a:lnTo>
                  <a:pt x="9029" y="0"/>
                </a:lnTo>
                <a:lnTo>
                  <a:pt x="6019" y="1739"/>
                </a:lnTo>
                <a:lnTo>
                  <a:pt x="9029" y="0"/>
                </a:lnTo>
                <a:lnTo>
                  <a:pt x="0" y="514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0" name="object 2540"/>
          <p:cNvSpPr/>
          <p:nvPr/>
        </p:nvSpPr>
        <p:spPr>
          <a:xfrm>
            <a:off x="2085230" y="2047953"/>
            <a:ext cx="3009" cy="1739"/>
          </a:xfrm>
          <a:custGeom>
            <a:avLst/>
            <a:gdLst/>
            <a:ahLst/>
            <a:cxnLst/>
            <a:rect l="l" t="t" r="r" b="b"/>
            <a:pathLst>
              <a:path w="3009" h="1739">
                <a:moveTo>
                  <a:pt x="0" y="1739"/>
                </a:moveTo>
                <a:lnTo>
                  <a:pt x="3009" y="0"/>
                </a:lnTo>
                <a:lnTo>
                  <a:pt x="2857" y="7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1" name="object 2541"/>
          <p:cNvSpPr/>
          <p:nvPr/>
        </p:nvSpPr>
        <p:spPr>
          <a:xfrm>
            <a:off x="2079212" y="2047953"/>
            <a:ext cx="9029" cy="5143"/>
          </a:xfrm>
          <a:custGeom>
            <a:avLst/>
            <a:gdLst/>
            <a:ahLst/>
            <a:cxnLst/>
            <a:rect l="l" t="t" r="r" b="b"/>
            <a:pathLst>
              <a:path w="9029" h="5143">
                <a:moveTo>
                  <a:pt x="0" y="5143"/>
                </a:moveTo>
                <a:lnTo>
                  <a:pt x="6019" y="1739"/>
                </a:lnTo>
                <a:lnTo>
                  <a:pt x="0" y="5143"/>
                </a:lnTo>
                <a:lnTo>
                  <a:pt x="9029" y="0"/>
                </a:lnTo>
                <a:lnTo>
                  <a:pt x="8877" y="7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2" name="object 2542"/>
          <p:cNvSpPr/>
          <p:nvPr/>
        </p:nvSpPr>
        <p:spPr>
          <a:xfrm>
            <a:off x="2085230" y="2047953"/>
            <a:ext cx="3009" cy="1739"/>
          </a:xfrm>
          <a:custGeom>
            <a:avLst/>
            <a:gdLst/>
            <a:ahLst/>
            <a:cxnLst/>
            <a:rect l="l" t="t" r="r" b="b"/>
            <a:pathLst>
              <a:path w="3009" h="1739">
                <a:moveTo>
                  <a:pt x="0" y="1739"/>
                </a:moveTo>
                <a:lnTo>
                  <a:pt x="3009" y="0"/>
                </a:lnTo>
                <a:lnTo>
                  <a:pt x="2857" y="7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3" name="object 2543"/>
          <p:cNvSpPr/>
          <p:nvPr/>
        </p:nvSpPr>
        <p:spPr>
          <a:xfrm>
            <a:off x="2085230" y="2040663"/>
            <a:ext cx="15595" cy="9029"/>
          </a:xfrm>
          <a:custGeom>
            <a:avLst/>
            <a:gdLst/>
            <a:ahLst/>
            <a:cxnLst/>
            <a:rect l="l" t="t" r="r" b="b"/>
            <a:pathLst>
              <a:path w="15595" h="9029">
                <a:moveTo>
                  <a:pt x="0" y="9029"/>
                </a:moveTo>
                <a:lnTo>
                  <a:pt x="15595" y="0"/>
                </a:lnTo>
                <a:lnTo>
                  <a:pt x="0" y="902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4" name="object 2544"/>
          <p:cNvSpPr/>
          <p:nvPr/>
        </p:nvSpPr>
        <p:spPr>
          <a:xfrm>
            <a:off x="2079212" y="2037577"/>
            <a:ext cx="27012" cy="15519"/>
          </a:xfrm>
          <a:custGeom>
            <a:avLst/>
            <a:gdLst/>
            <a:ahLst/>
            <a:cxnLst/>
            <a:rect l="l" t="t" r="r" b="b"/>
            <a:pathLst>
              <a:path w="27012" h="15519">
                <a:moveTo>
                  <a:pt x="0" y="15519"/>
                </a:moveTo>
                <a:lnTo>
                  <a:pt x="27012" y="0"/>
                </a:lnTo>
                <a:lnTo>
                  <a:pt x="25349" y="86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5" name="object 2545"/>
          <p:cNvSpPr/>
          <p:nvPr/>
        </p:nvSpPr>
        <p:spPr>
          <a:xfrm>
            <a:off x="2079212" y="2047953"/>
            <a:ext cx="9029" cy="5143"/>
          </a:xfrm>
          <a:custGeom>
            <a:avLst/>
            <a:gdLst/>
            <a:ahLst/>
            <a:cxnLst/>
            <a:rect l="l" t="t" r="r" b="b"/>
            <a:pathLst>
              <a:path w="9029" h="5143">
                <a:moveTo>
                  <a:pt x="0" y="5143"/>
                </a:moveTo>
                <a:lnTo>
                  <a:pt x="9029" y="0"/>
                </a:lnTo>
                <a:lnTo>
                  <a:pt x="8877" y="7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6" name="object 2546"/>
          <p:cNvSpPr/>
          <p:nvPr/>
        </p:nvSpPr>
        <p:spPr>
          <a:xfrm>
            <a:off x="2079212" y="2042721"/>
            <a:ext cx="17983" cy="10375"/>
          </a:xfrm>
          <a:custGeom>
            <a:avLst/>
            <a:gdLst/>
            <a:ahLst/>
            <a:cxnLst/>
            <a:rect l="l" t="t" r="r" b="b"/>
            <a:pathLst>
              <a:path w="17983" h="10375">
                <a:moveTo>
                  <a:pt x="0" y="10375"/>
                </a:moveTo>
                <a:lnTo>
                  <a:pt x="9029" y="5232"/>
                </a:lnTo>
                <a:lnTo>
                  <a:pt x="6019" y="6972"/>
                </a:lnTo>
                <a:lnTo>
                  <a:pt x="9029" y="5232"/>
                </a:lnTo>
                <a:lnTo>
                  <a:pt x="6019" y="6972"/>
                </a:lnTo>
                <a:lnTo>
                  <a:pt x="17983" y="0"/>
                </a:lnTo>
                <a:lnTo>
                  <a:pt x="8877" y="530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7" name="object 2547"/>
          <p:cNvSpPr/>
          <p:nvPr/>
        </p:nvSpPr>
        <p:spPr>
          <a:xfrm>
            <a:off x="2085230" y="2042721"/>
            <a:ext cx="11963" cy="6972"/>
          </a:xfrm>
          <a:custGeom>
            <a:avLst/>
            <a:gdLst/>
            <a:ahLst/>
            <a:cxnLst/>
            <a:rect l="l" t="t" r="r" b="b"/>
            <a:pathLst>
              <a:path w="11963" h="6972">
                <a:moveTo>
                  <a:pt x="0" y="6972"/>
                </a:moveTo>
                <a:lnTo>
                  <a:pt x="11963" y="0"/>
                </a:lnTo>
                <a:lnTo>
                  <a:pt x="0" y="6972"/>
                </a:lnTo>
                <a:lnTo>
                  <a:pt x="3009" y="5232"/>
                </a:lnTo>
                <a:lnTo>
                  <a:pt x="0" y="697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8" name="object 2548"/>
          <p:cNvSpPr/>
          <p:nvPr/>
        </p:nvSpPr>
        <p:spPr>
          <a:xfrm>
            <a:off x="2088240" y="2037575"/>
            <a:ext cx="17983" cy="10375"/>
          </a:xfrm>
          <a:custGeom>
            <a:avLst/>
            <a:gdLst/>
            <a:ahLst/>
            <a:cxnLst/>
            <a:rect l="l" t="t" r="r" b="b"/>
            <a:pathLst>
              <a:path w="17983" h="10375">
                <a:moveTo>
                  <a:pt x="0" y="10375"/>
                </a:moveTo>
                <a:lnTo>
                  <a:pt x="12598" y="3086"/>
                </a:lnTo>
                <a:lnTo>
                  <a:pt x="8953" y="5143"/>
                </a:lnTo>
                <a:lnTo>
                  <a:pt x="17983" y="0"/>
                </a:lnTo>
                <a:lnTo>
                  <a:pt x="8953" y="514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9" name="object 2549"/>
          <p:cNvSpPr/>
          <p:nvPr/>
        </p:nvSpPr>
        <p:spPr>
          <a:xfrm>
            <a:off x="2088081" y="2042721"/>
            <a:ext cx="9105" cy="5308"/>
          </a:xfrm>
          <a:custGeom>
            <a:avLst/>
            <a:gdLst/>
            <a:ahLst/>
            <a:cxnLst/>
            <a:rect l="l" t="t" r="r" b="b"/>
            <a:pathLst>
              <a:path w="9105" h="5308">
                <a:moveTo>
                  <a:pt x="0" y="5308"/>
                </a:moveTo>
                <a:lnTo>
                  <a:pt x="9105" y="0"/>
                </a:lnTo>
                <a:lnTo>
                  <a:pt x="0" y="530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0" name="object 2550"/>
          <p:cNvSpPr/>
          <p:nvPr/>
        </p:nvSpPr>
        <p:spPr>
          <a:xfrm>
            <a:off x="2088075" y="2042718"/>
            <a:ext cx="9118" cy="5308"/>
          </a:xfrm>
          <a:custGeom>
            <a:avLst/>
            <a:gdLst/>
            <a:ahLst/>
            <a:cxnLst/>
            <a:rect l="l" t="t" r="r" b="b"/>
            <a:pathLst>
              <a:path w="9118" h="5308">
                <a:moveTo>
                  <a:pt x="165" y="5232"/>
                </a:moveTo>
                <a:lnTo>
                  <a:pt x="9118" y="0"/>
                </a:lnTo>
                <a:lnTo>
                  <a:pt x="0" y="530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1" name="object 2551"/>
          <p:cNvSpPr/>
          <p:nvPr/>
        </p:nvSpPr>
        <p:spPr>
          <a:xfrm>
            <a:off x="2088084" y="2040665"/>
            <a:ext cx="12750" cy="7365"/>
          </a:xfrm>
          <a:custGeom>
            <a:avLst/>
            <a:gdLst/>
            <a:ahLst/>
            <a:cxnLst/>
            <a:rect l="l" t="t" r="r" b="b"/>
            <a:pathLst>
              <a:path w="12750" h="7366">
                <a:moveTo>
                  <a:pt x="9105" y="2057"/>
                </a:moveTo>
                <a:lnTo>
                  <a:pt x="12750" y="0"/>
                </a:lnTo>
                <a:lnTo>
                  <a:pt x="152" y="7289"/>
                </a:lnTo>
                <a:lnTo>
                  <a:pt x="9105" y="2057"/>
                </a:lnTo>
                <a:lnTo>
                  <a:pt x="0" y="736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2" name="object 2552"/>
          <p:cNvSpPr/>
          <p:nvPr/>
        </p:nvSpPr>
        <p:spPr>
          <a:xfrm>
            <a:off x="2088240" y="2037575"/>
            <a:ext cx="17983" cy="10375"/>
          </a:xfrm>
          <a:custGeom>
            <a:avLst/>
            <a:gdLst/>
            <a:ahLst/>
            <a:cxnLst/>
            <a:rect l="l" t="t" r="r" b="b"/>
            <a:pathLst>
              <a:path w="17983" h="10375">
                <a:moveTo>
                  <a:pt x="0" y="10375"/>
                </a:moveTo>
                <a:lnTo>
                  <a:pt x="8953" y="5143"/>
                </a:lnTo>
                <a:lnTo>
                  <a:pt x="0" y="10375"/>
                </a:lnTo>
                <a:lnTo>
                  <a:pt x="12598" y="3086"/>
                </a:lnTo>
                <a:lnTo>
                  <a:pt x="0" y="10375"/>
                </a:lnTo>
                <a:lnTo>
                  <a:pt x="8953" y="5143"/>
                </a:lnTo>
                <a:lnTo>
                  <a:pt x="0" y="10375"/>
                </a:lnTo>
                <a:lnTo>
                  <a:pt x="12598" y="3086"/>
                </a:lnTo>
                <a:lnTo>
                  <a:pt x="0" y="10375"/>
                </a:lnTo>
                <a:lnTo>
                  <a:pt x="17983" y="0"/>
                </a:lnTo>
                <a:lnTo>
                  <a:pt x="16319" y="87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3" name="object 2553"/>
          <p:cNvSpPr/>
          <p:nvPr/>
        </p:nvSpPr>
        <p:spPr>
          <a:xfrm>
            <a:off x="2088240" y="2032342"/>
            <a:ext cx="26924" cy="15608"/>
          </a:xfrm>
          <a:custGeom>
            <a:avLst/>
            <a:gdLst/>
            <a:ahLst/>
            <a:cxnLst/>
            <a:rect l="l" t="t" r="r" b="b"/>
            <a:pathLst>
              <a:path w="26924" h="15608">
                <a:moveTo>
                  <a:pt x="0" y="15608"/>
                </a:moveTo>
                <a:lnTo>
                  <a:pt x="12598" y="8318"/>
                </a:lnTo>
                <a:lnTo>
                  <a:pt x="8953" y="10375"/>
                </a:lnTo>
                <a:lnTo>
                  <a:pt x="12598" y="8318"/>
                </a:lnTo>
                <a:lnTo>
                  <a:pt x="8953" y="10375"/>
                </a:lnTo>
                <a:lnTo>
                  <a:pt x="17983" y="5232"/>
                </a:lnTo>
                <a:lnTo>
                  <a:pt x="12598" y="8318"/>
                </a:lnTo>
                <a:lnTo>
                  <a:pt x="17983" y="5232"/>
                </a:lnTo>
                <a:lnTo>
                  <a:pt x="16319" y="6108"/>
                </a:lnTo>
                <a:lnTo>
                  <a:pt x="17983" y="5232"/>
                </a:lnTo>
                <a:lnTo>
                  <a:pt x="26924" y="0"/>
                </a:lnTo>
                <a:lnTo>
                  <a:pt x="17983" y="523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4" name="object 2554"/>
          <p:cNvSpPr/>
          <p:nvPr/>
        </p:nvSpPr>
        <p:spPr>
          <a:xfrm>
            <a:off x="2088238" y="2037570"/>
            <a:ext cx="17983" cy="10375"/>
          </a:xfrm>
          <a:custGeom>
            <a:avLst/>
            <a:gdLst/>
            <a:ahLst/>
            <a:cxnLst/>
            <a:rect l="l" t="t" r="r" b="b"/>
            <a:pathLst>
              <a:path w="17983" h="10375">
                <a:moveTo>
                  <a:pt x="16319" y="876"/>
                </a:moveTo>
                <a:lnTo>
                  <a:pt x="17983" y="0"/>
                </a:lnTo>
                <a:lnTo>
                  <a:pt x="0" y="1037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5" name="object 2555"/>
          <p:cNvSpPr/>
          <p:nvPr/>
        </p:nvSpPr>
        <p:spPr>
          <a:xfrm>
            <a:off x="2097190" y="2037579"/>
            <a:ext cx="9029" cy="5143"/>
          </a:xfrm>
          <a:custGeom>
            <a:avLst/>
            <a:gdLst/>
            <a:ahLst/>
            <a:cxnLst/>
            <a:rect l="l" t="t" r="r" b="b"/>
            <a:pathLst>
              <a:path w="9029" h="5143">
                <a:moveTo>
                  <a:pt x="0" y="5143"/>
                </a:moveTo>
                <a:lnTo>
                  <a:pt x="9029" y="0"/>
                </a:lnTo>
                <a:lnTo>
                  <a:pt x="7365" y="86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6" name="object 2556"/>
          <p:cNvSpPr/>
          <p:nvPr/>
        </p:nvSpPr>
        <p:spPr>
          <a:xfrm>
            <a:off x="2100832" y="2037577"/>
            <a:ext cx="5384" cy="3086"/>
          </a:xfrm>
          <a:custGeom>
            <a:avLst/>
            <a:gdLst/>
            <a:ahLst/>
            <a:cxnLst/>
            <a:rect l="l" t="t" r="r" b="b"/>
            <a:pathLst>
              <a:path w="5384" h="3086">
                <a:moveTo>
                  <a:pt x="0" y="3086"/>
                </a:moveTo>
                <a:lnTo>
                  <a:pt x="5384" y="0"/>
                </a:lnTo>
                <a:lnTo>
                  <a:pt x="3721" y="86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7" name="object 2557"/>
          <p:cNvSpPr/>
          <p:nvPr/>
        </p:nvSpPr>
        <p:spPr>
          <a:xfrm>
            <a:off x="2100832" y="2037577"/>
            <a:ext cx="5384" cy="3086"/>
          </a:xfrm>
          <a:custGeom>
            <a:avLst/>
            <a:gdLst/>
            <a:ahLst/>
            <a:cxnLst/>
            <a:rect l="l" t="t" r="r" b="b"/>
            <a:pathLst>
              <a:path w="5384" h="3086">
                <a:moveTo>
                  <a:pt x="0" y="3086"/>
                </a:moveTo>
                <a:lnTo>
                  <a:pt x="5384" y="0"/>
                </a:lnTo>
                <a:lnTo>
                  <a:pt x="3721" y="86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8" name="object 2558"/>
          <p:cNvSpPr/>
          <p:nvPr/>
        </p:nvSpPr>
        <p:spPr>
          <a:xfrm>
            <a:off x="2097190" y="2037579"/>
            <a:ext cx="9029" cy="5143"/>
          </a:xfrm>
          <a:custGeom>
            <a:avLst/>
            <a:gdLst/>
            <a:ahLst/>
            <a:cxnLst/>
            <a:rect l="l" t="t" r="r" b="b"/>
            <a:pathLst>
              <a:path w="9029" h="5143">
                <a:moveTo>
                  <a:pt x="0" y="5143"/>
                </a:moveTo>
                <a:lnTo>
                  <a:pt x="9029" y="0"/>
                </a:lnTo>
                <a:lnTo>
                  <a:pt x="3644" y="3086"/>
                </a:lnTo>
                <a:lnTo>
                  <a:pt x="9029" y="0"/>
                </a:lnTo>
                <a:lnTo>
                  <a:pt x="7365" y="863"/>
                </a:lnTo>
                <a:lnTo>
                  <a:pt x="9029" y="0"/>
                </a:lnTo>
                <a:lnTo>
                  <a:pt x="3644" y="3086"/>
                </a:lnTo>
                <a:lnTo>
                  <a:pt x="9029" y="0"/>
                </a:lnTo>
                <a:lnTo>
                  <a:pt x="3644" y="308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9" name="object 2559"/>
          <p:cNvSpPr/>
          <p:nvPr/>
        </p:nvSpPr>
        <p:spPr>
          <a:xfrm>
            <a:off x="2097190" y="2027203"/>
            <a:ext cx="26924" cy="15519"/>
          </a:xfrm>
          <a:custGeom>
            <a:avLst/>
            <a:gdLst/>
            <a:ahLst/>
            <a:cxnLst/>
            <a:rect l="l" t="t" r="r" b="b"/>
            <a:pathLst>
              <a:path w="26924" h="15519">
                <a:moveTo>
                  <a:pt x="0" y="15519"/>
                </a:moveTo>
                <a:lnTo>
                  <a:pt x="26924" y="0"/>
                </a:lnTo>
                <a:lnTo>
                  <a:pt x="23368" y="205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0" name="object 2560"/>
          <p:cNvSpPr/>
          <p:nvPr/>
        </p:nvSpPr>
        <p:spPr>
          <a:xfrm>
            <a:off x="2100832" y="2037577"/>
            <a:ext cx="5384" cy="3086"/>
          </a:xfrm>
          <a:custGeom>
            <a:avLst/>
            <a:gdLst/>
            <a:ahLst/>
            <a:cxnLst/>
            <a:rect l="l" t="t" r="r" b="b"/>
            <a:pathLst>
              <a:path w="5384" h="3086">
                <a:moveTo>
                  <a:pt x="0" y="3086"/>
                </a:moveTo>
                <a:lnTo>
                  <a:pt x="5384" y="0"/>
                </a:lnTo>
                <a:lnTo>
                  <a:pt x="3721" y="86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1" name="object 2561"/>
          <p:cNvSpPr/>
          <p:nvPr/>
        </p:nvSpPr>
        <p:spPr>
          <a:xfrm>
            <a:off x="2106218" y="2032342"/>
            <a:ext cx="8953" cy="5232"/>
          </a:xfrm>
          <a:custGeom>
            <a:avLst/>
            <a:gdLst/>
            <a:ahLst/>
            <a:cxnLst/>
            <a:rect l="l" t="t" r="r" b="b"/>
            <a:pathLst>
              <a:path w="8953" h="5232">
                <a:moveTo>
                  <a:pt x="0" y="5232"/>
                </a:moveTo>
                <a:lnTo>
                  <a:pt x="8953" y="0"/>
                </a:lnTo>
                <a:lnTo>
                  <a:pt x="0" y="523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2" name="object 2562"/>
          <p:cNvSpPr/>
          <p:nvPr/>
        </p:nvSpPr>
        <p:spPr>
          <a:xfrm>
            <a:off x="2104552" y="2027201"/>
            <a:ext cx="19570" cy="11239"/>
          </a:xfrm>
          <a:custGeom>
            <a:avLst/>
            <a:gdLst/>
            <a:ahLst/>
            <a:cxnLst/>
            <a:rect l="l" t="t" r="r" b="b"/>
            <a:pathLst>
              <a:path w="19570" h="11239">
                <a:moveTo>
                  <a:pt x="16001" y="2057"/>
                </a:moveTo>
                <a:lnTo>
                  <a:pt x="19570" y="0"/>
                </a:lnTo>
                <a:lnTo>
                  <a:pt x="0" y="1123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3" name="object 2563"/>
          <p:cNvSpPr/>
          <p:nvPr/>
        </p:nvSpPr>
        <p:spPr>
          <a:xfrm>
            <a:off x="2106218" y="2032342"/>
            <a:ext cx="8953" cy="5232"/>
          </a:xfrm>
          <a:custGeom>
            <a:avLst/>
            <a:gdLst/>
            <a:ahLst/>
            <a:cxnLst/>
            <a:rect l="l" t="t" r="r" b="b"/>
            <a:pathLst>
              <a:path w="8953" h="5232">
                <a:moveTo>
                  <a:pt x="0" y="5232"/>
                </a:moveTo>
                <a:lnTo>
                  <a:pt x="8953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4" name="object 2564"/>
          <p:cNvSpPr/>
          <p:nvPr/>
        </p:nvSpPr>
        <p:spPr>
          <a:xfrm>
            <a:off x="2104552" y="2027201"/>
            <a:ext cx="19570" cy="11239"/>
          </a:xfrm>
          <a:custGeom>
            <a:avLst/>
            <a:gdLst/>
            <a:ahLst/>
            <a:cxnLst/>
            <a:rect l="l" t="t" r="r" b="b"/>
            <a:pathLst>
              <a:path w="19570" h="11239">
                <a:moveTo>
                  <a:pt x="16001" y="2057"/>
                </a:moveTo>
                <a:lnTo>
                  <a:pt x="19570" y="0"/>
                </a:lnTo>
                <a:lnTo>
                  <a:pt x="0" y="1123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5" name="object 2565"/>
          <p:cNvSpPr/>
          <p:nvPr/>
        </p:nvSpPr>
        <p:spPr>
          <a:xfrm>
            <a:off x="2100831" y="2027201"/>
            <a:ext cx="23291" cy="13462"/>
          </a:xfrm>
          <a:custGeom>
            <a:avLst/>
            <a:gdLst/>
            <a:ahLst/>
            <a:cxnLst/>
            <a:rect l="l" t="t" r="r" b="b"/>
            <a:pathLst>
              <a:path w="23291" h="13462">
                <a:moveTo>
                  <a:pt x="19723" y="2057"/>
                </a:moveTo>
                <a:lnTo>
                  <a:pt x="23291" y="0"/>
                </a:lnTo>
                <a:lnTo>
                  <a:pt x="0" y="13462"/>
                </a:lnTo>
                <a:lnTo>
                  <a:pt x="14338" y="5143"/>
                </a:lnTo>
                <a:lnTo>
                  <a:pt x="5384" y="1037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6" name="object 2566"/>
          <p:cNvSpPr/>
          <p:nvPr/>
        </p:nvSpPr>
        <p:spPr>
          <a:xfrm>
            <a:off x="2106214" y="2027204"/>
            <a:ext cx="17907" cy="10375"/>
          </a:xfrm>
          <a:custGeom>
            <a:avLst/>
            <a:gdLst/>
            <a:ahLst/>
            <a:cxnLst/>
            <a:rect l="l" t="t" r="r" b="b"/>
            <a:pathLst>
              <a:path w="17906" h="10375">
                <a:moveTo>
                  <a:pt x="8953" y="5143"/>
                </a:moveTo>
                <a:lnTo>
                  <a:pt x="17907" y="0"/>
                </a:lnTo>
                <a:lnTo>
                  <a:pt x="14338" y="2057"/>
                </a:lnTo>
                <a:lnTo>
                  <a:pt x="17907" y="0"/>
                </a:lnTo>
                <a:lnTo>
                  <a:pt x="0" y="1037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7" name="object 2567"/>
          <p:cNvSpPr/>
          <p:nvPr/>
        </p:nvSpPr>
        <p:spPr>
          <a:xfrm>
            <a:off x="2106216" y="2027201"/>
            <a:ext cx="17907" cy="10375"/>
          </a:xfrm>
          <a:custGeom>
            <a:avLst/>
            <a:gdLst/>
            <a:ahLst/>
            <a:cxnLst/>
            <a:rect l="l" t="t" r="r" b="b"/>
            <a:pathLst>
              <a:path w="17906" h="10375">
                <a:moveTo>
                  <a:pt x="14338" y="2057"/>
                </a:moveTo>
                <a:lnTo>
                  <a:pt x="17906" y="0"/>
                </a:lnTo>
                <a:lnTo>
                  <a:pt x="0" y="10375"/>
                </a:lnTo>
                <a:lnTo>
                  <a:pt x="17906" y="0"/>
                </a:lnTo>
                <a:lnTo>
                  <a:pt x="14338" y="205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8" name="object 2568"/>
          <p:cNvSpPr/>
          <p:nvPr/>
        </p:nvSpPr>
        <p:spPr>
          <a:xfrm>
            <a:off x="2115168" y="2027204"/>
            <a:ext cx="8953" cy="5143"/>
          </a:xfrm>
          <a:custGeom>
            <a:avLst/>
            <a:gdLst/>
            <a:ahLst/>
            <a:cxnLst/>
            <a:rect l="l" t="t" r="r" b="b"/>
            <a:pathLst>
              <a:path w="8953" h="5143">
                <a:moveTo>
                  <a:pt x="0" y="5143"/>
                </a:moveTo>
                <a:lnTo>
                  <a:pt x="8953" y="0"/>
                </a:lnTo>
                <a:lnTo>
                  <a:pt x="5384" y="2057"/>
                </a:lnTo>
                <a:lnTo>
                  <a:pt x="8953" y="0"/>
                </a:lnTo>
                <a:lnTo>
                  <a:pt x="0" y="514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9" name="object 2569"/>
          <p:cNvSpPr/>
          <p:nvPr/>
        </p:nvSpPr>
        <p:spPr>
          <a:xfrm>
            <a:off x="2124118" y="2003197"/>
            <a:ext cx="13462" cy="24003"/>
          </a:xfrm>
          <a:custGeom>
            <a:avLst/>
            <a:gdLst/>
            <a:ahLst/>
            <a:cxnLst/>
            <a:rect l="l" t="t" r="r" b="b"/>
            <a:pathLst>
              <a:path w="13462" h="24002">
                <a:moveTo>
                  <a:pt x="0" y="24002"/>
                </a:moveTo>
                <a:lnTo>
                  <a:pt x="7848" y="19494"/>
                </a:lnTo>
                <a:lnTo>
                  <a:pt x="0" y="24002"/>
                </a:lnTo>
                <a:lnTo>
                  <a:pt x="13462" y="16243"/>
                </a:lnTo>
                <a:lnTo>
                  <a:pt x="4127" y="0"/>
                </a:lnTo>
                <a:lnTo>
                  <a:pt x="13462" y="16243"/>
                </a:lnTo>
                <a:lnTo>
                  <a:pt x="0" y="24002"/>
                </a:lnTo>
                <a:lnTo>
                  <a:pt x="13462" y="16243"/>
                </a:lnTo>
                <a:lnTo>
                  <a:pt x="4127" y="0"/>
                </a:lnTo>
                <a:lnTo>
                  <a:pt x="13462" y="16243"/>
                </a:lnTo>
                <a:lnTo>
                  <a:pt x="0" y="2400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0" name="object 2570"/>
          <p:cNvSpPr/>
          <p:nvPr/>
        </p:nvSpPr>
        <p:spPr>
          <a:xfrm>
            <a:off x="2120554" y="2003198"/>
            <a:ext cx="17030" cy="26060"/>
          </a:xfrm>
          <a:custGeom>
            <a:avLst/>
            <a:gdLst/>
            <a:ahLst/>
            <a:cxnLst/>
            <a:rect l="l" t="t" r="r" b="b"/>
            <a:pathLst>
              <a:path w="17030" h="26060">
                <a:moveTo>
                  <a:pt x="0" y="26060"/>
                </a:moveTo>
                <a:lnTo>
                  <a:pt x="3568" y="24003"/>
                </a:lnTo>
                <a:lnTo>
                  <a:pt x="17030" y="16243"/>
                </a:lnTo>
                <a:lnTo>
                  <a:pt x="7683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1" name="object 2571"/>
          <p:cNvSpPr/>
          <p:nvPr/>
        </p:nvSpPr>
        <p:spPr>
          <a:xfrm>
            <a:off x="2124118" y="2003197"/>
            <a:ext cx="13462" cy="24003"/>
          </a:xfrm>
          <a:custGeom>
            <a:avLst/>
            <a:gdLst/>
            <a:ahLst/>
            <a:cxnLst/>
            <a:rect l="l" t="t" r="r" b="b"/>
            <a:pathLst>
              <a:path w="13462" h="24002">
                <a:moveTo>
                  <a:pt x="0" y="24002"/>
                </a:moveTo>
                <a:lnTo>
                  <a:pt x="13462" y="16243"/>
                </a:lnTo>
                <a:lnTo>
                  <a:pt x="4127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2" name="object 2572"/>
          <p:cNvSpPr/>
          <p:nvPr/>
        </p:nvSpPr>
        <p:spPr>
          <a:xfrm>
            <a:off x="2124118" y="2003197"/>
            <a:ext cx="13462" cy="24003"/>
          </a:xfrm>
          <a:custGeom>
            <a:avLst/>
            <a:gdLst/>
            <a:ahLst/>
            <a:cxnLst/>
            <a:rect l="l" t="t" r="r" b="b"/>
            <a:pathLst>
              <a:path w="13462" h="24002">
                <a:moveTo>
                  <a:pt x="0" y="24002"/>
                </a:moveTo>
                <a:lnTo>
                  <a:pt x="13462" y="16243"/>
                </a:lnTo>
                <a:lnTo>
                  <a:pt x="4127" y="0"/>
                </a:lnTo>
                <a:lnTo>
                  <a:pt x="13462" y="16243"/>
                </a:lnTo>
                <a:lnTo>
                  <a:pt x="0" y="2400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3" name="object 2573"/>
          <p:cNvSpPr/>
          <p:nvPr/>
        </p:nvSpPr>
        <p:spPr>
          <a:xfrm>
            <a:off x="2128238" y="2003204"/>
            <a:ext cx="9347" cy="19481"/>
          </a:xfrm>
          <a:custGeom>
            <a:avLst/>
            <a:gdLst/>
            <a:ahLst/>
            <a:cxnLst/>
            <a:rect l="l" t="t" r="r" b="b"/>
            <a:pathLst>
              <a:path w="9347" h="19481">
                <a:moveTo>
                  <a:pt x="3721" y="19481"/>
                </a:moveTo>
                <a:lnTo>
                  <a:pt x="9347" y="16230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4" name="object 2574"/>
          <p:cNvSpPr/>
          <p:nvPr/>
        </p:nvSpPr>
        <p:spPr>
          <a:xfrm>
            <a:off x="2128235" y="2003209"/>
            <a:ext cx="9347" cy="16230"/>
          </a:xfrm>
          <a:custGeom>
            <a:avLst/>
            <a:gdLst/>
            <a:ahLst/>
            <a:cxnLst/>
            <a:rect l="l" t="t" r="r" b="b"/>
            <a:pathLst>
              <a:path w="9347" h="16230">
                <a:moveTo>
                  <a:pt x="9347" y="16230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5" name="object 2575"/>
          <p:cNvSpPr/>
          <p:nvPr/>
        </p:nvSpPr>
        <p:spPr>
          <a:xfrm>
            <a:off x="2187242" y="1884165"/>
            <a:ext cx="161251" cy="172897"/>
          </a:xfrm>
          <a:custGeom>
            <a:avLst/>
            <a:gdLst/>
            <a:ahLst/>
            <a:cxnLst/>
            <a:rect l="l" t="t" r="r" b="b"/>
            <a:pathLst>
              <a:path w="161251" h="172897">
                <a:moveTo>
                  <a:pt x="711" y="120065"/>
                </a:moveTo>
                <a:lnTo>
                  <a:pt x="8712" y="124739"/>
                </a:lnTo>
                <a:lnTo>
                  <a:pt x="0" y="119672"/>
                </a:lnTo>
                <a:lnTo>
                  <a:pt x="69138" y="0"/>
                </a:lnTo>
                <a:lnTo>
                  <a:pt x="111429" y="24396"/>
                </a:lnTo>
                <a:lnTo>
                  <a:pt x="161251" y="53136"/>
                </a:lnTo>
                <a:lnTo>
                  <a:pt x="92113" y="172897"/>
                </a:lnTo>
                <a:lnTo>
                  <a:pt x="42291" y="144068"/>
                </a:lnTo>
                <a:lnTo>
                  <a:pt x="17030" y="129489"/>
                </a:lnTo>
                <a:lnTo>
                  <a:pt x="44665" y="145491"/>
                </a:lnTo>
                <a:lnTo>
                  <a:pt x="17741" y="12988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6" name="object 2576"/>
          <p:cNvSpPr/>
          <p:nvPr/>
        </p:nvSpPr>
        <p:spPr>
          <a:xfrm>
            <a:off x="2187242" y="2003836"/>
            <a:ext cx="1498" cy="876"/>
          </a:xfrm>
          <a:custGeom>
            <a:avLst/>
            <a:gdLst/>
            <a:ahLst/>
            <a:cxnLst/>
            <a:rect l="l" t="t" r="r" b="b"/>
            <a:pathLst>
              <a:path w="1498" h="876">
                <a:moveTo>
                  <a:pt x="0" y="0"/>
                </a:moveTo>
                <a:lnTo>
                  <a:pt x="1498" y="876"/>
                </a:lnTo>
                <a:lnTo>
                  <a:pt x="787" y="46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7" name="object 2577"/>
          <p:cNvSpPr/>
          <p:nvPr/>
        </p:nvSpPr>
        <p:spPr>
          <a:xfrm>
            <a:off x="2195954" y="2008903"/>
            <a:ext cx="8318" cy="4749"/>
          </a:xfrm>
          <a:custGeom>
            <a:avLst/>
            <a:gdLst/>
            <a:ahLst/>
            <a:cxnLst/>
            <a:rect l="l" t="t" r="r" b="b"/>
            <a:pathLst>
              <a:path w="8318" h="4749">
                <a:moveTo>
                  <a:pt x="0" y="0"/>
                </a:moveTo>
                <a:lnTo>
                  <a:pt x="8318" y="4749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8" name="object 2578"/>
          <p:cNvSpPr/>
          <p:nvPr/>
        </p:nvSpPr>
        <p:spPr>
          <a:xfrm>
            <a:off x="2206167" y="2014768"/>
            <a:ext cx="7759" cy="4508"/>
          </a:xfrm>
          <a:custGeom>
            <a:avLst/>
            <a:gdLst/>
            <a:ahLst/>
            <a:cxnLst/>
            <a:rect l="l" t="t" r="r" b="b"/>
            <a:pathLst>
              <a:path w="7759" h="4508">
                <a:moveTo>
                  <a:pt x="5308" y="3086"/>
                </a:moveTo>
                <a:lnTo>
                  <a:pt x="7759" y="4508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9" name="object 2579"/>
          <p:cNvSpPr/>
          <p:nvPr/>
        </p:nvSpPr>
        <p:spPr>
          <a:xfrm>
            <a:off x="2213536" y="2019042"/>
            <a:ext cx="6337" cy="3644"/>
          </a:xfrm>
          <a:custGeom>
            <a:avLst/>
            <a:gdLst/>
            <a:ahLst/>
            <a:cxnLst/>
            <a:rect l="l" t="t" r="r" b="b"/>
            <a:pathLst>
              <a:path w="6337" h="3644">
                <a:moveTo>
                  <a:pt x="0" y="0"/>
                </a:moveTo>
                <a:lnTo>
                  <a:pt x="6337" y="3644"/>
                </a:lnTo>
                <a:lnTo>
                  <a:pt x="393" y="24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0" name="object 2580"/>
          <p:cNvSpPr/>
          <p:nvPr/>
        </p:nvSpPr>
        <p:spPr>
          <a:xfrm>
            <a:off x="2219872" y="2022685"/>
            <a:ext cx="3009" cy="1739"/>
          </a:xfrm>
          <a:custGeom>
            <a:avLst/>
            <a:gdLst/>
            <a:ahLst/>
            <a:cxnLst/>
            <a:rect l="l" t="t" r="r" b="b"/>
            <a:pathLst>
              <a:path w="3009" h="1739">
                <a:moveTo>
                  <a:pt x="0" y="0"/>
                </a:moveTo>
                <a:lnTo>
                  <a:pt x="3009" y="1739"/>
                </a:lnTo>
                <a:lnTo>
                  <a:pt x="952" y="55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1" name="object 2581"/>
          <p:cNvSpPr/>
          <p:nvPr/>
        </p:nvSpPr>
        <p:spPr>
          <a:xfrm>
            <a:off x="2222879" y="2024430"/>
            <a:ext cx="9029" cy="5219"/>
          </a:xfrm>
          <a:custGeom>
            <a:avLst/>
            <a:gdLst/>
            <a:ahLst/>
            <a:cxnLst/>
            <a:rect l="l" t="t" r="r" b="b"/>
            <a:pathLst>
              <a:path w="9029" h="5219">
                <a:moveTo>
                  <a:pt x="6654" y="3797"/>
                </a:moveTo>
                <a:lnTo>
                  <a:pt x="9029" y="5219"/>
                </a:lnTo>
                <a:lnTo>
                  <a:pt x="0" y="0"/>
                </a:lnTo>
                <a:lnTo>
                  <a:pt x="6654" y="3797"/>
                </a:lnTo>
                <a:lnTo>
                  <a:pt x="3403" y="198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2" name="object 2582"/>
          <p:cNvSpPr/>
          <p:nvPr/>
        </p:nvSpPr>
        <p:spPr>
          <a:xfrm>
            <a:off x="2230483" y="2028784"/>
            <a:ext cx="48869" cy="28270"/>
          </a:xfrm>
          <a:custGeom>
            <a:avLst/>
            <a:gdLst/>
            <a:ahLst/>
            <a:cxnLst/>
            <a:rect l="l" t="t" r="r" b="b"/>
            <a:pathLst>
              <a:path w="48869" h="28270">
                <a:moveTo>
                  <a:pt x="0" y="0"/>
                </a:moveTo>
                <a:lnTo>
                  <a:pt x="4991" y="2933"/>
                </a:lnTo>
                <a:lnTo>
                  <a:pt x="1422" y="876"/>
                </a:lnTo>
                <a:lnTo>
                  <a:pt x="4991" y="2933"/>
                </a:lnTo>
                <a:lnTo>
                  <a:pt x="10375" y="6019"/>
                </a:lnTo>
                <a:lnTo>
                  <a:pt x="4991" y="2933"/>
                </a:lnTo>
                <a:lnTo>
                  <a:pt x="10375" y="6019"/>
                </a:lnTo>
                <a:lnTo>
                  <a:pt x="19329" y="11163"/>
                </a:lnTo>
                <a:lnTo>
                  <a:pt x="10375" y="6019"/>
                </a:lnTo>
                <a:lnTo>
                  <a:pt x="28359" y="16395"/>
                </a:lnTo>
                <a:lnTo>
                  <a:pt x="20510" y="11874"/>
                </a:lnTo>
                <a:lnTo>
                  <a:pt x="39204" y="22656"/>
                </a:lnTo>
                <a:lnTo>
                  <a:pt x="48869" y="28270"/>
                </a:lnTo>
                <a:lnTo>
                  <a:pt x="46647" y="2701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3" name="object 2583"/>
          <p:cNvSpPr/>
          <p:nvPr/>
        </p:nvSpPr>
        <p:spPr>
          <a:xfrm>
            <a:off x="2249810" y="2039952"/>
            <a:ext cx="8712" cy="5067"/>
          </a:xfrm>
          <a:custGeom>
            <a:avLst/>
            <a:gdLst/>
            <a:ahLst/>
            <a:cxnLst/>
            <a:rect l="l" t="t" r="r" b="b"/>
            <a:pathLst>
              <a:path w="8712" h="5067">
                <a:moveTo>
                  <a:pt x="8712" y="5067"/>
                </a:moveTo>
                <a:lnTo>
                  <a:pt x="1193" y="711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4" name="object 2584"/>
          <p:cNvSpPr/>
          <p:nvPr/>
        </p:nvSpPr>
        <p:spPr>
          <a:xfrm>
            <a:off x="2256378" y="1857869"/>
            <a:ext cx="98920" cy="79438"/>
          </a:xfrm>
          <a:custGeom>
            <a:avLst/>
            <a:gdLst/>
            <a:ahLst/>
            <a:cxnLst/>
            <a:rect l="l" t="t" r="r" b="b"/>
            <a:pathLst>
              <a:path w="98920" h="79438">
                <a:moveTo>
                  <a:pt x="92113" y="79438"/>
                </a:moveTo>
                <a:lnTo>
                  <a:pt x="98056" y="63919"/>
                </a:lnTo>
                <a:lnTo>
                  <a:pt x="98920" y="47282"/>
                </a:lnTo>
                <a:lnTo>
                  <a:pt x="94653" y="31203"/>
                </a:lnTo>
                <a:lnTo>
                  <a:pt x="85534" y="17271"/>
                </a:lnTo>
                <a:lnTo>
                  <a:pt x="72631" y="6807"/>
                </a:lnTo>
                <a:lnTo>
                  <a:pt x="57111" y="876"/>
                </a:lnTo>
                <a:lnTo>
                  <a:pt x="40474" y="0"/>
                </a:lnTo>
                <a:lnTo>
                  <a:pt x="24472" y="4279"/>
                </a:lnTo>
                <a:lnTo>
                  <a:pt x="10452" y="13385"/>
                </a:lnTo>
                <a:lnTo>
                  <a:pt x="0" y="2628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5" name="object 2585"/>
          <p:cNvSpPr/>
          <p:nvPr/>
        </p:nvSpPr>
        <p:spPr>
          <a:xfrm>
            <a:off x="2267788" y="2050326"/>
            <a:ext cx="7365" cy="4279"/>
          </a:xfrm>
          <a:custGeom>
            <a:avLst/>
            <a:gdLst/>
            <a:ahLst/>
            <a:cxnLst/>
            <a:rect l="l" t="t" r="r" b="b"/>
            <a:pathLst>
              <a:path w="7366" h="4279">
                <a:moveTo>
                  <a:pt x="0" y="0"/>
                </a:moveTo>
                <a:lnTo>
                  <a:pt x="7365" y="427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6" name="object 2586"/>
          <p:cNvSpPr/>
          <p:nvPr/>
        </p:nvSpPr>
        <p:spPr>
          <a:xfrm>
            <a:off x="2146137" y="1989975"/>
            <a:ext cx="38493" cy="51638"/>
          </a:xfrm>
          <a:custGeom>
            <a:avLst/>
            <a:gdLst/>
            <a:ahLst/>
            <a:cxnLst/>
            <a:rect l="l" t="t" r="r" b="b"/>
            <a:pathLst>
              <a:path w="38493" h="51638">
                <a:moveTo>
                  <a:pt x="0" y="29464"/>
                </a:moveTo>
                <a:lnTo>
                  <a:pt x="17030" y="0"/>
                </a:lnTo>
                <a:lnTo>
                  <a:pt x="0" y="29464"/>
                </a:lnTo>
                <a:lnTo>
                  <a:pt x="31368" y="47599"/>
                </a:lnTo>
                <a:lnTo>
                  <a:pt x="0" y="29464"/>
                </a:lnTo>
                <a:lnTo>
                  <a:pt x="38493" y="5163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7" name="object 2587"/>
          <p:cNvSpPr/>
          <p:nvPr/>
        </p:nvSpPr>
        <p:spPr>
          <a:xfrm>
            <a:off x="2146137" y="1995677"/>
            <a:ext cx="38493" cy="45935"/>
          </a:xfrm>
          <a:custGeom>
            <a:avLst/>
            <a:gdLst/>
            <a:ahLst/>
            <a:cxnLst/>
            <a:rect l="l" t="t" r="r" b="b"/>
            <a:pathLst>
              <a:path w="38493" h="45935">
                <a:moveTo>
                  <a:pt x="0" y="23761"/>
                </a:moveTo>
                <a:lnTo>
                  <a:pt x="13703" y="0"/>
                </a:lnTo>
                <a:lnTo>
                  <a:pt x="0" y="23761"/>
                </a:lnTo>
                <a:lnTo>
                  <a:pt x="31368" y="41897"/>
                </a:lnTo>
                <a:lnTo>
                  <a:pt x="0" y="23761"/>
                </a:lnTo>
                <a:lnTo>
                  <a:pt x="31368" y="41897"/>
                </a:lnTo>
                <a:lnTo>
                  <a:pt x="0" y="23761"/>
                </a:lnTo>
                <a:lnTo>
                  <a:pt x="13703" y="0"/>
                </a:lnTo>
                <a:lnTo>
                  <a:pt x="0" y="23761"/>
                </a:lnTo>
                <a:lnTo>
                  <a:pt x="38493" y="4593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8" name="object 2588"/>
          <p:cNvSpPr/>
          <p:nvPr/>
        </p:nvSpPr>
        <p:spPr>
          <a:xfrm>
            <a:off x="2146132" y="1989971"/>
            <a:ext cx="157378" cy="110489"/>
          </a:xfrm>
          <a:custGeom>
            <a:avLst/>
            <a:gdLst/>
            <a:ahLst/>
            <a:cxnLst/>
            <a:rect l="l" t="t" r="r" b="b"/>
            <a:pathLst>
              <a:path w="157378" h="110489">
                <a:moveTo>
                  <a:pt x="13944" y="37465"/>
                </a:moveTo>
                <a:lnTo>
                  <a:pt x="21234" y="41744"/>
                </a:lnTo>
                <a:lnTo>
                  <a:pt x="13944" y="37465"/>
                </a:lnTo>
                <a:lnTo>
                  <a:pt x="0" y="29464"/>
                </a:lnTo>
                <a:lnTo>
                  <a:pt x="13703" y="5702"/>
                </a:lnTo>
                <a:lnTo>
                  <a:pt x="0" y="29464"/>
                </a:lnTo>
                <a:lnTo>
                  <a:pt x="21234" y="41744"/>
                </a:lnTo>
                <a:lnTo>
                  <a:pt x="0" y="29464"/>
                </a:lnTo>
                <a:lnTo>
                  <a:pt x="13703" y="5702"/>
                </a:lnTo>
                <a:lnTo>
                  <a:pt x="0" y="29464"/>
                </a:lnTo>
                <a:lnTo>
                  <a:pt x="17030" y="0"/>
                </a:lnTo>
                <a:lnTo>
                  <a:pt x="157378" y="81026"/>
                </a:lnTo>
                <a:lnTo>
                  <a:pt x="140347" y="110490"/>
                </a:lnTo>
                <a:lnTo>
                  <a:pt x="154127" y="86652"/>
                </a:lnTo>
                <a:lnTo>
                  <a:pt x="140347" y="11049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9" name="object 2589"/>
          <p:cNvSpPr/>
          <p:nvPr/>
        </p:nvSpPr>
        <p:spPr>
          <a:xfrm>
            <a:off x="2146132" y="1995280"/>
            <a:ext cx="21234" cy="36436"/>
          </a:xfrm>
          <a:custGeom>
            <a:avLst/>
            <a:gdLst/>
            <a:ahLst/>
            <a:cxnLst/>
            <a:rect l="l" t="t" r="r" b="b"/>
            <a:pathLst>
              <a:path w="21234" h="36436">
                <a:moveTo>
                  <a:pt x="13944" y="32156"/>
                </a:moveTo>
                <a:lnTo>
                  <a:pt x="21234" y="36436"/>
                </a:lnTo>
                <a:lnTo>
                  <a:pt x="13944" y="32156"/>
                </a:lnTo>
                <a:lnTo>
                  <a:pt x="0" y="24155"/>
                </a:lnTo>
                <a:lnTo>
                  <a:pt x="13703" y="393"/>
                </a:lnTo>
                <a:lnTo>
                  <a:pt x="13944" y="0"/>
                </a:lnTo>
                <a:lnTo>
                  <a:pt x="13703" y="39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0" name="object 2590"/>
          <p:cNvSpPr/>
          <p:nvPr/>
        </p:nvSpPr>
        <p:spPr>
          <a:xfrm>
            <a:off x="2146137" y="2019439"/>
            <a:ext cx="21221" cy="12280"/>
          </a:xfrm>
          <a:custGeom>
            <a:avLst/>
            <a:gdLst/>
            <a:ahLst/>
            <a:cxnLst/>
            <a:rect l="l" t="t" r="r" b="b"/>
            <a:pathLst>
              <a:path w="21221" h="12280">
                <a:moveTo>
                  <a:pt x="0" y="0"/>
                </a:moveTo>
                <a:lnTo>
                  <a:pt x="21221" y="1228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1" name="object 2591"/>
          <p:cNvSpPr/>
          <p:nvPr/>
        </p:nvSpPr>
        <p:spPr>
          <a:xfrm>
            <a:off x="2151759" y="2022685"/>
            <a:ext cx="27482" cy="15836"/>
          </a:xfrm>
          <a:custGeom>
            <a:avLst/>
            <a:gdLst/>
            <a:ahLst/>
            <a:cxnLst/>
            <a:rect l="l" t="t" r="r" b="b"/>
            <a:pathLst>
              <a:path w="27482" h="15836">
                <a:moveTo>
                  <a:pt x="0" y="0"/>
                </a:moveTo>
                <a:lnTo>
                  <a:pt x="27482" y="1583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2" name="object 2592"/>
          <p:cNvSpPr/>
          <p:nvPr/>
        </p:nvSpPr>
        <p:spPr>
          <a:xfrm>
            <a:off x="2160076" y="2027436"/>
            <a:ext cx="7289" cy="4279"/>
          </a:xfrm>
          <a:custGeom>
            <a:avLst/>
            <a:gdLst/>
            <a:ahLst/>
            <a:cxnLst/>
            <a:rect l="l" t="t" r="r" b="b"/>
            <a:pathLst>
              <a:path w="7289" h="4279">
                <a:moveTo>
                  <a:pt x="0" y="0"/>
                </a:moveTo>
                <a:lnTo>
                  <a:pt x="7289" y="4279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3" name="object 2593"/>
          <p:cNvSpPr/>
          <p:nvPr/>
        </p:nvSpPr>
        <p:spPr>
          <a:xfrm>
            <a:off x="2151759" y="2022685"/>
            <a:ext cx="25742" cy="14884"/>
          </a:xfrm>
          <a:custGeom>
            <a:avLst/>
            <a:gdLst/>
            <a:ahLst/>
            <a:cxnLst/>
            <a:rect l="l" t="t" r="r" b="b"/>
            <a:pathLst>
              <a:path w="25742" h="14884">
                <a:moveTo>
                  <a:pt x="0" y="0"/>
                </a:moveTo>
                <a:lnTo>
                  <a:pt x="25742" y="14884"/>
                </a:lnTo>
                <a:lnTo>
                  <a:pt x="8318" y="474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4" name="object 2594"/>
          <p:cNvSpPr/>
          <p:nvPr/>
        </p:nvSpPr>
        <p:spPr>
          <a:xfrm>
            <a:off x="2159839" y="1989975"/>
            <a:ext cx="3327" cy="5702"/>
          </a:xfrm>
          <a:custGeom>
            <a:avLst/>
            <a:gdLst/>
            <a:ahLst/>
            <a:cxnLst/>
            <a:rect l="l" t="t" r="r" b="b"/>
            <a:pathLst>
              <a:path w="3327" h="5702">
                <a:moveTo>
                  <a:pt x="0" y="5702"/>
                </a:moveTo>
                <a:lnTo>
                  <a:pt x="3327" y="0"/>
                </a:lnTo>
                <a:lnTo>
                  <a:pt x="241" y="530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5" name="object 2595"/>
          <p:cNvSpPr/>
          <p:nvPr/>
        </p:nvSpPr>
        <p:spPr>
          <a:xfrm>
            <a:off x="2159839" y="1989975"/>
            <a:ext cx="143662" cy="110477"/>
          </a:xfrm>
          <a:custGeom>
            <a:avLst/>
            <a:gdLst/>
            <a:ahLst/>
            <a:cxnLst/>
            <a:rect l="l" t="t" r="r" b="b"/>
            <a:pathLst>
              <a:path w="143662" h="110477">
                <a:moveTo>
                  <a:pt x="0" y="5702"/>
                </a:moveTo>
                <a:lnTo>
                  <a:pt x="3327" y="0"/>
                </a:lnTo>
                <a:lnTo>
                  <a:pt x="143662" y="81025"/>
                </a:lnTo>
                <a:lnTo>
                  <a:pt x="126631" y="110477"/>
                </a:lnTo>
                <a:lnTo>
                  <a:pt x="61849" y="7310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6" name="object 2596"/>
          <p:cNvSpPr/>
          <p:nvPr/>
        </p:nvSpPr>
        <p:spPr>
          <a:xfrm>
            <a:off x="2167361" y="2031714"/>
            <a:ext cx="17272" cy="9893"/>
          </a:xfrm>
          <a:custGeom>
            <a:avLst/>
            <a:gdLst/>
            <a:ahLst/>
            <a:cxnLst/>
            <a:rect l="l" t="t" r="r" b="b"/>
            <a:pathLst>
              <a:path w="17272" h="9893">
                <a:moveTo>
                  <a:pt x="0" y="0"/>
                </a:moveTo>
                <a:lnTo>
                  <a:pt x="17272" y="989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7" name="object 2597"/>
          <p:cNvSpPr/>
          <p:nvPr/>
        </p:nvSpPr>
        <p:spPr>
          <a:xfrm>
            <a:off x="2167361" y="2031714"/>
            <a:ext cx="17272" cy="9893"/>
          </a:xfrm>
          <a:custGeom>
            <a:avLst/>
            <a:gdLst/>
            <a:ahLst/>
            <a:cxnLst/>
            <a:rect l="l" t="t" r="r" b="b"/>
            <a:pathLst>
              <a:path w="17272" h="9893">
                <a:moveTo>
                  <a:pt x="0" y="0"/>
                </a:moveTo>
                <a:lnTo>
                  <a:pt x="17272" y="989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8" name="object 2598"/>
          <p:cNvSpPr/>
          <p:nvPr/>
        </p:nvSpPr>
        <p:spPr>
          <a:xfrm>
            <a:off x="2160071" y="2027434"/>
            <a:ext cx="7289" cy="4279"/>
          </a:xfrm>
          <a:custGeom>
            <a:avLst/>
            <a:gdLst/>
            <a:ahLst/>
            <a:cxnLst/>
            <a:rect l="l" t="t" r="r" b="b"/>
            <a:pathLst>
              <a:path w="7289" h="4279">
                <a:moveTo>
                  <a:pt x="7289" y="4279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9" name="object 2599"/>
          <p:cNvSpPr/>
          <p:nvPr/>
        </p:nvSpPr>
        <p:spPr>
          <a:xfrm>
            <a:off x="2167361" y="2031714"/>
            <a:ext cx="11874" cy="6807"/>
          </a:xfrm>
          <a:custGeom>
            <a:avLst/>
            <a:gdLst/>
            <a:ahLst/>
            <a:cxnLst/>
            <a:rect l="l" t="t" r="r" b="b"/>
            <a:pathLst>
              <a:path w="11874" h="6807">
                <a:moveTo>
                  <a:pt x="0" y="0"/>
                </a:moveTo>
                <a:lnTo>
                  <a:pt x="11874" y="680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0" name="object 2600"/>
          <p:cNvSpPr/>
          <p:nvPr/>
        </p:nvSpPr>
        <p:spPr>
          <a:xfrm>
            <a:off x="2167361" y="2031714"/>
            <a:ext cx="17272" cy="9893"/>
          </a:xfrm>
          <a:custGeom>
            <a:avLst/>
            <a:gdLst/>
            <a:ahLst/>
            <a:cxnLst/>
            <a:rect l="l" t="t" r="r" b="b"/>
            <a:pathLst>
              <a:path w="17272" h="9893">
                <a:moveTo>
                  <a:pt x="0" y="0"/>
                </a:moveTo>
                <a:lnTo>
                  <a:pt x="17272" y="989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1" name="object 2601"/>
          <p:cNvSpPr/>
          <p:nvPr/>
        </p:nvSpPr>
        <p:spPr>
          <a:xfrm>
            <a:off x="2163165" y="1989976"/>
            <a:ext cx="140335" cy="110477"/>
          </a:xfrm>
          <a:custGeom>
            <a:avLst/>
            <a:gdLst/>
            <a:ahLst/>
            <a:cxnLst/>
            <a:rect l="l" t="t" r="r" b="b"/>
            <a:pathLst>
              <a:path w="140335" h="110477">
                <a:moveTo>
                  <a:pt x="0" y="0"/>
                </a:moveTo>
                <a:lnTo>
                  <a:pt x="140335" y="81026"/>
                </a:lnTo>
                <a:lnTo>
                  <a:pt x="123317" y="11047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2" name="object 2602"/>
          <p:cNvSpPr/>
          <p:nvPr/>
        </p:nvSpPr>
        <p:spPr>
          <a:xfrm>
            <a:off x="2177502" y="2037572"/>
            <a:ext cx="9499" cy="5473"/>
          </a:xfrm>
          <a:custGeom>
            <a:avLst/>
            <a:gdLst/>
            <a:ahLst/>
            <a:cxnLst/>
            <a:rect l="l" t="t" r="r" b="b"/>
            <a:pathLst>
              <a:path w="9499" h="5473">
                <a:moveTo>
                  <a:pt x="1739" y="952"/>
                </a:moveTo>
                <a:lnTo>
                  <a:pt x="469" y="241"/>
                </a:lnTo>
                <a:lnTo>
                  <a:pt x="5384" y="3098"/>
                </a:lnTo>
                <a:lnTo>
                  <a:pt x="9499" y="5473"/>
                </a:lnTo>
                <a:lnTo>
                  <a:pt x="0" y="0"/>
                </a:lnTo>
                <a:lnTo>
                  <a:pt x="635" y="31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3" name="object 2603"/>
          <p:cNvSpPr/>
          <p:nvPr/>
        </p:nvSpPr>
        <p:spPr>
          <a:xfrm>
            <a:off x="2177973" y="2037816"/>
            <a:ext cx="6654" cy="3797"/>
          </a:xfrm>
          <a:custGeom>
            <a:avLst/>
            <a:gdLst/>
            <a:ahLst/>
            <a:cxnLst/>
            <a:rect l="l" t="t" r="r" b="b"/>
            <a:pathLst>
              <a:path w="6654" h="3797">
                <a:moveTo>
                  <a:pt x="6654" y="3797"/>
                </a:moveTo>
                <a:lnTo>
                  <a:pt x="0" y="0"/>
                </a:lnTo>
                <a:lnTo>
                  <a:pt x="165" y="7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4" name="object 2604"/>
          <p:cNvSpPr/>
          <p:nvPr/>
        </p:nvSpPr>
        <p:spPr>
          <a:xfrm>
            <a:off x="2177972" y="2037814"/>
            <a:ext cx="1270" cy="711"/>
          </a:xfrm>
          <a:custGeom>
            <a:avLst/>
            <a:gdLst/>
            <a:ahLst/>
            <a:cxnLst/>
            <a:rect l="l" t="t" r="r" b="b"/>
            <a:pathLst>
              <a:path w="1269" h="711">
                <a:moveTo>
                  <a:pt x="1269" y="711"/>
                </a:moveTo>
                <a:lnTo>
                  <a:pt x="0" y="0"/>
                </a:lnTo>
                <a:lnTo>
                  <a:pt x="165" y="7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5" name="object 2605"/>
          <p:cNvSpPr/>
          <p:nvPr/>
        </p:nvSpPr>
        <p:spPr>
          <a:xfrm>
            <a:off x="2177501" y="2037575"/>
            <a:ext cx="18453" cy="10617"/>
          </a:xfrm>
          <a:custGeom>
            <a:avLst/>
            <a:gdLst/>
            <a:ahLst/>
            <a:cxnLst/>
            <a:rect l="l" t="t" r="r" b="b"/>
            <a:pathLst>
              <a:path w="18453" h="10617">
                <a:moveTo>
                  <a:pt x="0" y="0"/>
                </a:moveTo>
                <a:lnTo>
                  <a:pt x="18453" y="10617"/>
                </a:lnTo>
                <a:lnTo>
                  <a:pt x="5384" y="3086"/>
                </a:lnTo>
                <a:lnTo>
                  <a:pt x="7124" y="403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6" name="object 2606"/>
          <p:cNvSpPr/>
          <p:nvPr/>
        </p:nvSpPr>
        <p:spPr>
          <a:xfrm>
            <a:off x="2177972" y="2037814"/>
            <a:ext cx="1270" cy="711"/>
          </a:xfrm>
          <a:custGeom>
            <a:avLst/>
            <a:gdLst/>
            <a:ahLst/>
            <a:cxnLst/>
            <a:rect l="l" t="t" r="r" b="b"/>
            <a:pathLst>
              <a:path w="1269" h="711">
                <a:moveTo>
                  <a:pt x="1269" y="711"/>
                </a:moveTo>
                <a:lnTo>
                  <a:pt x="0" y="0"/>
                </a:lnTo>
                <a:lnTo>
                  <a:pt x="165" y="7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7" name="object 2607"/>
          <p:cNvSpPr/>
          <p:nvPr/>
        </p:nvSpPr>
        <p:spPr>
          <a:xfrm>
            <a:off x="2177972" y="2037814"/>
            <a:ext cx="1270" cy="711"/>
          </a:xfrm>
          <a:custGeom>
            <a:avLst/>
            <a:gdLst/>
            <a:ahLst/>
            <a:cxnLst/>
            <a:rect l="l" t="t" r="r" b="b"/>
            <a:pathLst>
              <a:path w="1269" h="711">
                <a:moveTo>
                  <a:pt x="1269" y="711"/>
                </a:moveTo>
                <a:lnTo>
                  <a:pt x="0" y="0"/>
                </a:lnTo>
                <a:lnTo>
                  <a:pt x="165" y="7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8" name="object 2608"/>
          <p:cNvSpPr/>
          <p:nvPr/>
        </p:nvSpPr>
        <p:spPr>
          <a:xfrm>
            <a:off x="2177972" y="2037814"/>
            <a:ext cx="1270" cy="711"/>
          </a:xfrm>
          <a:custGeom>
            <a:avLst/>
            <a:gdLst/>
            <a:ahLst/>
            <a:cxnLst/>
            <a:rect l="l" t="t" r="r" b="b"/>
            <a:pathLst>
              <a:path w="1269" h="711">
                <a:moveTo>
                  <a:pt x="1269" y="711"/>
                </a:moveTo>
                <a:lnTo>
                  <a:pt x="0" y="0"/>
                </a:lnTo>
                <a:lnTo>
                  <a:pt x="165" y="7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9" name="object 2609"/>
          <p:cNvSpPr/>
          <p:nvPr/>
        </p:nvSpPr>
        <p:spPr>
          <a:xfrm>
            <a:off x="2177501" y="2037575"/>
            <a:ext cx="91871" cy="53060"/>
          </a:xfrm>
          <a:custGeom>
            <a:avLst/>
            <a:gdLst/>
            <a:ahLst/>
            <a:cxnLst/>
            <a:rect l="l" t="t" r="r" b="b"/>
            <a:pathLst>
              <a:path w="91871" h="53060">
                <a:moveTo>
                  <a:pt x="0" y="0"/>
                </a:moveTo>
                <a:lnTo>
                  <a:pt x="91871" y="5306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0" name="object 2610"/>
          <p:cNvSpPr/>
          <p:nvPr/>
        </p:nvSpPr>
        <p:spPr>
          <a:xfrm>
            <a:off x="2182877" y="2040666"/>
            <a:ext cx="22110" cy="12750"/>
          </a:xfrm>
          <a:custGeom>
            <a:avLst/>
            <a:gdLst/>
            <a:ahLst/>
            <a:cxnLst/>
            <a:rect l="l" t="t" r="r" b="b"/>
            <a:pathLst>
              <a:path w="22110" h="12750">
                <a:moveTo>
                  <a:pt x="4127" y="2374"/>
                </a:moveTo>
                <a:lnTo>
                  <a:pt x="22110" y="12750"/>
                </a:lnTo>
                <a:lnTo>
                  <a:pt x="0" y="0"/>
                </a:lnTo>
                <a:lnTo>
                  <a:pt x="1752" y="95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1" name="object 2611"/>
          <p:cNvSpPr/>
          <p:nvPr/>
        </p:nvSpPr>
        <p:spPr>
          <a:xfrm>
            <a:off x="2187004" y="2043041"/>
            <a:ext cx="21932" cy="12674"/>
          </a:xfrm>
          <a:custGeom>
            <a:avLst/>
            <a:gdLst/>
            <a:ahLst/>
            <a:cxnLst/>
            <a:rect l="l" t="t" r="r" b="b"/>
            <a:pathLst>
              <a:path w="21932" h="12674">
                <a:moveTo>
                  <a:pt x="0" y="0"/>
                </a:moveTo>
                <a:lnTo>
                  <a:pt x="21932" y="1267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2" name="object 2612"/>
          <p:cNvSpPr/>
          <p:nvPr/>
        </p:nvSpPr>
        <p:spPr>
          <a:xfrm>
            <a:off x="2177969" y="2037806"/>
            <a:ext cx="6654" cy="3810"/>
          </a:xfrm>
          <a:custGeom>
            <a:avLst/>
            <a:gdLst/>
            <a:ahLst/>
            <a:cxnLst/>
            <a:rect l="l" t="t" r="r" b="b"/>
            <a:pathLst>
              <a:path w="6654" h="3810">
                <a:moveTo>
                  <a:pt x="4914" y="2857"/>
                </a:moveTo>
                <a:lnTo>
                  <a:pt x="6654" y="3810"/>
                </a:lnTo>
                <a:lnTo>
                  <a:pt x="0" y="0"/>
                </a:lnTo>
                <a:lnTo>
                  <a:pt x="1270" y="71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3" name="object 2613"/>
          <p:cNvSpPr/>
          <p:nvPr/>
        </p:nvSpPr>
        <p:spPr>
          <a:xfrm>
            <a:off x="2182884" y="2040663"/>
            <a:ext cx="22098" cy="12750"/>
          </a:xfrm>
          <a:custGeom>
            <a:avLst/>
            <a:gdLst/>
            <a:ahLst/>
            <a:cxnLst/>
            <a:rect l="l" t="t" r="r" b="b"/>
            <a:pathLst>
              <a:path w="22098" h="12750">
                <a:moveTo>
                  <a:pt x="0" y="0"/>
                </a:moveTo>
                <a:lnTo>
                  <a:pt x="13068" y="7518"/>
                </a:lnTo>
                <a:lnTo>
                  <a:pt x="22098" y="12750"/>
                </a:lnTo>
                <a:lnTo>
                  <a:pt x="0" y="0"/>
                </a:lnTo>
                <a:lnTo>
                  <a:pt x="22098" y="12750"/>
                </a:lnTo>
                <a:lnTo>
                  <a:pt x="15608" y="9029"/>
                </a:lnTo>
                <a:lnTo>
                  <a:pt x="22098" y="12750"/>
                </a:lnTo>
                <a:lnTo>
                  <a:pt x="4127" y="2374"/>
                </a:lnTo>
                <a:lnTo>
                  <a:pt x="15608" y="9029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4" name="object 2614"/>
          <p:cNvSpPr/>
          <p:nvPr/>
        </p:nvSpPr>
        <p:spPr>
          <a:xfrm>
            <a:off x="2182886" y="2040669"/>
            <a:ext cx="15608" cy="9029"/>
          </a:xfrm>
          <a:custGeom>
            <a:avLst/>
            <a:gdLst/>
            <a:ahLst/>
            <a:cxnLst/>
            <a:rect l="l" t="t" r="r" b="b"/>
            <a:pathLst>
              <a:path w="15608" h="9029">
                <a:moveTo>
                  <a:pt x="13068" y="7518"/>
                </a:moveTo>
                <a:lnTo>
                  <a:pt x="15608" y="9029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5" name="object 2615"/>
          <p:cNvSpPr/>
          <p:nvPr/>
        </p:nvSpPr>
        <p:spPr>
          <a:xfrm>
            <a:off x="2187004" y="2043041"/>
            <a:ext cx="17983" cy="10375"/>
          </a:xfrm>
          <a:custGeom>
            <a:avLst/>
            <a:gdLst/>
            <a:ahLst/>
            <a:cxnLst/>
            <a:rect l="l" t="t" r="r" b="b"/>
            <a:pathLst>
              <a:path w="17983" h="10375">
                <a:moveTo>
                  <a:pt x="0" y="0"/>
                </a:moveTo>
                <a:lnTo>
                  <a:pt x="11480" y="6654"/>
                </a:lnTo>
                <a:lnTo>
                  <a:pt x="8953" y="5143"/>
                </a:lnTo>
                <a:lnTo>
                  <a:pt x="17983" y="10375"/>
                </a:lnTo>
                <a:lnTo>
                  <a:pt x="11480" y="6654"/>
                </a:lnTo>
                <a:lnTo>
                  <a:pt x="17983" y="10375"/>
                </a:lnTo>
                <a:lnTo>
                  <a:pt x="11480" y="665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6" name="object 2616"/>
          <p:cNvSpPr/>
          <p:nvPr/>
        </p:nvSpPr>
        <p:spPr>
          <a:xfrm>
            <a:off x="2187004" y="2043041"/>
            <a:ext cx="17983" cy="10375"/>
          </a:xfrm>
          <a:custGeom>
            <a:avLst/>
            <a:gdLst/>
            <a:ahLst/>
            <a:cxnLst/>
            <a:rect l="l" t="t" r="r" b="b"/>
            <a:pathLst>
              <a:path w="17983" h="10375">
                <a:moveTo>
                  <a:pt x="0" y="0"/>
                </a:moveTo>
                <a:lnTo>
                  <a:pt x="17983" y="10375"/>
                </a:lnTo>
                <a:lnTo>
                  <a:pt x="8953" y="514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7" name="object 2617"/>
          <p:cNvSpPr/>
          <p:nvPr/>
        </p:nvSpPr>
        <p:spPr>
          <a:xfrm>
            <a:off x="2182884" y="2040663"/>
            <a:ext cx="26060" cy="42608"/>
          </a:xfrm>
          <a:custGeom>
            <a:avLst/>
            <a:gdLst/>
            <a:ahLst/>
            <a:cxnLst/>
            <a:rect l="l" t="t" r="r" b="b"/>
            <a:pathLst>
              <a:path w="26060" h="42608">
                <a:moveTo>
                  <a:pt x="0" y="0"/>
                </a:moveTo>
                <a:lnTo>
                  <a:pt x="22098" y="12750"/>
                </a:lnTo>
                <a:lnTo>
                  <a:pt x="26060" y="15049"/>
                </a:lnTo>
                <a:lnTo>
                  <a:pt x="10058" y="4260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8" name="object 2618"/>
          <p:cNvSpPr/>
          <p:nvPr/>
        </p:nvSpPr>
        <p:spPr>
          <a:xfrm>
            <a:off x="2177968" y="2037815"/>
            <a:ext cx="1270" cy="711"/>
          </a:xfrm>
          <a:custGeom>
            <a:avLst/>
            <a:gdLst/>
            <a:ahLst/>
            <a:cxnLst/>
            <a:rect l="l" t="t" r="r" b="b"/>
            <a:pathLst>
              <a:path w="1269" h="711">
                <a:moveTo>
                  <a:pt x="165" y="76"/>
                </a:moveTo>
                <a:lnTo>
                  <a:pt x="0" y="0"/>
                </a:lnTo>
                <a:lnTo>
                  <a:pt x="1270" y="71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9" name="object 2619"/>
          <p:cNvSpPr/>
          <p:nvPr/>
        </p:nvSpPr>
        <p:spPr>
          <a:xfrm>
            <a:off x="2177969" y="2037806"/>
            <a:ext cx="4914" cy="2857"/>
          </a:xfrm>
          <a:custGeom>
            <a:avLst/>
            <a:gdLst/>
            <a:ahLst/>
            <a:cxnLst/>
            <a:rect l="l" t="t" r="r" b="b"/>
            <a:pathLst>
              <a:path w="4914" h="2857">
                <a:moveTo>
                  <a:pt x="4914" y="2857"/>
                </a:moveTo>
                <a:lnTo>
                  <a:pt x="0" y="0"/>
                </a:lnTo>
                <a:lnTo>
                  <a:pt x="165" y="8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0" name="object 2620"/>
          <p:cNvSpPr/>
          <p:nvPr/>
        </p:nvSpPr>
        <p:spPr>
          <a:xfrm>
            <a:off x="2177972" y="2037814"/>
            <a:ext cx="1270" cy="711"/>
          </a:xfrm>
          <a:custGeom>
            <a:avLst/>
            <a:gdLst/>
            <a:ahLst/>
            <a:cxnLst/>
            <a:rect l="l" t="t" r="r" b="b"/>
            <a:pathLst>
              <a:path w="1269" h="711">
                <a:moveTo>
                  <a:pt x="1269" y="711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1" name="object 2621"/>
          <p:cNvSpPr/>
          <p:nvPr/>
        </p:nvSpPr>
        <p:spPr>
          <a:xfrm>
            <a:off x="2193255" y="2083516"/>
            <a:ext cx="2692" cy="1498"/>
          </a:xfrm>
          <a:custGeom>
            <a:avLst/>
            <a:gdLst/>
            <a:ahLst/>
            <a:cxnLst/>
            <a:rect l="l" t="t" r="r" b="b"/>
            <a:pathLst>
              <a:path w="2692" h="1498">
                <a:moveTo>
                  <a:pt x="876" y="469"/>
                </a:moveTo>
                <a:lnTo>
                  <a:pt x="0" y="0"/>
                </a:lnTo>
                <a:lnTo>
                  <a:pt x="2692" y="1498"/>
                </a:lnTo>
                <a:lnTo>
                  <a:pt x="1752" y="93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2" name="object 2622"/>
          <p:cNvSpPr/>
          <p:nvPr/>
        </p:nvSpPr>
        <p:spPr>
          <a:xfrm>
            <a:off x="2192942" y="2049689"/>
            <a:ext cx="16002" cy="35331"/>
          </a:xfrm>
          <a:custGeom>
            <a:avLst/>
            <a:gdLst/>
            <a:ahLst/>
            <a:cxnLst/>
            <a:rect l="l" t="t" r="r" b="b"/>
            <a:pathLst>
              <a:path w="16001" h="35331">
                <a:moveTo>
                  <a:pt x="1981" y="34772"/>
                </a:moveTo>
                <a:lnTo>
                  <a:pt x="3009" y="35331"/>
                </a:lnTo>
                <a:lnTo>
                  <a:pt x="0" y="33578"/>
                </a:lnTo>
                <a:lnTo>
                  <a:pt x="16002" y="6019"/>
                </a:lnTo>
                <a:lnTo>
                  <a:pt x="5549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3" name="object 2623"/>
          <p:cNvSpPr/>
          <p:nvPr/>
        </p:nvSpPr>
        <p:spPr>
          <a:xfrm>
            <a:off x="2195954" y="2085016"/>
            <a:ext cx="4991" cy="2933"/>
          </a:xfrm>
          <a:custGeom>
            <a:avLst/>
            <a:gdLst/>
            <a:ahLst/>
            <a:cxnLst/>
            <a:rect l="l" t="t" r="r" b="b"/>
            <a:pathLst>
              <a:path w="4991" h="2933">
                <a:moveTo>
                  <a:pt x="0" y="0"/>
                </a:moveTo>
                <a:lnTo>
                  <a:pt x="4991" y="2933"/>
                </a:lnTo>
                <a:lnTo>
                  <a:pt x="3479" y="198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4" name="object 2624"/>
          <p:cNvSpPr/>
          <p:nvPr/>
        </p:nvSpPr>
        <p:spPr>
          <a:xfrm>
            <a:off x="2193255" y="2083516"/>
            <a:ext cx="876" cy="469"/>
          </a:xfrm>
          <a:custGeom>
            <a:avLst/>
            <a:gdLst/>
            <a:ahLst/>
            <a:cxnLst/>
            <a:rect l="l" t="t" r="r" b="b"/>
            <a:pathLst>
              <a:path w="876" h="469">
                <a:moveTo>
                  <a:pt x="876" y="469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5" name="object 2625"/>
          <p:cNvSpPr/>
          <p:nvPr/>
        </p:nvSpPr>
        <p:spPr>
          <a:xfrm>
            <a:off x="2193335" y="2083509"/>
            <a:ext cx="2616" cy="1511"/>
          </a:xfrm>
          <a:custGeom>
            <a:avLst/>
            <a:gdLst/>
            <a:ahLst/>
            <a:cxnLst/>
            <a:rect l="l" t="t" r="r" b="b"/>
            <a:pathLst>
              <a:path w="2616" h="1511">
                <a:moveTo>
                  <a:pt x="1587" y="952"/>
                </a:moveTo>
                <a:lnTo>
                  <a:pt x="2616" y="1511"/>
                </a:lnTo>
                <a:lnTo>
                  <a:pt x="0" y="0"/>
                </a:lnTo>
                <a:lnTo>
                  <a:pt x="2146" y="127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6" name="object 2626"/>
          <p:cNvSpPr/>
          <p:nvPr/>
        </p:nvSpPr>
        <p:spPr>
          <a:xfrm>
            <a:off x="2193260" y="2083511"/>
            <a:ext cx="876" cy="469"/>
          </a:xfrm>
          <a:custGeom>
            <a:avLst/>
            <a:gdLst/>
            <a:ahLst/>
            <a:cxnLst/>
            <a:rect l="l" t="t" r="r" b="b"/>
            <a:pathLst>
              <a:path w="876" h="469">
                <a:moveTo>
                  <a:pt x="0" y="0"/>
                </a:moveTo>
                <a:lnTo>
                  <a:pt x="876" y="46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7" name="object 2627"/>
          <p:cNvSpPr/>
          <p:nvPr/>
        </p:nvSpPr>
        <p:spPr>
          <a:xfrm>
            <a:off x="2193335" y="2083509"/>
            <a:ext cx="2616" cy="1511"/>
          </a:xfrm>
          <a:custGeom>
            <a:avLst/>
            <a:gdLst/>
            <a:ahLst/>
            <a:cxnLst/>
            <a:rect l="l" t="t" r="r" b="b"/>
            <a:pathLst>
              <a:path w="2616" h="1511">
                <a:moveTo>
                  <a:pt x="1587" y="952"/>
                </a:moveTo>
                <a:lnTo>
                  <a:pt x="2616" y="1511"/>
                </a:lnTo>
                <a:lnTo>
                  <a:pt x="0" y="0"/>
                </a:lnTo>
                <a:lnTo>
                  <a:pt x="2146" y="127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8" name="object 2628"/>
          <p:cNvSpPr/>
          <p:nvPr/>
        </p:nvSpPr>
        <p:spPr>
          <a:xfrm>
            <a:off x="2193255" y="2083516"/>
            <a:ext cx="876" cy="469"/>
          </a:xfrm>
          <a:custGeom>
            <a:avLst/>
            <a:gdLst/>
            <a:ahLst/>
            <a:cxnLst/>
            <a:rect l="l" t="t" r="r" b="b"/>
            <a:pathLst>
              <a:path w="876" h="469">
                <a:moveTo>
                  <a:pt x="876" y="469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9" name="object 2629"/>
          <p:cNvSpPr/>
          <p:nvPr/>
        </p:nvSpPr>
        <p:spPr>
          <a:xfrm>
            <a:off x="2193255" y="2083516"/>
            <a:ext cx="876" cy="469"/>
          </a:xfrm>
          <a:custGeom>
            <a:avLst/>
            <a:gdLst/>
            <a:ahLst/>
            <a:cxnLst/>
            <a:rect l="l" t="t" r="r" b="b"/>
            <a:pathLst>
              <a:path w="876" h="469">
                <a:moveTo>
                  <a:pt x="876" y="469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0" name="object 2630"/>
          <p:cNvSpPr/>
          <p:nvPr/>
        </p:nvSpPr>
        <p:spPr>
          <a:xfrm>
            <a:off x="2193340" y="2083511"/>
            <a:ext cx="2616" cy="1511"/>
          </a:xfrm>
          <a:custGeom>
            <a:avLst/>
            <a:gdLst/>
            <a:ahLst/>
            <a:cxnLst/>
            <a:rect l="l" t="t" r="r" b="b"/>
            <a:pathLst>
              <a:path w="2616" h="1511">
                <a:moveTo>
                  <a:pt x="0" y="0"/>
                </a:moveTo>
                <a:lnTo>
                  <a:pt x="2616" y="1511"/>
                </a:lnTo>
                <a:lnTo>
                  <a:pt x="1587" y="952"/>
                </a:lnTo>
                <a:lnTo>
                  <a:pt x="2616" y="1511"/>
                </a:lnTo>
                <a:lnTo>
                  <a:pt x="0" y="0"/>
                </a:lnTo>
                <a:lnTo>
                  <a:pt x="787" y="46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1" name="object 2631"/>
          <p:cNvSpPr/>
          <p:nvPr/>
        </p:nvSpPr>
        <p:spPr>
          <a:xfrm>
            <a:off x="2193256" y="2083508"/>
            <a:ext cx="2222" cy="1270"/>
          </a:xfrm>
          <a:custGeom>
            <a:avLst/>
            <a:gdLst/>
            <a:ahLst/>
            <a:cxnLst/>
            <a:rect l="l" t="t" r="r" b="b"/>
            <a:pathLst>
              <a:path w="2222" h="1269">
                <a:moveTo>
                  <a:pt x="2222" y="1270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2" name="object 2632"/>
          <p:cNvSpPr/>
          <p:nvPr/>
        </p:nvSpPr>
        <p:spPr>
          <a:xfrm>
            <a:off x="2194999" y="2084467"/>
            <a:ext cx="2616" cy="1498"/>
          </a:xfrm>
          <a:custGeom>
            <a:avLst/>
            <a:gdLst/>
            <a:ahLst/>
            <a:cxnLst/>
            <a:rect l="l" t="t" r="r" b="b"/>
            <a:pathLst>
              <a:path w="2616" h="1498">
                <a:moveTo>
                  <a:pt x="2616" y="1498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3" name="object 2633"/>
          <p:cNvSpPr/>
          <p:nvPr/>
        </p:nvSpPr>
        <p:spPr>
          <a:xfrm>
            <a:off x="2192944" y="2053416"/>
            <a:ext cx="16002" cy="29857"/>
          </a:xfrm>
          <a:custGeom>
            <a:avLst/>
            <a:gdLst/>
            <a:ahLst/>
            <a:cxnLst/>
            <a:rect l="l" t="t" r="r" b="b"/>
            <a:pathLst>
              <a:path w="16001" h="29857">
                <a:moveTo>
                  <a:pt x="0" y="29857"/>
                </a:moveTo>
                <a:lnTo>
                  <a:pt x="16002" y="2298"/>
                </a:lnTo>
                <a:lnTo>
                  <a:pt x="12039" y="0"/>
                </a:lnTo>
                <a:lnTo>
                  <a:pt x="16002" y="2298"/>
                </a:lnTo>
                <a:lnTo>
                  <a:pt x="12039" y="0"/>
                </a:lnTo>
                <a:lnTo>
                  <a:pt x="16002" y="2298"/>
                </a:lnTo>
                <a:lnTo>
                  <a:pt x="12039" y="0"/>
                </a:lnTo>
                <a:lnTo>
                  <a:pt x="14262" y="1269"/>
                </a:lnTo>
                <a:lnTo>
                  <a:pt x="16002" y="229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4" name="object 2634"/>
          <p:cNvSpPr/>
          <p:nvPr/>
        </p:nvSpPr>
        <p:spPr>
          <a:xfrm>
            <a:off x="2193260" y="2083511"/>
            <a:ext cx="2222" cy="1270"/>
          </a:xfrm>
          <a:custGeom>
            <a:avLst/>
            <a:gdLst/>
            <a:ahLst/>
            <a:cxnLst/>
            <a:rect l="l" t="t" r="r" b="b"/>
            <a:pathLst>
              <a:path w="2222" h="1269">
                <a:moveTo>
                  <a:pt x="0" y="0"/>
                </a:moveTo>
                <a:lnTo>
                  <a:pt x="2222" y="127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5" name="object 2635"/>
          <p:cNvSpPr/>
          <p:nvPr/>
        </p:nvSpPr>
        <p:spPr>
          <a:xfrm>
            <a:off x="2193255" y="2083516"/>
            <a:ext cx="876" cy="469"/>
          </a:xfrm>
          <a:custGeom>
            <a:avLst/>
            <a:gdLst/>
            <a:ahLst/>
            <a:cxnLst/>
            <a:rect l="l" t="t" r="r" b="b"/>
            <a:pathLst>
              <a:path w="876" h="469">
                <a:moveTo>
                  <a:pt x="876" y="469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6" name="object 2636"/>
          <p:cNvSpPr/>
          <p:nvPr/>
        </p:nvSpPr>
        <p:spPr>
          <a:xfrm>
            <a:off x="2193340" y="2083511"/>
            <a:ext cx="2616" cy="1511"/>
          </a:xfrm>
          <a:custGeom>
            <a:avLst/>
            <a:gdLst/>
            <a:ahLst/>
            <a:cxnLst/>
            <a:rect l="l" t="t" r="r" b="b"/>
            <a:pathLst>
              <a:path w="2616" h="1511">
                <a:moveTo>
                  <a:pt x="0" y="0"/>
                </a:moveTo>
                <a:lnTo>
                  <a:pt x="2616" y="1511"/>
                </a:lnTo>
                <a:lnTo>
                  <a:pt x="1587" y="95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7" name="object 2637"/>
          <p:cNvSpPr/>
          <p:nvPr/>
        </p:nvSpPr>
        <p:spPr>
          <a:xfrm>
            <a:off x="2193260" y="2083511"/>
            <a:ext cx="2692" cy="1511"/>
          </a:xfrm>
          <a:custGeom>
            <a:avLst/>
            <a:gdLst/>
            <a:ahLst/>
            <a:cxnLst/>
            <a:rect l="l" t="t" r="r" b="b"/>
            <a:pathLst>
              <a:path w="2692" h="1511">
                <a:moveTo>
                  <a:pt x="0" y="0"/>
                </a:moveTo>
                <a:lnTo>
                  <a:pt x="2692" y="1511"/>
                </a:lnTo>
                <a:lnTo>
                  <a:pt x="1663" y="95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8" name="object 2638"/>
          <p:cNvSpPr/>
          <p:nvPr/>
        </p:nvSpPr>
        <p:spPr>
          <a:xfrm>
            <a:off x="2193340" y="2083511"/>
            <a:ext cx="787" cy="469"/>
          </a:xfrm>
          <a:custGeom>
            <a:avLst/>
            <a:gdLst/>
            <a:ahLst/>
            <a:cxnLst/>
            <a:rect l="l" t="t" r="r" b="b"/>
            <a:pathLst>
              <a:path w="787" h="469">
                <a:moveTo>
                  <a:pt x="0" y="0"/>
                </a:moveTo>
                <a:lnTo>
                  <a:pt x="787" y="46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9" name="object 2639"/>
          <p:cNvSpPr/>
          <p:nvPr/>
        </p:nvSpPr>
        <p:spPr>
          <a:xfrm>
            <a:off x="2193335" y="2083509"/>
            <a:ext cx="2616" cy="1511"/>
          </a:xfrm>
          <a:custGeom>
            <a:avLst/>
            <a:gdLst/>
            <a:ahLst/>
            <a:cxnLst/>
            <a:rect l="l" t="t" r="r" b="b"/>
            <a:pathLst>
              <a:path w="2616" h="1511">
                <a:moveTo>
                  <a:pt x="1587" y="952"/>
                </a:moveTo>
                <a:lnTo>
                  <a:pt x="2616" y="1511"/>
                </a:lnTo>
                <a:lnTo>
                  <a:pt x="0" y="0"/>
                </a:lnTo>
                <a:lnTo>
                  <a:pt x="2146" y="127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0" name="object 2640"/>
          <p:cNvSpPr/>
          <p:nvPr/>
        </p:nvSpPr>
        <p:spPr>
          <a:xfrm>
            <a:off x="2192945" y="2053416"/>
            <a:ext cx="16395" cy="29857"/>
          </a:xfrm>
          <a:custGeom>
            <a:avLst/>
            <a:gdLst/>
            <a:ahLst/>
            <a:cxnLst/>
            <a:rect l="l" t="t" r="r" b="b"/>
            <a:pathLst>
              <a:path w="16395" h="29857">
                <a:moveTo>
                  <a:pt x="16154" y="2374"/>
                </a:moveTo>
                <a:lnTo>
                  <a:pt x="16395" y="2540"/>
                </a:lnTo>
                <a:lnTo>
                  <a:pt x="12039" y="0"/>
                </a:lnTo>
                <a:lnTo>
                  <a:pt x="15989" y="2298"/>
                </a:lnTo>
                <a:lnTo>
                  <a:pt x="12039" y="0"/>
                </a:lnTo>
                <a:lnTo>
                  <a:pt x="15989" y="2298"/>
                </a:lnTo>
                <a:lnTo>
                  <a:pt x="12039" y="0"/>
                </a:lnTo>
                <a:lnTo>
                  <a:pt x="15989" y="2298"/>
                </a:lnTo>
                <a:lnTo>
                  <a:pt x="12039" y="0"/>
                </a:lnTo>
                <a:lnTo>
                  <a:pt x="15989" y="2298"/>
                </a:lnTo>
                <a:lnTo>
                  <a:pt x="0" y="2985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1" name="object 2641"/>
          <p:cNvSpPr/>
          <p:nvPr/>
        </p:nvSpPr>
        <p:spPr>
          <a:xfrm>
            <a:off x="2195001" y="2084462"/>
            <a:ext cx="2616" cy="1498"/>
          </a:xfrm>
          <a:custGeom>
            <a:avLst/>
            <a:gdLst/>
            <a:ahLst/>
            <a:cxnLst/>
            <a:rect l="l" t="t" r="r" b="b"/>
            <a:pathLst>
              <a:path w="2616" h="1498">
                <a:moveTo>
                  <a:pt x="0" y="0"/>
                </a:moveTo>
                <a:lnTo>
                  <a:pt x="2616" y="149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2" name="object 2642"/>
          <p:cNvSpPr/>
          <p:nvPr/>
        </p:nvSpPr>
        <p:spPr>
          <a:xfrm>
            <a:off x="2193344" y="2083516"/>
            <a:ext cx="2133" cy="1270"/>
          </a:xfrm>
          <a:custGeom>
            <a:avLst/>
            <a:gdLst/>
            <a:ahLst/>
            <a:cxnLst/>
            <a:rect l="l" t="t" r="r" b="b"/>
            <a:pathLst>
              <a:path w="2133" h="1269">
                <a:moveTo>
                  <a:pt x="787" y="469"/>
                </a:moveTo>
                <a:lnTo>
                  <a:pt x="0" y="0"/>
                </a:lnTo>
                <a:lnTo>
                  <a:pt x="2133" y="127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3" name="object 2643"/>
          <p:cNvSpPr/>
          <p:nvPr/>
        </p:nvSpPr>
        <p:spPr>
          <a:xfrm>
            <a:off x="2192944" y="2053416"/>
            <a:ext cx="16002" cy="29857"/>
          </a:xfrm>
          <a:custGeom>
            <a:avLst/>
            <a:gdLst/>
            <a:ahLst/>
            <a:cxnLst/>
            <a:rect l="l" t="t" r="r" b="b"/>
            <a:pathLst>
              <a:path w="16001" h="29857">
                <a:moveTo>
                  <a:pt x="0" y="29857"/>
                </a:moveTo>
                <a:lnTo>
                  <a:pt x="16002" y="2298"/>
                </a:lnTo>
                <a:lnTo>
                  <a:pt x="12039" y="0"/>
                </a:lnTo>
                <a:lnTo>
                  <a:pt x="16002" y="2298"/>
                </a:lnTo>
                <a:lnTo>
                  <a:pt x="14262" y="1269"/>
                </a:lnTo>
                <a:lnTo>
                  <a:pt x="16002" y="2298"/>
                </a:lnTo>
                <a:lnTo>
                  <a:pt x="0" y="2985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4" name="object 2644"/>
          <p:cNvSpPr/>
          <p:nvPr/>
        </p:nvSpPr>
        <p:spPr>
          <a:xfrm>
            <a:off x="2195001" y="2084462"/>
            <a:ext cx="2616" cy="1498"/>
          </a:xfrm>
          <a:custGeom>
            <a:avLst/>
            <a:gdLst/>
            <a:ahLst/>
            <a:cxnLst/>
            <a:rect l="l" t="t" r="r" b="b"/>
            <a:pathLst>
              <a:path w="2616" h="1498">
                <a:moveTo>
                  <a:pt x="0" y="0"/>
                </a:moveTo>
                <a:lnTo>
                  <a:pt x="2616" y="149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5" name="object 2645"/>
          <p:cNvSpPr/>
          <p:nvPr/>
        </p:nvSpPr>
        <p:spPr>
          <a:xfrm>
            <a:off x="2192939" y="2053412"/>
            <a:ext cx="16002" cy="29857"/>
          </a:xfrm>
          <a:custGeom>
            <a:avLst/>
            <a:gdLst/>
            <a:ahLst/>
            <a:cxnLst/>
            <a:rect l="l" t="t" r="r" b="b"/>
            <a:pathLst>
              <a:path w="16001" h="29857">
                <a:moveTo>
                  <a:pt x="14262" y="1270"/>
                </a:moveTo>
                <a:lnTo>
                  <a:pt x="16001" y="2298"/>
                </a:lnTo>
                <a:lnTo>
                  <a:pt x="12039" y="0"/>
                </a:lnTo>
                <a:lnTo>
                  <a:pt x="16001" y="2298"/>
                </a:lnTo>
                <a:lnTo>
                  <a:pt x="0" y="2985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6" name="object 2646"/>
          <p:cNvSpPr/>
          <p:nvPr/>
        </p:nvSpPr>
        <p:spPr>
          <a:xfrm>
            <a:off x="2194999" y="2084467"/>
            <a:ext cx="2616" cy="1498"/>
          </a:xfrm>
          <a:custGeom>
            <a:avLst/>
            <a:gdLst/>
            <a:ahLst/>
            <a:cxnLst/>
            <a:rect l="l" t="t" r="r" b="b"/>
            <a:pathLst>
              <a:path w="2616" h="1498">
                <a:moveTo>
                  <a:pt x="2616" y="1498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7" name="object 2647"/>
          <p:cNvSpPr/>
          <p:nvPr/>
        </p:nvSpPr>
        <p:spPr>
          <a:xfrm>
            <a:off x="2194923" y="2084462"/>
            <a:ext cx="1028" cy="558"/>
          </a:xfrm>
          <a:custGeom>
            <a:avLst/>
            <a:gdLst/>
            <a:ahLst/>
            <a:cxnLst/>
            <a:rect l="l" t="t" r="r" b="b"/>
            <a:pathLst>
              <a:path w="1028" h="558">
                <a:moveTo>
                  <a:pt x="0" y="0"/>
                </a:moveTo>
                <a:lnTo>
                  <a:pt x="1028" y="558"/>
                </a:lnTo>
                <a:lnTo>
                  <a:pt x="7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8" name="object 2648"/>
          <p:cNvSpPr/>
          <p:nvPr/>
        </p:nvSpPr>
        <p:spPr>
          <a:xfrm>
            <a:off x="2193335" y="2083515"/>
            <a:ext cx="4279" cy="2451"/>
          </a:xfrm>
          <a:custGeom>
            <a:avLst/>
            <a:gdLst/>
            <a:ahLst/>
            <a:cxnLst/>
            <a:rect l="l" t="t" r="r" b="b"/>
            <a:pathLst>
              <a:path w="4279" h="2451">
                <a:moveTo>
                  <a:pt x="4279" y="2451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9" name="object 2649"/>
          <p:cNvSpPr/>
          <p:nvPr/>
        </p:nvSpPr>
        <p:spPr>
          <a:xfrm>
            <a:off x="2192944" y="2048183"/>
            <a:ext cx="16002" cy="35090"/>
          </a:xfrm>
          <a:custGeom>
            <a:avLst/>
            <a:gdLst/>
            <a:ahLst/>
            <a:cxnLst/>
            <a:rect l="l" t="t" r="r" b="b"/>
            <a:pathLst>
              <a:path w="16001" h="35090">
                <a:moveTo>
                  <a:pt x="0" y="35090"/>
                </a:moveTo>
                <a:lnTo>
                  <a:pt x="16002" y="7531"/>
                </a:lnTo>
                <a:lnTo>
                  <a:pt x="5537" y="1511"/>
                </a:lnTo>
                <a:lnTo>
                  <a:pt x="12039" y="5232"/>
                </a:lnTo>
                <a:lnTo>
                  <a:pt x="3009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0" name="object 2650"/>
          <p:cNvSpPr/>
          <p:nvPr/>
        </p:nvSpPr>
        <p:spPr>
          <a:xfrm>
            <a:off x="2195001" y="2084462"/>
            <a:ext cx="2616" cy="1498"/>
          </a:xfrm>
          <a:custGeom>
            <a:avLst/>
            <a:gdLst/>
            <a:ahLst/>
            <a:cxnLst/>
            <a:rect l="l" t="t" r="r" b="b"/>
            <a:pathLst>
              <a:path w="2616" h="1498">
                <a:moveTo>
                  <a:pt x="0" y="0"/>
                </a:moveTo>
                <a:lnTo>
                  <a:pt x="2616" y="149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1" name="object 2651"/>
          <p:cNvSpPr/>
          <p:nvPr/>
        </p:nvSpPr>
        <p:spPr>
          <a:xfrm>
            <a:off x="2193344" y="2083516"/>
            <a:ext cx="2603" cy="1498"/>
          </a:xfrm>
          <a:custGeom>
            <a:avLst/>
            <a:gdLst/>
            <a:ahLst/>
            <a:cxnLst/>
            <a:rect l="l" t="t" r="r" b="b"/>
            <a:pathLst>
              <a:path w="2603" h="1498">
                <a:moveTo>
                  <a:pt x="787" y="469"/>
                </a:moveTo>
                <a:lnTo>
                  <a:pt x="0" y="0"/>
                </a:lnTo>
                <a:lnTo>
                  <a:pt x="2603" y="1498"/>
                </a:lnTo>
                <a:lnTo>
                  <a:pt x="1574" y="93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2" name="object 2652"/>
          <p:cNvSpPr/>
          <p:nvPr/>
        </p:nvSpPr>
        <p:spPr>
          <a:xfrm>
            <a:off x="2194999" y="2084467"/>
            <a:ext cx="2616" cy="1498"/>
          </a:xfrm>
          <a:custGeom>
            <a:avLst/>
            <a:gdLst/>
            <a:ahLst/>
            <a:cxnLst/>
            <a:rect l="l" t="t" r="r" b="b"/>
            <a:pathLst>
              <a:path w="2616" h="1498">
                <a:moveTo>
                  <a:pt x="2616" y="1498"/>
                </a:moveTo>
                <a:lnTo>
                  <a:pt x="0" y="0"/>
                </a:lnTo>
                <a:lnTo>
                  <a:pt x="2616" y="149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3" name="object 2653"/>
          <p:cNvSpPr/>
          <p:nvPr/>
        </p:nvSpPr>
        <p:spPr>
          <a:xfrm>
            <a:off x="2192944" y="2053416"/>
            <a:ext cx="16002" cy="29857"/>
          </a:xfrm>
          <a:custGeom>
            <a:avLst/>
            <a:gdLst/>
            <a:ahLst/>
            <a:cxnLst/>
            <a:rect l="l" t="t" r="r" b="b"/>
            <a:pathLst>
              <a:path w="16001" h="29857">
                <a:moveTo>
                  <a:pt x="0" y="29857"/>
                </a:moveTo>
                <a:lnTo>
                  <a:pt x="16002" y="2298"/>
                </a:lnTo>
                <a:lnTo>
                  <a:pt x="12039" y="0"/>
                </a:lnTo>
                <a:lnTo>
                  <a:pt x="16002" y="2298"/>
                </a:lnTo>
                <a:lnTo>
                  <a:pt x="12039" y="0"/>
                </a:lnTo>
                <a:lnTo>
                  <a:pt x="16002" y="2298"/>
                </a:lnTo>
                <a:lnTo>
                  <a:pt x="12039" y="0"/>
                </a:lnTo>
                <a:lnTo>
                  <a:pt x="16002" y="2298"/>
                </a:lnTo>
                <a:lnTo>
                  <a:pt x="12039" y="0"/>
                </a:lnTo>
                <a:lnTo>
                  <a:pt x="14262" y="1269"/>
                </a:lnTo>
                <a:lnTo>
                  <a:pt x="16002" y="229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4" name="object 2654"/>
          <p:cNvSpPr/>
          <p:nvPr/>
        </p:nvSpPr>
        <p:spPr>
          <a:xfrm>
            <a:off x="2194999" y="2084467"/>
            <a:ext cx="2616" cy="1498"/>
          </a:xfrm>
          <a:custGeom>
            <a:avLst/>
            <a:gdLst/>
            <a:ahLst/>
            <a:cxnLst/>
            <a:rect l="l" t="t" r="r" b="b"/>
            <a:pathLst>
              <a:path w="2616" h="1498">
                <a:moveTo>
                  <a:pt x="2616" y="1498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5" name="object 2655"/>
          <p:cNvSpPr/>
          <p:nvPr/>
        </p:nvSpPr>
        <p:spPr>
          <a:xfrm>
            <a:off x="2192944" y="2053416"/>
            <a:ext cx="16002" cy="29857"/>
          </a:xfrm>
          <a:custGeom>
            <a:avLst/>
            <a:gdLst/>
            <a:ahLst/>
            <a:cxnLst/>
            <a:rect l="l" t="t" r="r" b="b"/>
            <a:pathLst>
              <a:path w="16001" h="29857">
                <a:moveTo>
                  <a:pt x="0" y="29857"/>
                </a:moveTo>
                <a:lnTo>
                  <a:pt x="16002" y="2298"/>
                </a:lnTo>
                <a:lnTo>
                  <a:pt x="12039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6" name="object 2656"/>
          <p:cNvSpPr/>
          <p:nvPr/>
        </p:nvSpPr>
        <p:spPr>
          <a:xfrm>
            <a:off x="2195954" y="2048187"/>
            <a:ext cx="9029" cy="5232"/>
          </a:xfrm>
          <a:custGeom>
            <a:avLst/>
            <a:gdLst/>
            <a:ahLst/>
            <a:cxnLst/>
            <a:rect l="l" t="t" r="r" b="b"/>
            <a:pathLst>
              <a:path w="9029" h="5232">
                <a:moveTo>
                  <a:pt x="0" y="0"/>
                </a:moveTo>
                <a:lnTo>
                  <a:pt x="2540" y="1511"/>
                </a:lnTo>
                <a:lnTo>
                  <a:pt x="0" y="0"/>
                </a:lnTo>
                <a:lnTo>
                  <a:pt x="9029" y="5232"/>
                </a:lnTo>
                <a:lnTo>
                  <a:pt x="2540" y="151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7" name="object 2657"/>
          <p:cNvSpPr/>
          <p:nvPr/>
        </p:nvSpPr>
        <p:spPr>
          <a:xfrm>
            <a:off x="2187004" y="2043041"/>
            <a:ext cx="21932" cy="12674"/>
          </a:xfrm>
          <a:custGeom>
            <a:avLst/>
            <a:gdLst/>
            <a:ahLst/>
            <a:cxnLst/>
            <a:rect l="l" t="t" r="r" b="b"/>
            <a:pathLst>
              <a:path w="21932" h="12674">
                <a:moveTo>
                  <a:pt x="0" y="0"/>
                </a:moveTo>
                <a:lnTo>
                  <a:pt x="21932" y="12674"/>
                </a:lnTo>
                <a:lnTo>
                  <a:pt x="17983" y="10375"/>
                </a:lnTo>
                <a:lnTo>
                  <a:pt x="21932" y="12674"/>
                </a:lnTo>
                <a:lnTo>
                  <a:pt x="17983" y="10375"/>
                </a:lnTo>
                <a:lnTo>
                  <a:pt x="21932" y="12674"/>
                </a:lnTo>
                <a:lnTo>
                  <a:pt x="17983" y="1037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8" name="object 2658"/>
          <p:cNvSpPr/>
          <p:nvPr/>
        </p:nvSpPr>
        <p:spPr>
          <a:xfrm>
            <a:off x="2199438" y="2086996"/>
            <a:ext cx="3886" cy="2298"/>
          </a:xfrm>
          <a:custGeom>
            <a:avLst/>
            <a:gdLst/>
            <a:ahLst/>
            <a:cxnLst/>
            <a:rect l="l" t="t" r="r" b="b"/>
            <a:pathLst>
              <a:path w="3886" h="2298">
                <a:moveTo>
                  <a:pt x="0" y="0"/>
                </a:moveTo>
                <a:lnTo>
                  <a:pt x="3886" y="2298"/>
                </a:lnTo>
                <a:lnTo>
                  <a:pt x="1981" y="119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9" name="object 2659"/>
          <p:cNvSpPr/>
          <p:nvPr/>
        </p:nvSpPr>
        <p:spPr>
          <a:xfrm>
            <a:off x="2200941" y="2087947"/>
            <a:ext cx="2374" cy="1346"/>
          </a:xfrm>
          <a:custGeom>
            <a:avLst/>
            <a:gdLst/>
            <a:ahLst/>
            <a:cxnLst/>
            <a:rect l="l" t="t" r="r" b="b"/>
            <a:pathLst>
              <a:path w="2374" h="1346">
                <a:moveTo>
                  <a:pt x="0" y="0"/>
                </a:moveTo>
                <a:lnTo>
                  <a:pt x="2374" y="1346"/>
                </a:lnTo>
                <a:lnTo>
                  <a:pt x="482" y="24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0" name="object 2660"/>
          <p:cNvSpPr/>
          <p:nvPr/>
        </p:nvSpPr>
        <p:spPr>
          <a:xfrm>
            <a:off x="2196983" y="2085649"/>
            <a:ext cx="635" cy="317"/>
          </a:xfrm>
          <a:custGeom>
            <a:avLst/>
            <a:gdLst/>
            <a:ahLst/>
            <a:cxnLst/>
            <a:rect l="l" t="t" r="r" b="b"/>
            <a:pathLst>
              <a:path w="635" h="317">
                <a:moveTo>
                  <a:pt x="0" y="0"/>
                </a:moveTo>
                <a:lnTo>
                  <a:pt x="635" y="31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1" name="object 2661"/>
          <p:cNvSpPr/>
          <p:nvPr/>
        </p:nvSpPr>
        <p:spPr>
          <a:xfrm>
            <a:off x="2199435" y="2086996"/>
            <a:ext cx="4597" cy="2692"/>
          </a:xfrm>
          <a:custGeom>
            <a:avLst/>
            <a:gdLst/>
            <a:ahLst/>
            <a:cxnLst/>
            <a:rect l="l" t="t" r="r" b="b"/>
            <a:pathLst>
              <a:path w="4597" h="2692">
                <a:moveTo>
                  <a:pt x="4597" y="2692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2" name="object 2662"/>
          <p:cNvSpPr/>
          <p:nvPr/>
        </p:nvSpPr>
        <p:spPr>
          <a:xfrm>
            <a:off x="2199438" y="2086989"/>
            <a:ext cx="3886" cy="2298"/>
          </a:xfrm>
          <a:custGeom>
            <a:avLst/>
            <a:gdLst/>
            <a:ahLst/>
            <a:cxnLst/>
            <a:rect l="l" t="t" r="r" b="b"/>
            <a:pathLst>
              <a:path w="3886" h="2298">
                <a:moveTo>
                  <a:pt x="1981" y="1193"/>
                </a:moveTo>
                <a:lnTo>
                  <a:pt x="3886" y="2298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3" name="object 2663"/>
          <p:cNvSpPr/>
          <p:nvPr/>
        </p:nvSpPr>
        <p:spPr>
          <a:xfrm>
            <a:off x="2199435" y="2086996"/>
            <a:ext cx="4597" cy="2692"/>
          </a:xfrm>
          <a:custGeom>
            <a:avLst/>
            <a:gdLst/>
            <a:ahLst/>
            <a:cxnLst/>
            <a:rect l="l" t="t" r="r" b="b"/>
            <a:pathLst>
              <a:path w="4597" h="2692">
                <a:moveTo>
                  <a:pt x="4597" y="2692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4" name="object 2664"/>
          <p:cNvSpPr/>
          <p:nvPr/>
        </p:nvSpPr>
        <p:spPr>
          <a:xfrm>
            <a:off x="2199435" y="2086996"/>
            <a:ext cx="4597" cy="2692"/>
          </a:xfrm>
          <a:custGeom>
            <a:avLst/>
            <a:gdLst/>
            <a:ahLst/>
            <a:cxnLst/>
            <a:rect l="l" t="t" r="r" b="b"/>
            <a:pathLst>
              <a:path w="4597" h="2692">
                <a:moveTo>
                  <a:pt x="4597" y="2692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5" name="object 2665"/>
          <p:cNvSpPr/>
          <p:nvPr/>
        </p:nvSpPr>
        <p:spPr>
          <a:xfrm>
            <a:off x="2199435" y="2086996"/>
            <a:ext cx="4597" cy="2692"/>
          </a:xfrm>
          <a:custGeom>
            <a:avLst/>
            <a:gdLst/>
            <a:ahLst/>
            <a:cxnLst/>
            <a:rect l="l" t="t" r="r" b="b"/>
            <a:pathLst>
              <a:path w="4597" h="2692">
                <a:moveTo>
                  <a:pt x="4597" y="2692"/>
                </a:moveTo>
                <a:lnTo>
                  <a:pt x="0" y="0"/>
                </a:lnTo>
                <a:lnTo>
                  <a:pt x="3886" y="2298"/>
                </a:lnTo>
                <a:lnTo>
                  <a:pt x="1981" y="118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6" name="object 2666"/>
          <p:cNvSpPr/>
          <p:nvPr/>
        </p:nvSpPr>
        <p:spPr>
          <a:xfrm>
            <a:off x="2203321" y="2089294"/>
            <a:ext cx="1498" cy="863"/>
          </a:xfrm>
          <a:custGeom>
            <a:avLst/>
            <a:gdLst/>
            <a:ahLst/>
            <a:cxnLst/>
            <a:rect l="l" t="t" r="r" b="b"/>
            <a:pathLst>
              <a:path w="1498" h="863">
                <a:moveTo>
                  <a:pt x="711" y="393"/>
                </a:moveTo>
                <a:lnTo>
                  <a:pt x="0" y="0"/>
                </a:lnTo>
                <a:lnTo>
                  <a:pt x="1498" y="86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7" name="object 2667"/>
          <p:cNvSpPr/>
          <p:nvPr/>
        </p:nvSpPr>
        <p:spPr>
          <a:xfrm>
            <a:off x="2199438" y="2086996"/>
            <a:ext cx="4597" cy="2692"/>
          </a:xfrm>
          <a:custGeom>
            <a:avLst/>
            <a:gdLst/>
            <a:ahLst/>
            <a:cxnLst/>
            <a:rect l="l" t="t" r="r" b="b"/>
            <a:pathLst>
              <a:path w="4597" h="2692">
                <a:moveTo>
                  <a:pt x="0" y="0"/>
                </a:moveTo>
                <a:lnTo>
                  <a:pt x="4597" y="269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8" name="object 2668"/>
          <p:cNvSpPr/>
          <p:nvPr/>
        </p:nvSpPr>
        <p:spPr>
          <a:xfrm>
            <a:off x="2203312" y="2089287"/>
            <a:ext cx="1511" cy="876"/>
          </a:xfrm>
          <a:custGeom>
            <a:avLst/>
            <a:gdLst/>
            <a:ahLst/>
            <a:cxnLst/>
            <a:rect l="l" t="t" r="r" b="b"/>
            <a:pathLst>
              <a:path w="1511" h="876">
                <a:moveTo>
                  <a:pt x="1511" y="876"/>
                </a:moveTo>
                <a:lnTo>
                  <a:pt x="0" y="0"/>
                </a:lnTo>
                <a:lnTo>
                  <a:pt x="723" y="40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9" name="object 2669"/>
          <p:cNvSpPr/>
          <p:nvPr/>
        </p:nvSpPr>
        <p:spPr>
          <a:xfrm>
            <a:off x="2203319" y="2089293"/>
            <a:ext cx="1663" cy="952"/>
          </a:xfrm>
          <a:custGeom>
            <a:avLst/>
            <a:gdLst/>
            <a:ahLst/>
            <a:cxnLst/>
            <a:rect l="l" t="t" r="r" b="b"/>
            <a:pathLst>
              <a:path w="1663" h="952">
                <a:moveTo>
                  <a:pt x="0" y="0"/>
                </a:moveTo>
                <a:lnTo>
                  <a:pt x="1663" y="95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0" name="object 2670"/>
          <p:cNvSpPr/>
          <p:nvPr/>
        </p:nvSpPr>
        <p:spPr>
          <a:xfrm>
            <a:off x="2203321" y="2089294"/>
            <a:ext cx="1498" cy="863"/>
          </a:xfrm>
          <a:custGeom>
            <a:avLst/>
            <a:gdLst/>
            <a:ahLst/>
            <a:cxnLst/>
            <a:rect l="l" t="t" r="r" b="b"/>
            <a:pathLst>
              <a:path w="1498" h="863">
                <a:moveTo>
                  <a:pt x="711" y="393"/>
                </a:moveTo>
                <a:lnTo>
                  <a:pt x="0" y="0"/>
                </a:lnTo>
                <a:lnTo>
                  <a:pt x="1498" y="86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1" name="object 2671"/>
          <p:cNvSpPr/>
          <p:nvPr/>
        </p:nvSpPr>
        <p:spPr>
          <a:xfrm>
            <a:off x="2203319" y="2076618"/>
            <a:ext cx="13068" cy="15125"/>
          </a:xfrm>
          <a:custGeom>
            <a:avLst/>
            <a:gdLst/>
            <a:ahLst/>
            <a:cxnLst/>
            <a:rect l="l" t="t" r="r" b="b"/>
            <a:pathLst>
              <a:path w="13068" h="15125">
                <a:moveTo>
                  <a:pt x="0" y="12674"/>
                </a:moveTo>
                <a:lnTo>
                  <a:pt x="4279" y="15125"/>
                </a:lnTo>
                <a:lnTo>
                  <a:pt x="13068" y="0"/>
                </a:lnTo>
                <a:lnTo>
                  <a:pt x="12598" y="87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2" name="object 2672"/>
          <p:cNvSpPr/>
          <p:nvPr/>
        </p:nvSpPr>
        <p:spPr>
          <a:xfrm>
            <a:off x="2201420" y="2088182"/>
            <a:ext cx="3403" cy="1981"/>
          </a:xfrm>
          <a:custGeom>
            <a:avLst/>
            <a:gdLst/>
            <a:ahLst/>
            <a:cxnLst/>
            <a:rect l="l" t="t" r="r" b="b"/>
            <a:pathLst>
              <a:path w="3403" h="1981">
                <a:moveTo>
                  <a:pt x="3403" y="1981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3" name="object 2673"/>
          <p:cNvSpPr/>
          <p:nvPr/>
        </p:nvSpPr>
        <p:spPr>
          <a:xfrm>
            <a:off x="2203319" y="2089293"/>
            <a:ext cx="1663" cy="952"/>
          </a:xfrm>
          <a:custGeom>
            <a:avLst/>
            <a:gdLst/>
            <a:ahLst/>
            <a:cxnLst/>
            <a:rect l="l" t="t" r="r" b="b"/>
            <a:pathLst>
              <a:path w="1663" h="952">
                <a:moveTo>
                  <a:pt x="0" y="0"/>
                </a:moveTo>
                <a:lnTo>
                  <a:pt x="1663" y="95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4" name="object 2674"/>
          <p:cNvSpPr/>
          <p:nvPr/>
        </p:nvSpPr>
        <p:spPr>
          <a:xfrm>
            <a:off x="2203321" y="2089294"/>
            <a:ext cx="1498" cy="863"/>
          </a:xfrm>
          <a:custGeom>
            <a:avLst/>
            <a:gdLst/>
            <a:ahLst/>
            <a:cxnLst/>
            <a:rect l="l" t="t" r="r" b="b"/>
            <a:pathLst>
              <a:path w="1498" h="863">
                <a:moveTo>
                  <a:pt x="711" y="393"/>
                </a:moveTo>
                <a:lnTo>
                  <a:pt x="0" y="0"/>
                </a:lnTo>
                <a:lnTo>
                  <a:pt x="1498" y="86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5" name="object 2675"/>
          <p:cNvSpPr/>
          <p:nvPr/>
        </p:nvSpPr>
        <p:spPr>
          <a:xfrm>
            <a:off x="2203319" y="2089293"/>
            <a:ext cx="1663" cy="952"/>
          </a:xfrm>
          <a:custGeom>
            <a:avLst/>
            <a:gdLst/>
            <a:ahLst/>
            <a:cxnLst/>
            <a:rect l="l" t="t" r="r" b="b"/>
            <a:pathLst>
              <a:path w="1663" h="952">
                <a:moveTo>
                  <a:pt x="0" y="0"/>
                </a:moveTo>
                <a:lnTo>
                  <a:pt x="1663" y="95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6" name="object 2676"/>
          <p:cNvSpPr/>
          <p:nvPr/>
        </p:nvSpPr>
        <p:spPr>
          <a:xfrm>
            <a:off x="2203312" y="2089287"/>
            <a:ext cx="1511" cy="876"/>
          </a:xfrm>
          <a:custGeom>
            <a:avLst/>
            <a:gdLst/>
            <a:ahLst/>
            <a:cxnLst/>
            <a:rect l="l" t="t" r="r" b="b"/>
            <a:pathLst>
              <a:path w="1511" h="876">
                <a:moveTo>
                  <a:pt x="1511" y="876"/>
                </a:moveTo>
                <a:lnTo>
                  <a:pt x="0" y="0"/>
                </a:lnTo>
                <a:lnTo>
                  <a:pt x="723" y="40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7" name="object 2677"/>
          <p:cNvSpPr/>
          <p:nvPr/>
        </p:nvSpPr>
        <p:spPr>
          <a:xfrm>
            <a:off x="2199438" y="2086989"/>
            <a:ext cx="3886" cy="2298"/>
          </a:xfrm>
          <a:custGeom>
            <a:avLst/>
            <a:gdLst/>
            <a:ahLst/>
            <a:cxnLst/>
            <a:rect l="l" t="t" r="r" b="b"/>
            <a:pathLst>
              <a:path w="3886" h="2298">
                <a:moveTo>
                  <a:pt x="1981" y="1193"/>
                </a:moveTo>
                <a:lnTo>
                  <a:pt x="3886" y="2298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8" name="object 2678"/>
          <p:cNvSpPr/>
          <p:nvPr/>
        </p:nvSpPr>
        <p:spPr>
          <a:xfrm>
            <a:off x="2201419" y="2088183"/>
            <a:ext cx="3403" cy="1981"/>
          </a:xfrm>
          <a:custGeom>
            <a:avLst/>
            <a:gdLst/>
            <a:ahLst/>
            <a:cxnLst/>
            <a:rect l="l" t="t" r="r" b="b"/>
            <a:pathLst>
              <a:path w="3403" h="1981">
                <a:moveTo>
                  <a:pt x="0" y="0"/>
                </a:moveTo>
                <a:lnTo>
                  <a:pt x="3403" y="1981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9" name="object 2679"/>
          <p:cNvSpPr/>
          <p:nvPr/>
        </p:nvSpPr>
        <p:spPr>
          <a:xfrm>
            <a:off x="2203319" y="2089293"/>
            <a:ext cx="1663" cy="952"/>
          </a:xfrm>
          <a:custGeom>
            <a:avLst/>
            <a:gdLst/>
            <a:ahLst/>
            <a:cxnLst/>
            <a:rect l="l" t="t" r="r" b="b"/>
            <a:pathLst>
              <a:path w="1663" h="952">
                <a:moveTo>
                  <a:pt x="0" y="0"/>
                </a:moveTo>
                <a:lnTo>
                  <a:pt x="1663" y="95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0" name="object 2680"/>
          <p:cNvSpPr/>
          <p:nvPr/>
        </p:nvSpPr>
        <p:spPr>
          <a:xfrm>
            <a:off x="2201420" y="2088182"/>
            <a:ext cx="3403" cy="1981"/>
          </a:xfrm>
          <a:custGeom>
            <a:avLst/>
            <a:gdLst/>
            <a:ahLst/>
            <a:cxnLst/>
            <a:rect l="l" t="t" r="r" b="b"/>
            <a:pathLst>
              <a:path w="3403" h="1981">
                <a:moveTo>
                  <a:pt x="3403" y="1981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1" name="object 2681"/>
          <p:cNvSpPr/>
          <p:nvPr/>
        </p:nvSpPr>
        <p:spPr>
          <a:xfrm>
            <a:off x="2201420" y="2088182"/>
            <a:ext cx="3403" cy="1981"/>
          </a:xfrm>
          <a:custGeom>
            <a:avLst/>
            <a:gdLst/>
            <a:ahLst/>
            <a:cxnLst/>
            <a:rect l="l" t="t" r="r" b="b"/>
            <a:pathLst>
              <a:path w="3403" h="1981">
                <a:moveTo>
                  <a:pt x="3403" y="1981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2" name="object 2682"/>
          <p:cNvSpPr/>
          <p:nvPr/>
        </p:nvSpPr>
        <p:spPr>
          <a:xfrm>
            <a:off x="2198489" y="2049693"/>
            <a:ext cx="10452" cy="6019"/>
          </a:xfrm>
          <a:custGeom>
            <a:avLst/>
            <a:gdLst/>
            <a:ahLst/>
            <a:cxnLst/>
            <a:rect l="l" t="t" r="r" b="b"/>
            <a:pathLst>
              <a:path w="10452" h="6019">
                <a:moveTo>
                  <a:pt x="0" y="0"/>
                </a:moveTo>
                <a:lnTo>
                  <a:pt x="10452" y="6019"/>
                </a:lnTo>
                <a:lnTo>
                  <a:pt x="6489" y="3721"/>
                </a:lnTo>
                <a:lnTo>
                  <a:pt x="10452" y="6019"/>
                </a:lnTo>
                <a:lnTo>
                  <a:pt x="8394" y="4826"/>
                </a:lnTo>
                <a:lnTo>
                  <a:pt x="6489" y="3721"/>
                </a:lnTo>
                <a:lnTo>
                  <a:pt x="10452" y="6019"/>
                </a:lnTo>
                <a:lnTo>
                  <a:pt x="6489" y="3721"/>
                </a:lnTo>
                <a:lnTo>
                  <a:pt x="10452" y="601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3" name="object 2683"/>
          <p:cNvSpPr/>
          <p:nvPr/>
        </p:nvSpPr>
        <p:spPr>
          <a:xfrm>
            <a:off x="2204982" y="2053414"/>
            <a:ext cx="3962" cy="2298"/>
          </a:xfrm>
          <a:custGeom>
            <a:avLst/>
            <a:gdLst/>
            <a:ahLst/>
            <a:cxnLst/>
            <a:rect l="l" t="t" r="r" b="b"/>
            <a:pathLst>
              <a:path w="3962" h="2298">
                <a:moveTo>
                  <a:pt x="0" y="0"/>
                </a:moveTo>
                <a:lnTo>
                  <a:pt x="3962" y="229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4" name="object 2684"/>
          <p:cNvSpPr/>
          <p:nvPr/>
        </p:nvSpPr>
        <p:spPr>
          <a:xfrm>
            <a:off x="2204982" y="2053414"/>
            <a:ext cx="3962" cy="2298"/>
          </a:xfrm>
          <a:custGeom>
            <a:avLst/>
            <a:gdLst/>
            <a:ahLst/>
            <a:cxnLst/>
            <a:rect l="l" t="t" r="r" b="b"/>
            <a:pathLst>
              <a:path w="3962" h="2298">
                <a:moveTo>
                  <a:pt x="0" y="0"/>
                </a:moveTo>
                <a:lnTo>
                  <a:pt x="3962" y="2298"/>
                </a:lnTo>
                <a:lnTo>
                  <a:pt x="0" y="0"/>
                </a:lnTo>
                <a:lnTo>
                  <a:pt x="3962" y="229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5" name="object 2685"/>
          <p:cNvSpPr/>
          <p:nvPr/>
        </p:nvSpPr>
        <p:spPr>
          <a:xfrm>
            <a:off x="2195949" y="2048182"/>
            <a:ext cx="2540" cy="1511"/>
          </a:xfrm>
          <a:custGeom>
            <a:avLst/>
            <a:gdLst/>
            <a:ahLst/>
            <a:cxnLst/>
            <a:rect l="l" t="t" r="r" b="b"/>
            <a:pathLst>
              <a:path w="2539" h="1511">
                <a:moveTo>
                  <a:pt x="2539" y="1511"/>
                </a:moveTo>
                <a:lnTo>
                  <a:pt x="0" y="0"/>
                </a:lnTo>
                <a:lnTo>
                  <a:pt x="2539" y="1511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6" name="object 2686"/>
          <p:cNvSpPr/>
          <p:nvPr/>
        </p:nvSpPr>
        <p:spPr>
          <a:xfrm>
            <a:off x="2204979" y="2053413"/>
            <a:ext cx="3962" cy="2298"/>
          </a:xfrm>
          <a:custGeom>
            <a:avLst/>
            <a:gdLst/>
            <a:ahLst/>
            <a:cxnLst/>
            <a:rect l="l" t="t" r="r" b="b"/>
            <a:pathLst>
              <a:path w="3962" h="2298">
                <a:moveTo>
                  <a:pt x="3962" y="2298"/>
                </a:moveTo>
                <a:lnTo>
                  <a:pt x="0" y="0"/>
                </a:lnTo>
                <a:lnTo>
                  <a:pt x="2781" y="1587"/>
                </a:lnTo>
                <a:lnTo>
                  <a:pt x="3962" y="2298"/>
                </a:lnTo>
                <a:lnTo>
                  <a:pt x="0" y="0"/>
                </a:lnTo>
                <a:lnTo>
                  <a:pt x="1905" y="1104"/>
                </a:lnTo>
                <a:lnTo>
                  <a:pt x="3962" y="2298"/>
                </a:lnTo>
                <a:lnTo>
                  <a:pt x="0" y="0"/>
                </a:lnTo>
                <a:lnTo>
                  <a:pt x="2222" y="1270"/>
                </a:lnTo>
                <a:lnTo>
                  <a:pt x="0" y="0"/>
                </a:lnTo>
                <a:lnTo>
                  <a:pt x="3962" y="229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7" name="object 2687"/>
          <p:cNvSpPr/>
          <p:nvPr/>
        </p:nvSpPr>
        <p:spPr>
          <a:xfrm>
            <a:off x="2198489" y="2049693"/>
            <a:ext cx="15443" cy="8864"/>
          </a:xfrm>
          <a:custGeom>
            <a:avLst/>
            <a:gdLst/>
            <a:ahLst/>
            <a:cxnLst/>
            <a:rect l="l" t="t" r="r" b="b"/>
            <a:pathLst>
              <a:path w="15443" h="8864">
                <a:moveTo>
                  <a:pt x="0" y="0"/>
                </a:moveTo>
                <a:lnTo>
                  <a:pt x="15443" y="8864"/>
                </a:lnTo>
                <a:lnTo>
                  <a:pt x="11645" y="673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8" name="object 2688"/>
          <p:cNvSpPr/>
          <p:nvPr/>
        </p:nvSpPr>
        <p:spPr>
          <a:xfrm>
            <a:off x="2204977" y="2053410"/>
            <a:ext cx="6261" cy="3568"/>
          </a:xfrm>
          <a:custGeom>
            <a:avLst/>
            <a:gdLst/>
            <a:ahLst/>
            <a:cxnLst/>
            <a:rect l="l" t="t" r="r" b="b"/>
            <a:pathLst>
              <a:path w="6261" h="3568">
                <a:moveTo>
                  <a:pt x="6261" y="3568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9" name="object 2689"/>
          <p:cNvSpPr/>
          <p:nvPr/>
        </p:nvSpPr>
        <p:spPr>
          <a:xfrm>
            <a:off x="2204979" y="2053413"/>
            <a:ext cx="3962" cy="2298"/>
          </a:xfrm>
          <a:custGeom>
            <a:avLst/>
            <a:gdLst/>
            <a:ahLst/>
            <a:cxnLst/>
            <a:rect l="l" t="t" r="r" b="b"/>
            <a:pathLst>
              <a:path w="3962" h="2298">
                <a:moveTo>
                  <a:pt x="3962" y="2298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0" name="object 2690"/>
          <p:cNvSpPr/>
          <p:nvPr/>
        </p:nvSpPr>
        <p:spPr>
          <a:xfrm>
            <a:off x="2204979" y="2053413"/>
            <a:ext cx="3962" cy="2298"/>
          </a:xfrm>
          <a:custGeom>
            <a:avLst/>
            <a:gdLst/>
            <a:ahLst/>
            <a:cxnLst/>
            <a:rect l="l" t="t" r="r" b="b"/>
            <a:pathLst>
              <a:path w="3962" h="2298">
                <a:moveTo>
                  <a:pt x="3962" y="2298"/>
                </a:moveTo>
                <a:lnTo>
                  <a:pt x="0" y="0"/>
                </a:lnTo>
                <a:lnTo>
                  <a:pt x="3962" y="229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1" name="object 2691"/>
          <p:cNvSpPr/>
          <p:nvPr/>
        </p:nvSpPr>
        <p:spPr>
          <a:xfrm>
            <a:off x="2213932" y="2058563"/>
            <a:ext cx="2146" cy="1270"/>
          </a:xfrm>
          <a:custGeom>
            <a:avLst/>
            <a:gdLst/>
            <a:ahLst/>
            <a:cxnLst/>
            <a:rect l="l" t="t" r="r" b="b"/>
            <a:pathLst>
              <a:path w="2146" h="1269">
                <a:moveTo>
                  <a:pt x="0" y="0"/>
                </a:moveTo>
                <a:lnTo>
                  <a:pt x="2146" y="127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2" name="object 2692"/>
          <p:cNvSpPr/>
          <p:nvPr/>
        </p:nvSpPr>
        <p:spPr>
          <a:xfrm>
            <a:off x="2204977" y="2053421"/>
            <a:ext cx="7289" cy="4191"/>
          </a:xfrm>
          <a:custGeom>
            <a:avLst/>
            <a:gdLst/>
            <a:ahLst/>
            <a:cxnLst/>
            <a:rect l="l" t="t" r="r" b="b"/>
            <a:pathLst>
              <a:path w="7289" h="4191">
                <a:moveTo>
                  <a:pt x="7289" y="4191"/>
                </a:moveTo>
                <a:lnTo>
                  <a:pt x="0" y="0"/>
                </a:lnTo>
                <a:lnTo>
                  <a:pt x="5473" y="316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3" name="object 2693"/>
          <p:cNvSpPr/>
          <p:nvPr/>
        </p:nvSpPr>
        <p:spPr>
          <a:xfrm>
            <a:off x="2215913" y="2064183"/>
            <a:ext cx="21069" cy="13309"/>
          </a:xfrm>
          <a:custGeom>
            <a:avLst/>
            <a:gdLst/>
            <a:ahLst/>
            <a:cxnLst/>
            <a:rect l="l" t="t" r="r" b="b"/>
            <a:pathLst>
              <a:path w="21069" h="13309">
                <a:moveTo>
                  <a:pt x="0" y="13309"/>
                </a:moveTo>
                <a:lnTo>
                  <a:pt x="7759" y="0"/>
                </a:lnTo>
                <a:lnTo>
                  <a:pt x="21069" y="768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4" name="object 2694"/>
          <p:cNvSpPr/>
          <p:nvPr/>
        </p:nvSpPr>
        <p:spPr>
          <a:xfrm>
            <a:off x="2215913" y="2064183"/>
            <a:ext cx="21069" cy="13309"/>
          </a:xfrm>
          <a:custGeom>
            <a:avLst/>
            <a:gdLst/>
            <a:ahLst/>
            <a:cxnLst/>
            <a:rect l="l" t="t" r="r" b="b"/>
            <a:pathLst>
              <a:path w="21069" h="13309">
                <a:moveTo>
                  <a:pt x="0" y="13309"/>
                </a:moveTo>
                <a:lnTo>
                  <a:pt x="7759" y="0"/>
                </a:lnTo>
                <a:lnTo>
                  <a:pt x="21069" y="768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5" name="object 2695"/>
          <p:cNvSpPr/>
          <p:nvPr/>
        </p:nvSpPr>
        <p:spPr>
          <a:xfrm>
            <a:off x="2215913" y="2064183"/>
            <a:ext cx="21069" cy="13309"/>
          </a:xfrm>
          <a:custGeom>
            <a:avLst/>
            <a:gdLst/>
            <a:ahLst/>
            <a:cxnLst/>
            <a:rect l="l" t="t" r="r" b="b"/>
            <a:pathLst>
              <a:path w="21069" h="13309">
                <a:moveTo>
                  <a:pt x="0" y="13309"/>
                </a:moveTo>
                <a:lnTo>
                  <a:pt x="7759" y="0"/>
                </a:lnTo>
                <a:lnTo>
                  <a:pt x="21069" y="768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6" name="object 2696"/>
          <p:cNvSpPr/>
          <p:nvPr/>
        </p:nvSpPr>
        <p:spPr>
          <a:xfrm>
            <a:off x="2215913" y="2064183"/>
            <a:ext cx="29298" cy="13309"/>
          </a:xfrm>
          <a:custGeom>
            <a:avLst/>
            <a:gdLst/>
            <a:ahLst/>
            <a:cxnLst/>
            <a:rect l="l" t="t" r="r" b="b"/>
            <a:pathLst>
              <a:path w="29298" h="13309">
                <a:moveTo>
                  <a:pt x="0" y="13309"/>
                </a:moveTo>
                <a:lnTo>
                  <a:pt x="7759" y="0"/>
                </a:lnTo>
                <a:lnTo>
                  <a:pt x="21069" y="7683"/>
                </a:lnTo>
                <a:lnTo>
                  <a:pt x="7759" y="0"/>
                </a:lnTo>
                <a:lnTo>
                  <a:pt x="13703" y="3492"/>
                </a:lnTo>
                <a:lnTo>
                  <a:pt x="7759" y="0"/>
                </a:lnTo>
                <a:lnTo>
                  <a:pt x="13703" y="3492"/>
                </a:lnTo>
                <a:lnTo>
                  <a:pt x="7759" y="0"/>
                </a:lnTo>
                <a:lnTo>
                  <a:pt x="0" y="13309"/>
                </a:lnTo>
                <a:lnTo>
                  <a:pt x="7759" y="0"/>
                </a:lnTo>
                <a:lnTo>
                  <a:pt x="24942" y="9906"/>
                </a:lnTo>
                <a:lnTo>
                  <a:pt x="29298" y="12433"/>
                </a:lnTo>
                <a:lnTo>
                  <a:pt x="16002" y="4749"/>
                </a:lnTo>
                <a:lnTo>
                  <a:pt x="21069" y="7683"/>
                </a:lnTo>
                <a:lnTo>
                  <a:pt x="7759" y="0"/>
                </a:lnTo>
                <a:lnTo>
                  <a:pt x="0" y="1330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7" name="object 2697"/>
          <p:cNvSpPr/>
          <p:nvPr/>
        </p:nvSpPr>
        <p:spPr>
          <a:xfrm>
            <a:off x="2215911" y="2064185"/>
            <a:ext cx="21069" cy="13309"/>
          </a:xfrm>
          <a:custGeom>
            <a:avLst/>
            <a:gdLst/>
            <a:ahLst/>
            <a:cxnLst/>
            <a:rect l="l" t="t" r="r" b="b"/>
            <a:pathLst>
              <a:path w="21069" h="13309">
                <a:moveTo>
                  <a:pt x="21069" y="7683"/>
                </a:moveTo>
                <a:lnTo>
                  <a:pt x="7759" y="0"/>
                </a:lnTo>
                <a:lnTo>
                  <a:pt x="13703" y="3492"/>
                </a:lnTo>
                <a:lnTo>
                  <a:pt x="7759" y="0"/>
                </a:lnTo>
                <a:lnTo>
                  <a:pt x="13703" y="3492"/>
                </a:lnTo>
                <a:lnTo>
                  <a:pt x="7759" y="0"/>
                </a:lnTo>
                <a:lnTo>
                  <a:pt x="0" y="1330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8" name="object 2698"/>
          <p:cNvSpPr/>
          <p:nvPr/>
        </p:nvSpPr>
        <p:spPr>
          <a:xfrm>
            <a:off x="2215911" y="2064185"/>
            <a:ext cx="21069" cy="13309"/>
          </a:xfrm>
          <a:custGeom>
            <a:avLst/>
            <a:gdLst/>
            <a:ahLst/>
            <a:cxnLst/>
            <a:rect l="l" t="t" r="r" b="b"/>
            <a:pathLst>
              <a:path w="21069" h="13309">
                <a:moveTo>
                  <a:pt x="21069" y="7683"/>
                </a:moveTo>
                <a:lnTo>
                  <a:pt x="7759" y="0"/>
                </a:lnTo>
                <a:lnTo>
                  <a:pt x="0" y="1330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9" name="object 2699"/>
          <p:cNvSpPr/>
          <p:nvPr/>
        </p:nvSpPr>
        <p:spPr>
          <a:xfrm>
            <a:off x="2216387" y="2060618"/>
            <a:ext cx="13220" cy="16002"/>
          </a:xfrm>
          <a:custGeom>
            <a:avLst/>
            <a:gdLst/>
            <a:ahLst/>
            <a:cxnLst/>
            <a:rect l="l" t="t" r="r" b="b"/>
            <a:pathLst>
              <a:path w="13220" h="16001">
                <a:moveTo>
                  <a:pt x="0" y="16001"/>
                </a:moveTo>
                <a:lnTo>
                  <a:pt x="7289" y="3568"/>
                </a:lnTo>
                <a:lnTo>
                  <a:pt x="13220" y="7048"/>
                </a:lnTo>
                <a:lnTo>
                  <a:pt x="1193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0" name="object 2700"/>
          <p:cNvSpPr/>
          <p:nvPr/>
        </p:nvSpPr>
        <p:spPr>
          <a:xfrm>
            <a:off x="2214330" y="2058797"/>
            <a:ext cx="393" cy="241"/>
          </a:xfrm>
          <a:custGeom>
            <a:avLst/>
            <a:gdLst/>
            <a:ahLst/>
            <a:cxnLst/>
            <a:rect l="l" t="t" r="r" b="b"/>
            <a:pathLst>
              <a:path w="393" h="241">
                <a:moveTo>
                  <a:pt x="393" y="241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1" name="object 2701"/>
          <p:cNvSpPr/>
          <p:nvPr/>
        </p:nvSpPr>
        <p:spPr>
          <a:xfrm>
            <a:off x="2218287" y="2061098"/>
            <a:ext cx="2933" cy="1663"/>
          </a:xfrm>
          <a:custGeom>
            <a:avLst/>
            <a:gdLst/>
            <a:ahLst/>
            <a:cxnLst/>
            <a:rect l="l" t="t" r="r" b="b"/>
            <a:pathLst>
              <a:path w="2933" h="1663">
                <a:moveTo>
                  <a:pt x="0" y="0"/>
                </a:moveTo>
                <a:lnTo>
                  <a:pt x="2933" y="166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2" name="object 2702"/>
          <p:cNvSpPr/>
          <p:nvPr/>
        </p:nvSpPr>
        <p:spPr>
          <a:xfrm>
            <a:off x="2219239" y="2061651"/>
            <a:ext cx="4356" cy="2451"/>
          </a:xfrm>
          <a:custGeom>
            <a:avLst/>
            <a:gdLst/>
            <a:ahLst/>
            <a:cxnLst/>
            <a:rect l="l" t="t" r="r" b="b"/>
            <a:pathLst>
              <a:path w="4356" h="2451">
                <a:moveTo>
                  <a:pt x="0" y="0"/>
                </a:moveTo>
                <a:lnTo>
                  <a:pt x="4356" y="245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3" name="object 2703"/>
          <p:cNvSpPr/>
          <p:nvPr/>
        </p:nvSpPr>
        <p:spPr>
          <a:xfrm>
            <a:off x="2221296" y="2062839"/>
            <a:ext cx="1028" cy="635"/>
          </a:xfrm>
          <a:custGeom>
            <a:avLst/>
            <a:gdLst/>
            <a:ahLst/>
            <a:cxnLst/>
            <a:rect l="l" t="t" r="r" b="b"/>
            <a:pathLst>
              <a:path w="1028" h="635">
                <a:moveTo>
                  <a:pt x="0" y="0"/>
                </a:moveTo>
                <a:lnTo>
                  <a:pt x="1028" y="63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4" name="object 2704"/>
          <p:cNvSpPr/>
          <p:nvPr/>
        </p:nvSpPr>
        <p:spPr>
          <a:xfrm>
            <a:off x="2223669" y="2064191"/>
            <a:ext cx="29781" cy="17183"/>
          </a:xfrm>
          <a:custGeom>
            <a:avLst/>
            <a:gdLst/>
            <a:ahLst/>
            <a:cxnLst/>
            <a:rect l="l" t="t" r="r" b="b"/>
            <a:pathLst>
              <a:path w="29781" h="17183">
                <a:moveTo>
                  <a:pt x="5943" y="3479"/>
                </a:moveTo>
                <a:lnTo>
                  <a:pt x="0" y="0"/>
                </a:lnTo>
                <a:lnTo>
                  <a:pt x="17183" y="9893"/>
                </a:lnTo>
                <a:lnTo>
                  <a:pt x="8242" y="4749"/>
                </a:lnTo>
                <a:lnTo>
                  <a:pt x="29781" y="17183"/>
                </a:lnTo>
                <a:lnTo>
                  <a:pt x="17183" y="989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5" name="object 2705"/>
          <p:cNvSpPr/>
          <p:nvPr/>
        </p:nvSpPr>
        <p:spPr>
          <a:xfrm>
            <a:off x="2231905" y="2068936"/>
            <a:ext cx="21551" cy="12433"/>
          </a:xfrm>
          <a:custGeom>
            <a:avLst/>
            <a:gdLst/>
            <a:ahLst/>
            <a:cxnLst/>
            <a:rect l="l" t="t" r="r" b="b"/>
            <a:pathLst>
              <a:path w="21551" h="12433">
                <a:moveTo>
                  <a:pt x="13309" y="7683"/>
                </a:moveTo>
                <a:lnTo>
                  <a:pt x="0" y="0"/>
                </a:lnTo>
                <a:lnTo>
                  <a:pt x="21551" y="12433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6" name="object 2706"/>
          <p:cNvSpPr/>
          <p:nvPr/>
        </p:nvSpPr>
        <p:spPr>
          <a:xfrm>
            <a:off x="2223669" y="2064191"/>
            <a:ext cx="5943" cy="3479"/>
          </a:xfrm>
          <a:custGeom>
            <a:avLst/>
            <a:gdLst/>
            <a:ahLst/>
            <a:cxnLst/>
            <a:rect l="l" t="t" r="r" b="b"/>
            <a:pathLst>
              <a:path w="5943" h="3479">
                <a:moveTo>
                  <a:pt x="5943" y="3479"/>
                </a:moveTo>
                <a:lnTo>
                  <a:pt x="0" y="0"/>
                </a:lnTo>
                <a:lnTo>
                  <a:pt x="5943" y="347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7" name="object 2707"/>
          <p:cNvSpPr/>
          <p:nvPr/>
        </p:nvSpPr>
        <p:spPr>
          <a:xfrm>
            <a:off x="2231910" y="2068939"/>
            <a:ext cx="21539" cy="12433"/>
          </a:xfrm>
          <a:custGeom>
            <a:avLst/>
            <a:gdLst/>
            <a:ahLst/>
            <a:cxnLst/>
            <a:rect l="l" t="t" r="r" b="b"/>
            <a:pathLst>
              <a:path w="21539" h="12433">
                <a:moveTo>
                  <a:pt x="0" y="0"/>
                </a:moveTo>
                <a:lnTo>
                  <a:pt x="8953" y="5143"/>
                </a:lnTo>
                <a:lnTo>
                  <a:pt x="0" y="0"/>
                </a:lnTo>
                <a:lnTo>
                  <a:pt x="21539" y="12433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8" name="object 2708"/>
          <p:cNvSpPr/>
          <p:nvPr/>
        </p:nvSpPr>
        <p:spPr>
          <a:xfrm>
            <a:off x="2223669" y="2064191"/>
            <a:ext cx="29781" cy="17183"/>
          </a:xfrm>
          <a:custGeom>
            <a:avLst/>
            <a:gdLst/>
            <a:ahLst/>
            <a:cxnLst/>
            <a:rect l="l" t="t" r="r" b="b"/>
            <a:pathLst>
              <a:path w="29781" h="17183">
                <a:moveTo>
                  <a:pt x="5943" y="3479"/>
                </a:moveTo>
                <a:lnTo>
                  <a:pt x="0" y="0"/>
                </a:lnTo>
                <a:lnTo>
                  <a:pt x="5943" y="3479"/>
                </a:lnTo>
                <a:lnTo>
                  <a:pt x="0" y="0"/>
                </a:lnTo>
                <a:lnTo>
                  <a:pt x="29781" y="1718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9" name="object 2709"/>
          <p:cNvSpPr/>
          <p:nvPr/>
        </p:nvSpPr>
        <p:spPr>
          <a:xfrm>
            <a:off x="2231910" y="2068939"/>
            <a:ext cx="21539" cy="12433"/>
          </a:xfrm>
          <a:custGeom>
            <a:avLst/>
            <a:gdLst/>
            <a:ahLst/>
            <a:cxnLst/>
            <a:rect l="l" t="t" r="r" b="b"/>
            <a:pathLst>
              <a:path w="21539" h="12433">
                <a:moveTo>
                  <a:pt x="0" y="0"/>
                </a:moveTo>
                <a:lnTo>
                  <a:pt x="21539" y="1243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0" name="object 2710"/>
          <p:cNvSpPr/>
          <p:nvPr/>
        </p:nvSpPr>
        <p:spPr>
          <a:xfrm>
            <a:off x="2223670" y="2064188"/>
            <a:ext cx="5943" cy="3479"/>
          </a:xfrm>
          <a:custGeom>
            <a:avLst/>
            <a:gdLst/>
            <a:ahLst/>
            <a:cxnLst/>
            <a:rect l="l" t="t" r="r" b="b"/>
            <a:pathLst>
              <a:path w="5943" h="3479">
                <a:moveTo>
                  <a:pt x="635" y="393"/>
                </a:moveTo>
                <a:lnTo>
                  <a:pt x="5943" y="3479"/>
                </a:lnTo>
                <a:lnTo>
                  <a:pt x="0" y="0"/>
                </a:lnTo>
                <a:lnTo>
                  <a:pt x="635" y="39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1" name="object 2711"/>
          <p:cNvSpPr/>
          <p:nvPr/>
        </p:nvSpPr>
        <p:spPr>
          <a:xfrm>
            <a:off x="2223668" y="2064185"/>
            <a:ext cx="5943" cy="3492"/>
          </a:xfrm>
          <a:custGeom>
            <a:avLst/>
            <a:gdLst/>
            <a:ahLst/>
            <a:cxnLst/>
            <a:rect l="l" t="t" r="r" b="b"/>
            <a:pathLst>
              <a:path w="5943" h="3492">
                <a:moveTo>
                  <a:pt x="558" y="317"/>
                </a:moveTo>
                <a:lnTo>
                  <a:pt x="5943" y="3492"/>
                </a:lnTo>
                <a:lnTo>
                  <a:pt x="0" y="0"/>
                </a:lnTo>
                <a:lnTo>
                  <a:pt x="558" y="31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2" name="object 2712"/>
          <p:cNvSpPr/>
          <p:nvPr/>
        </p:nvSpPr>
        <p:spPr>
          <a:xfrm>
            <a:off x="2229613" y="2067671"/>
            <a:ext cx="7365" cy="4191"/>
          </a:xfrm>
          <a:custGeom>
            <a:avLst/>
            <a:gdLst/>
            <a:ahLst/>
            <a:cxnLst/>
            <a:rect l="l" t="t" r="r" b="b"/>
            <a:pathLst>
              <a:path w="7366" h="4191">
                <a:moveTo>
                  <a:pt x="0" y="0"/>
                </a:moveTo>
                <a:lnTo>
                  <a:pt x="7365" y="419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3" name="object 2713"/>
          <p:cNvSpPr/>
          <p:nvPr/>
        </p:nvSpPr>
        <p:spPr>
          <a:xfrm>
            <a:off x="2231906" y="2068941"/>
            <a:ext cx="21551" cy="12433"/>
          </a:xfrm>
          <a:custGeom>
            <a:avLst/>
            <a:gdLst/>
            <a:ahLst/>
            <a:cxnLst/>
            <a:rect l="l" t="t" r="r" b="b"/>
            <a:pathLst>
              <a:path w="21551" h="12433">
                <a:moveTo>
                  <a:pt x="8953" y="5143"/>
                </a:moveTo>
                <a:lnTo>
                  <a:pt x="13309" y="7683"/>
                </a:lnTo>
                <a:lnTo>
                  <a:pt x="0" y="0"/>
                </a:lnTo>
                <a:lnTo>
                  <a:pt x="8953" y="5143"/>
                </a:lnTo>
                <a:lnTo>
                  <a:pt x="21551" y="1243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4" name="object 2714"/>
          <p:cNvSpPr/>
          <p:nvPr/>
        </p:nvSpPr>
        <p:spPr>
          <a:xfrm>
            <a:off x="2240860" y="2074085"/>
            <a:ext cx="12598" cy="7289"/>
          </a:xfrm>
          <a:custGeom>
            <a:avLst/>
            <a:gdLst/>
            <a:ahLst/>
            <a:cxnLst/>
            <a:rect l="l" t="t" r="r" b="b"/>
            <a:pathLst>
              <a:path w="12598" h="7289">
                <a:moveTo>
                  <a:pt x="0" y="0"/>
                </a:moveTo>
                <a:lnTo>
                  <a:pt x="12598" y="728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5" name="object 2715"/>
          <p:cNvSpPr/>
          <p:nvPr/>
        </p:nvSpPr>
        <p:spPr>
          <a:xfrm>
            <a:off x="2231910" y="2068939"/>
            <a:ext cx="28829" cy="16713"/>
          </a:xfrm>
          <a:custGeom>
            <a:avLst/>
            <a:gdLst/>
            <a:ahLst/>
            <a:cxnLst/>
            <a:rect l="l" t="t" r="r" b="b"/>
            <a:pathLst>
              <a:path w="28829" h="16713">
                <a:moveTo>
                  <a:pt x="0" y="0"/>
                </a:moveTo>
                <a:lnTo>
                  <a:pt x="28829" y="16713"/>
                </a:lnTo>
                <a:lnTo>
                  <a:pt x="17894" y="10375"/>
                </a:lnTo>
                <a:lnTo>
                  <a:pt x="26924" y="15519"/>
                </a:lnTo>
                <a:lnTo>
                  <a:pt x="17894" y="1037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6" name="object 2716"/>
          <p:cNvSpPr/>
          <p:nvPr/>
        </p:nvSpPr>
        <p:spPr>
          <a:xfrm>
            <a:off x="2245215" y="2076620"/>
            <a:ext cx="24155" cy="14020"/>
          </a:xfrm>
          <a:custGeom>
            <a:avLst/>
            <a:gdLst/>
            <a:ahLst/>
            <a:cxnLst/>
            <a:rect l="l" t="t" r="r" b="b"/>
            <a:pathLst>
              <a:path w="24155" h="14020">
                <a:moveTo>
                  <a:pt x="0" y="0"/>
                </a:moveTo>
                <a:lnTo>
                  <a:pt x="24155" y="1402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7" name="object 2717"/>
          <p:cNvSpPr/>
          <p:nvPr/>
        </p:nvSpPr>
        <p:spPr>
          <a:xfrm>
            <a:off x="2249810" y="2079312"/>
            <a:ext cx="19558" cy="11328"/>
          </a:xfrm>
          <a:custGeom>
            <a:avLst/>
            <a:gdLst/>
            <a:ahLst/>
            <a:cxnLst/>
            <a:rect l="l" t="t" r="r" b="b"/>
            <a:pathLst>
              <a:path w="19557" h="11328">
                <a:moveTo>
                  <a:pt x="0" y="0"/>
                </a:moveTo>
                <a:lnTo>
                  <a:pt x="9029" y="5156"/>
                </a:lnTo>
                <a:lnTo>
                  <a:pt x="0" y="0"/>
                </a:lnTo>
                <a:lnTo>
                  <a:pt x="19558" y="1132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8" name="object 2718"/>
          <p:cNvSpPr/>
          <p:nvPr/>
        </p:nvSpPr>
        <p:spPr>
          <a:xfrm>
            <a:off x="2249810" y="2079312"/>
            <a:ext cx="19558" cy="11328"/>
          </a:xfrm>
          <a:custGeom>
            <a:avLst/>
            <a:gdLst/>
            <a:ahLst/>
            <a:cxnLst/>
            <a:rect l="l" t="t" r="r" b="b"/>
            <a:pathLst>
              <a:path w="19557" h="11328">
                <a:moveTo>
                  <a:pt x="0" y="0"/>
                </a:moveTo>
                <a:lnTo>
                  <a:pt x="19558" y="1132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9" name="object 2719"/>
          <p:cNvSpPr/>
          <p:nvPr/>
        </p:nvSpPr>
        <p:spPr>
          <a:xfrm>
            <a:off x="2249810" y="2079312"/>
            <a:ext cx="19558" cy="11328"/>
          </a:xfrm>
          <a:custGeom>
            <a:avLst/>
            <a:gdLst/>
            <a:ahLst/>
            <a:cxnLst/>
            <a:rect l="l" t="t" r="r" b="b"/>
            <a:pathLst>
              <a:path w="19557" h="11328">
                <a:moveTo>
                  <a:pt x="0" y="0"/>
                </a:moveTo>
                <a:lnTo>
                  <a:pt x="19558" y="1132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0" name="object 2720"/>
          <p:cNvSpPr/>
          <p:nvPr/>
        </p:nvSpPr>
        <p:spPr>
          <a:xfrm>
            <a:off x="2245215" y="2076620"/>
            <a:ext cx="8242" cy="4749"/>
          </a:xfrm>
          <a:custGeom>
            <a:avLst/>
            <a:gdLst/>
            <a:ahLst/>
            <a:cxnLst/>
            <a:rect l="l" t="t" r="r" b="b"/>
            <a:pathLst>
              <a:path w="8242" h="4749">
                <a:moveTo>
                  <a:pt x="0" y="0"/>
                </a:moveTo>
                <a:lnTo>
                  <a:pt x="8242" y="474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1" name="object 2721"/>
          <p:cNvSpPr/>
          <p:nvPr/>
        </p:nvSpPr>
        <p:spPr>
          <a:xfrm>
            <a:off x="2249810" y="2079312"/>
            <a:ext cx="19558" cy="11328"/>
          </a:xfrm>
          <a:custGeom>
            <a:avLst/>
            <a:gdLst/>
            <a:ahLst/>
            <a:cxnLst/>
            <a:rect l="l" t="t" r="r" b="b"/>
            <a:pathLst>
              <a:path w="19557" h="11328">
                <a:moveTo>
                  <a:pt x="0" y="0"/>
                </a:moveTo>
                <a:lnTo>
                  <a:pt x="3644" y="2057"/>
                </a:lnTo>
                <a:lnTo>
                  <a:pt x="0" y="0"/>
                </a:lnTo>
                <a:lnTo>
                  <a:pt x="19558" y="1132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2" name="object 2722"/>
          <p:cNvSpPr/>
          <p:nvPr/>
        </p:nvSpPr>
        <p:spPr>
          <a:xfrm>
            <a:off x="2249810" y="2079312"/>
            <a:ext cx="9029" cy="5156"/>
          </a:xfrm>
          <a:custGeom>
            <a:avLst/>
            <a:gdLst/>
            <a:ahLst/>
            <a:cxnLst/>
            <a:rect l="l" t="t" r="r" b="b"/>
            <a:pathLst>
              <a:path w="9029" h="5156">
                <a:moveTo>
                  <a:pt x="0" y="0"/>
                </a:moveTo>
                <a:lnTo>
                  <a:pt x="9029" y="5156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3" name="object 2723"/>
          <p:cNvSpPr/>
          <p:nvPr/>
        </p:nvSpPr>
        <p:spPr>
          <a:xfrm>
            <a:off x="2249807" y="2079315"/>
            <a:ext cx="3644" cy="2057"/>
          </a:xfrm>
          <a:custGeom>
            <a:avLst/>
            <a:gdLst/>
            <a:ahLst/>
            <a:cxnLst/>
            <a:rect l="l" t="t" r="r" b="b"/>
            <a:pathLst>
              <a:path w="3644" h="2057">
                <a:moveTo>
                  <a:pt x="3644" y="2057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4" name="object 2724"/>
          <p:cNvSpPr/>
          <p:nvPr/>
        </p:nvSpPr>
        <p:spPr>
          <a:xfrm>
            <a:off x="2258832" y="2084467"/>
            <a:ext cx="10541" cy="6172"/>
          </a:xfrm>
          <a:custGeom>
            <a:avLst/>
            <a:gdLst/>
            <a:ahLst/>
            <a:cxnLst/>
            <a:rect l="l" t="t" r="r" b="b"/>
            <a:pathLst>
              <a:path w="10541" h="6172">
                <a:moveTo>
                  <a:pt x="10541" y="6172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5" name="object 2725"/>
          <p:cNvSpPr/>
          <p:nvPr/>
        </p:nvSpPr>
        <p:spPr>
          <a:xfrm>
            <a:off x="2258832" y="2084467"/>
            <a:ext cx="10541" cy="6172"/>
          </a:xfrm>
          <a:custGeom>
            <a:avLst/>
            <a:gdLst/>
            <a:ahLst/>
            <a:cxnLst/>
            <a:rect l="l" t="t" r="r" b="b"/>
            <a:pathLst>
              <a:path w="10541" h="6172">
                <a:moveTo>
                  <a:pt x="10541" y="6172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6" name="object 2726"/>
          <p:cNvSpPr/>
          <p:nvPr/>
        </p:nvSpPr>
        <p:spPr>
          <a:xfrm>
            <a:off x="2258832" y="2084467"/>
            <a:ext cx="10541" cy="6172"/>
          </a:xfrm>
          <a:custGeom>
            <a:avLst/>
            <a:gdLst/>
            <a:ahLst/>
            <a:cxnLst/>
            <a:rect l="l" t="t" r="r" b="b"/>
            <a:pathLst>
              <a:path w="10541" h="6172">
                <a:moveTo>
                  <a:pt x="10541" y="6172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7" name="object 2727"/>
          <p:cNvSpPr/>
          <p:nvPr/>
        </p:nvSpPr>
        <p:spPr>
          <a:xfrm>
            <a:off x="2260739" y="2085649"/>
            <a:ext cx="8636" cy="4991"/>
          </a:xfrm>
          <a:custGeom>
            <a:avLst/>
            <a:gdLst/>
            <a:ahLst/>
            <a:cxnLst/>
            <a:rect l="l" t="t" r="r" b="b"/>
            <a:pathLst>
              <a:path w="8636" h="4991">
                <a:moveTo>
                  <a:pt x="0" y="0"/>
                </a:moveTo>
                <a:lnTo>
                  <a:pt x="8636" y="4991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8" name="object 2728"/>
          <p:cNvSpPr/>
          <p:nvPr/>
        </p:nvSpPr>
        <p:spPr>
          <a:xfrm>
            <a:off x="2286477" y="2070995"/>
            <a:ext cx="17030" cy="29463"/>
          </a:xfrm>
          <a:custGeom>
            <a:avLst/>
            <a:gdLst/>
            <a:ahLst/>
            <a:cxnLst/>
            <a:rect l="l" t="t" r="r" b="b"/>
            <a:pathLst>
              <a:path w="17030" h="29463">
                <a:moveTo>
                  <a:pt x="0" y="29464"/>
                </a:moveTo>
                <a:lnTo>
                  <a:pt x="17030" y="0"/>
                </a:lnTo>
                <a:lnTo>
                  <a:pt x="0" y="29464"/>
                </a:lnTo>
                <a:lnTo>
                  <a:pt x="13779" y="5626"/>
                </a:lnTo>
                <a:lnTo>
                  <a:pt x="0" y="29464"/>
                </a:lnTo>
                <a:lnTo>
                  <a:pt x="13779" y="562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9" name="object 2729"/>
          <p:cNvSpPr/>
          <p:nvPr/>
        </p:nvSpPr>
        <p:spPr>
          <a:xfrm>
            <a:off x="2286477" y="2076621"/>
            <a:ext cx="13779" cy="23837"/>
          </a:xfrm>
          <a:custGeom>
            <a:avLst/>
            <a:gdLst/>
            <a:ahLst/>
            <a:cxnLst/>
            <a:rect l="l" t="t" r="r" b="b"/>
            <a:pathLst>
              <a:path w="13779" h="23837">
                <a:moveTo>
                  <a:pt x="0" y="23837"/>
                </a:moveTo>
                <a:lnTo>
                  <a:pt x="13779" y="0"/>
                </a:lnTo>
                <a:lnTo>
                  <a:pt x="0" y="2383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0" name="object 2730"/>
          <p:cNvSpPr/>
          <p:nvPr/>
        </p:nvSpPr>
        <p:spPr>
          <a:xfrm>
            <a:off x="2300259" y="2070994"/>
            <a:ext cx="3251" cy="5626"/>
          </a:xfrm>
          <a:custGeom>
            <a:avLst/>
            <a:gdLst/>
            <a:ahLst/>
            <a:cxnLst/>
            <a:rect l="l" t="t" r="r" b="b"/>
            <a:pathLst>
              <a:path w="3251" h="5626">
                <a:moveTo>
                  <a:pt x="0" y="5626"/>
                </a:moveTo>
                <a:lnTo>
                  <a:pt x="3251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1" name="object 2731"/>
          <p:cNvSpPr/>
          <p:nvPr/>
        </p:nvSpPr>
        <p:spPr>
          <a:xfrm>
            <a:off x="2258841" y="2180371"/>
            <a:ext cx="31915" cy="17030"/>
          </a:xfrm>
          <a:custGeom>
            <a:avLst/>
            <a:gdLst/>
            <a:ahLst/>
            <a:cxnLst/>
            <a:rect l="l" t="t" r="r" b="b"/>
            <a:pathLst>
              <a:path w="31915" h="17030">
                <a:moveTo>
                  <a:pt x="31915" y="0"/>
                </a:moveTo>
                <a:lnTo>
                  <a:pt x="0" y="0"/>
                </a:lnTo>
                <a:lnTo>
                  <a:pt x="0" y="16865"/>
                </a:lnTo>
                <a:lnTo>
                  <a:pt x="31915" y="1703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2" name="object 2732"/>
          <p:cNvSpPr/>
          <p:nvPr/>
        </p:nvSpPr>
        <p:spPr>
          <a:xfrm>
            <a:off x="2290756" y="2107826"/>
            <a:ext cx="33972" cy="162039"/>
          </a:xfrm>
          <a:custGeom>
            <a:avLst/>
            <a:gdLst/>
            <a:ahLst/>
            <a:cxnLst/>
            <a:rect l="l" t="t" r="r" b="b"/>
            <a:pathLst>
              <a:path w="33972" h="162039">
                <a:moveTo>
                  <a:pt x="0" y="0"/>
                </a:moveTo>
                <a:lnTo>
                  <a:pt x="33972" y="0"/>
                </a:lnTo>
                <a:lnTo>
                  <a:pt x="33972" y="162039"/>
                </a:lnTo>
                <a:lnTo>
                  <a:pt x="0" y="162039"/>
                </a:lnTo>
                <a:lnTo>
                  <a:pt x="0" y="0"/>
                </a:lnTo>
                <a:close/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3" name="object 2733"/>
          <p:cNvSpPr/>
          <p:nvPr/>
        </p:nvSpPr>
        <p:spPr>
          <a:xfrm>
            <a:off x="2324731" y="2107827"/>
            <a:ext cx="0" cy="162039"/>
          </a:xfrm>
          <a:custGeom>
            <a:avLst/>
            <a:gdLst/>
            <a:ahLst/>
            <a:cxnLst/>
            <a:rect l="l" t="t" r="r" b="b"/>
            <a:pathLst>
              <a:path h="162039">
                <a:moveTo>
                  <a:pt x="0" y="162039"/>
                </a:moveTo>
                <a:lnTo>
                  <a:pt x="0" y="0"/>
                </a:lnTo>
                <a:lnTo>
                  <a:pt x="0" y="16203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4" name="object 2734"/>
          <p:cNvSpPr/>
          <p:nvPr/>
        </p:nvSpPr>
        <p:spPr>
          <a:xfrm>
            <a:off x="2324811" y="2229473"/>
            <a:ext cx="0" cy="12598"/>
          </a:xfrm>
          <a:custGeom>
            <a:avLst/>
            <a:gdLst/>
            <a:ahLst/>
            <a:cxnLst/>
            <a:rect l="l" t="t" r="r" b="b"/>
            <a:pathLst>
              <a:path h="12598">
                <a:moveTo>
                  <a:pt x="0" y="8953"/>
                </a:moveTo>
                <a:lnTo>
                  <a:pt x="0" y="12598"/>
                </a:lnTo>
                <a:lnTo>
                  <a:pt x="0" y="0"/>
                </a:lnTo>
                <a:lnTo>
                  <a:pt x="0" y="8953"/>
                </a:lnTo>
                <a:lnTo>
                  <a:pt x="0" y="0"/>
                </a:lnTo>
                <a:lnTo>
                  <a:pt x="0" y="966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5" name="object 2735"/>
          <p:cNvSpPr/>
          <p:nvPr/>
        </p:nvSpPr>
        <p:spPr>
          <a:xfrm>
            <a:off x="2324811" y="2135706"/>
            <a:ext cx="191350" cy="106362"/>
          </a:xfrm>
          <a:custGeom>
            <a:avLst/>
            <a:gdLst/>
            <a:ahLst/>
            <a:cxnLst/>
            <a:rect l="l" t="t" r="r" b="b"/>
            <a:pathLst>
              <a:path w="191350" h="106362">
                <a:moveTo>
                  <a:pt x="0" y="106362"/>
                </a:moveTo>
                <a:lnTo>
                  <a:pt x="138201" y="106362"/>
                </a:lnTo>
                <a:lnTo>
                  <a:pt x="138201" y="48780"/>
                </a:lnTo>
                <a:lnTo>
                  <a:pt x="138201" y="0"/>
                </a:lnTo>
                <a:lnTo>
                  <a:pt x="154673" y="2616"/>
                </a:lnTo>
                <a:lnTo>
                  <a:pt x="169494" y="10134"/>
                </a:lnTo>
                <a:lnTo>
                  <a:pt x="181216" y="21932"/>
                </a:lnTo>
                <a:lnTo>
                  <a:pt x="188810" y="36741"/>
                </a:lnTo>
                <a:lnTo>
                  <a:pt x="191350" y="53136"/>
                </a:lnTo>
                <a:lnTo>
                  <a:pt x="188810" y="69621"/>
                </a:lnTo>
                <a:lnTo>
                  <a:pt x="181216" y="84429"/>
                </a:lnTo>
                <a:lnTo>
                  <a:pt x="169494" y="96151"/>
                </a:lnTo>
                <a:lnTo>
                  <a:pt x="154673" y="103746"/>
                </a:lnTo>
                <a:lnTo>
                  <a:pt x="138201" y="10636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6" name="object 2736"/>
          <p:cNvSpPr/>
          <p:nvPr/>
        </p:nvSpPr>
        <p:spPr>
          <a:xfrm>
            <a:off x="2324811" y="2211495"/>
            <a:ext cx="0" cy="26936"/>
          </a:xfrm>
          <a:custGeom>
            <a:avLst/>
            <a:gdLst/>
            <a:ahLst/>
            <a:cxnLst/>
            <a:rect l="l" t="t" r="r" b="b"/>
            <a:pathLst>
              <a:path h="26936">
                <a:moveTo>
                  <a:pt x="0" y="8953"/>
                </a:moveTo>
                <a:lnTo>
                  <a:pt x="0" y="0"/>
                </a:lnTo>
                <a:lnTo>
                  <a:pt x="0" y="2693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7" name="object 2737"/>
          <p:cNvSpPr/>
          <p:nvPr/>
        </p:nvSpPr>
        <p:spPr>
          <a:xfrm>
            <a:off x="2324811" y="2184487"/>
            <a:ext cx="0" cy="44996"/>
          </a:xfrm>
          <a:custGeom>
            <a:avLst/>
            <a:gdLst/>
            <a:ahLst/>
            <a:cxnLst/>
            <a:rect l="l" t="t" r="r" b="b"/>
            <a:pathLst>
              <a:path h="44996">
                <a:moveTo>
                  <a:pt x="0" y="17983"/>
                </a:moveTo>
                <a:lnTo>
                  <a:pt x="0" y="0"/>
                </a:lnTo>
                <a:lnTo>
                  <a:pt x="0" y="27012"/>
                </a:lnTo>
                <a:lnTo>
                  <a:pt x="0" y="9029"/>
                </a:lnTo>
                <a:lnTo>
                  <a:pt x="0" y="17424"/>
                </a:lnTo>
                <a:lnTo>
                  <a:pt x="0" y="35966"/>
                </a:lnTo>
                <a:lnTo>
                  <a:pt x="0" y="27012"/>
                </a:lnTo>
                <a:lnTo>
                  <a:pt x="0" y="33426"/>
                </a:lnTo>
                <a:lnTo>
                  <a:pt x="0" y="4499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8" name="object 2738"/>
          <p:cNvSpPr/>
          <p:nvPr/>
        </p:nvSpPr>
        <p:spPr>
          <a:xfrm>
            <a:off x="2324811" y="2184487"/>
            <a:ext cx="0" cy="17983"/>
          </a:xfrm>
          <a:custGeom>
            <a:avLst/>
            <a:gdLst/>
            <a:ahLst/>
            <a:cxnLst/>
            <a:rect l="l" t="t" r="r" b="b"/>
            <a:pathLst>
              <a:path h="17983">
                <a:moveTo>
                  <a:pt x="0" y="17983"/>
                </a:moveTo>
                <a:lnTo>
                  <a:pt x="0" y="0"/>
                </a:lnTo>
                <a:lnTo>
                  <a:pt x="0" y="1742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9" name="object 2739"/>
          <p:cNvSpPr/>
          <p:nvPr/>
        </p:nvSpPr>
        <p:spPr>
          <a:xfrm>
            <a:off x="2324811" y="2166508"/>
            <a:ext cx="0" cy="27012"/>
          </a:xfrm>
          <a:custGeom>
            <a:avLst/>
            <a:gdLst/>
            <a:ahLst/>
            <a:cxnLst/>
            <a:rect l="l" t="t" r="r" b="b"/>
            <a:pathLst>
              <a:path h="27012">
                <a:moveTo>
                  <a:pt x="0" y="27012"/>
                </a:moveTo>
                <a:lnTo>
                  <a:pt x="0" y="27012"/>
                </a:lnTo>
                <a:lnTo>
                  <a:pt x="0" y="9029"/>
                </a:lnTo>
                <a:lnTo>
                  <a:pt x="0" y="17983"/>
                </a:lnTo>
                <a:lnTo>
                  <a:pt x="0" y="9029"/>
                </a:lnTo>
                <a:lnTo>
                  <a:pt x="0" y="17983"/>
                </a:lnTo>
                <a:lnTo>
                  <a:pt x="0" y="0"/>
                </a:lnTo>
                <a:lnTo>
                  <a:pt x="0" y="9029"/>
                </a:lnTo>
                <a:lnTo>
                  <a:pt x="0" y="0"/>
                </a:lnTo>
                <a:lnTo>
                  <a:pt x="0" y="1798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0" name="object 2740"/>
          <p:cNvSpPr/>
          <p:nvPr/>
        </p:nvSpPr>
        <p:spPr>
          <a:xfrm>
            <a:off x="2324811" y="2148528"/>
            <a:ext cx="0" cy="27012"/>
          </a:xfrm>
          <a:custGeom>
            <a:avLst/>
            <a:gdLst/>
            <a:ahLst/>
            <a:cxnLst/>
            <a:rect l="l" t="t" r="r" b="b"/>
            <a:pathLst>
              <a:path h="27012">
                <a:moveTo>
                  <a:pt x="0" y="17983"/>
                </a:moveTo>
                <a:lnTo>
                  <a:pt x="0" y="0"/>
                </a:lnTo>
                <a:lnTo>
                  <a:pt x="0" y="2701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1" name="object 2741"/>
          <p:cNvSpPr/>
          <p:nvPr/>
        </p:nvSpPr>
        <p:spPr>
          <a:xfrm>
            <a:off x="2324811" y="2148528"/>
            <a:ext cx="0" cy="17983"/>
          </a:xfrm>
          <a:custGeom>
            <a:avLst/>
            <a:gdLst/>
            <a:ahLst/>
            <a:cxnLst/>
            <a:rect l="l" t="t" r="r" b="b"/>
            <a:pathLst>
              <a:path h="17983">
                <a:moveTo>
                  <a:pt x="0" y="17983"/>
                </a:moveTo>
                <a:lnTo>
                  <a:pt x="0" y="0"/>
                </a:lnTo>
                <a:lnTo>
                  <a:pt x="0" y="9029"/>
                </a:lnTo>
                <a:lnTo>
                  <a:pt x="0" y="1798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2" name="object 2742"/>
          <p:cNvSpPr/>
          <p:nvPr/>
        </p:nvSpPr>
        <p:spPr>
          <a:xfrm>
            <a:off x="2324811" y="2135706"/>
            <a:ext cx="0" cy="21856"/>
          </a:xfrm>
          <a:custGeom>
            <a:avLst/>
            <a:gdLst/>
            <a:ahLst/>
            <a:cxnLst/>
            <a:rect l="l" t="t" r="r" b="b"/>
            <a:pathLst>
              <a:path h="21856">
                <a:moveTo>
                  <a:pt x="0" y="21856"/>
                </a:moveTo>
                <a:lnTo>
                  <a:pt x="0" y="3873"/>
                </a:lnTo>
                <a:lnTo>
                  <a:pt x="0" y="12827"/>
                </a:lnTo>
                <a:lnTo>
                  <a:pt x="0" y="6413"/>
                </a:lnTo>
                <a:lnTo>
                  <a:pt x="0" y="0"/>
                </a:lnTo>
                <a:lnTo>
                  <a:pt x="0" y="1282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3" name="object 2743"/>
          <p:cNvSpPr/>
          <p:nvPr/>
        </p:nvSpPr>
        <p:spPr>
          <a:xfrm>
            <a:off x="2324811" y="2136410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3175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4" name="object 2744"/>
          <p:cNvSpPr/>
          <p:nvPr/>
        </p:nvSpPr>
        <p:spPr>
          <a:xfrm>
            <a:off x="2324811" y="2135703"/>
            <a:ext cx="138201" cy="0"/>
          </a:xfrm>
          <a:custGeom>
            <a:avLst/>
            <a:gdLst/>
            <a:ahLst/>
            <a:cxnLst/>
            <a:rect l="l" t="t" r="r" b="b"/>
            <a:pathLst>
              <a:path w="138201">
                <a:moveTo>
                  <a:pt x="0" y="0"/>
                </a:moveTo>
                <a:lnTo>
                  <a:pt x="138201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5" name="object 2745"/>
          <p:cNvSpPr/>
          <p:nvPr/>
        </p:nvSpPr>
        <p:spPr>
          <a:xfrm>
            <a:off x="2187237" y="2320710"/>
            <a:ext cx="161251" cy="172897"/>
          </a:xfrm>
          <a:custGeom>
            <a:avLst/>
            <a:gdLst/>
            <a:ahLst/>
            <a:cxnLst/>
            <a:rect l="l" t="t" r="r" b="b"/>
            <a:pathLst>
              <a:path w="161251" h="172897">
                <a:moveTo>
                  <a:pt x="70256" y="12598"/>
                </a:moveTo>
                <a:lnTo>
                  <a:pt x="92113" y="0"/>
                </a:lnTo>
                <a:lnTo>
                  <a:pt x="161251" y="119672"/>
                </a:lnTo>
                <a:lnTo>
                  <a:pt x="103911" y="152857"/>
                </a:lnTo>
                <a:lnTo>
                  <a:pt x="69151" y="172897"/>
                </a:lnTo>
                <a:lnTo>
                  <a:pt x="0" y="53149"/>
                </a:lnTo>
                <a:lnTo>
                  <a:pt x="1028" y="52590"/>
                </a:lnTo>
                <a:lnTo>
                  <a:pt x="558" y="5283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6" name="object 2746"/>
          <p:cNvSpPr/>
          <p:nvPr/>
        </p:nvSpPr>
        <p:spPr>
          <a:xfrm>
            <a:off x="2188270" y="2348119"/>
            <a:ext cx="43637" cy="25184"/>
          </a:xfrm>
          <a:custGeom>
            <a:avLst/>
            <a:gdLst/>
            <a:ahLst/>
            <a:cxnLst/>
            <a:rect l="l" t="t" r="r" b="b"/>
            <a:pathLst>
              <a:path w="43637" h="25184">
                <a:moveTo>
                  <a:pt x="0" y="25184"/>
                </a:moveTo>
                <a:lnTo>
                  <a:pt x="33743" y="5702"/>
                </a:lnTo>
                <a:lnTo>
                  <a:pt x="43637" y="0"/>
                </a:lnTo>
                <a:lnTo>
                  <a:pt x="15519" y="16230"/>
                </a:lnTo>
                <a:lnTo>
                  <a:pt x="7683" y="2075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7" name="object 2747"/>
          <p:cNvSpPr/>
          <p:nvPr/>
        </p:nvSpPr>
        <p:spPr>
          <a:xfrm>
            <a:off x="2189772" y="2364352"/>
            <a:ext cx="14020" cy="8077"/>
          </a:xfrm>
          <a:custGeom>
            <a:avLst/>
            <a:gdLst/>
            <a:ahLst/>
            <a:cxnLst/>
            <a:rect l="l" t="t" r="r" b="b"/>
            <a:pathLst>
              <a:path w="14020" h="8077">
                <a:moveTo>
                  <a:pt x="14020" y="0"/>
                </a:moveTo>
                <a:lnTo>
                  <a:pt x="0" y="8077"/>
                </a:lnTo>
                <a:lnTo>
                  <a:pt x="4279" y="562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8" name="object 2748"/>
          <p:cNvSpPr/>
          <p:nvPr/>
        </p:nvSpPr>
        <p:spPr>
          <a:xfrm>
            <a:off x="2217886" y="2355324"/>
            <a:ext cx="1511" cy="876"/>
          </a:xfrm>
          <a:custGeom>
            <a:avLst/>
            <a:gdLst/>
            <a:ahLst/>
            <a:cxnLst/>
            <a:rect l="l" t="t" r="r" b="b"/>
            <a:pathLst>
              <a:path w="1511" h="876">
                <a:moveTo>
                  <a:pt x="1511" y="0"/>
                </a:moveTo>
                <a:lnTo>
                  <a:pt x="0" y="87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9" name="object 2749"/>
          <p:cNvSpPr/>
          <p:nvPr/>
        </p:nvSpPr>
        <p:spPr>
          <a:xfrm>
            <a:off x="2222882" y="2348124"/>
            <a:ext cx="9029" cy="5143"/>
          </a:xfrm>
          <a:custGeom>
            <a:avLst/>
            <a:gdLst/>
            <a:ahLst/>
            <a:cxnLst/>
            <a:rect l="l" t="t" r="r" b="b"/>
            <a:pathLst>
              <a:path w="9029" h="5143">
                <a:moveTo>
                  <a:pt x="0" y="5143"/>
                </a:moveTo>
                <a:lnTo>
                  <a:pt x="9029" y="0"/>
                </a:lnTo>
                <a:lnTo>
                  <a:pt x="8242" y="46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0" name="object 2750"/>
          <p:cNvSpPr/>
          <p:nvPr/>
        </p:nvSpPr>
        <p:spPr>
          <a:xfrm>
            <a:off x="2231910" y="2342974"/>
            <a:ext cx="8953" cy="5143"/>
          </a:xfrm>
          <a:custGeom>
            <a:avLst/>
            <a:gdLst/>
            <a:ahLst/>
            <a:cxnLst/>
            <a:rect l="l" t="t" r="r" b="b"/>
            <a:pathLst>
              <a:path w="8953" h="5143">
                <a:moveTo>
                  <a:pt x="0" y="5143"/>
                </a:moveTo>
                <a:lnTo>
                  <a:pt x="8953" y="0"/>
                </a:lnTo>
                <a:lnTo>
                  <a:pt x="3162" y="3327"/>
                </a:lnTo>
                <a:lnTo>
                  <a:pt x="8953" y="0"/>
                </a:lnTo>
                <a:lnTo>
                  <a:pt x="5232" y="2133"/>
                </a:lnTo>
                <a:lnTo>
                  <a:pt x="0" y="514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1" name="object 2751"/>
          <p:cNvSpPr/>
          <p:nvPr/>
        </p:nvSpPr>
        <p:spPr>
          <a:xfrm>
            <a:off x="2234999" y="2332592"/>
            <a:ext cx="23837" cy="13703"/>
          </a:xfrm>
          <a:custGeom>
            <a:avLst/>
            <a:gdLst/>
            <a:ahLst/>
            <a:cxnLst/>
            <a:rect l="l" t="t" r="r" b="b"/>
            <a:pathLst>
              <a:path w="23837" h="13703">
                <a:moveTo>
                  <a:pt x="0" y="13703"/>
                </a:moveTo>
                <a:lnTo>
                  <a:pt x="23837" y="0"/>
                </a:lnTo>
                <a:lnTo>
                  <a:pt x="16954" y="396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2" name="object 2752"/>
          <p:cNvSpPr/>
          <p:nvPr/>
        </p:nvSpPr>
        <p:spPr>
          <a:xfrm>
            <a:off x="2234999" y="2342968"/>
            <a:ext cx="5867" cy="3327"/>
          </a:xfrm>
          <a:custGeom>
            <a:avLst/>
            <a:gdLst/>
            <a:ahLst/>
            <a:cxnLst/>
            <a:rect l="l" t="t" r="r" b="b"/>
            <a:pathLst>
              <a:path w="5867" h="3327">
                <a:moveTo>
                  <a:pt x="0" y="3327"/>
                </a:moveTo>
                <a:lnTo>
                  <a:pt x="5867" y="0"/>
                </a:lnTo>
                <a:lnTo>
                  <a:pt x="4597" y="71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3" name="object 2753"/>
          <p:cNvSpPr/>
          <p:nvPr/>
        </p:nvSpPr>
        <p:spPr>
          <a:xfrm>
            <a:off x="2236108" y="2342574"/>
            <a:ext cx="5384" cy="3086"/>
          </a:xfrm>
          <a:custGeom>
            <a:avLst/>
            <a:gdLst/>
            <a:ahLst/>
            <a:cxnLst/>
            <a:rect l="l" t="t" r="r" b="b"/>
            <a:pathLst>
              <a:path w="5384" h="3086">
                <a:moveTo>
                  <a:pt x="5384" y="0"/>
                </a:moveTo>
                <a:lnTo>
                  <a:pt x="0" y="308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4" name="object 2754"/>
          <p:cNvSpPr/>
          <p:nvPr/>
        </p:nvSpPr>
        <p:spPr>
          <a:xfrm>
            <a:off x="2240860" y="2337737"/>
            <a:ext cx="8953" cy="5232"/>
          </a:xfrm>
          <a:custGeom>
            <a:avLst/>
            <a:gdLst/>
            <a:ahLst/>
            <a:cxnLst/>
            <a:rect l="l" t="t" r="r" b="b"/>
            <a:pathLst>
              <a:path w="8953" h="5232">
                <a:moveTo>
                  <a:pt x="0" y="5232"/>
                </a:moveTo>
                <a:lnTo>
                  <a:pt x="8953" y="0"/>
                </a:lnTo>
                <a:lnTo>
                  <a:pt x="393" y="499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5" name="object 2755"/>
          <p:cNvSpPr/>
          <p:nvPr/>
        </p:nvSpPr>
        <p:spPr>
          <a:xfrm>
            <a:off x="2245293" y="2337346"/>
            <a:ext cx="5232" cy="3009"/>
          </a:xfrm>
          <a:custGeom>
            <a:avLst/>
            <a:gdLst/>
            <a:ahLst/>
            <a:cxnLst/>
            <a:rect l="l" t="t" r="r" b="b"/>
            <a:pathLst>
              <a:path w="5232" h="3009">
                <a:moveTo>
                  <a:pt x="0" y="3009"/>
                </a:moveTo>
                <a:lnTo>
                  <a:pt x="5232" y="0"/>
                </a:lnTo>
                <a:lnTo>
                  <a:pt x="4521" y="39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6" name="object 2756"/>
          <p:cNvSpPr/>
          <p:nvPr/>
        </p:nvSpPr>
        <p:spPr>
          <a:xfrm>
            <a:off x="2256382" y="2440383"/>
            <a:ext cx="98920" cy="79514"/>
          </a:xfrm>
          <a:custGeom>
            <a:avLst/>
            <a:gdLst/>
            <a:ahLst/>
            <a:cxnLst/>
            <a:rect l="l" t="t" r="r" b="b"/>
            <a:pathLst>
              <a:path w="98920" h="79514">
                <a:moveTo>
                  <a:pt x="0" y="53225"/>
                </a:moveTo>
                <a:lnTo>
                  <a:pt x="10452" y="66128"/>
                </a:lnTo>
                <a:lnTo>
                  <a:pt x="24472" y="75158"/>
                </a:lnTo>
                <a:lnTo>
                  <a:pt x="40474" y="79514"/>
                </a:lnTo>
                <a:lnTo>
                  <a:pt x="57099" y="78651"/>
                </a:lnTo>
                <a:lnTo>
                  <a:pt x="72631" y="72707"/>
                </a:lnTo>
                <a:lnTo>
                  <a:pt x="85534" y="62179"/>
                </a:lnTo>
                <a:lnTo>
                  <a:pt x="94640" y="48234"/>
                </a:lnTo>
                <a:lnTo>
                  <a:pt x="98920" y="32156"/>
                </a:lnTo>
                <a:lnTo>
                  <a:pt x="98044" y="15608"/>
                </a:lnTo>
                <a:lnTo>
                  <a:pt x="92113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7" name="object 2757"/>
          <p:cNvSpPr/>
          <p:nvPr/>
        </p:nvSpPr>
        <p:spPr>
          <a:xfrm>
            <a:off x="2250522" y="2332597"/>
            <a:ext cx="8318" cy="4749"/>
          </a:xfrm>
          <a:custGeom>
            <a:avLst/>
            <a:gdLst/>
            <a:ahLst/>
            <a:cxnLst/>
            <a:rect l="l" t="t" r="r" b="b"/>
            <a:pathLst>
              <a:path w="8318" h="4749">
                <a:moveTo>
                  <a:pt x="0" y="4749"/>
                </a:moveTo>
                <a:lnTo>
                  <a:pt x="8318" y="0"/>
                </a:lnTo>
                <a:lnTo>
                  <a:pt x="4356" y="220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8" name="object 2758"/>
          <p:cNvSpPr/>
          <p:nvPr/>
        </p:nvSpPr>
        <p:spPr>
          <a:xfrm>
            <a:off x="2250520" y="2327362"/>
            <a:ext cx="17272" cy="9982"/>
          </a:xfrm>
          <a:custGeom>
            <a:avLst/>
            <a:gdLst/>
            <a:ahLst/>
            <a:cxnLst/>
            <a:rect l="l" t="t" r="r" b="b"/>
            <a:pathLst>
              <a:path w="17272" h="9982">
                <a:moveTo>
                  <a:pt x="14020" y="1904"/>
                </a:moveTo>
                <a:lnTo>
                  <a:pt x="0" y="9982"/>
                </a:lnTo>
                <a:lnTo>
                  <a:pt x="14020" y="1904"/>
                </a:lnTo>
                <a:lnTo>
                  <a:pt x="17272" y="0"/>
                </a:lnTo>
                <a:lnTo>
                  <a:pt x="8483" y="507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9" name="object 2759"/>
          <p:cNvSpPr/>
          <p:nvPr/>
        </p:nvSpPr>
        <p:spPr>
          <a:xfrm>
            <a:off x="2258838" y="2328316"/>
            <a:ext cx="7289" cy="4279"/>
          </a:xfrm>
          <a:custGeom>
            <a:avLst/>
            <a:gdLst/>
            <a:ahLst/>
            <a:cxnLst/>
            <a:rect l="l" t="t" r="r" b="b"/>
            <a:pathLst>
              <a:path w="7289" h="4279">
                <a:moveTo>
                  <a:pt x="0" y="4279"/>
                </a:moveTo>
                <a:lnTo>
                  <a:pt x="7289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0" name="object 2760"/>
          <p:cNvSpPr/>
          <p:nvPr/>
        </p:nvSpPr>
        <p:spPr>
          <a:xfrm>
            <a:off x="2269450" y="2323884"/>
            <a:ext cx="4356" cy="2540"/>
          </a:xfrm>
          <a:custGeom>
            <a:avLst/>
            <a:gdLst/>
            <a:ahLst/>
            <a:cxnLst/>
            <a:rect l="l" t="t" r="r" b="b"/>
            <a:pathLst>
              <a:path w="4356" h="2539">
                <a:moveTo>
                  <a:pt x="4356" y="0"/>
                </a:moveTo>
                <a:lnTo>
                  <a:pt x="0" y="254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1" name="object 2761"/>
          <p:cNvSpPr/>
          <p:nvPr/>
        </p:nvSpPr>
        <p:spPr>
          <a:xfrm>
            <a:off x="2267786" y="2322220"/>
            <a:ext cx="8953" cy="5143"/>
          </a:xfrm>
          <a:custGeom>
            <a:avLst/>
            <a:gdLst/>
            <a:ahLst/>
            <a:cxnLst/>
            <a:rect l="l" t="t" r="r" b="b"/>
            <a:pathLst>
              <a:path w="8953" h="5143">
                <a:moveTo>
                  <a:pt x="6019" y="1663"/>
                </a:moveTo>
                <a:lnTo>
                  <a:pt x="0" y="5143"/>
                </a:lnTo>
                <a:lnTo>
                  <a:pt x="8953" y="0"/>
                </a:lnTo>
                <a:lnTo>
                  <a:pt x="6019" y="166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2" name="object 2762"/>
          <p:cNvSpPr/>
          <p:nvPr/>
        </p:nvSpPr>
        <p:spPr>
          <a:xfrm>
            <a:off x="2270243" y="2322220"/>
            <a:ext cx="6489" cy="3721"/>
          </a:xfrm>
          <a:custGeom>
            <a:avLst/>
            <a:gdLst/>
            <a:ahLst/>
            <a:cxnLst/>
            <a:rect l="l" t="t" r="r" b="b"/>
            <a:pathLst>
              <a:path w="6489" h="3721">
                <a:moveTo>
                  <a:pt x="0" y="3721"/>
                </a:moveTo>
                <a:lnTo>
                  <a:pt x="6489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3" name="object 2763"/>
          <p:cNvSpPr/>
          <p:nvPr/>
        </p:nvSpPr>
        <p:spPr>
          <a:xfrm>
            <a:off x="2278722" y="2320795"/>
            <a:ext cx="469" cy="241"/>
          </a:xfrm>
          <a:custGeom>
            <a:avLst/>
            <a:gdLst/>
            <a:ahLst/>
            <a:cxnLst/>
            <a:rect l="l" t="t" r="r" b="b"/>
            <a:pathLst>
              <a:path w="469" h="241">
                <a:moveTo>
                  <a:pt x="469" y="0"/>
                </a:moveTo>
                <a:lnTo>
                  <a:pt x="0" y="24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4" name="object 2764"/>
          <p:cNvSpPr/>
          <p:nvPr/>
        </p:nvSpPr>
        <p:spPr>
          <a:xfrm>
            <a:off x="2223676" y="2277313"/>
            <a:ext cx="62801" cy="36195"/>
          </a:xfrm>
          <a:custGeom>
            <a:avLst/>
            <a:gdLst/>
            <a:ahLst/>
            <a:cxnLst/>
            <a:rect l="l" t="t" r="r" b="b"/>
            <a:pathLst>
              <a:path w="62801" h="36194">
                <a:moveTo>
                  <a:pt x="62801" y="0"/>
                </a:moveTo>
                <a:lnTo>
                  <a:pt x="44107" y="10769"/>
                </a:lnTo>
                <a:lnTo>
                  <a:pt x="31617" y="17982"/>
                </a:lnTo>
                <a:lnTo>
                  <a:pt x="23058" y="22931"/>
                </a:lnTo>
                <a:lnTo>
                  <a:pt x="12236" y="29199"/>
                </a:lnTo>
                <a:lnTo>
                  <a:pt x="8229" y="31521"/>
                </a:lnTo>
                <a:lnTo>
                  <a:pt x="4114" y="33896"/>
                </a:lnTo>
                <a:lnTo>
                  <a:pt x="0" y="3619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5" name="object 2765"/>
          <p:cNvSpPr/>
          <p:nvPr/>
        </p:nvSpPr>
        <p:spPr>
          <a:xfrm>
            <a:off x="2146134" y="2322057"/>
            <a:ext cx="62801" cy="52514"/>
          </a:xfrm>
          <a:custGeom>
            <a:avLst/>
            <a:gdLst/>
            <a:ahLst/>
            <a:cxnLst/>
            <a:rect l="l" t="t" r="r" b="b"/>
            <a:pathLst>
              <a:path w="62801" h="52514">
                <a:moveTo>
                  <a:pt x="9347" y="52514"/>
                </a:moveTo>
                <a:lnTo>
                  <a:pt x="0" y="36271"/>
                </a:lnTo>
                <a:lnTo>
                  <a:pt x="62801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6" name="object 2766"/>
          <p:cNvSpPr/>
          <p:nvPr/>
        </p:nvSpPr>
        <p:spPr>
          <a:xfrm>
            <a:off x="2146134" y="2334732"/>
            <a:ext cx="40868" cy="39839"/>
          </a:xfrm>
          <a:custGeom>
            <a:avLst/>
            <a:gdLst/>
            <a:ahLst/>
            <a:cxnLst/>
            <a:rect l="l" t="t" r="r" b="b"/>
            <a:pathLst>
              <a:path w="40868" h="39839">
                <a:moveTo>
                  <a:pt x="17030" y="13703"/>
                </a:moveTo>
                <a:lnTo>
                  <a:pt x="0" y="23596"/>
                </a:lnTo>
                <a:lnTo>
                  <a:pt x="9347" y="39839"/>
                </a:lnTo>
                <a:lnTo>
                  <a:pt x="0" y="23596"/>
                </a:lnTo>
                <a:lnTo>
                  <a:pt x="22898" y="10375"/>
                </a:lnTo>
                <a:lnTo>
                  <a:pt x="40868" y="0"/>
                </a:lnTo>
                <a:lnTo>
                  <a:pt x="0" y="23596"/>
                </a:lnTo>
                <a:lnTo>
                  <a:pt x="9347" y="39839"/>
                </a:lnTo>
                <a:lnTo>
                  <a:pt x="0" y="23596"/>
                </a:lnTo>
                <a:lnTo>
                  <a:pt x="17030" y="1370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7" name="object 2767"/>
          <p:cNvSpPr/>
          <p:nvPr/>
        </p:nvSpPr>
        <p:spPr>
          <a:xfrm>
            <a:off x="2146139" y="2277311"/>
            <a:ext cx="157365" cy="110489"/>
          </a:xfrm>
          <a:custGeom>
            <a:avLst/>
            <a:gdLst/>
            <a:ahLst/>
            <a:cxnLst/>
            <a:rect l="l" t="t" r="r" b="b"/>
            <a:pathLst>
              <a:path w="157365" h="110489">
                <a:moveTo>
                  <a:pt x="77533" y="36195"/>
                </a:moveTo>
                <a:lnTo>
                  <a:pt x="140334" y="0"/>
                </a:lnTo>
                <a:lnTo>
                  <a:pt x="157365" y="29464"/>
                </a:lnTo>
                <a:lnTo>
                  <a:pt x="17030" y="110490"/>
                </a:lnTo>
                <a:lnTo>
                  <a:pt x="0" y="81026"/>
                </a:lnTo>
                <a:lnTo>
                  <a:pt x="98602" y="24079"/>
                </a:lnTo>
                <a:lnTo>
                  <a:pt x="76263" y="3690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8" name="object 2768"/>
          <p:cNvSpPr/>
          <p:nvPr/>
        </p:nvSpPr>
        <p:spPr>
          <a:xfrm>
            <a:off x="2146134" y="2348435"/>
            <a:ext cx="17030" cy="26136"/>
          </a:xfrm>
          <a:custGeom>
            <a:avLst/>
            <a:gdLst/>
            <a:ahLst/>
            <a:cxnLst/>
            <a:rect l="l" t="t" r="r" b="b"/>
            <a:pathLst>
              <a:path w="17030" h="26136">
                <a:moveTo>
                  <a:pt x="9347" y="26136"/>
                </a:moveTo>
                <a:lnTo>
                  <a:pt x="0" y="9893"/>
                </a:lnTo>
                <a:lnTo>
                  <a:pt x="1703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9" name="object 2769"/>
          <p:cNvSpPr/>
          <p:nvPr/>
        </p:nvSpPr>
        <p:spPr>
          <a:xfrm>
            <a:off x="2146134" y="2322057"/>
            <a:ext cx="62801" cy="52514"/>
          </a:xfrm>
          <a:custGeom>
            <a:avLst/>
            <a:gdLst/>
            <a:ahLst/>
            <a:cxnLst/>
            <a:rect l="l" t="t" r="r" b="b"/>
            <a:pathLst>
              <a:path w="62801" h="52514">
                <a:moveTo>
                  <a:pt x="9347" y="52514"/>
                </a:moveTo>
                <a:lnTo>
                  <a:pt x="0" y="36271"/>
                </a:lnTo>
                <a:lnTo>
                  <a:pt x="62801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0" name="object 2770"/>
          <p:cNvSpPr/>
          <p:nvPr/>
        </p:nvSpPr>
        <p:spPr>
          <a:xfrm>
            <a:off x="2146134" y="2334732"/>
            <a:ext cx="40868" cy="39839"/>
          </a:xfrm>
          <a:custGeom>
            <a:avLst/>
            <a:gdLst/>
            <a:ahLst/>
            <a:cxnLst/>
            <a:rect l="l" t="t" r="r" b="b"/>
            <a:pathLst>
              <a:path w="40868" h="39839">
                <a:moveTo>
                  <a:pt x="17030" y="13703"/>
                </a:moveTo>
                <a:lnTo>
                  <a:pt x="0" y="23596"/>
                </a:lnTo>
                <a:lnTo>
                  <a:pt x="9347" y="39839"/>
                </a:lnTo>
                <a:lnTo>
                  <a:pt x="0" y="23596"/>
                </a:lnTo>
                <a:lnTo>
                  <a:pt x="40868" y="0"/>
                </a:lnTo>
                <a:lnTo>
                  <a:pt x="31838" y="5143"/>
                </a:lnTo>
                <a:lnTo>
                  <a:pt x="33032" y="452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1" name="object 2771"/>
          <p:cNvSpPr/>
          <p:nvPr/>
        </p:nvSpPr>
        <p:spPr>
          <a:xfrm>
            <a:off x="2146132" y="2334726"/>
            <a:ext cx="40868" cy="39839"/>
          </a:xfrm>
          <a:custGeom>
            <a:avLst/>
            <a:gdLst/>
            <a:ahLst/>
            <a:cxnLst/>
            <a:rect l="l" t="t" r="r" b="b"/>
            <a:pathLst>
              <a:path w="40868" h="39839">
                <a:moveTo>
                  <a:pt x="13944" y="15532"/>
                </a:moveTo>
                <a:lnTo>
                  <a:pt x="40868" y="0"/>
                </a:lnTo>
                <a:lnTo>
                  <a:pt x="0" y="23609"/>
                </a:lnTo>
                <a:lnTo>
                  <a:pt x="9347" y="3983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2" name="object 2772"/>
          <p:cNvSpPr/>
          <p:nvPr/>
        </p:nvSpPr>
        <p:spPr>
          <a:xfrm>
            <a:off x="2146137" y="2358334"/>
            <a:ext cx="9347" cy="16243"/>
          </a:xfrm>
          <a:custGeom>
            <a:avLst/>
            <a:gdLst/>
            <a:ahLst/>
            <a:cxnLst/>
            <a:rect l="l" t="t" r="r" b="b"/>
            <a:pathLst>
              <a:path w="9347" h="16243">
                <a:moveTo>
                  <a:pt x="0" y="0"/>
                </a:moveTo>
                <a:lnTo>
                  <a:pt x="9347" y="1624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3" name="object 2773"/>
          <p:cNvSpPr/>
          <p:nvPr/>
        </p:nvSpPr>
        <p:spPr>
          <a:xfrm>
            <a:off x="2151286" y="2348440"/>
            <a:ext cx="11874" cy="6883"/>
          </a:xfrm>
          <a:custGeom>
            <a:avLst/>
            <a:gdLst/>
            <a:ahLst/>
            <a:cxnLst/>
            <a:rect l="l" t="t" r="r" b="b"/>
            <a:pathLst>
              <a:path w="11874" h="6883">
                <a:moveTo>
                  <a:pt x="0" y="6883"/>
                </a:moveTo>
                <a:lnTo>
                  <a:pt x="11874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4" name="object 2774"/>
          <p:cNvSpPr/>
          <p:nvPr/>
        </p:nvSpPr>
        <p:spPr>
          <a:xfrm>
            <a:off x="2160076" y="2322064"/>
            <a:ext cx="48869" cy="28194"/>
          </a:xfrm>
          <a:custGeom>
            <a:avLst/>
            <a:gdLst/>
            <a:ahLst/>
            <a:cxnLst/>
            <a:rect l="l" t="t" r="r" b="b"/>
            <a:pathLst>
              <a:path w="48869" h="28193">
                <a:moveTo>
                  <a:pt x="0" y="28194"/>
                </a:moveTo>
                <a:lnTo>
                  <a:pt x="48869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5" name="object 2775"/>
          <p:cNvSpPr/>
          <p:nvPr/>
        </p:nvSpPr>
        <p:spPr>
          <a:xfrm>
            <a:off x="2160076" y="2348442"/>
            <a:ext cx="3086" cy="1816"/>
          </a:xfrm>
          <a:custGeom>
            <a:avLst/>
            <a:gdLst/>
            <a:ahLst/>
            <a:cxnLst/>
            <a:rect l="l" t="t" r="r" b="b"/>
            <a:pathLst>
              <a:path w="3086" h="1816">
                <a:moveTo>
                  <a:pt x="0" y="1816"/>
                </a:moveTo>
                <a:lnTo>
                  <a:pt x="308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6" name="object 2776"/>
          <p:cNvSpPr/>
          <p:nvPr/>
        </p:nvSpPr>
        <p:spPr>
          <a:xfrm>
            <a:off x="2160076" y="2348442"/>
            <a:ext cx="3086" cy="1816"/>
          </a:xfrm>
          <a:custGeom>
            <a:avLst/>
            <a:gdLst/>
            <a:ahLst/>
            <a:cxnLst/>
            <a:rect l="l" t="t" r="r" b="b"/>
            <a:pathLst>
              <a:path w="3086" h="1816">
                <a:moveTo>
                  <a:pt x="0" y="1816"/>
                </a:moveTo>
                <a:lnTo>
                  <a:pt x="308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7" name="object 2777"/>
          <p:cNvSpPr/>
          <p:nvPr/>
        </p:nvSpPr>
        <p:spPr>
          <a:xfrm>
            <a:off x="2160074" y="2339248"/>
            <a:ext cx="19088" cy="11010"/>
          </a:xfrm>
          <a:custGeom>
            <a:avLst/>
            <a:gdLst/>
            <a:ahLst/>
            <a:cxnLst/>
            <a:rect l="l" t="t" r="r" b="b"/>
            <a:pathLst>
              <a:path w="19088" h="11010">
                <a:moveTo>
                  <a:pt x="19088" y="0"/>
                </a:moveTo>
                <a:lnTo>
                  <a:pt x="0" y="11010"/>
                </a:lnTo>
                <a:lnTo>
                  <a:pt x="19088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8" name="object 2778"/>
          <p:cNvSpPr/>
          <p:nvPr/>
        </p:nvSpPr>
        <p:spPr>
          <a:xfrm>
            <a:off x="2160076" y="2334726"/>
            <a:ext cx="26924" cy="15532"/>
          </a:xfrm>
          <a:custGeom>
            <a:avLst/>
            <a:gdLst/>
            <a:ahLst/>
            <a:cxnLst/>
            <a:rect l="l" t="t" r="r" b="b"/>
            <a:pathLst>
              <a:path w="26924" h="15532">
                <a:moveTo>
                  <a:pt x="0" y="15532"/>
                </a:moveTo>
                <a:lnTo>
                  <a:pt x="26924" y="0"/>
                </a:lnTo>
                <a:lnTo>
                  <a:pt x="22326" y="2616"/>
                </a:lnTo>
                <a:lnTo>
                  <a:pt x="17894" y="5156"/>
                </a:lnTo>
                <a:lnTo>
                  <a:pt x="19088" y="452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9" name="object 2779"/>
          <p:cNvSpPr/>
          <p:nvPr/>
        </p:nvSpPr>
        <p:spPr>
          <a:xfrm>
            <a:off x="2160076" y="2334726"/>
            <a:ext cx="26924" cy="15532"/>
          </a:xfrm>
          <a:custGeom>
            <a:avLst/>
            <a:gdLst/>
            <a:ahLst/>
            <a:cxnLst/>
            <a:rect l="l" t="t" r="r" b="b"/>
            <a:pathLst>
              <a:path w="26924" h="15532">
                <a:moveTo>
                  <a:pt x="0" y="15532"/>
                </a:moveTo>
                <a:lnTo>
                  <a:pt x="26924" y="0"/>
                </a:lnTo>
                <a:lnTo>
                  <a:pt x="8953" y="1038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0" name="object 2780"/>
          <p:cNvSpPr/>
          <p:nvPr/>
        </p:nvSpPr>
        <p:spPr>
          <a:xfrm>
            <a:off x="2163163" y="2277319"/>
            <a:ext cx="140347" cy="110477"/>
          </a:xfrm>
          <a:custGeom>
            <a:avLst/>
            <a:gdLst/>
            <a:ahLst/>
            <a:cxnLst/>
            <a:rect l="l" t="t" r="r" b="b"/>
            <a:pathLst>
              <a:path w="140347" h="110477">
                <a:moveTo>
                  <a:pt x="85775" y="21615"/>
                </a:moveTo>
                <a:lnTo>
                  <a:pt x="91871" y="18135"/>
                </a:lnTo>
                <a:lnTo>
                  <a:pt x="123316" y="0"/>
                </a:lnTo>
                <a:lnTo>
                  <a:pt x="140347" y="29463"/>
                </a:lnTo>
                <a:lnTo>
                  <a:pt x="0" y="110477"/>
                </a:lnTo>
                <a:lnTo>
                  <a:pt x="140347" y="29463"/>
                </a:lnTo>
                <a:lnTo>
                  <a:pt x="12331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1" name="object 2781"/>
          <p:cNvSpPr/>
          <p:nvPr/>
        </p:nvSpPr>
        <p:spPr>
          <a:xfrm>
            <a:off x="2219787" y="2306775"/>
            <a:ext cx="3886" cy="6731"/>
          </a:xfrm>
          <a:custGeom>
            <a:avLst/>
            <a:gdLst/>
            <a:ahLst/>
            <a:cxnLst/>
            <a:rect l="l" t="t" r="r" b="b"/>
            <a:pathLst>
              <a:path w="3886" h="6731">
                <a:moveTo>
                  <a:pt x="3886" y="6730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2" name="object 2782"/>
          <p:cNvSpPr/>
          <p:nvPr/>
        </p:nvSpPr>
        <p:spPr>
          <a:xfrm>
            <a:off x="2160079" y="2348435"/>
            <a:ext cx="3086" cy="1816"/>
          </a:xfrm>
          <a:custGeom>
            <a:avLst/>
            <a:gdLst/>
            <a:ahLst/>
            <a:cxnLst/>
            <a:rect l="l" t="t" r="r" b="b"/>
            <a:pathLst>
              <a:path w="3086" h="1816">
                <a:moveTo>
                  <a:pt x="3086" y="0"/>
                </a:moveTo>
                <a:lnTo>
                  <a:pt x="0" y="1816"/>
                </a:lnTo>
                <a:lnTo>
                  <a:pt x="308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3" name="object 2783"/>
          <p:cNvSpPr/>
          <p:nvPr/>
        </p:nvSpPr>
        <p:spPr>
          <a:xfrm>
            <a:off x="2160076" y="2339247"/>
            <a:ext cx="19088" cy="11010"/>
          </a:xfrm>
          <a:custGeom>
            <a:avLst/>
            <a:gdLst/>
            <a:ahLst/>
            <a:cxnLst/>
            <a:rect l="l" t="t" r="r" b="b"/>
            <a:pathLst>
              <a:path w="19088" h="11010">
                <a:moveTo>
                  <a:pt x="0" y="11010"/>
                </a:moveTo>
                <a:lnTo>
                  <a:pt x="19088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4" name="object 2784"/>
          <p:cNvSpPr/>
          <p:nvPr/>
        </p:nvSpPr>
        <p:spPr>
          <a:xfrm>
            <a:off x="2160076" y="2348442"/>
            <a:ext cx="3086" cy="1816"/>
          </a:xfrm>
          <a:custGeom>
            <a:avLst/>
            <a:gdLst/>
            <a:ahLst/>
            <a:cxnLst/>
            <a:rect l="l" t="t" r="r" b="b"/>
            <a:pathLst>
              <a:path w="3086" h="1816">
                <a:moveTo>
                  <a:pt x="0" y="1816"/>
                </a:moveTo>
                <a:lnTo>
                  <a:pt x="308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5" name="object 2785"/>
          <p:cNvSpPr/>
          <p:nvPr/>
        </p:nvSpPr>
        <p:spPr>
          <a:xfrm>
            <a:off x="2169026" y="2334733"/>
            <a:ext cx="17983" cy="10375"/>
          </a:xfrm>
          <a:custGeom>
            <a:avLst/>
            <a:gdLst/>
            <a:ahLst/>
            <a:cxnLst/>
            <a:rect l="l" t="t" r="r" b="b"/>
            <a:pathLst>
              <a:path w="17983" h="10375">
                <a:moveTo>
                  <a:pt x="0" y="10375"/>
                </a:moveTo>
                <a:lnTo>
                  <a:pt x="13385" y="2616"/>
                </a:lnTo>
                <a:lnTo>
                  <a:pt x="8953" y="5143"/>
                </a:lnTo>
                <a:lnTo>
                  <a:pt x="13385" y="2616"/>
                </a:lnTo>
                <a:lnTo>
                  <a:pt x="17983" y="0"/>
                </a:lnTo>
                <a:lnTo>
                  <a:pt x="13385" y="261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6" name="object 2786"/>
          <p:cNvSpPr/>
          <p:nvPr/>
        </p:nvSpPr>
        <p:spPr>
          <a:xfrm>
            <a:off x="2177976" y="2339247"/>
            <a:ext cx="1193" cy="635"/>
          </a:xfrm>
          <a:custGeom>
            <a:avLst/>
            <a:gdLst/>
            <a:ahLst/>
            <a:cxnLst/>
            <a:rect l="l" t="t" r="r" b="b"/>
            <a:pathLst>
              <a:path w="1193" h="635">
                <a:moveTo>
                  <a:pt x="0" y="634"/>
                </a:moveTo>
                <a:lnTo>
                  <a:pt x="1193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7" name="object 2787"/>
          <p:cNvSpPr/>
          <p:nvPr/>
        </p:nvSpPr>
        <p:spPr>
          <a:xfrm>
            <a:off x="2177976" y="2329506"/>
            <a:ext cx="17983" cy="10375"/>
          </a:xfrm>
          <a:custGeom>
            <a:avLst/>
            <a:gdLst/>
            <a:ahLst/>
            <a:cxnLst/>
            <a:rect l="l" t="t" r="r" b="b"/>
            <a:pathLst>
              <a:path w="17983" h="10375">
                <a:moveTo>
                  <a:pt x="0" y="10375"/>
                </a:moveTo>
                <a:lnTo>
                  <a:pt x="1193" y="9740"/>
                </a:lnTo>
                <a:lnTo>
                  <a:pt x="0" y="10375"/>
                </a:lnTo>
                <a:lnTo>
                  <a:pt x="9029" y="5219"/>
                </a:lnTo>
                <a:lnTo>
                  <a:pt x="4432" y="7835"/>
                </a:lnTo>
                <a:lnTo>
                  <a:pt x="17983" y="0"/>
                </a:lnTo>
                <a:lnTo>
                  <a:pt x="0" y="10375"/>
                </a:lnTo>
                <a:lnTo>
                  <a:pt x="1193" y="974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8" name="object 2788"/>
          <p:cNvSpPr/>
          <p:nvPr/>
        </p:nvSpPr>
        <p:spPr>
          <a:xfrm>
            <a:off x="2169022" y="2337342"/>
            <a:ext cx="13385" cy="7772"/>
          </a:xfrm>
          <a:custGeom>
            <a:avLst/>
            <a:gdLst/>
            <a:ahLst/>
            <a:cxnLst/>
            <a:rect l="l" t="t" r="r" b="b"/>
            <a:pathLst>
              <a:path w="13385" h="7772">
                <a:moveTo>
                  <a:pt x="8953" y="2540"/>
                </a:moveTo>
                <a:lnTo>
                  <a:pt x="13385" y="0"/>
                </a:lnTo>
                <a:lnTo>
                  <a:pt x="0" y="777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9" name="object 2789"/>
          <p:cNvSpPr/>
          <p:nvPr/>
        </p:nvSpPr>
        <p:spPr>
          <a:xfrm>
            <a:off x="2177968" y="2337343"/>
            <a:ext cx="4445" cy="2540"/>
          </a:xfrm>
          <a:custGeom>
            <a:avLst/>
            <a:gdLst/>
            <a:ahLst/>
            <a:cxnLst/>
            <a:rect l="l" t="t" r="r" b="b"/>
            <a:pathLst>
              <a:path w="4444" h="2539">
                <a:moveTo>
                  <a:pt x="1193" y="1904"/>
                </a:moveTo>
                <a:lnTo>
                  <a:pt x="0" y="2539"/>
                </a:lnTo>
                <a:lnTo>
                  <a:pt x="4444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0" name="object 2790"/>
          <p:cNvSpPr/>
          <p:nvPr/>
        </p:nvSpPr>
        <p:spPr>
          <a:xfrm>
            <a:off x="2169026" y="2339242"/>
            <a:ext cx="10134" cy="5867"/>
          </a:xfrm>
          <a:custGeom>
            <a:avLst/>
            <a:gdLst/>
            <a:ahLst/>
            <a:cxnLst/>
            <a:rect l="l" t="t" r="r" b="b"/>
            <a:pathLst>
              <a:path w="10134" h="5867">
                <a:moveTo>
                  <a:pt x="0" y="5867"/>
                </a:moveTo>
                <a:lnTo>
                  <a:pt x="10134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1" name="object 2791"/>
          <p:cNvSpPr/>
          <p:nvPr/>
        </p:nvSpPr>
        <p:spPr>
          <a:xfrm>
            <a:off x="2177976" y="2322064"/>
            <a:ext cx="30962" cy="17818"/>
          </a:xfrm>
          <a:custGeom>
            <a:avLst/>
            <a:gdLst/>
            <a:ahLst/>
            <a:cxnLst/>
            <a:rect l="l" t="t" r="r" b="b"/>
            <a:pathLst>
              <a:path w="30962" h="17818">
                <a:moveTo>
                  <a:pt x="0" y="17818"/>
                </a:moveTo>
                <a:lnTo>
                  <a:pt x="30962" y="0"/>
                </a:lnTo>
                <a:lnTo>
                  <a:pt x="9029" y="12661"/>
                </a:lnTo>
                <a:lnTo>
                  <a:pt x="17665" y="768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2" name="object 2792"/>
          <p:cNvSpPr/>
          <p:nvPr/>
        </p:nvSpPr>
        <p:spPr>
          <a:xfrm>
            <a:off x="2177976" y="2329747"/>
            <a:ext cx="17665" cy="10134"/>
          </a:xfrm>
          <a:custGeom>
            <a:avLst/>
            <a:gdLst/>
            <a:ahLst/>
            <a:cxnLst/>
            <a:rect l="l" t="t" r="r" b="b"/>
            <a:pathLst>
              <a:path w="17665" h="10134">
                <a:moveTo>
                  <a:pt x="0" y="10134"/>
                </a:moveTo>
                <a:lnTo>
                  <a:pt x="4432" y="7594"/>
                </a:lnTo>
                <a:lnTo>
                  <a:pt x="17665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3" name="object 2793"/>
          <p:cNvSpPr/>
          <p:nvPr/>
        </p:nvSpPr>
        <p:spPr>
          <a:xfrm>
            <a:off x="2177976" y="2329506"/>
            <a:ext cx="17983" cy="10375"/>
          </a:xfrm>
          <a:custGeom>
            <a:avLst/>
            <a:gdLst/>
            <a:ahLst/>
            <a:cxnLst/>
            <a:rect l="l" t="t" r="r" b="b"/>
            <a:pathLst>
              <a:path w="17983" h="10375">
                <a:moveTo>
                  <a:pt x="0" y="10375"/>
                </a:moveTo>
                <a:lnTo>
                  <a:pt x="17983" y="0"/>
                </a:lnTo>
                <a:lnTo>
                  <a:pt x="4432" y="783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4" name="object 2794"/>
          <p:cNvSpPr/>
          <p:nvPr/>
        </p:nvSpPr>
        <p:spPr>
          <a:xfrm>
            <a:off x="2177972" y="2329503"/>
            <a:ext cx="17983" cy="10375"/>
          </a:xfrm>
          <a:custGeom>
            <a:avLst/>
            <a:gdLst/>
            <a:ahLst/>
            <a:cxnLst/>
            <a:rect l="l" t="t" r="r" b="b"/>
            <a:pathLst>
              <a:path w="17983" h="10375">
                <a:moveTo>
                  <a:pt x="17665" y="241"/>
                </a:moveTo>
                <a:lnTo>
                  <a:pt x="9029" y="5232"/>
                </a:lnTo>
                <a:lnTo>
                  <a:pt x="17983" y="0"/>
                </a:lnTo>
                <a:lnTo>
                  <a:pt x="4444" y="7848"/>
                </a:lnTo>
                <a:lnTo>
                  <a:pt x="9029" y="5232"/>
                </a:lnTo>
                <a:lnTo>
                  <a:pt x="0" y="10375"/>
                </a:lnTo>
                <a:lnTo>
                  <a:pt x="1193" y="974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5" name="object 2795"/>
          <p:cNvSpPr/>
          <p:nvPr/>
        </p:nvSpPr>
        <p:spPr>
          <a:xfrm>
            <a:off x="2177976" y="2328312"/>
            <a:ext cx="20040" cy="11569"/>
          </a:xfrm>
          <a:custGeom>
            <a:avLst/>
            <a:gdLst/>
            <a:ahLst/>
            <a:cxnLst/>
            <a:rect l="l" t="t" r="r" b="b"/>
            <a:pathLst>
              <a:path w="20040" h="11569">
                <a:moveTo>
                  <a:pt x="0" y="11569"/>
                </a:moveTo>
                <a:lnTo>
                  <a:pt x="20040" y="0"/>
                </a:lnTo>
                <a:lnTo>
                  <a:pt x="9029" y="641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6" name="object 2796"/>
          <p:cNvSpPr/>
          <p:nvPr/>
        </p:nvSpPr>
        <p:spPr>
          <a:xfrm>
            <a:off x="2182409" y="2329511"/>
            <a:ext cx="13550" cy="7835"/>
          </a:xfrm>
          <a:custGeom>
            <a:avLst/>
            <a:gdLst/>
            <a:ahLst/>
            <a:cxnLst/>
            <a:rect l="l" t="t" r="r" b="b"/>
            <a:pathLst>
              <a:path w="13550" h="7835">
                <a:moveTo>
                  <a:pt x="0" y="7835"/>
                </a:moveTo>
                <a:lnTo>
                  <a:pt x="13550" y="0"/>
                </a:lnTo>
                <a:lnTo>
                  <a:pt x="4597" y="5219"/>
                </a:lnTo>
                <a:lnTo>
                  <a:pt x="13550" y="0"/>
                </a:lnTo>
                <a:lnTo>
                  <a:pt x="4597" y="5219"/>
                </a:lnTo>
                <a:lnTo>
                  <a:pt x="13220" y="22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7" name="object 2797"/>
          <p:cNvSpPr/>
          <p:nvPr/>
        </p:nvSpPr>
        <p:spPr>
          <a:xfrm>
            <a:off x="2182407" y="2328318"/>
            <a:ext cx="15608" cy="9029"/>
          </a:xfrm>
          <a:custGeom>
            <a:avLst/>
            <a:gdLst/>
            <a:ahLst/>
            <a:cxnLst/>
            <a:rect l="l" t="t" r="r" b="b"/>
            <a:pathLst>
              <a:path w="15608" h="9029">
                <a:moveTo>
                  <a:pt x="4597" y="6413"/>
                </a:moveTo>
                <a:lnTo>
                  <a:pt x="13550" y="1193"/>
                </a:lnTo>
                <a:lnTo>
                  <a:pt x="15608" y="0"/>
                </a:lnTo>
                <a:lnTo>
                  <a:pt x="4597" y="6413"/>
                </a:lnTo>
                <a:lnTo>
                  <a:pt x="0" y="9029"/>
                </a:lnTo>
                <a:lnTo>
                  <a:pt x="13233" y="1422"/>
                </a:lnTo>
                <a:lnTo>
                  <a:pt x="4597" y="6413"/>
                </a:lnTo>
                <a:lnTo>
                  <a:pt x="13550" y="1193"/>
                </a:lnTo>
                <a:lnTo>
                  <a:pt x="4597" y="6413"/>
                </a:lnTo>
                <a:lnTo>
                  <a:pt x="13233" y="142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8" name="object 2798"/>
          <p:cNvSpPr/>
          <p:nvPr/>
        </p:nvSpPr>
        <p:spPr>
          <a:xfrm>
            <a:off x="2187004" y="2329512"/>
            <a:ext cx="8953" cy="5219"/>
          </a:xfrm>
          <a:custGeom>
            <a:avLst/>
            <a:gdLst/>
            <a:ahLst/>
            <a:cxnLst/>
            <a:rect l="l" t="t" r="r" b="b"/>
            <a:pathLst>
              <a:path w="8953" h="5219">
                <a:moveTo>
                  <a:pt x="0" y="5219"/>
                </a:moveTo>
                <a:lnTo>
                  <a:pt x="8953" y="0"/>
                </a:lnTo>
                <a:lnTo>
                  <a:pt x="0" y="5219"/>
                </a:lnTo>
                <a:lnTo>
                  <a:pt x="8636" y="22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9" name="object 2799"/>
          <p:cNvSpPr/>
          <p:nvPr/>
        </p:nvSpPr>
        <p:spPr>
          <a:xfrm>
            <a:off x="2182409" y="2329511"/>
            <a:ext cx="13550" cy="7835"/>
          </a:xfrm>
          <a:custGeom>
            <a:avLst/>
            <a:gdLst/>
            <a:ahLst/>
            <a:cxnLst/>
            <a:rect l="l" t="t" r="r" b="b"/>
            <a:pathLst>
              <a:path w="13550" h="7835">
                <a:moveTo>
                  <a:pt x="0" y="7835"/>
                </a:moveTo>
                <a:lnTo>
                  <a:pt x="13220" y="228"/>
                </a:lnTo>
                <a:lnTo>
                  <a:pt x="4597" y="5219"/>
                </a:lnTo>
                <a:lnTo>
                  <a:pt x="13550" y="0"/>
                </a:lnTo>
                <a:lnTo>
                  <a:pt x="4597" y="5219"/>
                </a:lnTo>
                <a:lnTo>
                  <a:pt x="13220" y="22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0" name="object 2800"/>
          <p:cNvSpPr/>
          <p:nvPr/>
        </p:nvSpPr>
        <p:spPr>
          <a:xfrm>
            <a:off x="2187004" y="2322057"/>
            <a:ext cx="21932" cy="12674"/>
          </a:xfrm>
          <a:custGeom>
            <a:avLst/>
            <a:gdLst/>
            <a:ahLst/>
            <a:cxnLst/>
            <a:rect l="l" t="t" r="r" b="b"/>
            <a:pathLst>
              <a:path w="21932" h="12674">
                <a:moveTo>
                  <a:pt x="0" y="12674"/>
                </a:moveTo>
                <a:lnTo>
                  <a:pt x="11010" y="6261"/>
                </a:lnTo>
                <a:lnTo>
                  <a:pt x="8953" y="7454"/>
                </a:lnTo>
                <a:lnTo>
                  <a:pt x="11010" y="6261"/>
                </a:lnTo>
                <a:lnTo>
                  <a:pt x="8953" y="7454"/>
                </a:lnTo>
                <a:lnTo>
                  <a:pt x="11010" y="6261"/>
                </a:lnTo>
                <a:lnTo>
                  <a:pt x="21932" y="0"/>
                </a:lnTo>
                <a:lnTo>
                  <a:pt x="17983" y="229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1" name="object 2801"/>
          <p:cNvSpPr/>
          <p:nvPr/>
        </p:nvSpPr>
        <p:spPr>
          <a:xfrm>
            <a:off x="2187004" y="2324356"/>
            <a:ext cx="17983" cy="10375"/>
          </a:xfrm>
          <a:custGeom>
            <a:avLst/>
            <a:gdLst/>
            <a:ahLst/>
            <a:cxnLst/>
            <a:rect l="l" t="t" r="r" b="b"/>
            <a:pathLst>
              <a:path w="17983" h="10375">
                <a:moveTo>
                  <a:pt x="0" y="10375"/>
                </a:moveTo>
                <a:lnTo>
                  <a:pt x="17983" y="0"/>
                </a:lnTo>
                <a:lnTo>
                  <a:pt x="11010" y="396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2" name="object 2802"/>
          <p:cNvSpPr/>
          <p:nvPr/>
        </p:nvSpPr>
        <p:spPr>
          <a:xfrm>
            <a:off x="2187004" y="2294346"/>
            <a:ext cx="21932" cy="40386"/>
          </a:xfrm>
          <a:custGeom>
            <a:avLst/>
            <a:gdLst/>
            <a:ahLst/>
            <a:cxnLst/>
            <a:rect l="l" t="t" r="r" b="b"/>
            <a:pathLst>
              <a:path w="21932" h="40386">
                <a:moveTo>
                  <a:pt x="0" y="40385"/>
                </a:moveTo>
                <a:lnTo>
                  <a:pt x="21932" y="27711"/>
                </a:lnTo>
                <a:lnTo>
                  <a:pt x="609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3" name="object 2803"/>
          <p:cNvSpPr/>
          <p:nvPr/>
        </p:nvSpPr>
        <p:spPr>
          <a:xfrm>
            <a:off x="2195954" y="2324364"/>
            <a:ext cx="9029" cy="5143"/>
          </a:xfrm>
          <a:custGeom>
            <a:avLst/>
            <a:gdLst/>
            <a:ahLst/>
            <a:cxnLst/>
            <a:rect l="l" t="t" r="r" b="b"/>
            <a:pathLst>
              <a:path w="9029" h="5143">
                <a:moveTo>
                  <a:pt x="0" y="5143"/>
                </a:moveTo>
                <a:lnTo>
                  <a:pt x="9029" y="0"/>
                </a:lnTo>
                <a:lnTo>
                  <a:pt x="2057" y="394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4" name="object 2804"/>
          <p:cNvSpPr/>
          <p:nvPr/>
        </p:nvSpPr>
        <p:spPr>
          <a:xfrm>
            <a:off x="2193103" y="2294342"/>
            <a:ext cx="15836" cy="30010"/>
          </a:xfrm>
          <a:custGeom>
            <a:avLst/>
            <a:gdLst/>
            <a:ahLst/>
            <a:cxnLst/>
            <a:rect l="l" t="t" r="r" b="b"/>
            <a:pathLst>
              <a:path w="15836" h="30010">
                <a:moveTo>
                  <a:pt x="0" y="0"/>
                </a:moveTo>
                <a:lnTo>
                  <a:pt x="15836" y="27724"/>
                </a:lnTo>
                <a:lnTo>
                  <a:pt x="11874" y="30010"/>
                </a:lnTo>
                <a:lnTo>
                  <a:pt x="15836" y="2772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5" name="object 2805"/>
          <p:cNvSpPr/>
          <p:nvPr/>
        </p:nvSpPr>
        <p:spPr>
          <a:xfrm>
            <a:off x="2193102" y="2292676"/>
            <a:ext cx="15925" cy="35636"/>
          </a:xfrm>
          <a:custGeom>
            <a:avLst/>
            <a:gdLst/>
            <a:ahLst/>
            <a:cxnLst/>
            <a:rect l="l" t="t" r="r" b="b"/>
            <a:pathLst>
              <a:path w="15925" h="35636">
                <a:moveTo>
                  <a:pt x="15760" y="29464"/>
                </a:moveTo>
                <a:lnTo>
                  <a:pt x="4914" y="35636"/>
                </a:lnTo>
                <a:lnTo>
                  <a:pt x="15925" y="29298"/>
                </a:lnTo>
                <a:lnTo>
                  <a:pt x="0" y="1663"/>
                </a:lnTo>
                <a:lnTo>
                  <a:pt x="2857" y="0"/>
                </a:lnTo>
                <a:lnTo>
                  <a:pt x="2692" y="7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6" name="object 2806"/>
          <p:cNvSpPr/>
          <p:nvPr/>
        </p:nvSpPr>
        <p:spPr>
          <a:xfrm>
            <a:off x="2193103" y="2294342"/>
            <a:ext cx="15836" cy="35166"/>
          </a:xfrm>
          <a:custGeom>
            <a:avLst/>
            <a:gdLst/>
            <a:ahLst/>
            <a:cxnLst/>
            <a:rect l="l" t="t" r="r" b="b"/>
            <a:pathLst>
              <a:path w="15836" h="35166">
                <a:moveTo>
                  <a:pt x="0" y="0"/>
                </a:moveTo>
                <a:lnTo>
                  <a:pt x="15836" y="27724"/>
                </a:lnTo>
                <a:lnTo>
                  <a:pt x="4914" y="33972"/>
                </a:lnTo>
                <a:lnTo>
                  <a:pt x="2857" y="3516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7" name="object 2807"/>
          <p:cNvSpPr/>
          <p:nvPr/>
        </p:nvSpPr>
        <p:spPr>
          <a:xfrm>
            <a:off x="2193103" y="2294342"/>
            <a:ext cx="15836" cy="33972"/>
          </a:xfrm>
          <a:custGeom>
            <a:avLst/>
            <a:gdLst/>
            <a:ahLst/>
            <a:cxnLst/>
            <a:rect l="l" t="t" r="r" b="b"/>
            <a:pathLst>
              <a:path w="15836" h="33972">
                <a:moveTo>
                  <a:pt x="0" y="0"/>
                </a:moveTo>
                <a:lnTo>
                  <a:pt x="15836" y="27724"/>
                </a:lnTo>
                <a:lnTo>
                  <a:pt x="4914" y="33972"/>
                </a:lnTo>
                <a:lnTo>
                  <a:pt x="15836" y="27724"/>
                </a:lnTo>
                <a:lnTo>
                  <a:pt x="11874" y="30010"/>
                </a:lnTo>
                <a:lnTo>
                  <a:pt x="15836" y="27724"/>
                </a:lnTo>
                <a:lnTo>
                  <a:pt x="11874" y="30010"/>
                </a:lnTo>
                <a:lnTo>
                  <a:pt x="15760" y="2780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8" name="object 2808"/>
          <p:cNvSpPr/>
          <p:nvPr/>
        </p:nvSpPr>
        <p:spPr>
          <a:xfrm>
            <a:off x="2193103" y="2294342"/>
            <a:ext cx="15836" cy="33972"/>
          </a:xfrm>
          <a:custGeom>
            <a:avLst/>
            <a:gdLst/>
            <a:ahLst/>
            <a:cxnLst/>
            <a:rect l="l" t="t" r="r" b="b"/>
            <a:pathLst>
              <a:path w="15836" h="33972">
                <a:moveTo>
                  <a:pt x="0" y="0"/>
                </a:moveTo>
                <a:lnTo>
                  <a:pt x="15836" y="27724"/>
                </a:lnTo>
                <a:lnTo>
                  <a:pt x="4914" y="3397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9" name="object 2809"/>
          <p:cNvSpPr/>
          <p:nvPr/>
        </p:nvSpPr>
        <p:spPr>
          <a:xfrm>
            <a:off x="2195798" y="2292355"/>
            <a:ext cx="711" cy="406"/>
          </a:xfrm>
          <a:custGeom>
            <a:avLst/>
            <a:gdLst/>
            <a:ahLst/>
            <a:cxnLst/>
            <a:rect l="l" t="t" r="r" b="b"/>
            <a:pathLst>
              <a:path w="711" h="406">
                <a:moveTo>
                  <a:pt x="393" y="165"/>
                </a:moveTo>
                <a:lnTo>
                  <a:pt x="711" y="0"/>
                </a:lnTo>
                <a:lnTo>
                  <a:pt x="0" y="40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0" name="object 2810"/>
          <p:cNvSpPr/>
          <p:nvPr/>
        </p:nvSpPr>
        <p:spPr>
          <a:xfrm>
            <a:off x="2195954" y="2292361"/>
            <a:ext cx="558" cy="317"/>
          </a:xfrm>
          <a:custGeom>
            <a:avLst/>
            <a:gdLst/>
            <a:ahLst/>
            <a:cxnLst/>
            <a:rect l="l" t="t" r="r" b="b"/>
            <a:pathLst>
              <a:path w="558" h="317">
                <a:moveTo>
                  <a:pt x="0" y="317"/>
                </a:moveTo>
                <a:lnTo>
                  <a:pt x="558" y="0"/>
                </a:lnTo>
                <a:lnTo>
                  <a:pt x="241" y="15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1" name="object 2811"/>
          <p:cNvSpPr/>
          <p:nvPr/>
        </p:nvSpPr>
        <p:spPr>
          <a:xfrm>
            <a:off x="2193103" y="2294342"/>
            <a:ext cx="15836" cy="30010"/>
          </a:xfrm>
          <a:custGeom>
            <a:avLst/>
            <a:gdLst/>
            <a:ahLst/>
            <a:cxnLst/>
            <a:rect l="l" t="t" r="r" b="b"/>
            <a:pathLst>
              <a:path w="15836" h="30010">
                <a:moveTo>
                  <a:pt x="0" y="0"/>
                </a:moveTo>
                <a:lnTo>
                  <a:pt x="15836" y="27724"/>
                </a:lnTo>
                <a:lnTo>
                  <a:pt x="11874" y="3001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2" name="object 2812"/>
          <p:cNvSpPr/>
          <p:nvPr/>
        </p:nvSpPr>
        <p:spPr>
          <a:xfrm>
            <a:off x="2195795" y="2292363"/>
            <a:ext cx="711" cy="393"/>
          </a:xfrm>
          <a:custGeom>
            <a:avLst/>
            <a:gdLst/>
            <a:ahLst/>
            <a:cxnLst/>
            <a:rect l="l" t="t" r="r" b="b"/>
            <a:pathLst>
              <a:path w="711" h="393">
                <a:moveTo>
                  <a:pt x="0" y="393"/>
                </a:moveTo>
                <a:lnTo>
                  <a:pt x="711" y="0"/>
                </a:lnTo>
                <a:lnTo>
                  <a:pt x="393" y="152"/>
                </a:lnTo>
                <a:lnTo>
                  <a:pt x="711" y="0"/>
                </a:lnTo>
                <a:lnTo>
                  <a:pt x="0" y="39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3" name="object 2813"/>
          <p:cNvSpPr/>
          <p:nvPr/>
        </p:nvSpPr>
        <p:spPr>
          <a:xfrm>
            <a:off x="2193103" y="2294342"/>
            <a:ext cx="15836" cy="27724"/>
          </a:xfrm>
          <a:custGeom>
            <a:avLst/>
            <a:gdLst/>
            <a:ahLst/>
            <a:cxnLst/>
            <a:rect l="l" t="t" r="r" b="b"/>
            <a:pathLst>
              <a:path w="15836" h="27724">
                <a:moveTo>
                  <a:pt x="0" y="0"/>
                </a:moveTo>
                <a:lnTo>
                  <a:pt x="15836" y="2772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4" name="object 2814"/>
          <p:cNvSpPr/>
          <p:nvPr/>
        </p:nvSpPr>
        <p:spPr>
          <a:xfrm>
            <a:off x="2195795" y="2292363"/>
            <a:ext cx="711" cy="393"/>
          </a:xfrm>
          <a:custGeom>
            <a:avLst/>
            <a:gdLst/>
            <a:ahLst/>
            <a:cxnLst/>
            <a:rect l="l" t="t" r="r" b="b"/>
            <a:pathLst>
              <a:path w="711" h="393">
                <a:moveTo>
                  <a:pt x="0" y="393"/>
                </a:moveTo>
                <a:lnTo>
                  <a:pt x="711" y="0"/>
                </a:lnTo>
                <a:lnTo>
                  <a:pt x="393" y="15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5" name="object 2815"/>
          <p:cNvSpPr/>
          <p:nvPr/>
        </p:nvSpPr>
        <p:spPr>
          <a:xfrm>
            <a:off x="2193103" y="2294342"/>
            <a:ext cx="15836" cy="33972"/>
          </a:xfrm>
          <a:custGeom>
            <a:avLst/>
            <a:gdLst/>
            <a:ahLst/>
            <a:cxnLst/>
            <a:rect l="l" t="t" r="r" b="b"/>
            <a:pathLst>
              <a:path w="15836" h="33972">
                <a:moveTo>
                  <a:pt x="0" y="0"/>
                </a:moveTo>
                <a:lnTo>
                  <a:pt x="15836" y="27724"/>
                </a:lnTo>
                <a:lnTo>
                  <a:pt x="4914" y="33972"/>
                </a:lnTo>
                <a:lnTo>
                  <a:pt x="15836" y="27724"/>
                </a:lnTo>
                <a:lnTo>
                  <a:pt x="11874" y="3001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6" name="object 2816"/>
          <p:cNvSpPr/>
          <p:nvPr/>
        </p:nvSpPr>
        <p:spPr>
          <a:xfrm>
            <a:off x="2193103" y="2294342"/>
            <a:ext cx="15836" cy="35166"/>
          </a:xfrm>
          <a:custGeom>
            <a:avLst/>
            <a:gdLst/>
            <a:ahLst/>
            <a:cxnLst/>
            <a:rect l="l" t="t" r="r" b="b"/>
            <a:pathLst>
              <a:path w="15836" h="35166">
                <a:moveTo>
                  <a:pt x="0" y="0"/>
                </a:moveTo>
                <a:lnTo>
                  <a:pt x="15836" y="27724"/>
                </a:lnTo>
                <a:lnTo>
                  <a:pt x="2857" y="35166"/>
                </a:lnTo>
                <a:lnTo>
                  <a:pt x="4914" y="33972"/>
                </a:lnTo>
                <a:lnTo>
                  <a:pt x="2857" y="3516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7" name="object 2817"/>
          <p:cNvSpPr/>
          <p:nvPr/>
        </p:nvSpPr>
        <p:spPr>
          <a:xfrm>
            <a:off x="2198011" y="2321510"/>
            <a:ext cx="11798" cy="6807"/>
          </a:xfrm>
          <a:custGeom>
            <a:avLst/>
            <a:gdLst/>
            <a:ahLst/>
            <a:cxnLst/>
            <a:rect l="l" t="t" r="r" b="b"/>
            <a:pathLst>
              <a:path w="11798" h="6807">
                <a:moveTo>
                  <a:pt x="0" y="6807"/>
                </a:moveTo>
                <a:lnTo>
                  <a:pt x="8953" y="1663"/>
                </a:lnTo>
                <a:lnTo>
                  <a:pt x="11798" y="0"/>
                </a:lnTo>
                <a:lnTo>
                  <a:pt x="6972" y="2844"/>
                </a:lnTo>
                <a:lnTo>
                  <a:pt x="10845" y="63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8" name="object 2818"/>
          <p:cNvSpPr/>
          <p:nvPr/>
        </p:nvSpPr>
        <p:spPr>
          <a:xfrm>
            <a:off x="2198011" y="2322056"/>
            <a:ext cx="10934" cy="6261"/>
          </a:xfrm>
          <a:custGeom>
            <a:avLst/>
            <a:gdLst/>
            <a:ahLst/>
            <a:cxnLst/>
            <a:rect l="l" t="t" r="r" b="b"/>
            <a:pathLst>
              <a:path w="10934" h="6261">
                <a:moveTo>
                  <a:pt x="0" y="6261"/>
                </a:moveTo>
                <a:lnTo>
                  <a:pt x="10934" y="0"/>
                </a:lnTo>
                <a:lnTo>
                  <a:pt x="6972" y="229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9" name="object 2819"/>
          <p:cNvSpPr/>
          <p:nvPr/>
        </p:nvSpPr>
        <p:spPr>
          <a:xfrm>
            <a:off x="2204980" y="2322054"/>
            <a:ext cx="3962" cy="2311"/>
          </a:xfrm>
          <a:custGeom>
            <a:avLst/>
            <a:gdLst/>
            <a:ahLst/>
            <a:cxnLst/>
            <a:rect l="l" t="t" r="r" b="b"/>
            <a:pathLst>
              <a:path w="3962" h="2311">
                <a:moveTo>
                  <a:pt x="3644" y="165"/>
                </a:moveTo>
                <a:lnTo>
                  <a:pt x="0" y="2311"/>
                </a:lnTo>
                <a:lnTo>
                  <a:pt x="3962" y="0"/>
                </a:lnTo>
                <a:lnTo>
                  <a:pt x="0" y="2311"/>
                </a:lnTo>
                <a:lnTo>
                  <a:pt x="3886" y="8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0" name="object 2820"/>
          <p:cNvSpPr/>
          <p:nvPr/>
        </p:nvSpPr>
        <p:spPr>
          <a:xfrm>
            <a:off x="2204982" y="2322060"/>
            <a:ext cx="3962" cy="2298"/>
          </a:xfrm>
          <a:custGeom>
            <a:avLst/>
            <a:gdLst/>
            <a:ahLst/>
            <a:cxnLst/>
            <a:rect l="l" t="t" r="r" b="b"/>
            <a:pathLst>
              <a:path w="3962" h="2298">
                <a:moveTo>
                  <a:pt x="0" y="2298"/>
                </a:moveTo>
                <a:lnTo>
                  <a:pt x="3962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1" name="object 2821"/>
          <p:cNvSpPr/>
          <p:nvPr/>
        </p:nvSpPr>
        <p:spPr>
          <a:xfrm>
            <a:off x="2196508" y="2291091"/>
            <a:ext cx="2298" cy="1270"/>
          </a:xfrm>
          <a:custGeom>
            <a:avLst/>
            <a:gdLst/>
            <a:ahLst/>
            <a:cxnLst/>
            <a:rect l="l" t="t" r="r" b="b"/>
            <a:pathLst>
              <a:path w="2298" h="1269">
                <a:moveTo>
                  <a:pt x="0" y="1270"/>
                </a:moveTo>
                <a:lnTo>
                  <a:pt x="2298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2" name="object 2822"/>
          <p:cNvSpPr/>
          <p:nvPr/>
        </p:nvSpPr>
        <p:spPr>
          <a:xfrm>
            <a:off x="2196508" y="2291891"/>
            <a:ext cx="876" cy="469"/>
          </a:xfrm>
          <a:custGeom>
            <a:avLst/>
            <a:gdLst/>
            <a:ahLst/>
            <a:cxnLst/>
            <a:rect l="l" t="t" r="r" b="b"/>
            <a:pathLst>
              <a:path w="876" h="469">
                <a:moveTo>
                  <a:pt x="0" y="469"/>
                </a:moveTo>
                <a:lnTo>
                  <a:pt x="876" y="0"/>
                </a:lnTo>
                <a:lnTo>
                  <a:pt x="76" y="46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3" name="object 2823"/>
          <p:cNvSpPr/>
          <p:nvPr/>
        </p:nvSpPr>
        <p:spPr>
          <a:xfrm>
            <a:off x="2196191" y="2291097"/>
            <a:ext cx="2616" cy="1422"/>
          </a:xfrm>
          <a:custGeom>
            <a:avLst/>
            <a:gdLst/>
            <a:ahLst/>
            <a:cxnLst/>
            <a:rect l="l" t="t" r="r" b="b"/>
            <a:pathLst>
              <a:path w="2616" h="1422">
                <a:moveTo>
                  <a:pt x="0" y="1422"/>
                </a:moveTo>
                <a:lnTo>
                  <a:pt x="261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4" name="object 2824"/>
          <p:cNvSpPr/>
          <p:nvPr/>
        </p:nvSpPr>
        <p:spPr>
          <a:xfrm>
            <a:off x="2196191" y="2291097"/>
            <a:ext cx="2616" cy="1422"/>
          </a:xfrm>
          <a:custGeom>
            <a:avLst/>
            <a:gdLst/>
            <a:ahLst/>
            <a:cxnLst/>
            <a:rect l="l" t="t" r="r" b="b"/>
            <a:pathLst>
              <a:path w="2616" h="1422">
                <a:moveTo>
                  <a:pt x="0" y="1422"/>
                </a:moveTo>
                <a:lnTo>
                  <a:pt x="261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5" name="object 2825"/>
          <p:cNvSpPr/>
          <p:nvPr/>
        </p:nvSpPr>
        <p:spPr>
          <a:xfrm>
            <a:off x="2196191" y="2291885"/>
            <a:ext cx="1181" cy="635"/>
          </a:xfrm>
          <a:custGeom>
            <a:avLst/>
            <a:gdLst/>
            <a:ahLst/>
            <a:cxnLst/>
            <a:rect l="l" t="t" r="r" b="b"/>
            <a:pathLst>
              <a:path w="1181" h="635">
                <a:moveTo>
                  <a:pt x="0" y="634"/>
                </a:moveTo>
                <a:lnTo>
                  <a:pt x="1181" y="0"/>
                </a:lnTo>
                <a:lnTo>
                  <a:pt x="393" y="46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6" name="object 2826"/>
          <p:cNvSpPr/>
          <p:nvPr/>
        </p:nvSpPr>
        <p:spPr>
          <a:xfrm>
            <a:off x="2196189" y="2291095"/>
            <a:ext cx="2616" cy="1422"/>
          </a:xfrm>
          <a:custGeom>
            <a:avLst/>
            <a:gdLst/>
            <a:ahLst/>
            <a:cxnLst/>
            <a:rect l="l" t="t" r="r" b="b"/>
            <a:pathLst>
              <a:path w="2616" h="1422">
                <a:moveTo>
                  <a:pt x="2616" y="0"/>
                </a:moveTo>
                <a:lnTo>
                  <a:pt x="0" y="1422"/>
                </a:lnTo>
                <a:lnTo>
                  <a:pt x="261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7" name="object 2827"/>
          <p:cNvSpPr/>
          <p:nvPr/>
        </p:nvSpPr>
        <p:spPr>
          <a:xfrm>
            <a:off x="2204507" y="2287525"/>
            <a:ext cx="469" cy="241"/>
          </a:xfrm>
          <a:custGeom>
            <a:avLst/>
            <a:gdLst/>
            <a:ahLst/>
            <a:cxnLst/>
            <a:rect l="l" t="t" r="r" b="b"/>
            <a:pathLst>
              <a:path w="469" h="241">
                <a:moveTo>
                  <a:pt x="0" y="241"/>
                </a:moveTo>
                <a:lnTo>
                  <a:pt x="469" y="0"/>
                </a:lnTo>
                <a:lnTo>
                  <a:pt x="393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8" name="object 2828"/>
          <p:cNvSpPr/>
          <p:nvPr/>
        </p:nvSpPr>
        <p:spPr>
          <a:xfrm>
            <a:off x="2203789" y="2285946"/>
            <a:ext cx="3886" cy="2222"/>
          </a:xfrm>
          <a:custGeom>
            <a:avLst/>
            <a:gdLst/>
            <a:ahLst/>
            <a:cxnLst/>
            <a:rect l="l" t="t" r="r" b="b"/>
            <a:pathLst>
              <a:path w="3886" h="2222">
                <a:moveTo>
                  <a:pt x="3886" y="0"/>
                </a:moveTo>
                <a:lnTo>
                  <a:pt x="0" y="222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9" name="object 2829"/>
          <p:cNvSpPr/>
          <p:nvPr/>
        </p:nvSpPr>
        <p:spPr>
          <a:xfrm>
            <a:off x="2204982" y="2286182"/>
            <a:ext cx="2298" cy="1346"/>
          </a:xfrm>
          <a:custGeom>
            <a:avLst/>
            <a:gdLst/>
            <a:ahLst/>
            <a:cxnLst/>
            <a:rect l="l" t="t" r="r" b="b"/>
            <a:pathLst>
              <a:path w="2298" h="1346">
                <a:moveTo>
                  <a:pt x="0" y="1346"/>
                </a:moveTo>
                <a:lnTo>
                  <a:pt x="2298" y="0"/>
                </a:lnTo>
                <a:lnTo>
                  <a:pt x="558" y="95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0" name="object 2830"/>
          <p:cNvSpPr/>
          <p:nvPr/>
        </p:nvSpPr>
        <p:spPr>
          <a:xfrm>
            <a:off x="2196583" y="2287526"/>
            <a:ext cx="8394" cy="4838"/>
          </a:xfrm>
          <a:custGeom>
            <a:avLst/>
            <a:gdLst/>
            <a:ahLst/>
            <a:cxnLst/>
            <a:rect l="l" t="t" r="r" b="b"/>
            <a:pathLst>
              <a:path w="8394" h="4838">
                <a:moveTo>
                  <a:pt x="2222" y="3568"/>
                </a:moveTo>
                <a:lnTo>
                  <a:pt x="0" y="4838"/>
                </a:lnTo>
                <a:lnTo>
                  <a:pt x="8394" y="0"/>
                </a:lnTo>
                <a:lnTo>
                  <a:pt x="7924" y="24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1" name="object 2831"/>
          <p:cNvSpPr/>
          <p:nvPr/>
        </p:nvSpPr>
        <p:spPr>
          <a:xfrm>
            <a:off x="2197381" y="2290855"/>
            <a:ext cx="1739" cy="1028"/>
          </a:xfrm>
          <a:custGeom>
            <a:avLst/>
            <a:gdLst/>
            <a:ahLst/>
            <a:cxnLst/>
            <a:rect l="l" t="t" r="r" b="b"/>
            <a:pathLst>
              <a:path w="1739" h="1028">
                <a:moveTo>
                  <a:pt x="1739" y="0"/>
                </a:moveTo>
                <a:lnTo>
                  <a:pt x="0" y="1028"/>
                </a:lnTo>
                <a:lnTo>
                  <a:pt x="1422" y="24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2" name="object 2832"/>
          <p:cNvSpPr/>
          <p:nvPr/>
        </p:nvSpPr>
        <p:spPr>
          <a:xfrm>
            <a:off x="2196508" y="2291891"/>
            <a:ext cx="876" cy="469"/>
          </a:xfrm>
          <a:custGeom>
            <a:avLst/>
            <a:gdLst/>
            <a:ahLst/>
            <a:cxnLst/>
            <a:rect l="l" t="t" r="r" b="b"/>
            <a:pathLst>
              <a:path w="876" h="469">
                <a:moveTo>
                  <a:pt x="0" y="469"/>
                </a:moveTo>
                <a:lnTo>
                  <a:pt x="876" y="0"/>
                </a:lnTo>
                <a:lnTo>
                  <a:pt x="76" y="46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3" name="object 2833"/>
          <p:cNvSpPr/>
          <p:nvPr/>
        </p:nvSpPr>
        <p:spPr>
          <a:xfrm>
            <a:off x="2203796" y="2287525"/>
            <a:ext cx="1181" cy="635"/>
          </a:xfrm>
          <a:custGeom>
            <a:avLst/>
            <a:gdLst/>
            <a:ahLst/>
            <a:cxnLst/>
            <a:rect l="l" t="t" r="r" b="b"/>
            <a:pathLst>
              <a:path w="1181" h="635">
                <a:moveTo>
                  <a:pt x="711" y="241"/>
                </a:moveTo>
                <a:lnTo>
                  <a:pt x="1181" y="0"/>
                </a:lnTo>
                <a:lnTo>
                  <a:pt x="0" y="63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4" name="object 2834"/>
          <p:cNvSpPr/>
          <p:nvPr/>
        </p:nvSpPr>
        <p:spPr>
          <a:xfrm>
            <a:off x="2204512" y="2286182"/>
            <a:ext cx="2768" cy="1587"/>
          </a:xfrm>
          <a:custGeom>
            <a:avLst/>
            <a:gdLst/>
            <a:ahLst/>
            <a:cxnLst/>
            <a:rect l="l" t="t" r="r" b="b"/>
            <a:pathLst>
              <a:path w="2768" h="1587">
                <a:moveTo>
                  <a:pt x="469" y="1346"/>
                </a:moveTo>
                <a:lnTo>
                  <a:pt x="2768" y="0"/>
                </a:lnTo>
                <a:lnTo>
                  <a:pt x="393" y="1346"/>
                </a:lnTo>
                <a:lnTo>
                  <a:pt x="0" y="158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5" name="object 2835"/>
          <p:cNvSpPr/>
          <p:nvPr/>
        </p:nvSpPr>
        <p:spPr>
          <a:xfrm>
            <a:off x="2204981" y="2285942"/>
            <a:ext cx="2692" cy="1587"/>
          </a:xfrm>
          <a:custGeom>
            <a:avLst/>
            <a:gdLst/>
            <a:ahLst/>
            <a:cxnLst/>
            <a:rect l="l" t="t" r="r" b="b"/>
            <a:pathLst>
              <a:path w="2692" h="1587">
                <a:moveTo>
                  <a:pt x="2298" y="241"/>
                </a:moveTo>
                <a:lnTo>
                  <a:pt x="0" y="1587"/>
                </a:lnTo>
                <a:lnTo>
                  <a:pt x="2692" y="0"/>
                </a:lnTo>
                <a:lnTo>
                  <a:pt x="1193" y="87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6" name="object 2836"/>
          <p:cNvSpPr/>
          <p:nvPr/>
        </p:nvSpPr>
        <p:spPr>
          <a:xfrm>
            <a:off x="2196586" y="2290850"/>
            <a:ext cx="2540" cy="1511"/>
          </a:xfrm>
          <a:custGeom>
            <a:avLst/>
            <a:gdLst/>
            <a:ahLst/>
            <a:cxnLst/>
            <a:rect l="l" t="t" r="r" b="b"/>
            <a:pathLst>
              <a:path w="2539" h="1511">
                <a:moveTo>
                  <a:pt x="0" y="1511"/>
                </a:moveTo>
                <a:lnTo>
                  <a:pt x="254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7" name="object 2837"/>
          <p:cNvSpPr/>
          <p:nvPr/>
        </p:nvSpPr>
        <p:spPr>
          <a:xfrm>
            <a:off x="2196586" y="2291091"/>
            <a:ext cx="2222" cy="1270"/>
          </a:xfrm>
          <a:custGeom>
            <a:avLst/>
            <a:gdLst/>
            <a:ahLst/>
            <a:cxnLst/>
            <a:rect l="l" t="t" r="r" b="b"/>
            <a:pathLst>
              <a:path w="2222" h="1269">
                <a:moveTo>
                  <a:pt x="0" y="1270"/>
                </a:moveTo>
                <a:lnTo>
                  <a:pt x="2222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8" name="object 2838"/>
          <p:cNvSpPr/>
          <p:nvPr/>
        </p:nvSpPr>
        <p:spPr>
          <a:xfrm>
            <a:off x="2196508" y="2290850"/>
            <a:ext cx="2616" cy="1511"/>
          </a:xfrm>
          <a:custGeom>
            <a:avLst/>
            <a:gdLst/>
            <a:ahLst/>
            <a:cxnLst/>
            <a:rect l="l" t="t" r="r" b="b"/>
            <a:pathLst>
              <a:path w="2616" h="1511">
                <a:moveTo>
                  <a:pt x="0" y="1511"/>
                </a:moveTo>
                <a:lnTo>
                  <a:pt x="261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9" name="object 2839"/>
          <p:cNvSpPr/>
          <p:nvPr/>
        </p:nvSpPr>
        <p:spPr>
          <a:xfrm>
            <a:off x="2203792" y="2287530"/>
            <a:ext cx="1193" cy="635"/>
          </a:xfrm>
          <a:custGeom>
            <a:avLst/>
            <a:gdLst/>
            <a:ahLst/>
            <a:cxnLst/>
            <a:rect l="l" t="t" r="r" b="b"/>
            <a:pathLst>
              <a:path w="1193" h="635">
                <a:moveTo>
                  <a:pt x="0" y="634"/>
                </a:moveTo>
                <a:lnTo>
                  <a:pt x="1193" y="0"/>
                </a:lnTo>
                <a:lnTo>
                  <a:pt x="1104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0" name="object 2840"/>
          <p:cNvSpPr/>
          <p:nvPr/>
        </p:nvSpPr>
        <p:spPr>
          <a:xfrm>
            <a:off x="2204512" y="2286182"/>
            <a:ext cx="2768" cy="1587"/>
          </a:xfrm>
          <a:custGeom>
            <a:avLst/>
            <a:gdLst/>
            <a:ahLst/>
            <a:cxnLst/>
            <a:rect l="l" t="t" r="r" b="b"/>
            <a:pathLst>
              <a:path w="2768" h="1587">
                <a:moveTo>
                  <a:pt x="469" y="1346"/>
                </a:moveTo>
                <a:lnTo>
                  <a:pt x="2768" y="0"/>
                </a:lnTo>
                <a:lnTo>
                  <a:pt x="0" y="158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1" name="object 2841"/>
          <p:cNvSpPr/>
          <p:nvPr/>
        </p:nvSpPr>
        <p:spPr>
          <a:xfrm>
            <a:off x="2197381" y="2290855"/>
            <a:ext cx="1739" cy="1028"/>
          </a:xfrm>
          <a:custGeom>
            <a:avLst/>
            <a:gdLst/>
            <a:ahLst/>
            <a:cxnLst/>
            <a:rect l="l" t="t" r="r" b="b"/>
            <a:pathLst>
              <a:path w="1739" h="1028">
                <a:moveTo>
                  <a:pt x="1739" y="0"/>
                </a:moveTo>
                <a:lnTo>
                  <a:pt x="0" y="1028"/>
                </a:lnTo>
                <a:lnTo>
                  <a:pt x="1422" y="24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2" name="object 2842"/>
          <p:cNvSpPr/>
          <p:nvPr/>
        </p:nvSpPr>
        <p:spPr>
          <a:xfrm>
            <a:off x="2196581" y="2290855"/>
            <a:ext cx="2540" cy="1511"/>
          </a:xfrm>
          <a:custGeom>
            <a:avLst/>
            <a:gdLst/>
            <a:ahLst/>
            <a:cxnLst/>
            <a:rect l="l" t="t" r="r" b="b"/>
            <a:pathLst>
              <a:path w="2539" h="1511">
                <a:moveTo>
                  <a:pt x="2539" y="0"/>
                </a:moveTo>
                <a:lnTo>
                  <a:pt x="0" y="151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3" name="object 2843"/>
          <p:cNvSpPr/>
          <p:nvPr/>
        </p:nvSpPr>
        <p:spPr>
          <a:xfrm>
            <a:off x="2196508" y="2290850"/>
            <a:ext cx="2616" cy="1511"/>
          </a:xfrm>
          <a:custGeom>
            <a:avLst/>
            <a:gdLst/>
            <a:ahLst/>
            <a:cxnLst/>
            <a:rect l="l" t="t" r="r" b="b"/>
            <a:pathLst>
              <a:path w="2616" h="1511">
                <a:moveTo>
                  <a:pt x="0" y="1511"/>
                </a:moveTo>
                <a:lnTo>
                  <a:pt x="261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4" name="object 2844"/>
          <p:cNvSpPr/>
          <p:nvPr/>
        </p:nvSpPr>
        <p:spPr>
          <a:xfrm>
            <a:off x="2203799" y="2287529"/>
            <a:ext cx="1181" cy="635"/>
          </a:xfrm>
          <a:custGeom>
            <a:avLst/>
            <a:gdLst/>
            <a:ahLst/>
            <a:cxnLst/>
            <a:rect l="l" t="t" r="r" b="b"/>
            <a:pathLst>
              <a:path w="1181" h="635">
                <a:moveTo>
                  <a:pt x="1104" y="0"/>
                </a:moveTo>
                <a:lnTo>
                  <a:pt x="1181" y="0"/>
                </a:lnTo>
                <a:lnTo>
                  <a:pt x="0" y="63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5" name="object 2845"/>
          <p:cNvSpPr/>
          <p:nvPr/>
        </p:nvSpPr>
        <p:spPr>
          <a:xfrm>
            <a:off x="2197381" y="2290855"/>
            <a:ext cx="1739" cy="1028"/>
          </a:xfrm>
          <a:custGeom>
            <a:avLst/>
            <a:gdLst/>
            <a:ahLst/>
            <a:cxnLst/>
            <a:rect l="l" t="t" r="r" b="b"/>
            <a:pathLst>
              <a:path w="1739" h="1028">
                <a:moveTo>
                  <a:pt x="1739" y="0"/>
                </a:moveTo>
                <a:lnTo>
                  <a:pt x="0" y="102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6" name="object 2846"/>
          <p:cNvSpPr/>
          <p:nvPr/>
        </p:nvSpPr>
        <p:spPr>
          <a:xfrm>
            <a:off x="2203792" y="2287530"/>
            <a:ext cx="1193" cy="635"/>
          </a:xfrm>
          <a:custGeom>
            <a:avLst/>
            <a:gdLst/>
            <a:ahLst/>
            <a:cxnLst/>
            <a:rect l="l" t="t" r="r" b="b"/>
            <a:pathLst>
              <a:path w="1193" h="635">
                <a:moveTo>
                  <a:pt x="0" y="634"/>
                </a:moveTo>
                <a:lnTo>
                  <a:pt x="1193" y="0"/>
                </a:lnTo>
                <a:lnTo>
                  <a:pt x="711" y="24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7" name="object 2847"/>
          <p:cNvSpPr/>
          <p:nvPr/>
        </p:nvSpPr>
        <p:spPr>
          <a:xfrm>
            <a:off x="2197383" y="2290853"/>
            <a:ext cx="1739" cy="1028"/>
          </a:xfrm>
          <a:custGeom>
            <a:avLst/>
            <a:gdLst/>
            <a:ahLst/>
            <a:cxnLst/>
            <a:rect l="l" t="t" r="r" b="b"/>
            <a:pathLst>
              <a:path w="1739" h="1028">
                <a:moveTo>
                  <a:pt x="1422" y="241"/>
                </a:moveTo>
                <a:lnTo>
                  <a:pt x="0" y="1028"/>
                </a:lnTo>
                <a:lnTo>
                  <a:pt x="1739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8" name="object 2848"/>
          <p:cNvSpPr/>
          <p:nvPr/>
        </p:nvSpPr>
        <p:spPr>
          <a:xfrm>
            <a:off x="2204906" y="2285946"/>
            <a:ext cx="2768" cy="1587"/>
          </a:xfrm>
          <a:custGeom>
            <a:avLst/>
            <a:gdLst/>
            <a:ahLst/>
            <a:cxnLst/>
            <a:rect l="l" t="t" r="r" b="b"/>
            <a:pathLst>
              <a:path w="2768" h="1587">
                <a:moveTo>
                  <a:pt x="2768" y="0"/>
                </a:moveTo>
                <a:lnTo>
                  <a:pt x="0" y="158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9" name="object 2849"/>
          <p:cNvSpPr/>
          <p:nvPr/>
        </p:nvSpPr>
        <p:spPr>
          <a:xfrm>
            <a:off x="2204982" y="2286182"/>
            <a:ext cx="2298" cy="1346"/>
          </a:xfrm>
          <a:custGeom>
            <a:avLst/>
            <a:gdLst/>
            <a:ahLst/>
            <a:cxnLst/>
            <a:rect l="l" t="t" r="r" b="b"/>
            <a:pathLst>
              <a:path w="2298" h="1346">
                <a:moveTo>
                  <a:pt x="0" y="1346"/>
                </a:moveTo>
                <a:lnTo>
                  <a:pt x="2298" y="0"/>
                </a:lnTo>
                <a:lnTo>
                  <a:pt x="558" y="95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0" name="object 2850"/>
          <p:cNvSpPr/>
          <p:nvPr/>
        </p:nvSpPr>
        <p:spPr>
          <a:xfrm>
            <a:off x="2196581" y="2290855"/>
            <a:ext cx="2540" cy="1511"/>
          </a:xfrm>
          <a:custGeom>
            <a:avLst/>
            <a:gdLst/>
            <a:ahLst/>
            <a:cxnLst/>
            <a:rect l="l" t="t" r="r" b="b"/>
            <a:pathLst>
              <a:path w="2539" h="1511">
                <a:moveTo>
                  <a:pt x="2539" y="0"/>
                </a:moveTo>
                <a:lnTo>
                  <a:pt x="0" y="151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1" name="object 2851"/>
          <p:cNvSpPr/>
          <p:nvPr/>
        </p:nvSpPr>
        <p:spPr>
          <a:xfrm>
            <a:off x="2204510" y="2287529"/>
            <a:ext cx="469" cy="241"/>
          </a:xfrm>
          <a:custGeom>
            <a:avLst/>
            <a:gdLst/>
            <a:ahLst/>
            <a:cxnLst/>
            <a:rect l="l" t="t" r="r" b="b"/>
            <a:pathLst>
              <a:path w="469" h="241">
                <a:moveTo>
                  <a:pt x="393" y="0"/>
                </a:moveTo>
                <a:lnTo>
                  <a:pt x="469" y="0"/>
                </a:lnTo>
                <a:lnTo>
                  <a:pt x="0" y="24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2" name="object 2852"/>
          <p:cNvSpPr/>
          <p:nvPr/>
        </p:nvSpPr>
        <p:spPr>
          <a:xfrm>
            <a:off x="2204989" y="2285940"/>
            <a:ext cx="2692" cy="1587"/>
          </a:xfrm>
          <a:custGeom>
            <a:avLst/>
            <a:gdLst/>
            <a:ahLst/>
            <a:cxnLst/>
            <a:rect l="l" t="t" r="r" b="b"/>
            <a:pathLst>
              <a:path w="2692" h="1587">
                <a:moveTo>
                  <a:pt x="1181" y="876"/>
                </a:moveTo>
                <a:lnTo>
                  <a:pt x="0" y="1587"/>
                </a:lnTo>
                <a:lnTo>
                  <a:pt x="2692" y="0"/>
                </a:lnTo>
                <a:lnTo>
                  <a:pt x="1181" y="876"/>
                </a:lnTo>
                <a:lnTo>
                  <a:pt x="2285" y="24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3" name="object 2853"/>
          <p:cNvSpPr/>
          <p:nvPr/>
        </p:nvSpPr>
        <p:spPr>
          <a:xfrm>
            <a:off x="2203796" y="2287525"/>
            <a:ext cx="1181" cy="635"/>
          </a:xfrm>
          <a:custGeom>
            <a:avLst/>
            <a:gdLst/>
            <a:ahLst/>
            <a:cxnLst/>
            <a:rect l="l" t="t" r="r" b="b"/>
            <a:pathLst>
              <a:path w="1181" h="635">
                <a:moveTo>
                  <a:pt x="711" y="241"/>
                </a:moveTo>
                <a:lnTo>
                  <a:pt x="1181" y="0"/>
                </a:lnTo>
                <a:lnTo>
                  <a:pt x="0" y="63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4" name="object 2854"/>
          <p:cNvSpPr/>
          <p:nvPr/>
        </p:nvSpPr>
        <p:spPr>
          <a:xfrm>
            <a:off x="2204901" y="2286181"/>
            <a:ext cx="2374" cy="1346"/>
          </a:xfrm>
          <a:custGeom>
            <a:avLst/>
            <a:gdLst/>
            <a:ahLst/>
            <a:cxnLst/>
            <a:rect l="l" t="t" r="r" b="b"/>
            <a:pathLst>
              <a:path w="2374" h="1346">
                <a:moveTo>
                  <a:pt x="635" y="952"/>
                </a:moveTo>
                <a:lnTo>
                  <a:pt x="2374" y="0"/>
                </a:lnTo>
                <a:lnTo>
                  <a:pt x="0" y="134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5" name="object 2855"/>
          <p:cNvSpPr/>
          <p:nvPr/>
        </p:nvSpPr>
        <p:spPr>
          <a:xfrm>
            <a:off x="2204982" y="2285941"/>
            <a:ext cx="2692" cy="1587"/>
          </a:xfrm>
          <a:custGeom>
            <a:avLst/>
            <a:gdLst/>
            <a:ahLst/>
            <a:cxnLst/>
            <a:rect l="l" t="t" r="r" b="b"/>
            <a:pathLst>
              <a:path w="2692" h="1587">
                <a:moveTo>
                  <a:pt x="0" y="1587"/>
                </a:moveTo>
                <a:lnTo>
                  <a:pt x="2692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6" name="object 2856"/>
          <p:cNvSpPr/>
          <p:nvPr/>
        </p:nvSpPr>
        <p:spPr>
          <a:xfrm>
            <a:off x="2204510" y="2287529"/>
            <a:ext cx="469" cy="241"/>
          </a:xfrm>
          <a:custGeom>
            <a:avLst/>
            <a:gdLst/>
            <a:ahLst/>
            <a:cxnLst/>
            <a:rect l="l" t="t" r="r" b="b"/>
            <a:pathLst>
              <a:path w="469" h="241">
                <a:moveTo>
                  <a:pt x="393" y="0"/>
                </a:moveTo>
                <a:lnTo>
                  <a:pt x="469" y="0"/>
                </a:lnTo>
                <a:lnTo>
                  <a:pt x="0" y="24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7" name="object 2857"/>
          <p:cNvSpPr/>
          <p:nvPr/>
        </p:nvSpPr>
        <p:spPr>
          <a:xfrm>
            <a:off x="2204510" y="2287529"/>
            <a:ext cx="469" cy="241"/>
          </a:xfrm>
          <a:custGeom>
            <a:avLst/>
            <a:gdLst/>
            <a:ahLst/>
            <a:cxnLst/>
            <a:rect l="l" t="t" r="r" b="b"/>
            <a:pathLst>
              <a:path w="469" h="241">
                <a:moveTo>
                  <a:pt x="393" y="0"/>
                </a:moveTo>
                <a:lnTo>
                  <a:pt x="469" y="0"/>
                </a:lnTo>
                <a:lnTo>
                  <a:pt x="0" y="24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8" name="object 2858"/>
          <p:cNvSpPr/>
          <p:nvPr/>
        </p:nvSpPr>
        <p:spPr>
          <a:xfrm>
            <a:off x="2196586" y="2290850"/>
            <a:ext cx="2540" cy="1511"/>
          </a:xfrm>
          <a:custGeom>
            <a:avLst/>
            <a:gdLst/>
            <a:ahLst/>
            <a:cxnLst/>
            <a:rect l="l" t="t" r="r" b="b"/>
            <a:pathLst>
              <a:path w="2539" h="1511">
                <a:moveTo>
                  <a:pt x="0" y="1511"/>
                </a:moveTo>
                <a:lnTo>
                  <a:pt x="254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9" name="object 2859"/>
          <p:cNvSpPr/>
          <p:nvPr/>
        </p:nvSpPr>
        <p:spPr>
          <a:xfrm>
            <a:off x="2210838" y="2320636"/>
            <a:ext cx="558" cy="317"/>
          </a:xfrm>
          <a:custGeom>
            <a:avLst/>
            <a:gdLst/>
            <a:ahLst/>
            <a:cxnLst/>
            <a:rect l="l" t="t" r="r" b="b"/>
            <a:pathLst>
              <a:path w="558" h="317">
                <a:moveTo>
                  <a:pt x="558" y="0"/>
                </a:moveTo>
                <a:lnTo>
                  <a:pt x="0" y="31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0" name="object 2860"/>
          <p:cNvSpPr/>
          <p:nvPr/>
        </p:nvSpPr>
        <p:spPr>
          <a:xfrm>
            <a:off x="2204979" y="2322061"/>
            <a:ext cx="3962" cy="2298"/>
          </a:xfrm>
          <a:custGeom>
            <a:avLst/>
            <a:gdLst/>
            <a:ahLst/>
            <a:cxnLst/>
            <a:rect l="l" t="t" r="r" b="b"/>
            <a:pathLst>
              <a:path w="3962" h="2298">
                <a:moveTo>
                  <a:pt x="3962" y="0"/>
                </a:moveTo>
                <a:lnTo>
                  <a:pt x="0" y="2298"/>
                </a:lnTo>
                <a:lnTo>
                  <a:pt x="3962" y="0"/>
                </a:lnTo>
                <a:lnTo>
                  <a:pt x="0" y="2298"/>
                </a:lnTo>
                <a:lnTo>
                  <a:pt x="3962" y="0"/>
                </a:lnTo>
                <a:lnTo>
                  <a:pt x="0" y="2298"/>
                </a:lnTo>
                <a:lnTo>
                  <a:pt x="3962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1" name="object 2861"/>
          <p:cNvSpPr/>
          <p:nvPr/>
        </p:nvSpPr>
        <p:spPr>
          <a:xfrm>
            <a:off x="2204986" y="2322064"/>
            <a:ext cx="3962" cy="2298"/>
          </a:xfrm>
          <a:custGeom>
            <a:avLst/>
            <a:gdLst/>
            <a:ahLst/>
            <a:cxnLst/>
            <a:rect l="l" t="t" r="r" b="b"/>
            <a:pathLst>
              <a:path w="3962" h="2298">
                <a:moveTo>
                  <a:pt x="3797" y="76"/>
                </a:moveTo>
                <a:lnTo>
                  <a:pt x="0" y="2298"/>
                </a:lnTo>
                <a:lnTo>
                  <a:pt x="3962" y="0"/>
                </a:lnTo>
                <a:lnTo>
                  <a:pt x="0" y="2298"/>
                </a:lnTo>
                <a:lnTo>
                  <a:pt x="3632" y="15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2" name="object 2862"/>
          <p:cNvSpPr/>
          <p:nvPr/>
        </p:nvSpPr>
        <p:spPr>
          <a:xfrm>
            <a:off x="2204979" y="2322061"/>
            <a:ext cx="3962" cy="2298"/>
          </a:xfrm>
          <a:custGeom>
            <a:avLst/>
            <a:gdLst/>
            <a:ahLst/>
            <a:cxnLst/>
            <a:rect l="l" t="t" r="r" b="b"/>
            <a:pathLst>
              <a:path w="3962" h="2298">
                <a:moveTo>
                  <a:pt x="3962" y="0"/>
                </a:moveTo>
                <a:lnTo>
                  <a:pt x="0" y="2298"/>
                </a:lnTo>
                <a:lnTo>
                  <a:pt x="3962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3" name="object 2863"/>
          <p:cNvSpPr/>
          <p:nvPr/>
        </p:nvSpPr>
        <p:spPr>
          <a:xfrm>
            <a:off x="2204982" y="2316916"/>
            <a:ext cx="12827" cy="7442"/>
          </a:xfrm>
          <a:custGeom>
            <a:avLst/>
            <a:gdLst/>
            <a:ahLst/>
            <a:cxnLst/>
            <a:rect l="l" t="t" r="r" b="b"/>
            <a:pathLst>
              <a:path w="12826" h="7442">
                <a:moveTo>
                  <a:pt x="0" y="7442"/>
                </a:moveTo>
                <a:lnTo>
                  <a:pt x="12827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4" name="object 2864"/>
          <p:cNvSpPr/>
          <p:nvPr/>
        </p:nvSpPr>
        <p:spPr>
          <a:xfrm>
            <a:off x="2209812" y="2321266"/>
            <a:ext cx="393" cy="241"/>
          </a:xfrm>
          <a:custGeom>
            <a:avLst/>
            <a:gdLst/>
            <a:ahLst/>
            <a:cxnLst/>
            <a:rect l="l" t="t" r="r" b="b"/>
            <a:pathLst>
              <a:path w="393" h="241">
                <a:moveTo>
                  <a:pt x="0" y="241"/>
                </a:moveTo>
                <a:lnTo>
                  <a:pt x="393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5" name="object 2865"/>
          <p:cNvSpPr/>
          <p:nvPr/>
        </p:nvSpPr>
        <p:spPr>
          <a:xfrm>
            <a:off x="2204982" y="2322136"/>
            <a:ext cx="3886" cy="2222"/>
          </a:xfrm>
          <a:custGeom>
            <a:avLst/>
            <a:gdLst/>
            <a:ahLst/>
            <a:cxnLst/>
            <a:rect l="l" t="t" r="r" b="b"/>
            <a:pathLst>
              <a:path w="3886" h="2222">
                <a:moveTo>
                  <a:pt x="0" y="2222"/>
                </a:moveTo>
                <a:lnTo>
                  <a:pt x="388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6" name="object 2866"/>
          <p:cNvSpPr/>
          <p:nvPr/>
        </p:nvSpPr>
        <p:spPr>
          <a:xfrm>
            <a:off x="2204980" y="2322219"/>
            <a:ext cx="3644" cy="2146"/>
          </a:xfrm>
          <a:custGeom>
            <a:avLst/>
            <a:gdLst/>
            <a:ahLst/>
            <a:cxnLst/>
            <a:rect l="l" t="t" r="r" b="b"/>
            <a:pathLst>
              <a:path w="3644" h="2146">
                <a:moveTo>
                  <a:pt x="3644" y="0"/>
                </a:moveTo>
                <a:lnTo>
                  <a:pt x="0" y="214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7" name="object 2867"/>
          <p:cNvSpPr/>
          <p:nvPr/>
        </p:nvSpPr>
        <p:spPr>
          <a:xfrm>
            <a:off x="2204977" y="2285940"/>
            <a:ext cx="18694" cy="32562"/>
          </a:xfrm>
          <a:custGeom>
            <a:avLst/>
            <a:gdLst/>
            <a:ahLst/>
            <a:cxnLst/>
            <a:rect l="l" t="t" r="r" b="b"/>
            <a:pathLst>
              <a:path w="18694" h="32562">
                <a:moveTo>
                  <a:pt x="558" y="1193"/>
                </a:moveTo>
                <a:lnTo>
                  <a:pt x="2298" y="241"/>
                </a:lnTo>
                <a:lnTo>
                  <a:pt x="0" y="1587"/>
                </a:lnTo>
                <a:lnTo>
                  <a:pt x="2705" y="0"/>
                </a:lnTo>
                <a:lnTo>
                  <a:pt x="18694" y="27571"/>
                </a:lnTo>
                <a:lnTo>
                  <a:pt x="10058" y="3256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8" name="object 2868"/>
          <p:cNvSpPr/>
          <p:nvPr/>
        </p:nvSpPr>
        <p:spPr>
          <a:xfrm>
            <a:off x="2205536" y="2285940"/>
            <a:ext cx="2146" cy="1193"/>
          </a:xfrm>
          <a:custGeom>
            <a:avLst/>
            <a:gdLst/>
            <a:ahLst/>
            <a:cxnLst/>
            <a:rect l="l" t="t" r="r" b="b"/>
            <a:pathLst>
              <a:path w="2146" h="1193">
                <a:moveTo>
                  <a:pt x="0" y="1193"/>
                </a:moveTo>
                <a:lnTo>
                  <a:pt x="214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9" name="object 2869"/>
          <p:cNvSpPr/>
          <p:nvPr/>
        </p:nvSpPr>
        <p:spPr>
          <a:xfrm>
            <a:off x="2205536" y="2285940"/>
            <a:ext cx="2146" cy="1193"/>
          </a:xfrm>
          <a:custGeom>
            <a:avLst/>
            <a:gdLst/>
            <a:ahLst/>
            <a:cxnLst/>
            <a:rect l="l" t="t" r="r" b="b"/>
            <a:pathLst>
              <a:path w="2146" h="1193">
                <a:moveTo>
                  <a:pt x="0" y="1193"/>
                </a:moveTo>
                <a:lnTo>
                  <a:pt x="214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0" name="object 2870"/>
          <p:cNvSpPr/>
          <p:nvPr/>
        </p:nvSpPr>
        <p:spPr>
          <a:xfrm>
            <a:off x="2204989" y="2285940"/>
            <a:ext cx="2692" cy="1587"/>
          </a:xfrm>
          <a:custGeom>
            <a:avLst/>
            <a:gdLst/>
            <a:ahLst/>
            <a:cxnLst/>
            <a:rect l="l" t="t" r="r" b="b"/>
            <a:pathLst>
              <a:path w="2692" h="1587">
                <a:moveTo>
                  <a:pt x="1181" y="876"/>
                </a:moveTo>
                <a:lnTo>
                  <a:pt x="2692" y="0"/>
                </a:lnTo>
                <a:lnTo>
                  <a:pt x="0" y="1587"/>
                </a:lnTo>
                <a:lnTo>
                  <a:pt x="2285" y="241"/>
                </a:lnTo>
                <a:lnTo>
                  <a:pt x="0" y="1587"/>
                </a:lnTo>
                <a:lnTo>
                  <a:pt x="2692" y="0"/>
                </a:lnTo>
                <a:lnTo>
                  <a:pt x="1181" y="87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1" name="object 2871"/>
          <p:cNvSpPr/>
          <p:nvPr/>
        </p:nvSpPr>
        <p:spPr>
          <a:xfrm>
            <a:off x="2218287" y="2314859"/>
            <a:ext cx="3086" cy="1816"/>
          </a:xfrm>
          <a:custGeom>
            <a:avLst/>
            <a:gdLst/>
            <a:ahLst/>
            <a:cxnLst/>
            <a:rect l="l" t="t" r="r" b="b"/>
            <a:pathLst>
              <a:path w="3086" h="1816">
                <a:moveTo>
                  <a:pt x="0" y="1816"/>
                </a:moveTo>
                <a:lnTo>
                  <a:pt x="308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2" name="object 2872"/>
          <p:cNvSpPr/>
          <p:nvPr/>
        </p:nvSpPr>
        <p:spPr>
          <a:xfrm>
            <a:off x="2219793" y="2306775"/>
            <a:ext cx="5778" cy="6731"/>
          </a:xfrm>
          <a:custGeom>
            <a:avLst/>
            <a:gdLst/>
            <a:ahLst/>
            <a:cxnLst/>
            <a:rect l="l" t="t" r="r" b="b"/>
            <a:pathLst>
              <a:path w="5778" h="6731">
                <a:moveTo>
                  <a:pt x="0" y="0"/>
                </a:moveTo>
                <a:lnTo>
                  <a:pt x="3886" y="6731"/>
                </a:lnTo>
                <a:lnTo>
                  <a:pt x="5778" y="5702"/>
                </a:lnTo>
                <a:lnTo>
                  <a:pt x="3886" y="6731"/>
                </a:lnTo>
                <a:lnTo>
                  <a:pt x="0" y="0"/>
                </a:lnTo>
                <a:lnTo>
                  <a:pt x="3886" y="6731"/>
                </a:lnTo>
                <a:lnTo>
                  <a:pt x="5778" y="5702"/>
                </a:lnTo>
                <a:lnTo>
                  <a:pt x="3886" y="6731"/>
                </a:lnTo>
                <a:lnTo>
                  <a:pt x="0" y="0"/>
                </a:lnTo>
                <a:lnTo>
                  <a:pt x="3886" y="6731"/>
                </a:lnTo>
                <a:lnTo>
                  <a:pt x="5778" y="5702"/>
                </a:lnTo>
                <a:lnTo>
                  <a:pt x="3886" y="6731"/>
                </a:lnTo>
                <a:lnTo>
                  <a:pt x="0" y="0"/>
                </a:lnTo>
                <a:lnTo>
                  <a:pt x="3886" y="6731"/>
                </a:lnTo>
                <a:lnTo>
                  <a:pt x="5778" y="5702"/>
                </a:lnTo>
                <a:lnTo>
                  <a:pt x="3886" y="6731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3" name="object 2873"/>
          <p:cNvSpPr/>
          <p:nvPr/>
        </p:nvSpPr>
        <p:spPr>
          <a:xfrm>
            <a:off x="2214327" y="2317626"/>
            <a:ext cx="2222" cy="1346"/>
          </a:xfrm>
          <a:custGeom>
            <a:avLst/>
            <a:gdLst/>
            <a:ahLst/>
            <a:cxnLst/>
            <a:rect l="l" t="t" r="r" b="b"/>
            <a:pathLst>
              <a:path w="2222" h="1346">
                <a:moveTo>
                  <a:pt x="0" y="1346"/>
                </a:moveTo>
                <a:lnTo>
                  <a:pt x="2222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4" name="object 2874"/>
          <p:cNvSpPr/>
          <p:nvPr/>
        </p:nvSpPr>
        <p:spPr>
          <a:xfrm>
            <a:off x="2223674" y="2303612"/>
            <a:ext cx="17183" cy="9893"/>
          </a:xfrm>
          <a:custGeom>
            <a:avLst/>
            <a:gdLst/>
            <a:ahLst/>
            <a:cxnLst/>
            <a:rect l="l" t="t" r="r" b="b"/>
            <a:pathLst>
              <a:path w="17183" h="9893">
                <a:moveTo>
                  <a:pt x="14097" y="1816"/>
                </a:moveTo>
                <a:lnTo>
                  <a:pt x="17183" y="0"/>
                </a:lnTo>
                <a:lnTo>
                  <a:pt x="8229" y="5219"/>
                </a:lnTo>
                <a:lnTo>
                  <a:pt x="17183" y="0"/>
                </a:lnTo>
                <a:lnTo>
                  <a:pt x="0" y="9893"/>
                </a:lnTo>
                <a:lnTo>
                  <a:pt x="5461" y="6731"/>
                </a:lnTo>
                <a:lnTo>
                  <a:pt x="1905" y="8864"/>
                </a:lnTo>
                <a:lnTo>
                  <a:pt x="5461" y="6731"/>
                </a:lnTo>
                <a:lnTo>
                  <a:pt x="0" y="9893"/>
                </a:lnTo>
                <a:lnTo>
                  <a:pt x="8229" y="5219"/>
                </a:lnTo>
                <a:lnTo>
                  <a:pt x="0" y="989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5" name="object 2875"/>
          <p:cNvSpPr/>
          <p:nvPr/>
        </p:nvSpPr>
        <p:spPr>
          <a:xfrm>
            <a:off x="2223508" y="2310344"/>
            <a:ext cx="5626" cy="3327"/>
          </a:xfrm>
          <a:custGeom>
            <a:avLst/>
            <a:gdLst/>
            <a:ahLst/>
            <a:cxnLst/>
            <a:rect l="l" t="t" r="r" b="b"/>
            <a:pathLst>
              <a:path w="5626" h="3327">
                <a:moveTo>
                  <a:pt x="165" y="3162"/>
                </a:moveTo>
                <a:lnTo>
                  <a:pt x="5626" y="0"/>
                </a:lnTo>
                <a:lnTo>
                  <a:pt x="165" y="3162"/>
                </a:lnTo>
                <a:lnTo>
                  <a:pt x="5626" y="0"/>
                </a:lnTo>
                <a:lnTo>
                  <a:pt x="0" y="332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6" name="object 2876"/>
          <p:cNvSpPr/>
          <p:nvPr/>
        </p:nvSpPr>
        <p:spPr>
          <a:xfrm>
            <a:off x="2223668" y="2303603"/>
            <a:ext cx="17195" cy="9906"/>
          </a:xfrm>
          <a:custGeom>
            <a:avLst/>
            <a:gdLst/>
            <a:ahLst/>
            <a:cxnLst/>
            <a:rect l="l" t="t" r="r" b="b"/>
            <a:pathLst>
              <a:path w="17195" h="9906">
                <a:moveTo>
                  <a:pt x="8242" y="5232"/>
                </a:moveTo>
                <a:lnTo>
                  <a:pt x="17195" y="0"/>
                </a:lnTo>
                <a:lnTo>
                  <a:pt x="0" y="9906"/>
                </a:lnTo>
                <a:lnTo>
                  <a:pt x="5473" y="6731"/>
                </a:lnTo>
                <a:lnTo>
                  <a:pt x="1905" y="887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7" name="object 2877"/>
          <p:cNvSpPr/>
          <p:nvPr/>
        </p:nvSpPr>
        <p:spPr>
          <a:xfrm>
            <a:off x="2223673" y="2310344"/>
            <a:ext cx="5461" cy="3162"/>
          </a:xfrm>
          <a:custGeom>
            <a:avLst/>
            <a:gdLst/>
            <a:ahLst/>
            <a:cxnLst/>
            <a:rect l="l" t="t" r="r" b="b"/>
            <a:pathLst>
              <a:path w="5461" h="3162">
                <a:moveTo>
                  <a:pt x="0" y="3162"/>
                </a:moveTo>
                <a:lnTo>
                  <a:pt x="5461" y="0"/>
                </a:lnTo>
                <a:lnTo>
                  <a:pt x="0" y="3162"/>
                </a:lnTo>
                <a:lnTo>
                  <a:pt x="5461" y="0"/>
                </a:lnTo>
                <a:lnTo>
                  <a:pt x="0" y="316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8" name="object 2878"/>
          <p:cNvSpPr/>
          <p:nvPr/>
        </p:nvSpPr>
        <p:spPr>
          <a:xfrm>
            <a:off x="2223673" y="2303613"/>
            <a:ext cx="17183" cy="9893"/>
          </a:xfrm>
          <a:custGeom>
            <a:avLst/>
            <a:gdLst/>
            <a:ahLst/>
            <a:cxnLst/>
            <a:rect l="l" t="t" r="r" b="b"/>
            <a:pathLst>
              <a:path w="17183" h="9893">
                <a:moveTo>
                  <a:pt x="0" y="9893"/>
                </a:moveTo>
                <a:lnTo>
                  <a:pt x="17183" y="0"/>
                </a:lnTo>
                <a:lnTo>
                  <a:pt x="14097" y="181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9" name="object 2879"/>
          <p:cNvSpPr/>
          <p:nvPr/>
        </p:nvSpPr>
        <p:spPr>
          <a:xfrm>
            <a:off x="2223673" y="2298457"/>
            <a:ext cx="26136" cy="15049"/>
          </a:xfrm>
          <a:custGeom>
            <a:avLst/>
            <a:gdLst/>
            <a:ahLst/>
            <a:cxnLst/>
            <a:rect l="l" t="t" r="r" b="b"/>
            <a:pathLst>
              <a:path w="26136" h="15049">
                <a:moveTo>
                  <a:pt x="0" y="15049"/>
                </a:moveTo>
                <a:lnTo>
                  <a:pt x="26136" y="0"/>
                </a:lnTo>
                <a:lnTo>
                  <a:pt x="24714" y="78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0" name="object 2880"/>
          <p:cNvSpPr/>
          <p:nvPr/>
        </p:nvSpPr>
        <p:spPr>
          <a:xfrm>
            <a:off x="2223673" y="2303613"/>
            <a:ext cx="17183" cy="9893"/>
          </a:xfrm>
          <a:custGeom>
            <a:avLst/>
            <a:gdLst/>
            <a:ahLst/>
            <a:cxnLst/>
            <a:rect l="l" t="t" r="r" b="b"/>
            <a:pathLst>
              <a:path w="17183" h="9893">
                <a:moveTo>
                  <a:pt x="0" y="9893"/>
                </a:moveTo>
                <a:lnTo>
                  <a:pt x="17183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1" name="object 2881"/>
          <p:cNvSpPr/>
          <p:nvPr/>
        </p:nvSpPr>
        <p:spPr>
          <a:xfrm>
            <a:off x="2223669" y="2310331"/>
            <a:ext cx="5473" cy="3175"/>
          </a:xfrm>
          <a:custGeom>
            <a:avLst/>
            <a:gdLst/>
            <a:ahLst/>
            <a:cxnLst/>
            <a:rect l="l" t="t" r="r" b="b"/>
            <a:pathLst>
              <a:path w="5473" h="3175">
                <a:moveTo>
                  <a:pt x="1905" y="2146"/>
                </a:moveTo>
                <a:lnTo>
                  <a:pt x="5473" y="0"/>
                </a:lnTo>
                <a:lnTo>
                  <a:pt x="0" y="3174"/>
                </a:lnTo>
                <a:lnTo>
                  <a:pt x="5473" y="0"/>
                </a:lnTo>
                <a:lnTo>
                  <a:pt x="0" y="3174"/>
                </a:lnTo>
                <a:lnTo>
                  <a:pt x="5473" y="0"/>
                </a:lnTo>
                <a:lnTo>
                  <a:pt x="0" y="317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2" name="object 2882"/>
          <p:cNvSpPr/>
          <p:nvPr/>
        </p:nvSpPr>
        <p:spPr>
          <a:xfrm>
            <a:off x="2223673" y="2303613"/>
            <a:ext cx="17183" cy="9893"/>
          </a:xfrm>
          <a:custGeom>
            <a:avLst/>
            <a:gdLst/>
            <a:ahLst/>
            <a:cxnLst/>
            <a:rect l="l" t="t" r="r" b="b"/>
            <a:pathLst>
              <a:path w="17183" h="9893">
                <a:moveTo>
                  <a:pt x="0" y="9893"/>
                </a:moveTo>
                <a:lnTo>
                  <a:pt x="8242" y="5219"/>
                </a:lnTo>
                <a:lnTo>
                  <a:pt x="5461" y="6730"/>
                </a:lnTo>
                <a:lnTo>
                  <a:pt x="8242" y="5219"/>
                </a:lnTo>
                <a:lnTo>
                  <a:pt x="5461" y="6730"/>
                </a:lnTo>
                <a:lnTo>
                  <a:pt x="8242" y="5219"/>
                </a:lnTo>
                <a:lnTo>
                  <a:pt x="17183" y="0"/>
                </a:lnTo>
                <a:lnTo>
                  <a:pt x="14097" y="181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3" name="object 2883"/>
          <p:cNvSpPr/>
          <p:nvPr/>
        </p:nvSpPr>
        <p:spPr>
          <a:xfrm>
            <a:off x="2229138" y="2298466"/>
            <a:ext cx="20675" cy="11874"/>
          </a:xfrm>
          <a:custGeom>
            <a:avLst/>
            <a:gdLst/>
            <a:ahLst/>
            <a:cxnLst/>
            <a:rect l="l" t="t" r="r" b="b"/>
            <a:pathLst>
              <a:path w="20675" h="11874">
                <a:moveTo>
                  <a:pt x="0" y="11874"/>
                </a:moveTo>
                <a:lnTo>
                  <a:pt x="2768" y="10375"/>
                </a:lnTo>
                <a:lnTo>
                  <a:pt x="0" y="11874"/>
                </a:lnTo>
                <a:lnTo>
                  <a:pt x="2768" y="10375"/>
                </a:lnTo>
                <a:lnTo>
                  <a:pt x="11722" y="5143"/>
                </a:lnTo>
                <a:lnTo>
                  <a:pt x="2768" y="10375"/>
                </a:lnTo>
                <a:lnTo>
                  <a:pt x="11722" y="5143"/>
                </a:lnTo>
                <a:lnTo>
                  <a:pt x="2768" y="10375"/>
                </a:lnTo>
                <a:lnTo>
                  <a:pt x="20675" y="0"/>
                </a:lnTo>
                <a:lnTo>
                  <a:pt x="15684" y="284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4" name="object 2884"/>
          <p:cNvSpPr/>
          <p:nvPr/>
        </p:nvSpPr>
        <p:spPr>
          <a:xfrm>
            <a:off x="2223673" y="2303613"/>
            <a:ext cx="17183" cy="9893"/>
          </a:xfrm>
          <a:custGeom>
            <a:avLst/>
            <a:gdLst/>
            <a:ahLst/>
            <a:cxnLst/>
            <a:rect l="l" t="t" r="r" b="b"/>
            <a:pathLst>
              <a:path w="17183" h="9893">
                <a:moveTo>
                  <a:pt x="0" y="9893"/>
                </a:moveTo>
                <a:lnTo>
                  <a:pt x="5461" y="6807"/>
                </a:lnTo>
                <a:lnTo>
                  <a:pt x="0" y="9893"/>
                </a:lnTo>
                <a:lnTo>
                  <a:pt x="5461" y="6730"/>
                </a:lnTo>
                <a:lnTo>
                  <a:pt x="17183" y="0"/>
                </a:lnTo>
                <a:lnTo>
                  <a:pt x="8242" y="5219"/>
                </a:lnTo>
                <a:lnTo>
                  <a:pt x="5461" y="6730"/>
                </a:lnTo>
                <a:lnTo>
                  <a:pt x="8242" y="5219"/>
                </a:lnTo>
                <a:lnTo>
                  <a:pt x="5461" y="6730"/>
                </a:lnTo>
                <a:lnTo>
                  <a:pt x="0" y="9893"/>
                </a:lnTo>
                <a:lnTo>
                  <a:pt x="5461" y="6730"/>
                </a:lnTo>
                <a:lnTo>
                  <a:pt x="1905" y="8864"/>
                </a:lnTo>
                <a:lnTo>
                  <a:pt x="5461" y="6730"/>
                </a:lnTo>
                <a:lnTo>
                  <a:pt x="0" y="9893"/>
                </a:lnTo>
                <a:lnTo>
                  <a:pt x="17183" y="0"/>
                </a:lnTo>
                <a:lnTo>
                  <a:pt x="5461" y="673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5" name="object 2885"/>
          <p:cNvSpPr/>
          <p:nvPr/>
        </p:nvSpPr>
        <p:spPr>
          <a:xfrm>
            <a:off x="2229142" y="2308835"/>
            <a:ext cx="2768" cy="1498"/>
          </a:xfrm>
          <a:custGeom>
            <a:avLst/>
            <a:gdLst/>
            <a:ahLst/>
            <a:cxnLst/>
            <a:rect l="l" t="t" r="r" b="b"/>
            <a:pathLst>
              <a:path w="2768" h="1498">
                <a:moveTo>
                  <a:pt x="2768" y="0"/>
                </a:moveTo>
                <a:lnTo>
                  <a:pt x="0" y="1498"/>
                </a:lnTo>
                <a:lnTo>
                  <a:pt x="2768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6" name="object 2886"/>
          <p:cNvSpPr/>
          <p:nvPr/>
        </p:nvSpPr>
        <p:spPr>
          <a:xfrm>
            <a:off x="2229138" y="2303609"/>
            <a:ext cx="11722" cy="6731"/>
          </a:xfrm>
          <a:custGeom>
            <a:avLst/>
            <a:gdLst/>
            <a:ahLst/>
            <a:cxnLst/>
            <a:rect l="l" t="t" r="r" b="b"/>
            <a:pathLst>
              <a:path w="11722" h="6731">
                <a:moveTo>
                  <a:pt x="0" y="6730"/>
                </a:moveTo>
                <a:lnTo>
                  <a:pt x="11722" y="0"/>
                </a:lnTo>
                <a:lnTo>
                  <a:pt x="8636" y="181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7" name="object 2887"/>
          <p:cNvSpPr/>
          <p:nvPr/>
        </p:nvSpPr>
        <p:spPr>
          <a:xfrm>
            <a:off x="2223673" y="2310344"/>
            <a:ext cx="5461" cy="3162"/>
          </a:xfrm>
          <a:custGeom>
            <a:avLst/>
            <a:gdLst/>
            <a:ahLst/>
            <a:cxnLst/>
            <a:rect l="l" t="t" r="r" b="b"/>
            <a:pathLst>
              <a:path w="5461" h="3162">
                <a:moveTo>
                  <a:pt x="0" y="3162"/>
                </a:moveTo>
                <a:lnTo>
                  <a:pt x="5461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8" name="object 2888"/>
          <p:cNvSpPr/>
          <p:nvPr/>
        </p:nvSpPr>
        <p:spPr>
          <a:xfrm>
            <a:off x="2240860" y="2298465"/>
            <a:ext cx="8953" cy="5143"/>
          </a:xfrm>
          <a:custGeom>
            <a:avLst/>
            <a:gdLst/>
            <a:ahLst/>
            <a:cxnLst/>
            <a:rect l="l" t="t" r="r" b="b"/>
            <a:pathLst>
              <a:path w="8953" h="5143">
                <a:moveTo>
                  <a:pt x="0" y="5143"/>
                </a:moveTo>
                <a:lnTo>
                  <a:pt x="8953" y="0"/>
                </a:lnTo>
                <a:lnTo>
                  <a:pt x="3962" y="284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9" name="object 2889"/>
          <p:cNvSpPr/>
          <p:nvPr/>
        </p:nvSpPr>
        <p:spPr>
          <a:xfrm>
            <a:off x="2231910" y="2303603"/>
            <a:ext cx="8953" cy="5232"/>
          </a:xfrm>
          <a:custGeom>
            <a:avLst/>
            <a:gdLst/>
            <a:ahLst/>
            <a:cxnLst/>
            <a:rect l="l" t="t" r="r" b="b"/>
            <a:pathLst>
              <a:path w="8953" h="5232">
                <a:moveTo>
                  <a:pt x="0" y="5232"/>
                </a:moveTo>
                <a:lnTo>
                  <a:pt x="8953" y="0"/>
                </a:lnTo>
                <a:lnTo>
                  <a:pt x="5867" y="182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0" name="object 2890"/>
          <p:cNvSpPr/>
          <p:nvPr/>
        </p:nvSpPr>
        <p:spPr>
          <a:xfrm>
            <a:off x="2237770" y="2298453"/>
            <a:ext cx="12039" cy="6972"/>
          </a:xfrm>
          <a:custGeom>
            <a:avLst/>
            <a:gdLst/>
            <a:ahLst/>
            <a:cxnLst/>
            <a:rect l="l" t="t" r="r" b="b"/>
            <a:pathLst>
              <a:path w="12039" h="6972">
                <a:moveTo>
                  <a:pt x="7048" y="2857"/>
                </a:moveTo>
                <a:lnTo>
                  <a:pt x="12039" y="0"/>
                </a:lnTo>
                <a:lnTo>
                  <a:pt x="0" y="6972"/>
                </a:lnTo>
                <a:lnTo>
                  <a:pt x="12039" y="0"/>
                </a:lnTo>
                <a:lnTo>
                  <a:pt x="7048" y="285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1" name="object 2891"/>
          <p:cNvSpPr/>
          <p:nvPr/>
        </p:nvSpPr>
        <p:spPr>
          <a:xfrm>
            <a:off x="2237771" y="2298456"/>
            <a:ext cx="12039" cy="6972"/>
          </a:xfrm>
          <a:custGeom>
            <a:avLst/>
            <a:gdLst/>
            <a:ahLst/>
            <a:cxnLst/>
            <a:rect l="l" t="t" r="r" b="b"/>
            <a:pathLst>
              <a:path w="12039" h="6972">
                <a:moveTo>
                  <a:pt x="0" y="6972"/>
                </a:moveTo>
                <a:lnTo>
                  <a:pt x="3086" y="5156"/>
                </a:lnTo>
                <a:lnTo>
                  <a:pt x="0" y="6972"/>
                </a:lnTo>
                <a:lnTo>
                  <a:pt x="6972" y="2933"/>
                </a:lnTo>
                <a:lnTo>
                  <a:pt x="3086" y="5156"/>
                </a:lnTo>
                <a:lnTo>
                  <a:pt x="12039" y="0"/>
                </a:lnTo>
                <a:lnTo>
                  <a:pt x="6972" y="293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2" name="object 2892"/>
          <p:cNvSpPr/>
          <p:nvPr/>
        </p:nvSpPr>
        <p:spPr>
          <a:xfrm>
            <a:off x="2231904" y="2303612"/>
            <a:ext cx="8953" cy="5219"/>
          </a:xfrm>
          <a:custGeom>
            <a:avLst/>
            <a:gdLst/>
            <a:ahLst/>
            <a:cxnLst/>
            <a:rect l="l" t="t" r="r" b="b"/>
            <a:pathLst>
              <a:path w="8953" h="5219">
                <a:moveTo>
                  <a:pt x="5867" y="1816"/>
                </a:moveTo>
                <a:lnTo>
                  <a:pt x="8953" y="0"/>
                </a:lnTo>
                <a:lnTo>
                  <a:pt x="0" y="5219"/>
                </a:lnTo>
                <a:lnTo>
                  <a:pt x="8953" y="0"/>
                </a:lnTo>
                <a:lnTo>
                  <a:pt x="5867" y="181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3" name="object 2893"/>
          <p:cNvSpPr/>
          <p:nvPr/>
        </p:nvSpPr>
        <p:spPr>
          <a:xfrm>
            <a:off x="2240860" y="2298465"/>
            <a:ext cx="8953" cy="5143"/>
          </a:xfrm>
          <a:custGeom>
            <a:avLst/>
            <a:gdLst/>
            <a:ahLst/>
            <a:cxnLst/>
            <a:rect l="l" t="t" r="r" b="b"/>
            <a:pathLst>
              <a:path w="8953" h="5143">
                <a:moveTo>
                  <a:pt x="0" y="5143"/>
                </a:moveTo>
                <a:lnTo>
                  <a:pt x="8953" y="0"/>
                </a:lnTo>
                <a:lnTo>
                  <a:pt x="3962" y="284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4" name="object 2894"/>
          <p:cNvSpPr/>
          <p:nvPr/>
        </p:nvSpPr>
        <p:spPr>
          <a:xfrm>
            <a:off x="2237771" y="2303612"/>
            <a:ext cx="3086" cy="1816"/>
          </a:xfrm>
          <a:custGeom>
            <a:avLst/>
            <a:gdLst/>
            <a:ahLst/>
            <a:cxnLst/>
            <a:rect l="l" t="t" r="r" b="b"/>
            <a:pathLst>
              <a:path w="3086" h="1816">
                <a:moveTo>
                  <a:pt x="0" y="1816"/>
                </a:moveTo>
                <a:lnTo>
                  <a:pt x="3086" y="0"/>
                </a:lnTo>
                <a:lnTo>
                  <a:pt x="0" y="181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5" name="object 2895"/>
          <p:cNvSpPr/>
          <p:nvPr/>
        </p:nvSpPr>
        <p:spPr>
          <a:xfrm>
            <a:off x="2240860" y="2298465"/>
            <a:ext cx="8953" cy="5143"/>
          </a:xfrm>
          <a:custGeom>
            <a:avLst/>
            <a:gdLst/>
            <a:ahLst/>
            <a:cxnLst/>
            <a:rect l="l" t="t" r="r" b="b"/>
            <a:pathLst>
              <a:path w="8953" h="5143">
                <a:moveTo>
                  <a:pt x="0" y="5143"/>
                </a:moveTo>
                <a:lnTo>
                  <a:pt x="8953" y="0"/>
                </a:lnTo>
                <a:lnTo>
                  <a:pt x="7518" y="78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6" name="object 2896"/>
          <p:cNvSpPr/>
          <p:nvPr/>
        </p:nvSpPr>
        <p:spPr>
          <a:xfrm>
            <a:off x="2237774" y="2303608"/>
            <a:ext cx="3086" cy="1816"/>
          </a:xfrm>
          <a:custGeom>
            <a:avLst/>
            <a:gdLst/>
            <a:ahLst/>
            <a:cxnLst/>
            <a:rect l="l" t="t" r="r" b="b"/>
            <a:pathLst>
              <a:path w="3086" h="1816">
                <a:moveTo>
                  <a:pt x="3086" y="0"/>
                </a:moveTo>
                <a:lnTo>
                  <a:pt x="0" y="181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7" name="object 2897"/>
          <p:cNvSpPr/>
          <p:nvPr/>
        </p:nvSpPr>
        <p:spPr>
          <a:xfrm>
            <a:off x="2240860" y="2298465"/>
            <a:ext cx="8953" cy="5143"/>
          </a:xfrm>
          <a:custGeom>
            <a:avLst/>
            <a:gdLst/>
            <a:ahLst/>
            <a:cxnLst/>
            <a:rect l="l" t="t" r="r" b="b"/>
            <a:pathLst>
              <a:path w="8953" h="5143">
                <a:moveTo>
                  <a:pt x="0" y="5143"/>
                </a:moveTo>
                <a:lnTo>
                  <a:pt x="8953" y="0"/>
                </a:lnTo>
                <a:lnTo>
                  <a:pt x="3962" y="284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8" name="object 2898"/>
          <p:cNvSpPr/>
          <p:nvPr/>
        </p:nvSpPr>
        <p:spPr>
          <a:xfrm>
            <a:off x="2244740" y="2298456"/>
            <a:ext cx="5067" cy="2933"/>
          </a:xfrm>
          <a:custGeom>
            <a:avLst/>
            <a:gdLst/>
            <a:ahLst/>
            <a:cxnLst/>
            <a:rect l="l" t="t" r="r" b="b"/>
            <a:pathLst>
              <a:path w="5067" h="2933">
                <a:moveTo>
                  <a:pt x="0" y="2933"/>
                </a:moveTo>
                <a:lnTo>
                  <a:pt x="5067" y="0"/>
                </a:lnTo>
                <a:lnTo>
                  <a:pt x="76" y="285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9" name="object 2899"/>
          <p:cNvSpPr/>
          <p:nvPr/>
        </p:nvSpPr>
        <p:spPr>
          <a:xfrm>
            <a:off x="2248385" y="2298463"/>
            <a:ext cx="1422" cy="787"/>
          </a:xfrm>
          <a:custGeom>
            <a:avLst/>
            <a:gdLst/>
            <a:ahLst/>
            <a:cxnLst/>
            <a:rect l="l" t="t" r="r" b="b"/>
            <a:pathLst>
              <a:path w="1422" h="787">
                <a:moveTo>
                  <a:pt x="0" y="787"/>
                </a:moveTo>
                <a:lnTo>
                  <a:pt x="1422" y="0"/>
                </a:lnTo>
                <a:lnTo>
                  <a:pt x="558" y="46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0" name="object 2900"/>
          <p:cNvSpPr/>
          <p:nvPr/>
        </p:nvSpPr>
        <p:spPr>
          <a:xfrm>
            <a:off x="2249810" y="2277708"/>
            <a:ext cx="35953" cy="20751"/>
          </a:xfrm>
          <a:custGeom>
            <a:avLst/>
            <a:gdLst/>
            <a:ahLst/>
            <a:cxnLst/>
            <a:rect l="l" t="t" r="r" b="b"/>
            <a:pathLst>
              <a:path w="35953" h="20751">
                <a:moveTo>
                  <a:pt x="0" y="20751"/>
                </a:moveTo>
                <a:lnTo>
                  <a:pt x="35953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1" name="object 2901"/>
          <p:cNvSpPr/>
          <p:nvPr/>
        </p:nvSpPr>
        <p:spPr>
          <a:xfrm>
            <a:off x="2248385" y="2298463"/>
            <a:ext cx="1422" cy="787"/>
          </a:xfrm>
          <a:custGeom>
            <a:avLst/>
            <a:gdLst/>
            <a:ahLst/>
            <a:cxnLst/>
            <a:rect l="l" t="t" r="r" b="b"/>
            <a:pathLst>
              <a:path w="1422" h="787">
                <a:moveTo>
                  <a:pt x="0" y="787"/>
                </a:moveTo>
                <a:lnTo>
                  <a:pt x="1422" y="0"/>
                </a:lnTo>
                <a:lnTo>
                  <a:pt x="558" y="46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2" name="object 2902"/>
          <p:cNvSpPr/>
          <p:nvPr/>
        </p:nvSpPr>
        <p:spPr>
          <a:xfrm>
            <a:off x="2248385" y="2298463"/>
            <a:ext cx="1422" cy="787"/>
          </a:xfrm>
          <a:custGeom>
            <a:avLst/>
            <a:gdLst/>
            <a:ahLst/>
            <a:cxnLst/>
            <a:rect l="l" t="t" r="r" b="b"/>
            <a:pathLst>
              <a:path w="1422" h="787">
                <a:moveTo>
                  <a:pt x="0" y="787"/>
                </a:moveTo>
                <a:lnTo>
                  <a:pt x="1422" y="0"/>
                </a:lnTo>
                <a:lnTo>
                  <a:pt x="558" y="46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3" name="object 2903"/>
          <p:cNvSpPr/>
          <p:nvPr/>
        </p:nvSpPr>
        <p:spPr>
          <a:xfrm>
            <a:off x="2248387" y="2283410"/>
            <a:ext cx="27482" cy="15836"/>
          </a:xfrm>
          <a:custGeom>
            <a:avLst/>
            <a:gdLst/>
            <a:ahLst/>
            <a:cxnLst/>
            <a:rect l="l" t="t" r="r" b="b"/>
            <a:pathLst>
              <a:path w="27482" h="15836">
                <a:moveTo>
                  <a:pt x="1422" y="15049"/>
                </a:moveTo>
                <a:lnTo>
                  <a:pt x="27482" y="0"/>
                </a:lnTo>
                <a:lnTo>
                  <a:pt x="0" y="1583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4" name="object 2904"/>
          <p:cNvSpPr/>
          <p:nvPr/>
        </p:nvSpPr>
        <p:spPr>
          <a:xfrm>
            <a:off x="2248938" y="2298465"/>
            <a:ext cx="876" cy="469"/>
          </a:xfrm>
          <a:custGeom>
            <a:avLst/>
            <a:gdLst/>
            <a:ahLst/>
            <a:cxnLst/>
            <a:rect l="l" t="t" r="r" b="b"/>
            <a:pathLst>
              <a:path w="876" h="469">
                <a:moveTo>
                  <a:pt x="0" y="469"/>
                </a:moveTo>
                <a:lnTo>
                  <a:pt x="87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5" name="object 2905"/>
          <p:cNvSpPr/>
          <p:nvPr/>
        </p:nvSpPr>
        <p:spPr>
          <a:xfrm>
            <a:off x="2244818" y="2298453"/>
            <a:ext cx="4991" cy="2857"/>
          </a:xfrm>
          <a:custGeom>
            <a:avLst/>
            <a:gdLst/>
            <a:ahLst/>
            <a:cxnLst/>
            <a:rect l="l" t="t" r="r" b="b"/>
            <a:pathLst>
              <a:path w="4991" h="2857">
                <a:moveTo>
                  <a:pt x="0" y="2857"/>
                </a:moveTo>
                <a:lnTo>
                  <a:pt x="4991" y="0"/>
                </a:lnTo>
                <a:lnTo>
                  <a:pt x="3568" y="80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6" name="object 2906"/>
          <p:cNvSpPr/>
          <p:nvPr/>
        </p:nvSpPr>
        <p:spPr>
          <a:xfrm>
            <a:off x="2244811" y="2298465"/>
            <a:ext cx="5003" cy="2844"/>
          </a:xfrm>
          <a:custGeom>
            <a:avLst/>
            <a:gdLst/>
            <a:ahLst/>
            <a:cxnLst/>
            <a:rect l="l" t="t" r="r" b="b"/>
            <a:pathLst>
              <a:path w="5003" h="2844">
                <a:moveTo>
                  <a:pt x="4127" y="469"/>
                </a:moveTo>
                <a:lnTo>
                  <a:pt x="5003" y="0"/>
                </a:lnTo>
                <a:lnTo>
                  <a:pt x="0" y="284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7" name="object 2907"/>
          <p:cNvSpPr/>
          <p:nvPr/>
        </p:nvSpPr>
        <p:spPr>
          <a:xfrm>
            <a:off x="2248385" y="2298463"/>
            <a:ext cx="1422" cy="787"/>
          </a:xfrm>
          <a:custGeom>
            <a:avLst/>
            <a:gdLst/>
            <a:ahLst/>
            <a:cxnLst/>
            <a:rect l="l" t="t" r="r" b="b"/>
            <a:pathLst>
              <a:path w="1422" h="787">
                <a:moveTo>
                  <a:pt x="0" y="787"/>
                </a:moveTo>
                <a:lnTo>
                  <a:pt x="1422" y="0"/>
                </a:lnTo>
                <a:lnTo>
                  <a:pt x="558" y="469"/>
                </a:lnTo>
                <a:lnTo>
                  <a:pt x="1422" y="0"/>
                </a:lnTo>
                <a:lnTo>
                  <a:pt x="0" y="78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8" name="object 2908"/>
          <p:cNvSpPr/>
          <p:nvPr/>
        </p:nvSpPr>
        <p:spPr>
          <a:xfrm>
            <a:off x="2244811" y="2298465"/>
            <a:ext cx="5003" cy="2844"/>
          </a:xfrm>
          <a:custGeom>
            <a:avLst/>
            <a:gdLst/>
            <a:ahLst/>
            <a:cxnLst/>
            <a:rect l="l" t="t" r="r" b="b"/>
            <a:pathLst>
              <a:path w="5003" h="2844">
                <a:moveTo>
                  <a:pt x="4127" y="469"/>
                </a:moveTo>
                <a:lnTo>
                  <a:pt x="5003" y="0"/>
                </a:lnTo>
                <a:lnTo>
                  <a:pt x="0" y="284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9" name="object 2909"/>
          <p:cNvSpPr/>
          <p:nvPr/>
        </p:nvSpPr>
        <p:spPr>
          <a:xfrm>
            <a:off x="2248380" y="2298465"/>
            <a:ext cx="1435" cy="787"/>
          </a:xfrm>
          <a:custGeom>
            <a:avLst/>
            <a:gdLst/>
            <a:ahLst/>
            <a:cxnLst/>
            <a:rect l="l" t="t" r="r" b="b"/>
            <a:pathLst>
              <a:path w="1435" h="787">
                <a:moveTo>
                  <a:pt x="558" y="469"/>
                </a:moveTo>
                <a:lnTo>
                  <a:pt x="1435" y="0"/>
                </a:lnTo>
                <a:lnTo>
                  <a:pt x="0" y="78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0" name="object 2910"/>
          <p:cNvSpPr/>
          <p:nvPr/>
        </p:nvSpPr>
        <p:spPr>
          <a:xfrm>
            <a:off x="2244818" y="2298453"/>
            <a:ext cx="4991" cy="2857"/>
          </a:xfrm>
          <a:custGeom>
            <a:avLst/>
            <a:gdLst/>
            <a:ahLst/>
            <a:cxnLst/>
            <a:rect l="l" t="t" r="r" b="b"/>
            <a:pathLst>
              <a:path w="4991" h="2857">
                <a:moveTo>
                  <a:pt x="0" y="2857"/>
                </a:moveTo>
                <a:lnTo>
                  <a:pt x="4991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1" name="object 2911"/>
          <p:cNvSpPr/>
          <p:nvPr/>
        </p:nvSpPr>
        <p:spPr>
          <a:xfrm>
            <a:off x="2258838" y="2277711"/>
            <a:ext cx="26924" cy="15519"/>
          </a:xfrm>
          <a:custGeom>
            <a:avLst/>
            <a:gdLst/>
            <a:ahLst/>
            <a:cxnLst/>
            <a:rect l="l" t="t" r="r" b="b"/>
            <a:pathLst>
              <a:path w="26924" h="15519">
                <a:moveTo>
                  <a:pt x="0" y="15519"/>
                </a:moveTo>
                <a:lnTo>
                  <a:pt x="26924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2" name="object 2912"/>
          <p:cNvSpPr/>
          <p:nvPr/>
        </p:nvSpPr>
        <p:spPr>
          <a:xfrm>
            <a:off x="2249810" y="2283410"/>
            <a:ext cx="26060" cy="15049"/>
          </a:xfrm>
          <a:custGeom>
            <a:avLst/>
            <a:gdLst/>
            <a:ahLst/>
            <a:cxnLst/>
            <a:rect l="l" t="t" r="r" b="b"/>
            <a:pathLst>
              <a:path w="26060" h="15049">
                <a:moveTo>
                  <a:pt x="0" y="15049"/>
                </a:moveTo>
                <a:lnTo>
                  <a:pt x="26060" y="0"/>
                </a:lnTo>
                <a:lnTo>
                  <a:pt x="17983" y="467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3" name="object 2913"/>
          <p:cNvSpPr/>
          <p:nvPr/>
        </p:nvSpPr>
        <p:spPr>
          <a:xfrm>
            <a:off x="2249810" y="2283410"/>
            <a:ext cx="26060" cy="15049"/>
          </a:xfrm>
          <a:custGeom>
            <a:avLst/>
            <a:gdLst/>
            <a:ahLst/>
            <a:cxnLst/>
            <a:rect l="l" t="t" r="r" b="b"/>
            <a:pathLst>
              <a:path w="26060" h="15049">
                <a:moveTo>
                  <a:pt x="0" y="15049"/>
                </a:moveTo>
                <a:lnTo>
                  <a:pt x="26060" y="0"/>
                </a:lnTo>
                <a:lnTo>
                  <a:pt x="0" y="15049"/>
                </a:lnTo>
                <a:lnTo>
                  <a:pt x="17983" y="4673"/>
                </a:lnTo>
                <a:lnTo>
                  <a:pt x="26060" y="0"/>
                </a:lnTo>
                <a:lnTo>
                  <a:pt x="17983" y="467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4" name="object 2914"/>
          <p:cNvSpPr/>
          <p:nvPr/>
        </p:nvSpPr>
        <p:spPr>
          <a:xfrm>
            <a:off x="2249810" y="2283410"/>
            <a:ext cx="26060" cy="15049"/>
          </a:xfrm>
          <a:custGeom>
            <a:avLst/>
            <a:gdLst/>
            <a:ahLst/>
            <a:cxnLst/>
            <a:rect l="l" t="t" r="r" b="b"/>
            <a:pathLst>
              <a:path w="26060" h="15049">
                <a:moveTo>
                  <a:pt x="0" y="15049"/>
                </a:moveTo>
                <a:lnTo>
                  <a:pt x="17983" y="4673"/>
                </a:lnTo>
                <a:lnTo>
                  <a:pt x="26060" y="0"/>
                </a:lnTo>
                <a:lnTo>
                  <a:pt x="17983" y="467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5" name="object 2915"/>
          <p:cNvSpPr/>
          <p:nvPr/>
        </p:nvSpPr>
        <p:spPr>
          <a:xfrm>
            <a:off x="2260264" y="2277311"/>
            <a:ext cx="40157" cy="24079"/>
          </a:xfrm>
          <a:custGeom>
            <a:avLst/>
            <a:gdLst/>
            <a:ahLst/>
            <a:cxnLst/>
            <a:rect l="l" t="t" r="r" b="b"/>
            <a:pathLst>
              <a:path w="40157" h="24079">
                <a:moveTo>
                  <a:pt x="0" y="15049"/>
                </a:moveTo>
                <a:lnTo>
                  <a:pt x="26212" y="0"/>
                </a:lnTo>
                <a:lnTo>
                  <a:pt x="40157" y="24079"/>
                </a:lnTo>
                <a:lnTo>
                  <a:pt x="26212" y="0"/>
                </a:lnTo>
                <a:lnTo>
                  <a:pt x="15595" y="609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6" name="object 2916"/>
          <p:cNvSpPr/>
          <p:nvPr/>
        </p:nvSpPr>
        <p:spPr>
          <a:xfrm>
            <a:off x="2258838" y="2277711"/>
            <a:ext cx="26924" cy="15519"/>
          </a:xfrm>
          <a:custGeom>
            <a:avLst/>
            <a:gdLst/>
            <a:ahLst/>
            <a:cxnLst/>
            <a:rect l="l" t="t" r="r" b="b"/>
            <a:pathLst>
              <a:path w="26924" h="15519">
                <a:moveTo>
                  <a:pt x="0" y="15519"/>
                </a:moveTo>
                <a:lnTo>
                  <a:pt x="26924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7" name="object 2917"/>
          <p:cNvSpPr/>
          <p:nvPr/>
        </p:nvSpPr>
        <p:spPr>
          <a:xfrm>
            <a:off x="2260269" y="2277709"/>
            <a:ext cx="25501" cy="14655"/>
          </a:xfrm>
          <a:custGeom>
            <a:avLst/>
            <a:gdLst/>
            <a:ahLst/>
            <a:cxnLst/>
            <a:rect l="l" t="t" r="r" b="b"/>
            <a:pathLst>
              <a:path w="25501" h="14655">
                <a:moveTo>
                  <a:pt x="7518" y="10375"/>
                </a:moveTo>
                <a:lnTo>
                  <a:pt x="25501" y="0"/>
                </a:lnTo>
                <a:lnTo>
                  <a:pt x="0" y="1465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8" name="object 2918"/>
          <p:cNvSpPr/>
          <p:nvPr/>
        </p:nvSpPr>
        <p:spPr>
          <a:xfrm>
            <a:off x="2275866" y="2277315"/>
            <a:ext cx="27635" cy="29463"/>
          </a:xfrm>
          <a:custGeom>
            <a:avLst/>
            <a:gdLst/>
            <a:ahLst/>
            <a:cxnLst/>
            <a:rect l="l" t="t" r="r" b="b"/>
            <a:pathLst>
              <a:path w="27635" h="29463">
                <a:moveTo>
                  <a:pt x="0" y="6096"/>
                </a:moveTo>
                <a:lnTo>
                  <a:pt x="10617" y="0"/>
                </a:lnTo>
                <a:lnTo>
                  <a:pt x="27635" y="2946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9" name="object 2919"/>
          <p:cNvSpPr/>
          <p:nvPr/>
        </p:nvSpPr>
        <p:spPr>
          <a:xfrm>
            <a:off x="2275866" y="2277315"/>
            <a:ext cx="27635" cy="29463"/>
          </a:xfrm>
          <a:custGeom>
            <a:avLst/>
            <a:gdLst/>
            <a:ahLst/>
            <a:cxnLst/>
            <a:rect l="l" t="t" r="r" b="b"/>
            <a:pathLst>
              <a:path w="27635" h="29463">
                <a:moveTo>
                  <a:pt x="0" y="6096"/>
                </a:moveTo>
                <a:lnTo>
                  <a:pt x="10617" y="0"/>
                </a:lnTo>
                <a:lnTo>
                  <a:pt x="27635" y="29464"/>
                </a:lnTo>
                <a:lnTo>
                  <a:pt x="10617" y="0"/>
                </a:lnTo>
                <a:lnTo>
                  <a:pt x="0" y="609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0" name="object 2920"/>
          <p:cNvSpPr/>
          <p:nvPr/>
        </p:nvSpPr>
        <p:spPr>
          <a:xfrm>
            <a:off x="2267788" y="2283411"/>
            <a:ext cx="8077" cy="4673"/>
          </a:xfrm>
          <a:custGeom>
            <a:avLst/>
            <a:gdLst/>
            <a:ahLst/>
            <a:cxnLst/>
            <a:rect l="l" t="t" r="r" b="b"/>
            <a:pathLst>
              <a:path w="8077" h="4673">
                <a:moveTo>
                  <a:pt x="0" y="4673"/>
                </a:moveTo>
                <a:lnTo>
                  <a:pt x="8077" y="0"/>
                </a:lnTo>
                <a:lnTo>
                  <a:pt x="0" y="467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1" name="object 2921"/>
          <p:cNvSpPr/>
          <p:nvPr/>
        </p:nvSpPr>
        <p:spPr>
          <a:xfrm>
            <a:off x="2275866" y="2277315"/>
            <a:ext cx="24549" cy="24079"/>
          </a:xfrm>
          <a:custGeom>
            <a:avLst/>
            <a:gdLst/>
            <a:ahLst/>
            <a:cxnLst/>
            <a:rect l="l" t="t" r="r" b="b"/>
            <a:pathLst>
              <a:path w="24549" h="24079">
                <a:moveTo>
                  <a:pt x="0" y="6096"/>
                </a:moveTo>
                <a:lnTo>
                  <a:pt x="10617" y="0"/>
                </a:lnTo>
                <a:lnTo>
                  <a:pt x="24549" y="24079"/>
                </a:lnTo>
                <a:lnTo>
                  <a:pt x="10617" y="0"/>
                </a:lnTo>
                <a:lnTo>
                  <a:pt x="9893" y="39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2" name="object 2922"/>
          <p:cNvSpPr/>
          <p:nvPr/>
        </p:nvSpPr>
        <p:spPr>
          <a:xfrm>
            <a:off x="2275866" y="2277315"/>
            <a:ext cx="24549" cy="24079"/>
          </a:xfrm>
          <a:custGeom>
            <a:avLst/>
            <a:gdLst/>
            <a:ahLst/>
            <a:cxnLst/>
            <a:rect l="l" t="t" r="r" b="b"/>
            <a:pathLst>
              <a:path w="24549" h="24079">
                <a:moveTo>
                  <a:pt x="0" y="6096"/>
                </a:moveTo>
                <a:lnTo>
                  <a:pt x="10617" y="0"/>
                </a:lnTo>
                <a:lnTo>
                  <a:pt x="24549" y="2407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3" name="object 2923"/>
          <p:cNvSpPr/>
          <p:nvPr/>
        </p:nvSpPr>
        <p:spPr>
          <a:xfrm>
            <a:off x="2286477" y="2277313"/>
            <a:ext cx="13944" cy="24079"/>
          </a:xfrm>
          <a:custGeom>
            <a:avLst/>
            <a:gdLst/>
            <a:ahLst/>
            <a:cxnLst/>
            <a:rect l="l" t="t" r="r" b="b"/>
            <a:pathLst>
              <a:path w="13944" h="24079">
                <a:moveTo>
                  <a:pt x="0" y="0"/>
                </a:moveTo>
                <a:lnTo>
                  <a:pt x="13944" y="2407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4" name="object 2924"/>
          <p:cNvSpPr/>
          <p:nvPr/>
        </p:nvSpPr>
        <p:spPr>
          <a:xfrm>
            <a:off x="1531617" y="2315013"/>
            <a:ext cx="3886" cy="2057"/>
          </a:xfrm>
          <a:custGeom>
            <a:avLst/>
            <a:gdLst/>
            <a:ahLst/>
            <a:cxnLst/>
            <a:rect l="l" t="t" r="r" b="b"/>
            <a:pathLst>
              <a:path w="3886" h="2057">
                <a:moveTo>
                  <a:pt x="3886" y="2057"/>
                </a:moveTo>
                <a:lnTo>
                  <a:pt x="3098" y="1892"/>
                </a:lnTo>
                <a:lnTo>
                  <a:pt x="2222" y="1663"/>
                </a:lnTo>
                <a:lnTo>
                  <a:pt x="1828" y="1498"/>
                </a:lnTo>
                <a:lnTo>
                  <a:pt x="1435" y="1181"/>
                </a:lnTo>
                <a:lnTo>
                  <a:pt x="634" y="711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5" name="object 2925"/>
          <p:cNvSpPr/>
          <p:nvPr/>
        </p:nvSpPr>
        <p:spPr>
          <a:xfrm>
            <a:off x="1532174" y="2309473"/>
            <a:ext cx="635" cy="2768"/>
          </a:xfrm>
          <a:custGeom>
            <a:avLst/>
            <a:gdLst/>
            <a:ahLst/>
            <a:cxnLst/>
            <a:rect l="l" t="t" r="r" b="b"/>
            <a:pathLst>
              <a:path w="634" h="2768">
                <a:moveTo>
                  <a:pt x="634" y="2768"/>
                </a:moveTo>
                <a:lnTo>
                  <a:pt x="469" y="2603"/>
                </a:lnTo>
                <a:lnTo>
                  <a:pt x="317" y="2298"/>
                </a:lnTo>
                <a:lnTo>
                  <a:pt x="165" y="1739"/>
                </a:lnTo>
                <a:lnTo>
                  <a:pt x="0" y="1181"/>
                </a:lnTo>
                <a:lnTo>
                  <a:pt x="0" y="622"/>
                </a:lnTo>
                <a:lnTo>
                  <a:pt x="7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6" name="object 2926"/>
          <p:cNvSpPr/>
          <p:nvPr/>
        </p:nvSpPr>
        <p:spPr>
          <a:xfrm>
            <a:off x="1538992" y="2310735"/>
            <a:ext cx="1422" cy="2692"/>
          </a:xfrm>
          <a:custGeom>
            <a:avLst/>
            <a:gdLst/>
            <a:ahLst/>
            <a:cxnLst/>
            <a:rect l="l" t="t" r="r" b="b"/>
            <a:pathLst>
              <a:path w="1422" h="2692">
                <a:moveTo>
                  <a:pt x="1422" y="0"/>
                </a:moveTo>
                <a:lnTo>
                  <a:pt x="1346" y="393"/>
                </a:lnTo>
                <a:lnTo>
                  <a:pt x="1181" y="876"/>
                </a:lnTo>
                <a:lnTo>
                  <a:pt x="863" y="1663"/>
                </a:lnTo>
                <a:lnTo>
                  <a:pt x="469" y="2222"/>
                </a:lnTo>
                <a:lnTo>
                  <a:pt x="0" y="269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7" name="object 2927"/>
          <p:cNvSpPr/>
          <p:nvPr/>
        </p:nvSpPr>
        <p:spPr>
          <a:xfrm>
            <a:off x="1543424" y="2319214"/>
            <a:ext cx="4597" cy="1498"/>
          </a:xfrm>
          <a:custGeom>
            <a:avLst/>
            <a:gdLst/>
            <a:ahLst/>
            <a:cxnLst/>
            <a:rect l="l" t="t" r="r" b="b"/>
            <a:pathLst>
              <a:path w="4597" h="1498">
                <a:moveTo>
                  <a:pt x="0" y="1422"/>
                </a:moveTo>
                <a:lnTo>
                  <a:pt x="787" y="1498"/>
                </a:lnTo>
                <a:lnTo>
                  <a:pt x="952" y="1498"/>
                </a:lnTo>
                <a:lnTo>
                  <a:pt x="1739" y="1422"/>
                </a:lnTo>
                <a:lnTo>
                  <a:pt x="2374" y="1346"/>
                </a:lnTo>
                <a:lnTo>
                  <a:pt x="3009" y="1028"/>
                </a:lnTo>
                <a:lnTo>
                  <a:pt x="3886" y="622"/>
                </a:lnTo>
                <a:lnTo>
                  <a:pt x="4597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8" name="object 2928"/>
          <p:cNvSpPr/>
          <p:nvPr/>
        </p:nvSpPr>
        <p:spPr>
          <a:xfrm>
            <a:off x="1549521" y="2312083"/>
            <a:ext cx="876" cy="5219"/>
          </a:xfrm>
          <a:custGeom>
            <a:avLst/>
            <a:gdLst/>
            <a:ahLst/>
            <a:cxnLst/>
            <a:rect l="l" t="t" r="r" b="b"/>
            <a:pathLst>
              <a:path w="876" h="5219">
                <a:moveTo>
                  <a:pt x="317" y="0"/>
                </a:moveTo>
                <a:lnTo>
                  <a:pt x="558" y="241"/>
                </a:lnTo>
                <a:lnTo>
                  <a:pt x="635" y="711"/>
                </a:lnTo>
                <a:lnTo>
                  <a:pt x="787" y="1346"/>
                </a:lnTo>
                <a:lnTo>
                  <a:pt x="876" y="2057"/>
                </a:lnTo>
                <a:lnTo>
                  <a:pt x="876" y="2933"/>
                </a:lnTo>
                <a:lnTo>
                  <a:pt x="787" y="3086"/>
                </a:lnTo>
                <a:lnTo>
                  <a:pt x="558" y="3962"/>
                </a:lnTo>
                <a:lnTo>
                  <a:pt x="393" y="4597"/>
                </a:lnTo>
                <a:lnTo>
                  <a:pt x="0" y="521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9" name="object 2929"/>
          <p:cNvSpPr/>
          <p:nvPr/>
        </p:nvSpPr>
        <p:spPr>
          <a:xfrm>
            <a:off x="1564021" y="2251651"/>
            <a:ext cx="4508" cy="12674"/>
          </a:xfrm>
          <a:custGeom>
            <a:avLst/>
            <a:gdLst/>
            <a:ahLst/>
            <a:cxnLst/>
            <a:rect l="l" t="t" r="r" b="b"/>
            <a:pathLst>
              <a:path w="4508" h="12674">
                <a:moveTo>
                  <a:pt x="4508" y="12674"/>
                </a:moveTo>
                <a:lnTo>
                  <a:pt x="3949" y="10299"/>
                </a:lnTo>
                <a:lnTo>
                  <a:pt x="3479" y="8001"/>
                </a:lnTo>
                <a:lnTo>
                  <a:pt x="3403" y="7683"/>
                </a:lnTo>
                <a:lnTo>
                  <a:pt x="3403" y="7442"/>
                </a:lnTo>
                <a:lnTo>
                  <a:pt x="2921" y="5549"/>
                </a:lnTo>
                <a:lnTo>
                  <a:pt x="3162" y="5384"/>
                </a:lnTo>
                <a:lnTo>
                  <a:pt x="2451" y="3644"/>
                </a:lnTo>
                <a:lnTo>
                  <a:pt x="1816" y="2133"/>
                </a:lnTo>
                <a:lnTo>
                  <a:pt x="1651" y="2057"/>
                </a:lnTo>
                <a:lnTo>
                  <a:pt x="711" y="711"/>
                </a:lnTo>
                <a:lnTo>
                  <a:pt x="393" y="317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0" name="object 2930"/>
          <p:cNvSpPr/>
          <p:nvPr/>
        </p:nvSpPr>
        <p:spPr>
          <a:xfrm>
            <a:off x="1568923" y="2265277"/>
            <a:ext cx="3251" cy="3403"/>
          </a:xfrm>
          <a:custGeom>
            <a:avLst/>
            <a:gdLst/>
            <a:ahLst/>
            <a:cxnLst/>
            <a:rect l="l" t="t" r="r" b="b"/>
            <a:pathLst>
              <a:path w="3251" h="3403">
                <a:moveTo>
                  <a:pt x="3251" y="3403"/>
                </a:moveTo>
                <a:lnTo>
                  <a:pt x="2692" y="3327"/>
                </a:lnTo>
                <a:lnTo>
                  <a:pt x="2146" y="3009"/>
                </a:lnTo>
                <a:lnTo>
                  <a:pt x="1739" y="2768"/>
                </a:lnTo>
                <a:lnTo>
                  <a:pt x="1346" y="2451"/>
                </a:lnTo>
                <a:lnTo>
                  <a:pt x="876" y="1905"/>
                </a:lnTo>
                <a:lnTo>
                  <a:pt x="482" y="1181"/>
                </a:lnTo>
                <a:lnTo>
                  <a:pt x="165" y="711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1" name="object 2931"/>
          <p:cNvSpPr/>
          <p:nvPr/>
        </p:nvSpPr>
        <p:spPr>
          <a:xfrm>
            <a:off x="1575268" y="2263214"/>
            <a:ext cx="1422" cy="4432"/>
          </a:xfrm>
          <a:custGeom>
            <a:avLst/>
            <a:gdLst/>
            <a:ahLst/>
            <a:cxnLst/>
            <a:rect l="l" t="t" r="r" b="b"/>
            <a:pathLst>
              <a:path w="1422" h="4432">
                <a:moveTo>
                  <a:pt x="1181" y="0"/>
                </a:moveTo>
                <a:lnTo>
                  <a:pt x="1346" y="393"/>
                </a:lnTo>
                <a:lnTo>
                  <a:pt x="1346" y="876"/>
                </a:lnTo>
                <a:lnTo>
                  <a:pt x="1422" y="1422"/>
                </a:lnTo>
                <a:lnTo>
                  <a:pt x="1257" y="2057"/>
                </a:lnTo>
                <a:lnTo>
                  <a:pt x="1104" y="2768"/>
                </a:lnTo>
                <a:lnTo>
                  <a:pt x="711" y="3403"/>
                </a:lnTo>
                <a:lnTo>
                  <a:pt x="393" y="3962"/>
                </a:lnTo>
                <a:lnTo>
                  <a:pt x="0" y="443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2" name="object 2932"/>
          <p:cNvSpPr/>
          <p:nvPr/>
        </p:nvSpPr>
        <p:spPr>
          <a:xfrm>
            <a:off x="1604244" y="2211658"/>
            <a:ext cx="1828" cy="7759"/>
          </a:xfrm>
          <a:custGeom>
            <a:avLst/>
            <a:gdLst/>
            <a:ahLst/>
            <a:cxnLst/>
            <a:rect l="l" t="t" r="r" b="b"/>
            <a:pathLst>
              <a:path w="1828" h="7759">
                <a:moveTo>
                  <a:pt x="165" y="0"/>
                </a:moveTo>
                <a:lnTo>
                  <a:pt x="0" y="1905"/>
                </a:lnTo>
                <a:lnTo>
                  <a:pt x="88" y="2133"/>
                </a:lnTo>
                <a:lnTo>
                  <a:pt x="406" y="4038"/>
                </a:lnTo>
                <a:lnTo>
                  <a:pt x="723" y="5626"/>
                </a:lnTo>
                <a:lnTo>
                  <a:pt x="952" y="5702"/>
                </a:lnTo>
                <a:lnTo>
                  <a:pt x="1511" y="7277"/>
                </a:lnTo>
                <a:lnTo>
                  <a:pt x="1587" y="7518"/>
                </a:lnTo>
                <a:lnTo>
                  <a:pt x="1828" y="775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3" name="object 2933"/>
          <p:cNvSpPr/>
          <p:nvPr/>
        </p:nvSpPr>
        <p:spPr>
          <a:xfrm>
            <a:off x="1673307" y="2272402"/>
            <a:ext cx="8242" cy="2298"/>
          </a:xfrm>
          <a:custGeom>
            <a:avLst/>
            <a:gdLst/>
            <a:ahLst/>
            <a:cxnLst/>
            <a:rect l="l" t="t" r="r" b="b"/>
            <a:pathLst>
              <a:path w="8242" h="2298">
                <a:moveTo>
                  <a:pt x="8242" y="1981"/>
                </a:moveTo>
                <a:lnTo>
                  <a:pt x="8001" y="2146"/>
                </a:lnTo>
                <a:lnTo>
                  <a:pt x="7848" y="2222"/>
                </a:lnTo>
                <a:lnTo>
                  <a:pt x="7531" y="2222"/>
                </a:lnTo>
                <a:lnTo>
                  <a:pt x="6096" y="2222"/>
                </a:lnTo>
                <a:lnTo>
                  <a:pt x="5867" y="2298"/>
                </a:lnTo>
                <a:lnTo>
                  <a:pt x="4521" y="1981"/>
                </a:lnTo>
                <a:lnTo>
                  <a:pt x="2616" y="1511"/>
                </a:lnTo>
                <a:lnTo>
                  <a:pt x="2540" y="1346"/>
                </a:lnTo>
                <a:lnTo>
                  <a:pt x="635" y="469"/>
                </a:lnTo>
                <a:lnTo>
                  <a:pt x="317" y="393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4" name="object 2934"/>
          <p:cNvSpPr/>
          <p:nvPr/>
        </p:nvSpPr>
        <p:spPr>
          <a:xfrm>
            <a:off x="1672758" y="2268284"/>
            <a:ext cx="9893" cy="3556"/>
          </a:xfrm>
          <a:custGeom>
            <a:avLst/>
            <a:gdLst/>
            <a:ahLst/>
            <a:cxnLst/>
            <a:rect l="l" t="t" r="r" b="b"/>
            <a:pathLst>
              <a:path w="9893" h="3556">
                <a:moveTo>
                  <a:pt x="0" y="0"/>
                </a:moveTo>
                <a:lnTo>
                  <a:pt x="1104" y="1104"/>
                </a:lnTo>
                <a:lnTo>
                  <a:pt x="1270" y="1193"/>
                </a:lnTo>
                <a:lnTo>
                  <a:pt x="2616" y="1981"/>
                </a:lnTo>
                <a:lnTo>
                  <a:pt x="3962" y="2768"/>
                </a:lnTo>
                <a:lnTo>
                  <a:pt x="4114" y="2768"/>
                </a:lnTo>
                <a:lnTo>
                  <a:pt x="5537" y="3251"/>
                </a:lnTo>
                <a:lnTo>
                  <a:pt x="6731" y="3556"/>
                </a:lnTo>
                <a:lnTo>
                  <a:pt x="6896" y="3479"/>
                </a:lnTo>
                <a:lnTo>
                  <a:pt x="8077" y="3479"/>
                </a:lnTo>
                <a:lnTo>
                  <a:pt x="8953" y="3479"/>
                </a:lnTo>
                <a:lnTo>
                  <a:pt x="9105" y="3403"/>
                </a:lnTo>
                <a:lnTo>
                  <a:pt x="9893" y="308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5" name="object 2935"/>
          <p:cNvSpPr/>
          <p:nvPr/>
        </p:nvSpPr>
        <p:spPr>
          <a:xfrm>
            <a:off x="1677113" y="2253632"/>
            <a:ext cx="8636" cy="3175"/>
          </a:xfrm>
          <a:custGeom>
            <a:avLst/>
            <a:gdLst/>
            <a:ahLst/>
            <a:cxnLst/>
            <a:rect l="l" t="t" r="r" b="b"/>
            <a:pathLst>
              <a:path w="8636" h="3175">
                <a:moveTo>
                  <a:pt x="0" y="0"/>
                </a:moveTo>
                <a:lnTo>
                  <a:pt x="1739" y="0"/>
                </a:lnTo>
                <a:lnTo>
                  <a:pt x="1905" y="0"/>
                </a:lnTo>
                <a:lnTo>
                  <a:pt x="3644" y="393"/>
                </a:lnTo>
                <a:lnTo>
                  <a:pt x="5067" y="711"/>
                </a:lnTo>
                <a:lnTo>
                  <a:pt x="5232" y="876"/>
                </a:lnTo>
                <a:lnTo>
                  <a:pt x="6578" y="1587"/>
                </a:lnTo>
                <a:lnTo>
                  <a:pt x="7683" y="2222"/>
                </a:lnTo>
                <a:lnTo>
                  <a:pt x="8636" y="317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6" name="object 2936"/>
          <p:cNvSpPr/>
          <p:nvPr/>
        </p:nvSpPr>
        <p:spPr>
          <a:xfrm>
            <a:off x="1509843" y="2284836"/>
            <a:ext cx="13944" cy="18453"/>
          </a:xfrm>
          <a:custGeom>
            <a:avLst/>
            <a:gdLst/>
            <a:ahLst/>
            <a:cxnLst/>
            <a:rect l="l" t="t" r="r" b="b"/>
            <a:pathLst>
              <a:path w="13944" h="18453">
                <a:moveTo>
                  <a:pt x="13779" y="0"/>
                </a:moveTo>
                <a:lnTo>
                  <a:pt x="13944" y="76"/>
                </a:lnTo>
                <a:lnTo>
                  <a:pt x="3327" y="18453"/>
                </a:lnTo>
                <a:lnTo>
                  <a:pt x="0" y="16548"/>
                </a:lnTo>
                <a:lnTo>
                  <a:pt x="952" y="1710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7" name="object 2937"/>
          <p:cNvSpPr/>
          <p:nvPr/>
        </p:nvSpPr>
        <p:spPr>
          <a:xfrm>
            <a:off x="1505805" y="2280638"/>
            <a:ext cx="16713" cy="20751"/>
          </a:xfrm>
          <a:custGeom>
            <a:avLst/>
            <a:gdLst/>
            <a:ahLst/>
            <a:cxnLst/>
            <a:rect l="l" t="t" r="r" b="b"/>
            <a:pathLst>
              <a:path w="16713" h="20751">
                <a:moveTo>
                  <a:pt x="4038" y="20751"/>
                </a:moveTo>
                <a:lnTo>
                  <a:pt x="0" y="18453"/>
                </a:lnTo>
                <a:lnTo>
                  <a:pt x="10617" y="0"/>
                </a:lnTo>
                <a:lnTo>
                  <a:pt x="16713" y="347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8" name="object 2938"/>
          <p:cNvSpPr/>
          <p:nvPr/>
        </p:nvSpPr>
        <p:spPr>
          <a:xfrm>
            <a:off x="1513170" y="2303292"/>
            <a:ext cx="9423" cy="21856"/>
          </a:xfrm>
          <a:custGeom>
            <a:avLst/>
            <a:gdLst/>
            <a:ahLst/>
            <a:cxnLst/>
            <a:rect l="l" t="t" r="r" b="b"/>
            <a:pathLst>
              <a:path w="9423" h="21856">
                <a:moveTo>
                  <a:pt x="0" y="0"/>
                </a:moveTo>
                <a:lnTo>
                  <a:pt x="9347" y="5461"/>
                </a:lnTo>
                <a:lnTo>
                  <a:pt x="9423" y="5308"/>
                </a:lnTo>
                <a:lnTo>
                  <a:pt x="1739" y="18694"/>
                </a:lnTo>
                <a:lnTo>
                  <a:pt x="7124" y="21856"/>
                </a:lnTo>
                <a:lnTo>
                  <a:pt x="1739" y="18694"/>
                </a:lnTo>
                <a:lnTo>
                  <a:pt x="5067" y="12903"/>
                </a:lnTo>
                <a:lnTo>
                  <a:pt x="3251" y="1607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9" name="object 2939"/>
          <p:cNvSpPr/>
          <p:nvPr/>
        </p:nvSpPr>
        <p:spPr>
          <a:xfrm>
            <a:off x="1507230" y="2299886"/>
            <a:ext cx="2298" cy="1346"/>
          </a:xfrm>
          <a:custGeom>
            <a:avLst/>
            <a:gdLst/>
            <a:ahLst/>
            <a:cxnLst/>
            <a:rect l="l" t="t" r="r" b="b"/>
            <a:pathLst>
              <a:path w="2298" h="1346">
                <a:moveTo>
                  <a:pt x="1739" y="1028"/>
                </a:moveTo>
                <a:lnTo>
                  <a:pt x="0" y="0"/>
                </a:lnTo>
                <a:lnTo>
                  <a:pt x="2298" y="134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0" name="object 2940"/>
          <p:cNvSpPr/>
          <p:nvPr/>
        </p:nvSpPr>
        <p:spPr>
          <a:xfrm>
            <a:off x="1507230" y="2299886"/>
            <a:ext cx="1346" cy="787"/>
          </a:xfrm>
          <a:custGeom>
            <a:avLst/>
            <a:gdLst/>
            <a:ahLst/>
            <a:cxnLst/>
            <a:rect l="l" t="t" r="r" b="b"/>
            <a:pathLst>
              <a:path w="1346" h="787">
                <a:moveTo>
                  <a:pt x="0" y="0"/>
                </a:moveTo>
                <a:lnTo>
                  <a:pt x="1346" y="78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1" name="object 2941"/>
          <p:cNvSpPr/>
          <p:nvPr/>
        </p:nvSpPr>
        <p:spPr>
          <a:xfrm>
            <a:off x="1508493" y="2300594"/>
            <a:ext cx="952" cy="558"/>
          </a:xfrm>
          <a:custGeom>
            <a:avLst/>
            <a:gdLst/>
            <a:ahLst/>
            <a:cxnLst/>
            <a:rect l="l" t="t" r="r" b="b"/>
            <a:pathLst>
              <a:path w="952" h="558">
                <a:moveTo>
                  <a:pt x="952" y="558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2" name="object 2942"/>
          <p:cNvSpPr/>
          <p:nvPr/>
        </p:nvSpPr>
        <p:spPr>
          <a:xfrm>
            <a:off x="1506119" y="2299251"/>
            <a:ext cx="952" cy="558"/>
          </a:xfrm>
          <a:custGeom>
            <a:avLst/>
            <a:gdLst/>
            <a:ahLst/>
            <a:cxnLst/>
            <a:rect l="l" t="t" r="r" b="b"/>
            <a:pathLst>
              <a:path w="952" h="558">
                <a:moveTo>
                  <a:pt x="0" y="0"/>
                </a:moveTo>
                <a:lnTo>
                  <a:pt x="952" y="55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3" name="object 2943"/>
          <p:cNvSpPr/>
          <p:nvPr/>
        </p:nvSpPr>
        <p:spPr>
          <a:xfrm>
            <a:off x="1510477" y="2286810"/>
            <a:ext cx="2374" cy="4127"/>
          </a:xfrm>
          <a:custGeom>
            <a:avLst/>
            <a:gdLst/>
            <a:ahLst/>
            <a:cxnLst/>
            <a:rect l="l" t="t" r="r" b="b"/>
            <a:pathLst>
              <a:path w="2374" h="4127">
                <a:moveTo>
                  <a:pt x="0" y="4127"/>
                </a:moveTo>
                <a:lnTo>
                  <a:pt x="2374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4" name="object 2944"/>
          <p:cNvSpPr/>
          <p:nvPr/>
        </p:nvSpPr>
        <p:spPr>
          <a:xfrm>
            <a:off x="1514913" y="2321975"/>
            <a:ext cx="7683" cy="4445"/>
          </a:xfrm>
          <a:custGeom>
            <a:avLst/>
            <a:gdLst/>
            <a:ahLst/>
            <a:cxnLst/>
            <a:rect l="l" t="t" r="r" b="b"/>
            <a:pathLst>
              <a:path w="7683" h="4444">
                <a:moveTo>
                  <a:pt x="5384" y="3175"/>
                </a:moveTo>
                <a:lnTo>
                  <a:pt x="7683" y="4445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5" name="object 2945"/>
          <p:cNvSpPr/>
          <p:nvPr/>
        </p:nvSpPr>
        <p:spPr>
          <a:xfrm>
            <a:off x="1516416" y="2293078"/>
            <a:ext cx="15201" cy="26288"/>
          </a:xfrm>
          <a:custGeom>
            <a:avLst/>
            <a:gdLst/>
            <a:ahLst/>
            <a:cxnLst/>
            <a:rect l="l" t="t" r="r" b="b"/>
            <a:pathLst>
              <a:path w="15201" h="26288">
                <a:moveTo>
                  <a:pt x="0" y="26289"/>
                </a:moveTo>
                <a:lnTo>
                  <a:pt x="15201" y="0"/>
                </a:lnTo>
                <a:lnTo>
                  <a:pt x="12509" y="458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6" name="object 2946"/>
          <p:cNvSpPr/>
          <p:nvPr/>
        </p:nvSpPr>
        <p:spPr>
          <a:xfrm>
            <a:off x="1517841" y="2281434"/>
            <a:ext cx="15367" cy="11874"/>
          </a:xfrm>
          <a:custGeom>
            <a:avLst/>
            <a:gdLst/>
            <a:ahLst/>
            <a:cxnLst/>
            <a:rect l="l" t="t" r="r" b="b"/>
            <a:pathLst>
              <a:path w="15366" h="11874">
                <a:moveTo>
                  <a:pt x="3009" y="1739"/>
                </a:moveTo>
                <a:lnTo>
                  <a:pt x="0" y="0"/>
                </a:lnTo>
                <a:lnTo>
                  <a:pt x="15366" y="8864"/>
                </a:lnTo>
                <a:lnTo>
                  <a:pt x="13627" y="1187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7" name="object 2947"/>
          <p:cNvSpPr/>
          <p:nvPr/>
        </p:nvSpPr>
        <p:spPr>
          <a:xfrm>
            <a:off x="1520141" y="2282781"/>
            <a:ext cx="1104" cy="635"/>
          </a:xfrm>
          <a:custGeom>
            <a:avLst/>
            <a:gdLst/>
            <a:ahLst/>
            <a:cxnLst/>
            <a:rect l="l" t="t" r="r" b="b"/>
            <a:pathLst>
              <a:path w="1104" h="635">
                <a:moveTo>
                  <a:pt x="76" y="76"/>
                </a:moveTo>
                <a:lnTo>
                  <a:pt x="1104" y="634"/>
                </a:lnTo>
                <a:lnTo>
                  <a:pt x="469" y="31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8" name="object 2948"/>
          <p:cNvSpPr/>
          <p:nvPr/>
        </p:nvSpPr>
        <p:spPr>
          <a:xfrm>
            <a:off x="1521569" y="2283573"/>
            <a:ext cx="76" cy="76"/>
          </a:xfrm>
          <a:custGeom>
            <a:avLst/>
            <a:gdLst/>
            <a:ahLst/>
            <a:cxnLst/>
            <a:rect l="l" t="t" r="r" b="b"/>
            <a:pathLst>
              <a:path w="76" h="76">
                <a:moveTo>
                  <a:pt x="76" y="76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9" name="object 2949"/>
          <p:cNvSpPr/>
          <p:nvPr/>
        </p:nvSpPr>
        <p:spPr>
          <a:xfrm>
            <a:off x="1516419" y="2280643"/>
            <a:ext cx="2692" cy="1587"/>
          </a:xfrm>
          <a:custGeom>
            <a:avLst/>
            <a:gdLst/>
            <a:ahLst/>
            <a:cxnLst/>
            <a:rect l="l" t="t" r="r" b="b"/>
            <a:pathLst>
              <a:path w="2692" h="1587">
                <a:moveTo>
                  <a:pt x="1422" y="787"/>
                </a:moveTo>
                <a:lnTo>
                  <a:pt x="0" y="0"/>
                </a:lnTo>
                <a:lnTo>
                  <a:pt x="2692" y="1587"/>
                </a:lnTo>
                <a:lnTo>
                  <a:pt x="1422" y="78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0" name="object 2950"/>
          <p:cNvSpPr/>
          <p:nvPr/>
        </p:nvSpPr>
        <p:spPr>
          <a:xfrm>
            <a:off x="1516813" y="2280876"/>
            <a:ext cx="317" cy="165"/>
          </a:xfrm>
          <a:custGeom>
            <a:avLst/>
            <a:gdLst/>
            <a:ahLst/>
            <a:cxnLst/>
            <a:rect l="l" t="t" r="r" b="b"/>
            <a:pathLst>
              <a:path w="317" h="165">
                <a:moveTo>
                  <a:pt x="0" y="0"/>
                </a:moveTo>
                <a:lnTo>
                  <a:pt x="317" y="16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1" name="object 2951"/>
          <p:cNvSpPr/>
          <p:nvPr/>
        </p:nvSpPr>
        <p:spPr>
          <a:xfrm>
            <a:off x="1522594" y="2326424"/>
            <a:ext cx="17183" cy="9893"/>
          </a:xfrm>
          <a:custGeom>
            <a:avLst/>
            <a:gdLst/>
            <a:ahLst/>
            <a:cxnLst/>
            <a:rect l="l" t="t" r="r" b="b"/>
            <a:pathLst>
              <a:path w="17183" h="9893">
                <a:moveTo>
                  <a:pt x="9029" y="5219"/>
                </a:moveTo>
                <a:lnTo>
                  <a:pt x="0" y="0"/>
                </a:lnTo>
                <a:lnTo>
                  <a:pt x="17183" y="9893"/>
                </a:lnTo>
                <a:lnTo>
                  <a:pt x="9029" y="5219"/>
                </a:lnTo>
                <a:lnTo>
                  <a:pt x="13550" y="783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2" name="object 2952"/>
          <p:cNvSpPr/>
          <p:nvPr/>
        </p:nvSpPr>
        <p:spPr>
          <a:xfrm>
            <a:off x="1529721" y="2306850"/>
            <a:ext cx="1981" cy="8242"/>
          </a:xfrm>
          <a:custGeom>
            <a:avLst/>
            <a:gdLst/>
            <a:ahLst/>
            <a:cxnLst/>
            <a:rect l="l" t="t" r="r" b="b"/>
            <a:pathLst>
              <a:path w="1981" h="8242">
                <a:moveTo>
                  <a:pt x="1981" y="8242"/>
                </a:moveTo>
                <a:lnTo>
                  <a:pt x="1511" y="7924"/>
                </a:lnTo>
                <a:lnTo>
                  <a:pt x="469" y="6184"/>
                </a:lnTo>
                <a:lnTo>
                  <a:pt x="0" y="4127"/>
                </a:lnTo>
                <a:lnTo>
                  <a:pt x="165" y="2070"/>
                </a:lnTo>
                <a:lnTo>
                  <a:pt x="1028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3" name="object 2953"/>
          <p:cNvSpPr/>
          <p:nvPr/>
        </p:nvSpPr>
        <p:spPr>
          <a:xfrm>
            <a:off x="1531623" y="2315013"/>
            <a:ext cx="635" cy="558"/>
          </a:xfrm>
          <a:custGeom>
            <a:avLst/>
            <a:gdLst/>
            <a:ahLst/>
            <a:cxnLst/>
            <a:rect l="l" t="t" r="r" b="b"/>
            <a:pathLst>
              <a:path w="634" h="558">
                <a:moveTo>
                  <a:pt x="0" y="0"/>
                </a:moveTo>
                <a:lnTo>
                  <a:pt x="635" y="55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4" name="object 2954"/>
          <p:cNvSpPr/>
          <p:nvPr/>
        </p:nvSpPr>
        <p:spPr>
          <a:xfrm>
            <a:off x="1529886" y="2305740"/>
            <a:ext cx="1739" cy="3175"/>
          </a:xfrm>
          <a:custGeom>
            <a:avLst/>
            <a:gdLst/>
            <a:ahLst/>
            <a:cxnLst/>
            <a:rect l="l" t="t" r="r" b="b"/>
            <a:pathLst>
              <a:path w="1739" h="3175">
                <a:moveTo>
                  <a:pt x="787" y="1193"/>
                </a:moveTo>
                <a:lnTo>
                  <a:pt x="863" y="1028"/>
                </a:lnTo>
                <a:lnTo>
                  <a:pt x="1739" y="0"/>
                </a:lnTo>
                <a:lnTo>
                  <a:pt x="863" y="1028"/>
                </a:lnTo>
                <a:lnTo>
                  <a:pt x="0" y="317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5" name="object 2955"/>
          <p:cNvSpPr/>
          <p:nvPr/>
        </p:nvSpPr>
        <p:spPr>
          <a:xfrm>
            <a:off x="1522595" y="2293076"/>
            <a:ext cx="9029" cy="15519"/>
          </a:xfrm>
          <a:custGeom>
            <a:avLst/>
            <a:gdLst/>
            <a:ahLst/>
            <a:cxnLst/>
            <a:rect l="l" t="t" r="r" b="b"/>
            <a:pathLst>
              <a:path w="9029" h="15519">
                <a:moveTo>
                  <a:pt x="0" y="15519"/>
                </a:moveTo>
                <a:lnTo>
                  <a:pt x="9029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6" name="object 2956"/>
          <p:cNvSpPr/>
          <p:nvPr/>
        </p:nvSpPr>
        <p:spPr>
          <a:xfrm>
            <a:off x="1539781" y="2336317"/>
            <a:ext cx="87668" cy="49504"/>
          </a:xfrm>
          <a:custGeom>
            <a:avLst/>
            <a:gdLst/>
            <a:ahLst/>
            <a:cxnLst/>
            <a:rect l="l" t="t" r="r" b="b"/>
            <a:pathLst>
              <a:path w="87668" h="49504">
                <a:moveTo>
                  <a:pt x="0" y="0"/>
                </a:moveTo>
                <a:lnTo>
                  <a:pt x="85610" y="49504"/>
                </a:lnTo>
                <a:lnTo>
                  <a:pt x="87668" y="46012"/>
                </a:lnTo>
                <a:lnTo>
                  <a:pt x="85610" y="4950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7" name="object 2957"/>
          <p:cNvSpPr/>
          <p:nvPr/>
        </p:nvSpPr>
        <p:spPr>
          <a:xfrm>
            <a:off x="1535028" y="2314061"/>
            <a:ext cx="3009" cy="393"/>
          </a:xfrm>
          <a:custGeom>
            <a:avLst/>
            <a:gdLst/>
            <a:ahLst/>
            <a:cxnLst/>
            <a:rect l="l" t="t" r="r" b="b"/>
            <a:pathLst>
              <a:path w="3009" h="393">
                <a:moveTo>
                  <a:pt x="3009" y="0"/>
                </a:moveTo>
                <a:lnTo>
                  <a:pt x="1828" y="393"/>
                </a:lnTo>
                <a:lnTo>
                  <a:pt x="634" y="317"/>
                </a:lnTo>
                <a:lnTo>
                  <a:pt x="0" y="7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8" name="object 2958"/>
          <p:cNvSpPr/>
          <p:nvPr/>
        </p:nvSpPr>
        <p:spPr>
          <a:xfrm>
            <a:off x="1533370" y="2316438"/>
            <a:ext cx="469" cy="241"/>
          </a:xfrm>
          <a:custGeom>
            <a:avLst/>
            <a:gdLst/>
            <a:ahLst/>
            <a:cxnLst/>
            <a:rect l="l" t="t" r="r" b="b"/>
            <a:pathLst>
              <a:path w="469" h="241">
                <a:moveTo>
                  <a:pt x="76" y="0"/>
                </a:moveTo>
                <a:lnTo>
                  <a:pt x="469" y="241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9" name="object 2959"/>
          <p:cNvSpPr/>
          <p:nvPr/>
        </p:nvSpPr>
        <p:spPr>
          <a:xfrm>
            <a:off x="1532249" y="2310733"/>
            <a:ext cx="241" cy="1028"/>
          </a:xfrm>
          <a:custGeom>
            <a:avLst/>
            <a:gdLst/>
            <a:ahLst/>
            <a:cxnLst/>
            <a:rect l="l" t="t" r="r" b="b"/>
            <a:pathLst>
              <a:path w="241" h="1028">
                <a:moveTo>
                  <a:pt x="165" y="634"/>
                </a:moveTo>
                <a:lnTo>
                  <a:pt x="241" y="1028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0" name="object 2960"/>
          <p:cNvSpPr/>
          <p:nvPr/>
        </p:nvSpPr>
        <p:spPr>
          <a:xfrm>
            <a:off x="1535424" y="2316435"/>
            <a:ext cx="2768" cy="635"/>
          </a:xfrm>
          <a:custGeom>
            <a:avLst/>
            <a:gdLst/>
            <a:ahLst/>
            <a:cxnLst/>
            <a:rect l="l" t="t" r="r" b="b"/>
            <a:pathLst>
              <a:path w="2768" h="635">
                <a:moveTo>
                  <a:pt x="0" y="634"/>
                </a:moveTo>
                <a:lnTo>
                  <a:pt x="1346" y="558"/>
                </a:lnTo>
                <a:lnTo>
                  <a:pt x="2768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1" name="object 2961"/>
          <p:cNvSpPr/>
          <p:nvPr/>
        </p:nvSpPr>
        <p:spPr>
          <a:xfrm>
            <a:off x="1532256" y="2309468"/>
            <a:ext cx="0" cy="711"/>
          </a:xfrm>
          <a:custGeom>
            <a:avLst/>
            <a:gdLst/>
            <a:ahLst/>
            <a:cxnLst/>
            <a:rect l="l" t="t" r="r" b="b"/>
            <a:pathLst>
              <a:path h="711">
                <a:moveTo>
                  <a:pt x="0" y="0"/>
                </a:moveTo>
                <a:lnTo>
                  <a:pt x="0" y="71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2" name="object 2962"/>
          <p:cNvSpPr/>
          <p:nvPr/>
        </p:nvSpPr>
        <p:spPr>
          <a:xfrm>
            <a:off x="1537332" y="2313270"/>
            <a:ext cx="1816" cy="1028"/>
          </a:xfrm>
          <a:custGeom>
            <a:avLst/>
            <a:gdLst/>
            <a:ahLst/>
            <a:cxnLst/>
            <a:rect l="l" t="t" r="r" b="b"/>
            <a:pathLst>
              <a:path w="1816" h="1028">
                <a:moveTo>
                  <a:pt x="1816" y="0"/>
                </a:moveTo>
                <a:lnTo>
                  <a:pt x="1651" y="165"/>
                </a:lnTo>
                <a:lnTo>
                  <a:pt x="622" y="876"/>
                </a:lnTo>
                <a:lnTo>
                  <a:pt x="0" y="102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3" name="object 2963"/>
          <p:cNvSpPr/>
          <p:nvPr/>
        </p:nvSpPr>
        <p:spPr>
          <a:xfrm>
            <a:off x="1540414" y="2310738"/>
            <a:ext cx="2057" cy="1663"/>
          </a:xfrm>
          <a:custGeom>
            <a:avLst/>
            <a:gdLst/>
            <a:ahLst/>
            <a:cxnLst/>
            <a:rect l="l" t="t" r="r" b="b"/>
            <a:pathLst>
              <a:path w="2057" h="1663">
                <a:moveTo>
                  <a:pt x="0" y="76"/>
                </a:moveTo>
                <a:lnTo>
                  <a:pt x="2057" y="1422"/>
                </a:lnTo>
                <a:lnTo>
                  <a:pt x="1905" y="166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4" name="object 2964"/>
          <p:cNvSpPr/>
          <p:nvPr/>
        </p:nvSpPr>
        <p:spPr>
          <a:xfrm>
            <a:off x="1539537" y="2315406"/>
            <a:ext cx="330" cy="2374"/>
          </a:xfrm>
          <a:custGeom>
            <a:avLst/>
            <a:gdLst/>
            <a:ahLst/>
            <a:cxnLst/>
            <a:rect l="l" t="t" r="r" b="b"/>
            <a:pathLst>
              <a:path w="330" h="2374">
                <a:moveTo>
                  <a:pt x="165" y="1663"/>
                </a:moveTo>
                <a:lnTo>
                  <a:pt x="330" y="2374"/>
                </a:lnTo>
                <a:lnTo>
                  <a:pt x="0" y="952"/>
                </a:lnTo>
                <a:lnTo>
                  <a:pt x="0" y="0"/>
                </a:lnTo>
                <a:lnTo>
                  <a:pt x="0" y="16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5" name="object 2965"/>
          <p:cNvSpPr/>
          <p:nvPr/>
        </p:nvSpPr>
        <p:spPr>
          <a:xfrm>
            <a:off x="1538198" y="2315403"/>
            <a:ext cx="1346" cy="1041"/>
          </a:xfrm>
          <a:custGeom>
            <a:avLst/>
            <a:gdLst/>
            <a:ahLst/>
            <a:cxnLst/>
            <a:rect l="l" t="t" r="r" b="b"/>
            <a:pathLst>
              <a:path w="1346" h="1041">
                <a:moveTo>
                  <a:pt x="1346" y="165"/>
                </a:moveTo>
                <a:lnTo>
                  <a:pt x="1346" y="0"/>
                </a:lnTo>
                <a:lnTo>
                  <a:pt x="0" y="104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6" name="object 2966"/>
          <p:cNvSpPr/>
          <p:nvPr/>
        </p:nvSpPr>
        <p:spPr>
          <a:xfrm>
            <a:off x="1532493" y="2311767"/>
            <a:ext cx="3162" cy="2616"/>
          </a:xfrm>
          <a:custGeom>
            <a:avLst/>
            <a:gdLst/>
            <a:ahLst/>
            <a:cxnLst/>
            <a:rect l="l" t="t" r="r" b="b"/>
            <a:pathLst>
              <a:path w="3162" h="2616">
                <a:moveTo>
                  <a:pt x="0" y="0"/>
                </a:moveTo>
                <a:lnTo>
                  <a:pt x="711" y="1104"/>
                </a:lnTo>
                <a:lnTo>
                  <a:pt x="1905" y="2133"/>
                </a:lnTo>
                <a:lnTo>
                  <a:pt x="3162" y="261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7" name="object 2967"/>
          <p:cNvSpPr/>
          <p:nvPr/>
        </p:nvSpPr>
        <p:spPr>
          <a:xfrm>
            <a:off x="1539861" y="2317785"/>
            <a:ext cx="1587" cy="1905"/>
          </a:xfrm>
          <a:custGeom>
            <a:avLst/>
            <a:gdLst/>
            <a:ahLst/>
            <a:cxnLst/>
            <a:rect l="l" t="t" r="r" b="b"/>
            <a:pathLst>
              <a:path w="1587" h="1905">
                <a:moveTo>
                  <a:pt x="0" y="0"/>
                </a:moveTo>
                <a:lnTo>
                  <a:pt x="711" y="1270"/>
                </a:lnTo>
                <a:lnTo>
                  <a:pt x="1587" y="190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8" name="object 2968"/>
          <p:cNvSpPr/>
          <p:nvPr/>
        </p:nvSpPr>
        <p:spPr>
          <a:xfrm>
            <a:off x="1536294" y="2304080"/>
            <a:ext cx="2933" cy="2451"/>
          </a:xfrm>
          <a:custGeom>
            <a:avLst/>
            <a:gdLst/>
            <a:ahLst/>
            <a:cxnLst/>
            <a:rect l="l" t="t" r="r" b="b"/>
            <a:pathLst>
              <a:path w="2933" h="2451">
                <a:moveTo>
                  <a:pt x="2692" y="634"/>
                </a:moveTo>
                <a:lnTo>
                  <a:pt x="2933" y="0"/>
                </a:lnTo>
                <a:lnTo>
                  <a:pt x="1816" y="2451"/>
                </a:lnTo>
                <a:lnTo>
                  <a:pt x="0" y="2146"/>
                </a:lnTo>
                <a:lnTo>
                  <a:pt x="1270" y="237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9" name="object 2969"/>
          <p:cNvSpPr/>
          <p:nvPr/>
        </p:nvSpPr>
        <p:spPr>
          <a:xfrm>
            <a:off x="1535734" y="2303448"/>
            <a:ext cx="3492" cy="635"/>
          </a:xfrm>
          <a:custGeom>
            <a:avLst/>
            <a:gdLst/>
            <a:ahLst/>
            <a:cxnLst/>
            <a:rect l="l" t="t" r="r" b="b"/>
            <a:pathLst>
              <a:path w="3492" h="635">
                <a:moveTo>
                  <a:pt x="3492" y="634"/>
                </a:moveTo>
                <a:lnTo>
                  <a:pt x="2070" y="165"/>
                </a:lnTo>
                <a:lnTo>
                  <a:pt x="0" y="0"/>
                </a:lnTo>
                <a:lnTo>
                  <a:pt x="1270" y="7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0" name="object 2970"/>
          <p:cNvSpPr/>
          <p:nvPr/>
        </p:nvSpPr>
        <p:spPr>
          <a:xfrm>
            <a:off x="1533681" y="2306222"/>
            <a:ext cx="2616" cy="876"/>
          </a:xfrm>
          <a:custGeom>
            <a:avLst/>
            <a:gdLst/>
            <a:ahLst/>
            <a:cxnLst/>
            <a:rect l="l" t="t" r="r" b="b"/>
            <a:pathLst>
              <a:path w="2616" h="876">
                <a:moveTo>
                  <a:pt x="2616" y="0"/>
                </a:moveTo>
                <a:lnTo>
                  <a:pt x="1422" y="76"/>
                </a:lnTo>
                <a:lnTo>
                  <a:pt x="469" y="393"/>
                </a:lnTo>
                <a:lnTo>
                  <a:pt x="0" y="87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1" name="object 2971"/>
          <p:cNvSpPr/>
          <p:nvPr/>
        </p:nvSpPr>
        <p:spPr>
          <a:xfrm>
            <a:off x="1535107" y="2306226"/>
            <a:ext cx="711" cy="76"/>
          </a:xfrm>
          <a:custGeom>
            <a:avLst/>
            <a:gdLst/>
            <a:ahLst/>
            <a:cxnLst/>
            <a:rect l="l" t="t" r="r" b="b"/>
            <a:pathLst>
              <a:path w="711" h="76">
                <a:moveTo>
                  <a:pt x="0" y="76"/>
                </a:moveTo>
                <a:lnTo>
                  <a:pt x="711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2" name="object 2972"/>
          <p:cNvSpPr/>
          <p:nvPr/>
        </p:nvSpPr>
        <p:spPr>
          <a:xfrm>
            <a:off x="1533762" y="2306302"/>
            <a:ext cx="1270" cy="711"/>
          </a:xfrm>
          <a:custGeom>
            <a:avLst/>
            <a:gdLst/>
            <a:ahLst/>
            <a:cxnLst/>
            <a:rect l="l" t="t" r="r" b="b"/>
            <a:pathLst>
              <a:path w="1269" h="711">
                <a:moveTo>
                  <a:pt x="0" y="711"/>
                </a:moveTo>
                <a:lnTo>
                  <a:pt x="393" y="317"/>
                </a:lnTo>
                <a:lnTo>
                  <a:pt x="127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3" name="object 2973"/>
          <p:cNvSpPr/>
          <p:nvPr/>
        </p:nvSpPr>
        <p:spPr>
          <a:xfrm>
            <a:off x="1532812" y="2306618"/>
            <a:ext cx="1346" cy="1498"/>
          </a:xfrm>
          <a:custGeom>
            <a:avLst/>
            <a:gdLst/>
            <a:ahLst/>
            <a:cxnLst/>
            <a:rect l="l" t="t" r="r" b="b"/>
            <a:pathLst>
              <a:path w="1346" h="1498">
                <a:moveTo>
                  <a:pt x="1346" y="0"/>
                </a:moveTo>
                <a:lnTo>
                  <a:pt x="469" y="787"/>
                </a:lnTo>
                <a:lnTo>
                  <a:pt x="0" y="1498"/>
                </a:lnTo>
                <a:lnTo>
                  <a:pt x="152" y="127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4" name="object 2974"/>
          <p:cNvSpPr/>
          <p:nvPr/>
        </p:nvSpPr>
        <p:spPr>
          <a:xfrm>
            <a:off x="1531626" y="2303449"/>
            <a:ext cx="4114" cy="2298"/>
          </a:xfrm>
          <a:custGeom>
            <a:avLst/>
            <a:gdLst/>
            <a:ahLst/>
            <a:cxnLst/>
            <a:rect l="l" t="t" r="r" b="b"/>
            <a:pathLst>
              <a:path w="4114" h="2298">
                <a:moveTo>
                  <a:pt x="4114" y="0"/>
                </a:moveTo>
                <a:lnTo>
                  <a:pt x="2209" y="469"/>
                </a:lnTo>
                <a:lnTo>
                  <a:pt x="546" y="1587"/>
                </a:lnTo>
                <a:lnTo>
                  <a:pt x="0" y="2298"/>
                </a:lnTo>
                <a:lnTo>
                  <a:pt x="393" y="173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5" name="object 2975"/>
          <p:cNvSpPr/>
          <p:nvPr/>
        </p:nvSpPr>
        <p:spPr>
          <a:xfrm>
            <a:off x="1532256" y="2308122"/>
            <a:ext cx="558" cy="1346"/>
          </a:xfrm>
          <a:custGeom>
            <a:avLst/>
            <a:gdLst/>
            <a:ahLst/>
            <a:cxnLst/>
            <a:rect l="l" t="t" r="r" b="b"/>
            <a:pathLst>
              <a:path w="558" h="1346">
                <a:moveTo>
                  <a:pt x="0" y="1346"/>
                </a:moveTo>
                <a:lnTo>
                  <a:pt x="558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6" name="object 2976"/>
          <p:cNvSpPr/>
          <p:nvPr/>
        </p:nvSpPr>
        <p:spPr>
          <a:xfrm>
            <a:off x="1532018" y="2283407"/>
            <a:ext cx="5143" cy="8953"/>
          </a:xfrm>
          <a:custGeom>
            <a:avLst/>
            <a:gdLst/>
            <a:ahLst/>
            <a:cxnLst/>
            <a:rect l="l" t="t" r="r" b="b"/>
            <a:pathLst>
              <a:path w="5143" h="8953">
                <a:moveTo>
                  <a:pt x="0" y="8953"/>
                </a:moveTo>
                <a:lnTo>
                  <a:pt x="5143" y="0"/>
                </a:lnTo>
                <a:lnTo>
                  <a:pt x="4114" y="175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7" name="object 2977"/>
          <p:cNvSpPr/>
          <p:nvPr/>
        </p:nvSpPr>
        <p:spPr>
          <a:xfrm>
            <a:off x="1533208" y="2274388"/>
            <a:ext cx="9182" cy="15913"/>
          </a:xfrm>
          <a:custGeom>
            <a:avLst/>
            <a:gdLst/>
            <a:ahLst/>
            <a:cxnLst/>
            <a:rect l="l" t="t" r="r" b="b"/>
            <a:pathLst>
              <a:path w="9182" h="15913">
                <a:moveTo>
                  <a:pt x="0" y="15913"/>
                </a:moveTo>
                <a:lnTo>
                  <a:pt x="9182" y="0"/>
                </a:lnTo>
                <a:lnTo>
                  <a:pt x="3962" y="901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8" name="object 2978"/>
          <p:cNvSpPr/>
          <p:nvPr/>
        </p:nvSpPr>
        <p:spPr>
          <a:xfrm>
            <a:off x="1540173" y="2238112"/>
            <a:ext cx="18376" cy="36271"/>
          </a:xfrm>
          <a:custGeom>
            <a:avLst/>
            <a:gdLst/>
            <a:ahLst/>
            <a:cxnLst/>
            <a:rect l="l" t="t" r="r" b="b"/>
            <a:pathLst>
              <a:path w="18376" h="36271">
                <a:moveTo>
                  <a:pt x="14655" y="2374"/>
                </a:moveTo>
                <a:lnTo>
                  <a:pt x="18376" y="4432"/>
                </a:lnTo>
                <a:lnTo>
                  <a:pt x="10617" y="0"/>
                </a:lnTo>
                <a:lnTo>
                  <a:pt x="0" y="18453"/>
                </a:lnTo>
                <a:lnTo>
                  <a:pt x="9423" y="23837"/>
                </a:lnTo>
                <a:lnTo>
                  <a:pt x="12598" y="18288"/>
                </a:lnTo>
                <a:lnTo>
                  <a:pt x="2222" y="36271"/>
                </a:lnTo>
                <a:lnTo>
                  <a:pt x="12915" y="1781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9" name="object 2979"/>
          <p:cNvSpPr/>
          <p:nvPr/>
        </p:nvSpPr>
        <p:spPr>
          <a:xfrm>
            <a:off x="1534233" y="2253084"/>
            <a:ext cx="5943" cy="3479"/>
          </a:xfrm>
          <a:custGeom>
            <a:avLst/>
            <a:gdLst/>
            <a:ahLst/>
            <a:cxnLst/>
            <a:rect l="l" t="t" r="r" b="b"/>
            <a:pathLst>
              <a:path w="5943" h="3479">
                <a:moveTo>
                  <a:pt x="5943" y="3479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0" name="object 2980"/>
          <p:cNvSpPr/>
          <p:nvPr/>
        </p:nvSpPr>
        <p:spPr>
          <a:xfrm>
            <a:off x="1532802" y="2238824"/>
            <a:ext cx="7772" cy="15836"/>
          </a:xfrm>
          <a:custGeom>
            <a:avLst/>
            <a:gdLst/>
            <a:ahLst/>
            <a:cxnLst/>
            <a:rect l="l" t="t" r="r" b="b"/>
            <a:pathLst>
              <a:path w="7772" h="15836">
                <a:moveTo>
                  <a:pt x="4127" y="15836"/>
                </a:moveTo>
                <a:lnTo>
                  <a:pt x="0" y="13461"/>
                </a:lnTo>
                <a:lnTo>
                  <a:pt x="7772" y="0"/>
                </a:lnTo>
                <a:lnTo>
                  <a:pt x="3886" y="673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1" name="object 2981"/>
          <p:cNvSpPr/>
          <p:nvPr/>
        </p:nvSpPr>
        <p:spPr>
          <a:xfrm>
            <a:off x="1537484" y="2254978"/>
            <a:ext cx="2146" cy="1193"/>
          </a:xfrm>
          <a:custGeom>
            <a:avLst/>
            <a:gdLst/>
            <a:ahLst/>
            <a:cxnLst/>
            <a:rect l="l" t="t" r="r" b="b"/>
            <a:pathLst>
              <a:path w="2146" h="1193">
                <a:moveTo>
                  <a:pt x="0" y="0"/>
                </a:moveTo>
                <a:lnTo>
                  <a:pt x="2146" y="1193"/>
                </a:lnTo>
                <a:lnTo>
                  <a:pt x="393" y="241"/>
                </a:lnTo>
                <a:lnTo>
                  <a:pt x="1587" y="87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2" name="object 2982"/>
          <p:cNvSpPr/>
          <p:nvPr/>
        </p:nvSpPr>
        <p:spPr>
          <a:xfrm>
            <a:off x="1533126" y="2252441"/>
            <a:ext cx="4914" cy="2857"/>
          </a:xfrm>
          <a:custGeom>
            <a:avLst/>
            <a:gdLst/>
            <a:ahLst/>
            <a:cxnLst/>
            <a:rect l="l" t="t" r="r" b="b"/>
            <a:pathLst>
              <a:path w="4914" h="2857">
                <a:moveTo>
                  <a:pt x="3962" y="2298"/>
                </a:moveTo>
                <a:lnTo>
                  <a:pt x="4914" y="2857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3" name="object 2983"/>
          <p:cNvSpPr/>
          <p:nvPr/>
        </p:nvSpPr>
        <p:spPr>
          <a:xfrm>
            <a:off x="1537873" y="2255221"/>
            <a:ext cx="165" cy="76"/>
          </a:xfrm>
          <a:custGeom>
            <a:avLst/>
            <a:gdLst/>
            <a:ahLst/>
            <a:cxnLst/>
            <a:rect l="l" t="t" r="r" b="b"/>
            <a:pathLst>
              <a:path w="165" h="76">
                <a:moveTo>
                  <a:pt x="165" y="76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4" name="object 2984"/>
          <p:cNvSpPr/>
          <p:nvPr/>
        </p:nvSpPr>
        <p:spPr>
          <a:xfrm>
            <a:off x="1535351" y="2253792"/>
            <a:ext cx="1104" cy="635"/>
          </a:xfrm>
          <a:custGeom>
            <a:avLst/>
            <a:gdLst/>
            <a:ahLst/>
            <a:cxnLst/>
            <a:rect l="l" t="t" r="r" b="b"/>
            <a:pathLst>
              <a:path w="1104" h="635">
                <a:moveTo>
                  <a:pt x="787" y="393"/>
                </a:moveTo>
                <a:lnTo>
                  <a:pt x="1104" y="634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5" name="object 2985"/>
          <p:cNvSpPr/>
          <p:nvPr/>
        </p:nvSpPr>
        <p:spPr>
          <a:xfrm>
            <a:off x="1548335" y="2305193"/>
            <a:ext cx="69621" cy="52425"/>
          </a:xfrm>
          <a:custGeom>
            <a:avLst/>
            <a:gdLst/>
            <a:ahLst/>
            <a:cxnLst/>
            <a:rect l="l" t="t" r="r" b="b"/>
            <a:pathLst>
              <a:path w="69621" h="52425">
                <a:moveTo>
                  <a:pt x="0" y="18453"/>
                </a:moveTo>
                <a:lnTo>
                  <a:pt x="10617" y="0"/>
                </a:lnTo>
                <a:lnTo>
                  <a:pt x="69621" y="34048"/>
                </a:lnTo>
                <a:lnTo>
                  <a:pt x="58927" y="52425"/>
                </a:lnTo>
                <a:lnTo>
                  <a:pt x="0" y="1845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6" name="object 2986"/>
          <p:cNvSpPr/>
          <p:nvPr/>
        </p:nvSpPr>
        <p:spPr>
          <a:xfrm>
            <a:off x="1540968" y="2319367"/>
            <a:ext cx="3403" cy="1270"/>
          </a:xfrm>
          <a:custGeom>
            <a:avLst/>
            <a:gdLst/>
            <a:ahLst/>
            <a:cxnLst/>
            <a:rect l="l" t="t" r="r" b="b"/>
            <a:pathLst>
              <a:path w="3403" h="1269">
                <a:moveTo>
                  <a:pt x="0" y="0"/>
                </a:moveTo>
                <a:lnTo>
                  <a:pt x="787" y="635"/>
                </a:lnTo>
                <a:lnTo>
                  <a:pt x="2451" y="1270"/>
                </a:lnTo>
                <a:lnTo>
                  <a:pt x="3403" y="127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7" name="object 2987"/>
          <p:cNvSpPr/>
          <p:nvPr/>
        </p:nvSpPr>
        <p:spPr>
          <a:xfrm>
            <a:off x="1542317" y="2320239"/>
            <a:ext cx="1104" cy="393"/>
          </a:xfrm>
          <a:custGeom>
            <a:avLst/>
            <a:gdLst/>
            <a:ahLst/>
            <a:cxnLst/>
            <a:rect l="l" t="t" r="r" b="b"/>
            <a:pathLst>
              <a:path w="1104" h="393">
                <a:moveTo>
                  <a:pt x="0" y="0"/>
                </a:moveTo>
                <a:lnTo>
                  <a:pt x="1104" y="39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8" name="object 2988"/>
          <p:cNvSpPr/>
          <p:nvPr/>
        </p:nvSpPr>
        <p:spPr>
          <a:xfrm>
            <a:off x="1548019" y="2317470"/>
            <a:ext cx="1422" cy="1739"/>
          </a:xfrm>
          <a:custGeom>
            <a:avLst/>
            <a:gdLst/>
            <a:ahLst/>
            <a:cxnLst/>
            <a:rect l="l" t="t" r="r" b="b"/>
            <a:pathLst>
              <a:path w="1422" h="1739">
                <a:moveTo>
                  <a:pt x="0" y="1739"/>
                </a:moveTo>
                <a:lnTo>
                  <a:pt x="1422" y="0"/>
                </a:lnTo>
                <a:lnTo>
                  <a:pt x="635" y="95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9" name="object 2989"/>
          <p:cNvSpPr/>
          <p:nvPr/>
        </p:nvSpPr>
        <p:spPr>
          <a:xfrm>
            <a:off x="1545558" y="2319764"/>
            <a:ext cx="1587" cy="800"/>
          </a:xfrm>
          <a:custGeom>
            <a:avLst/>
            <a:gdLst/>
            <a:ahLst/>
            <a:cxnLst/>
            <a:rect l="l" t="t" r="r" b="b"/>
            <a:pathLst>
              <a:path w="1587" h="800">
                <a:moveTo>
                  <a:pt x="1587" y="0"/>
                </a:moveTo>
                <a:lnTo>
                  <a:pt x="876" y="469"/>
                </a:lnTo>
                <a:lnTo>
                  <a:pt x="0" y="80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0" name="object 2990"/>
          <p:cNvSpPr/>
          <p:nvPr/>
        </p:nvSpPr>
        <p:spPr>
          <a:xfrm>
            <a:off x="1541524" y="2313270"/>
            <a:ext cx="393" cy="2222"/>
          </a:xfrm>
          <a:custGeom>
            <a:avLst/>
            <a:gdLst/>
            <a:ahLst/>
            <a:cxnLst/>
            <a:rect l="l" t="t" r="r" b="b"/>
            <a:pathLst>
              <a:path w="393" h="2222">
                <a:moveTo>
                  <a:pt x="393" y="0"/>
                </a:moveTo>
                <a:lnTo>
                  <a:pt x="76" y="876"/>
                </a:lnTo>
                <a:lnTo>
                  <a:pt x="0" y="2222"/>
                </a:lnTo>
                <a:lnTo>
                  <a:pt x="0" y="205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1" name="object 2991"/>
          <p:cNvSpPr/>
          <p:nvPr/>
        </p:nvSpPr>
        <p:spPr>
          <a:xfrm>
            <a:off x="1541606" y="2312320"/>
            <a:ext cx="711" cy="2222"/>
          </a:xfrm>
          <a:custGeom>
            <a:avLst/>
            <a:gdLst/>
            <a:ahLst/>
            <a:cxnLst/>
            <a:rect l="l" t="t" r="r" b="b"/>
            <a:pathLst>
              <a:path w="711" h="2222">
                <a:moveTo>
                  <a:pt x="711" y="0"/>
                </a:moveTo>
                <a:lnTo>
                  <a:pt x="634" y="241"/>
                </a:lnTo>
                <a:lnTo>
                  <a:pt x="0" y="1816"/>
                </a:lnTo>
                <a:lnTo>
                  <a:pt x="0" y="222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2" name="object 2992"/>
          <p:cNvSpPr/>
          <p:nvPr/>
        </p:nvSpPr>
        <p:spPr>
          <a:xfrm>
            <a:off x="1541759" y="2316200"/>
            <a:ext cx="2057" cy="1739"/>
          </a:xfrm>
          <a:custGeom>
            <a:avLst/>
            <a:gdLst/>
            <a:ahLst/>
            <a:cxnLst/>
            <a:rect l="l" t="t" r="r" b="b"/>
            <a:pathLst>
              <a:path w="2057" h="1739">
                <a:moveTo>
                  <a:pt x="0" y="0"/>
                </a:moveTo>
                <a:lnTo>
                  <a:pt x="482" y="787"/>
                </a:lnTo>
                <a:lnTo>
                  <a:pt x="1270" y="1422"/>
                </a:lnTo>
                <a:lnTo>
                  <a:pt x="2057" y="173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3" name="object 2993"/>
          <p:cNvSpPr/>
          <p:nvPr/>
        </p:nvSpPr>
        <p:spPr>
          <a:xfrm>
            <a:off x="1545849" y="2314134"/>
            <a:ext cx="0" cy="7054"/>
          </a:xfrm>
          <a:custGeom>
            <a:avLst/>
            <a:gdLst/>
            <a:ahLst/>
            <a:cxnLst/>
            <a:rect l="l" t="t" r="r" b="b"/>
            <a:pathLst>
              <a:path h="7054">
                <a:moveTo>
                  <a:pt x="0" y="0"/>
                </a:moveTo>
                <a:lnTo>
                  <a:pt x="0" y="7054"/>
                </a:lnTo>
              </a:path>
            </a:pathLst>
          </a:custGeom>
          <a:ln w="11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4" name="object 2994"/>
          <p:cNvSpPr/>
          <p:nvPr/>
        </p:nvSpPr>
        <p:spPr>
          <a:xfrm>
            <a:off x="1547534" y="2313188"/>
            <a:ext cx="241" cy="952"/>
          </a:xfrm>
          <a:custGeom>
            <a:avLst/>
            <a:gdLst/>
            <a:ahLst/>
            <a:cxnLst/>
            <a:rect l="l" t="t" r="r" b="b"/>
            <a:pathLst>
              <a:path w="241" h="952">
                <a:moveTo>
                  <a:pt x="165" y="634"/>
                </a:moveTo>
                <a:lnTo>
                  <a:pt x="0" y="0"/>
                </a:lnTo>
                <a:lnTo>
                  <a:pt x="241" y="952"/>
                </a:lnTo>
                <a:lnTo>
                  <a:pt x="165" y="55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5" name="object 2995"/>
          <p:cNvSpPr/>
          <p:nvPr/>
        </p:nvSpPr>
        <p:spPr>
          <a:xfrm>
            <a:off x="1541522" y="2315488"/>
            <a:ext cx="469" cy="1181"/>
          </a:xfrm>
          <a:custGeom>
            <a:avLst/>
            <a:gdLst/>
            <a:ahLst/>
            <a:cxnLst/>
            <a:rect l="l" t="t" r="r" b="b"/>
            <a:pathLst>
              <a:path w="469" h="1181">
                <a:moveTo>
                  <a:pt x="0" y="0"/>
                </a:moveTo>
                <a:lnTo>
                  <a:pt x="241" y="787"/>
                </a:lnTo>
                <a:lnTo>
                  <a:pt x="469" y="118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6" name="object 2996"/>
          <p:cNvSpPr/>
          <p:nvPr/>
        </p:nvSpPr>
        <p:spPr>
          <a:xfrm>
            <a:off x="1544135" y="2317779"/>
            <a:ext cx="1663" cy="241"/>
          </a:xfrm>
          <a:custGeom>
            <a:avLst/>
            <a:gdLst/>
            <a:ahLst/>
            <a:cxnLst/>
            <a:rect l="l" t="t" r="r" b="b"/>
            <a:pathLst>
              <a:path w="1663" h="241">
                <a:moveTo>
                  <a:pt x="0" y="165"/>
                </a:moveTo>
                <a:lnTo>
                  <a:pt x="787" y="241"/>
                </a:lnTo>
                <a:lnTo>
                  <a:pt x="1663" y="0"/>
                </a:lnTo>
                <a:lnTo>
                  <a:pt x="1028" y="16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7" name="object 2997"/>
          <p:cNvSpPr/>
          <p:nvPr/>
        </p:nvSpPr>
        <p:spPr>
          <a:xfrm>
            <a:off x="1545798" y="2315171"/>
            <a:ext cx="1981" cy="2616"/>
          </a:xfrm>
          <a:custGeom>
            <a:avLst/>
            <a:gdLst/>
            <a:ahLst/>
            <a:cxnLst/>
            <a:rect l="l" t="t" r="r" b="b"/>
            <a:pathLst>
              <a:path w="1981" h="2616">
                <a:moveTo>
                  <a:pt x="1981" y="0"/>
                </a:moveTo>
                <a:lnTo>
                  <a:pt x="1511" y="1104"/>
                </a:lnTo>
                <a:lnTo>
                  <a:pt x="787" y="2057"/>
                </a:lnTo>
                <a:lnTo>
                  <a:pt x="0" y="2616"/>
                </a:lnTo>
                <a:lnTo>
                  <a:pt x="482" y="229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8" name="object 2998"/>
          <p:cNvSpPr/>
          <p:nvPr/>
        </p:nvSpPr>
        <p:spPr>
          <a:xfrm>
            <a:off x="1546908" y="2315639"/>
            <a:ext cx="635" cy="1193"/>
          </a:xfrm>
          <a:custGeom>
            <a:avLst/>
            <a:gdLst/>
            <a:ahLst/>
            <a:cxnLst/>
            <a:rect l="l" t="t" r="r" b="b"/>
            <a:pathLst>
              <a:path w="634" h="1193">
                <a:moveTo>
                  <a:pt x="0" y="1193"/>
                </a:moveTo>
                <a:lnTo>
                  <a:pt x="393" y="635"/>
                </a:lnTo>
                <a:lnTo>
                  <a:pt x="635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9" name="object 2999"/>
          <p:cNvSpPr/>
          <p:nvPr/>
        </p:nvSpPr>
        <p:spPr>
          <a:xfrm>
            <a:off x="1546268" y="2309388"/>
            <a:ext cx="3886" cy="3403"/>
          </a:xfrm>
          <a:custGeom>
            <a:avLst/>
            <a:gdLst/>
            <a:ahLst/>
            <a:cxnLst/>
            <a:rect l="l" t="t" r="r" b="b"/>
            <a:pathLst>
              <a:path w="3886" h="3403">
                <a:moveTo>
                  <a:pt x="165" y="2298"/>
                </a:moveTo>
                <a:lnTo>
                  <a:pt x="0" y="2222"/>
                </a:lnTo>
                <a:lnTo>
                  <a:pt x="1587" y="0"/>
                </a:lnTo>
                <a:lnTo>
                  <a:pt x="3175" y="1663"/>
                </a:lnTo>
                <a:lnTo>
                  <a:pt x="3886" y="3403"/>
                </a:lnTo>
                <a:lnTo>
                  <a:pt x="3492" y="246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0" name="object 3000"/>
          <p:cNvSpPr/>
          <p:nvPr/>
        </p:nvSpPr>
        <p:spPr>
          <a:xfrm>
            <a:off x="1546275" y="2311608"/>
            <a:ext cx="1270" cy="1587"/>
          </a:xfrm>
          <a:custGeom>
            <a:avLst/>
            <a:gdLst/>
            <a:ahLst/>
            <a:cxnLst/>
            <a:rect l="l" t="t" r="r" b="b"/>
            <a:pathLst>
              <a:path w="1269" h="1587">
                <a:moveTo>
                  <a:pt x="0" y="0"/>
                </a:moveTo>
                <a:lnTo>
                  <a:pt x="558" y="469"/>
                </a:lnTo>
                <a:lnTo>
                  <a:pt x="1270" y="158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1" name="object 3001"/>
          <p:cNvSpPr/>
          <p:nvPr/>
        </p:nvSpPr>
        <p:spPr>
          <a:xfrm>
            <a:off x="1542628" y="2317311"/>
            <a:ext cx="2298" cy="711"/>
          </a:xfrm>
          <a:custGeom>
            <a:avLst/>
            <a:gdLst/>
            <a:ahLst/>
            <a:cxnLst/>
            <a:rect l="l" t="t" r="r" b="b"/>
            <a:pathLst>
              <a:path w="2298" h="711">
                <a:moveTo>
                  <a:pt x="2298" y="711"/>
                </a:moveTo>
                <a:lnTo>
                  <a:pt x="1422" y="635"/>
                </a:lnTo>
                <a:lnTo>
                  <a:pt x="393" y="317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2" name="object 3002"/>
          <p:cNvSpPr/>
          <p:nvPr/>
        </p:nvSpPr>
        <p:spPr>
          <a:xfrm>
            <a:off x="1549128" y="2316596"/>
            <a:ext cx="711" cy="1270"/>
          </a:xfrm>
          <a:custGeom>
            <a:avLst/>
            <a:gdLst/>
            <a:ahLst/>
            <a:cxnLst/>
            <a:rect l="l" t="t" r="r" b="b"/>
            <a:pathLst>
              <a:path w="711" h="1269">
                <a:moveTo>
                  <a:pt x="711" y="0"/>
                </a:moveTo>
                <a:lnTo>
                  <a:pt x="317" y="876"/>
                </a:lnTo>
                <a:lnTo>
                  <a:pt x="0" y="127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3" name="object 3003"/>
          <p:cNvSpPr/>
          <p:nvPr/>
        </p:nvSpPr>
        <p:spPr>
          <a:xfrm>
            <a:off x="1546510" y="2310340"/>
            <a:ext cx="635" cy="952"/>
          </a:xfrm>
          <a:custGeom>
            <a:avLst/>
            <a:gdLst/>
            <a:ahLst/>
            <a:cxnLst/>
            <a:rect l="l" t="t" r="r" b="b"/>
            <a:pathLst>
              <a:path w="634" h="952">
                <a:moveTo>
                  <a:pt x="634" y="0"/>
                </a:moveTo>
                <a:lnTo>
                  <a:pt x="0" y="95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4" name="object 3004"/>
          <p:cNvSpPr/>
          <p:nvPr/>
        </p:nvSpPr>
        <p:spPr>
          <a:xfrm>
            <a:off x="1547858" y="2309389"/>
            <a:ext cx="317" cy="393"/>
          </a:xfrm>
          <a:custGeom>
            <a:avLst/>
            <a:gdLst/>
            <a:ahLst/>
            <a:cxnLst/>
            <a:rect l="l" t="t" r="r" b="b"/>
            <a:pathLst>
              <a:path w="317" h="393">
                <a:moveTo>
                  <a:pt x="0" y="0"/>
                </a:moveTo>
                <a:lnTo>
                  <a:pt x="317" y="39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5" name="object 3005"/>
          <p:cNvSpPr/>
          <p:nvPr/>
        </p:nvSpPr>
        <p:spPr>
          <a:xfrm>
            <a:off x="1540572" y="2233832"/>
            <a:ext cx="10210" cy="4991"/>
          </a:xfrm>
          <a:custGeom>
            <a:avLst/>
            <a:gdLst/>
            <a:ahLst/>
            <a:cxnLst/>
            <a:rect l="l" t="t" r="r" b="b"/>
            <a:pathLst>
              <a:path w="10210" h="4991">
                <a:moveTo>
                  <a:pt x="0" y="4991"/>
                </a:moveTo>
                <a:lnTo>
                  <a:pt x="2857" y="0"/>
                </a:lnTo>
                <a:lnTo>
                  <a:pt x="10210" y="427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6" name="object 3006"/>
          <p:cNvSpPr/>
          <p:nvPr/>
        </p:nvSpPr>
        <p:spPr>
          <a:xfrm>
            <a:off x="1544845" y="2234703"/>
            <a:ext cx="3009" cy="1663"/>
          </a:xfrm>
          <a:custGeom>
            <a:avLst/>
            <a:gdLst/>
            <a:ahLst/>
            <a:cxnLst/>
            <a:rect l="l" t="t" r="r" b="b"/>
            <a:pathLst>
              <a:path w="3009" h="1663">
                <a:moveTo>
                  <a:pt x="2933" y="1663"/>
                </a:moveTo>
                <a:lnTo>
                  <a:pt x="0" y="0"/>
                </a:lnTo>
                <a:lnTo>
                  <a:pt x="2374" y="134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7" name="object 3007"/>
          <p:cNvSpPr/>
          <p:nvPr/>
        </p:nvSpPr>
        <p:spPr>
          <a:xfrm>
            <a:off x="1543419" y="2233830"/>
            <a:ext cx="2222" cy="1270"/>
          </a:xfrm>
          <a:custGeom>
            <a:avLst/>
            <a:gdLst/>
            <a:ahLst/>
            <a:cxnLst/>
            <a:rect l="l" t="t" r="r" b="b"/>
            <a:pathLst>
              <a:path w="2222" h="1269">
                <a:moveTo>
                  <a:pt x="2222" y="1270"/>
                </a:moveTo>
                <a:lnTo>
                  <a:pt x="0" y="0"/>
                </a:lnTo>
                <a:lnTo>
                  <a:pt x="1269" y="80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8" name="object 3008"/>
          <p:cNvSpPr/>
          <p:nvPr/>
        </p:nvSpPr>
        <p:spPr>
          <a:xfrm>
            <a:off x="1540804" y="2236920"/>
            <a:ext cx="876" cy="1511"/>
          </a:xfrm>
          <a:custGeom>
            <a:avLst/>
            <a:gdLst/>
            <a:ahLst/>
            <a:cxnLst/>
            <a:rect l="l" t="t" r="r" b="b"/>
            <a:pathLst>
              <a:path w="876" h="1511">
                <a:moveTo>
                  <a:pt x="876" y="0"/>
                </a:moveTo>
                <a:lnTo>
                  <a:pt x="0" y="151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9" name="object 3009"/>
          <p:cNvSpPr/>
          <p:nvPr/>
        </p:nvSpPr>
        <p:spPr>
          <a:xfrm>
            <a:off x="1544848" y="2234704"/>
            <a:ext cx="876" cy="469"/>
          </a:xfrm>
          <a:custGeom>
            <a:avLst/>
            <a:gdLst/>
            <a:ahLst/>
            <a:cxnLst/>
            <a:rect l="l" t="t" r="r" b="b"/>
            <a:pathLst>
              <a:path w="876" h="469">
                <a:moveTo>
                  <a:pt x="0" y="0"/>
                </a:moveTo>
                <a:lnTo>
                  <a:pt x="876" y="46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0" name="object 3010"/>
          <p:cNvSpPr/>
          <p:nvPr/>
        </p:nvSpPr>
        <p:spPr>
          <a:xfrm>
            <a:off x="1547858" y="2236367"/>
            <a:ext cx="0" cy="76"/>
          </a:xfrm>
          <a:custGeom>
            <a:avLst/>
            <a:gdLst/>
            <a:ahLst/>
            <a:cxnLst/>
            <a:rect l="l" t="t" r="r" b="b"/>
            <a:pathLst>
              <a:path h="76">
                <a:moveTo>
                  <a:pt x="0" y="0"/>
                </a:moveTo>
                <a:lnTo>
                  <a:pt x="0" y="7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1" name="object 3011"/>
          <p:cNvSpPr/>
          <p:nvPr/>
        </p:nvSpPr>
        <p:spPr>
          <a:xfrm>
            <a:off x="1550149" y="2312789"/>
            <a:ext cx="165" cy="876"/>
          </a:xfrm>
          <a:custGeom>
            <a:avLst/>
            <a:gdLst/>
            <a:ahLst/>
            <a:cxnLst/>
            <a:rect l="l" t="t" r="r" b="b"/>
            <a:pathLst>
              <a:path w="165" h="876">
                <a:moveTo>
                  <a:pt x="165" y="876"/>
                </a:moveTo>
                <a:lnTo>
                  <a:pt x="0" y="0"/>
                </a:lnTo>
                <a:lnTo>
                  <a:pt x="165" y="63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2" name="object 3012"/>
          <p:cNvSpPr/>
          <p:nvPr/>
        </p:nvSpPr>
        <p:spPr>
          <a:xfrm>
            <a:off x="1550076" y="2315876"/>
            <a:ext cx="76" cy="165"/>
          </a:xfrm>
          <a:custGeom>
            <a:avLst/>
            <a:gdLst/>
            <a:ahLst/>
            <a:cxnLst/>
            <a:rect l="l" t="t" r="r" b="b"/>
            <a:pathLst>
              <a:path w="76" h="165">
                <a:moveTo>
                  <a:pt x="0" y="165"/>
                </a:moveTo>
                <a:lnTo>
                  <a:pt x="7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3" name="object 3013"/>
          <p:cNvSpPr/>
          <p:nvPr/>
        </p:nvSpPr>
        <p:spPr>
          <a:xfrm>
            <a:off x="1552769" y="2245711"/>
            <a:ext cx="6172" cy="10693"/>
          </a:xfrm>
          <a:custGeom>
            <a:avLst/>
            <a:gdLst/>
            <a:ahLst/>
            <a:cxnLst/>
            <a:rect l="l" t="t" r="r" b="b"/>
            <a:pathLst>
              <a:path w="6172" h="10693">
                <a:moveTo>
                  <a:pt x="0" y="10693"/>
                </a:moveTo>
                <a:lnTo>
                  <a:pt x="6172" y="0"/>
                </a:lnTo>
                <a:lnTo>
                  <a:pt x="0" y="1069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4" name="object 3014"/>
          <p:cNvSpPr/>
          <p:nvPr/>
        </p:nvSpPr>
        <p:spPr>
          <a:xfrm>
            <a:off x="1556249" y="2251170"/>
            <a:ext cx="7772" cy="13398"/>
          </a:xfrm>
          <a:custGeom>
            <a:avLst/>
            <a:gdLst/>
            <a:ahLst/>
            <a:cxnLst/>
            <a:rect l="l" t="t" r="r" b="b"/>
            <a:pathLst>
              <a:path w="7772" h="13398">
                <a:moveTo>
                  <a:pt x="7213" y="165"/>
                </a:moveTo>
                <a:lnTo>
                  <a:pt x="7772" y="482"/>
                </a:lnTo>
                <a:lnTo>
                  <a:pt x="6972" y="0"/>
                </a:lnTo>
                <a:lnTo>
                  <a:pt x="0" y="12039"/>
                </a:lnTo>
                <a:lnTo>
                  <a:pt x="2387" y="13398"/>
                </a:lnTo>
                <a:lnTo>
                  <a:pt x="4279" y="998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5" name="object 3015"/>
          <p:cNvSpPr/>
          <p:nvPr/>
        </p:nvSpPr>
        <p:spPr>
          <a:xfrm>
            <a:off x="1556251" y="2263209"/>
            <a:ext cx="1587" cy="876"/>
          </a:xfrm>
          <a:custGeom>
            <a:avLst/>
            <a:gdLst/>
            <a:ahLst/>
            <a:cxnLst/>
            <a:rect l="l" t="t" r="r" b="b"/>
            <a:pathLst>
              <a:path w="1587" h="876">
                <a:moveTo>
                  <a:pt x="1587" y="876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6" name="object 3016"/>
          <p:cNvSpPr/>
          <p:nvPr/>
        </p:nvSpPr>
        <p:spPr>
          <a:xfrm>
            <a:off x="1558551" y="2238429"/>
            <a:ext cx="4597" cy="8001"/>
          </a:xfrm>
          <a:custGeom>
            <a:avLst/>
            <a:gdLst/>
            <a:ahLst/>
            <a:cxnLst/>
            <a:rect l="l" t="t" r="r" b="b"/>
            <a:pathLst>
              <a:path w="4597" h="8000">
                <a:moveTo>
                  <a:pt x="0" y="4114"/>
                </a:moveTo>
                <a:lnTo>
                  <a:pt x="1663" y="5067"/>
                </a:lnTo>
                <a:lnTo>
                  <a:pt x="0" y="8000"/>
                </a:lnTo>
                <a:lnTo>
                  <a:pt x="4597" y="0"/>
                </a:lnTo>
                <a:lnTo>
                  <a:pt x="393" y="7277"/>
                </a:lnTo>
                <a:lnTo>
                  <a:pt x="711" y="665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7" name="object 3017"/>
          <p:cNvSpPr/>
          <p:nvPr/>
        </p:nvSpPr>
        <p:spPr>
          <a:xfrm>
            <a:off x="1567500" y="2352394"/>
            <a:ext cx="4826" cy="2768"/>
          </a:xfrm>
          <a:custGeom>
            <a:avLst/>
            <a:gdLst/>
            <a:ahLst/>
            <a:cxnLst/>
            <a:rect l="l" t="t" r="r" b="b"/>
            <a:pathLst>
              <a:path w="4825" h="2768">
                <a:moveTo>
                  <a:pt x="0" y="0"/>
                </a:moveTo>
                <a:lnTo>
                  <a:pt x="4826" y="276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8" name="object 3018"/>
          <p:cNvSpPr/>
          <p:nvPr/>
        </p:nvSpPr>
        <p:spPr>
          <a:xfrm>
            <a:off x="1558551" y="2329507"/>
            <a:ext cx="6896" cy="4038"/>
          </a:xfrm>
          <a:custGeom>
            <a:avLst/>
            <a:gdLst/>
            <a:ahLst/>
            <a:cxnLst/>
            <a:rect l="l" t="t" r="r" b="b"/>
            <a:pathLst>
              <a:path w="6896" h="4038">
                <a:moveTo>
                  <a:pt x="0" y="0"/>
                </a:moveTo>
                <a:lnTo>
                  <a:pt x="6896" y="403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9" name="object 3019"/>
          <p:cNvSpPr/>
          <p:nvPr/>
        </p:nvSpPr>
        <p:spPr>
          <a:xfrm>
            <a:off x="1558942" y="2305184"/>
            <a:ext cx="4914" cy="2857"/>
          </a:xfrm>
          <a:custGeom>
            <a:avLst/>
            <a:gdLst/>
            <a:ahLst/>
            <a:cxnLst/>
            <a:rect l="l" t="t" r="r" b="b"/>
            <a:pathLst>
              <a:path w="4914" h="2857">
                <a:moveTo>
                  <a:pt x="4914" y="2857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0" name="object 3020"/>
          <p:cNvSpPr/>
          <p:nvPr/>
        </p:nvSpPr>
        <p:spPr>
          <a:xfrm>
            <a:off x="1565921" y="2264568"/>
            <a:ext cx="2768" cy="5219"/>
          </a:xfrm>
          <a:custGeom>
            <a:avLst/>
            <a:gdLst/>
            <a:ahLst/>
            <a:cxnLst/>
            <a:rect l="l" t="t" r="r" b="b"/>
            <a:pathLst>
              <a:path w="2768" h="5219">
                <a:moveTo>
                  <a:pt x="2768" y="5219"/>
                </a:moveTo>
                <a:lnTo>
                  <a:pt x="1981" y="4584"/>
                </a:lnTo>
                <a:lnTo>
                  <a:pt x="711" y="2362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1" name="object 3021"/>
          <p:cNvSpPr/>
          <p:nvPr/>
        </p:nvSpPr>
        <p:spPr>
          <a:xfrm>
            <a:off x="1564412" y="2257355"/>
            <a:ext cx="711" cy="4114"/>
          </a:xfrm>
          <a:custGeom>
            <a:avLst/>
            <a:gdLst/>
            <a:ahLst/>
            <a:cxnLst/>
            <a:rect l="l" t="t" r="r" b="b"/>
            <a:pathLst>
              <a:path w="711" h="4114">
                <a:moveTo>
                  <a:pt x="0" y="0"/>
                </a:moveTo>
                <a:lnTo>
                  <a:pt x="241" y="952"/>
                </a:lnTo>
                <a:lnTo>
                  <a:pt x="711" y="411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2" name="object 3022"/>
          <p:cNvSpPr/>
          <p:nvPr/>
        </p:nvSpPr>
        <p:spPr>
          <a:xfrm>
            <a:off x="1566712" y="2256398"/>
            <a:ext cx="393" cy="1587"/>
          </a:xfrm>
          <a:custGeom>
            <a:avLst/>
            <a:gdLst/>
            <a:ahLst/>
            <a:cxnLst/>
            <a:rect l="l" t="t" r="r" b="b"/>
            <a:pathLst>
              <a:path w="393" h="1587">
                <a:moveTo>
                  <a:pt x="76" y="165"/>
                </a:moveTo>
                <a:lnTo>
                  <a:pt x="0" y="0"/>
                </a:lnTo>
                <a:lnTo>
                  <a:pt x="393" y="158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3" name="object 3023"/>
          <p:cNvSpPr/>
          <p:nvPr/>
        </p:nvSpPr>
        <p:spPr>
          <a:xfrm>
            <a:off x="1558629" y="2255535"/>
            <a:ext cx="6019" cy="9029"/>
          </a:xfrm>
          <a:custGeom>
            <a:avLst/>
            <a:gdLst/>
            <a:ahLst/>
            <a:cxnLst/>
            <a:rect l="l" t="t" r="r" b="b"/>
            <a:pathLst>
              <a:path w="6019" h="9029">
                <a:moveTo>
                  <a:pt x="6019" y="2768"/>
                </a:moveTo>
                <a:lnTo>
                  <a:pt x="5702" y="1422"/>
                </a:lnTo>
                <a:lnTo>
                  <a:pt x="5143" y="0"/>
                </a:lnTo>
                <a:lnTo>
                  <a:pt x="0" y="902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4" name="object 3024"/>
          <p:cNvSpPr/>
          <p:nvPr/>
        </p:nvSpPr>
        <p:spPr>
          <a:xfrm>
            <a:off x="1564966" y="2260443"/>
            <a:ext cx="1193" cy="4991"/>
          </a:xfrm>
          <a:custGeom>
            <a:avLst/>
            <a:gdLst/>
            <a:ahLst/>
            <a:cxnLst/>
            <a:rect l="l" t="t" r="r" b="b"/>
            <a:pathLst>
              <a:path w="1193" h="4991">
                <a:moveTo>
                  <a:pt x="0" y="0"/>
                </a:moveTo>
                <a:lnTo>
                  <a:pt x="393" y="1981"/>
                </a:lnTo>
                <a:lnTo>
                  <a:pt x="1193" y="499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5" name="object 3025"/>
          <p:cNvSpPr/>
          <p:nvPr/>
        </p:nvSpPr>
        <p:spPr>
          <a:xfrm>
            <a:off x="1568527" y="2264323"/>
            <a:ext cx="241" cy="635"/>
          </a:xfrm>
          <a:custGeom>
            <a:avLst/>
            <a:gdLst/>
            <a:ahLst/>
            <a:cxnLst/>
            <a:rect l="l" t="t" r="r" b="b"/>
            <a:pathLst>
              <a:path w="241" h="635">
                <a:moveTo>
                  <a:pt x="241" y="634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6" name="object 3026"/>
          <p:cNvSpPr/>
          <p:nvPr/>
        </p:nvSpPr>
        <p:spPr>
          <a:xfrm>
            <a:off x="1564016" y="2251652"/>
            <a:ext cx="317" cy="317"/>
          </a:xfrm>
          <a:custGeom>
            <a:avLst/>
            <a:gdLst/>
            <a:ahLst/>
            <a:cxnLst/>
            <a:rect l="l" t="t" r="r" b="b"/>
            <a:pathLst>
              <a:path w="317" h="317">
                <a:moveTo>
                  <a:pt x="0" y="0"/>
                </a:moveTo>
                <a:lnTo>
                  <a:pt x="317" y="31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7" name="object 3027"/>
          <p:cNvSpPr/>
          <p:nvPr/>
        </p:nvSpPr>
        <p:spPr>
          <a:xfrm>
            <a:off x="1565837" y="2254269"/>
            <a:ext cx="635" cy="1028"/>
          </a:xfrm>
          <a:custGeom>
            <a:avLst/>
            <a:gdLst/>
            <a:ahLst/>
            <a:cxnLst/>
            <a:rect l="l" t="t" r="r" b="b"/>
            <a:pathLst>
              <a:path w="634" h="1028">
                <a:moveTo>
                  <a:pt x="634" y="1028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8" name="object 3028"/>
          <p:cNvSpPr/>
          <p:nvPr/>
        </p:nvSpPr>
        <p:spPr>
          <a:xfrm>
            <a:off x="1563777" y="2255537"/>
            <a:ext cx="317" cy="787"/>
          </a:xfrm>
          <a:custGeom>
            <a:avLst/>
            <a:gdLst/>
            <a:ahLst/>
            <a:cxnLst/>
            <a:rect l="l" t="t" r="r" b="b"/>
            <a:pathLst>
              <a:path w="317" h="787">
                <a:moveTo>
                  <a:pt x="317" y="787"/>
                </a:moveTo>
                <a:lnTo>
                  <a:pt x="0" y="0"/>
                </a:lnTo>
                <a:lnTo>
                  <a:pt x="76" y="7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9" name="object 3029"/>
          <p:cNvSpPr/>
          <p:nvPr/>
        </p:nvSpPr>
        <p:spPr>
          <a:xfrm>
            <a:off x="1558946" y="2230903"/>
            <a:ext cx="8559" cy="14808"/>
          </a:xfrm>
          <a:custGeom>
            <a:avLst/>
            <a:gdLst/>
            <a:ahLst/>
            <a:cxnLst/>
            <a:rect l="l" t="t" r="r" b="b"/>
            <a:pathLst>
              <a:path w="8559" h="14808">
                <a:moveTo>
                  <a:pt x="0" y="14808"/>
                </a:moveTo>
                <a:lnTo>
                  <a:pt x="8559" y="0"/>
                </a:lnTo>
                <a:lnTo>
                  <a:pt x="4279" y="736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0" name="object 3030"/>
          <p:cNvSpPr/>
          <p:nvPr/>
        </p:nvSpPr>
        <p:spPr>
          <a:xfrm>
            <a:off x="1559819" y="2202473"/>
            <a:ext cx="18846" cy="35953"/>
          </a:xfrm>
          <a:custGeom>
            <a:avLst/>
            <a:gdLst/>
            <a:ahLst/>
            <a:cxnLst/>
            <a:rect l="l" t="t" r="r" b="b"/>
            <a:pathLst>
              <a:path w="18846" h="35953">
                <a:moveTo>
                  <a:pt x="3327" y="35953"/>
                </a:moveTo>
                <a:lnTo>
                  <a:pt x="18846" y="9029"/>
                </a:lnTo>
                <a:lnTo>
                  <a:pt x="16789" y="12674"/>
                </a:lnTo>
                <a:lnTo>
                  <a:pt x="0" y="3009"/>
                </a:lnTo>
                <a:lnTo>
                  <a:pt x="1739" y="0"/>
                </a:lnTo>
                <a:lnTo>
                  <a:pt x="1422" y="54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1" name="object 3031"/>
          <p:cNvSpPr/>
          <p:nvPr/>
        </p:nvSpPr>
        <p:spPr>
          <a:xfrm>
            <a:off x="1564332" y="2208093"/>
            <a:ext cx="1739" cy="1028"/>
          </a:xfrm>
          <a:custGeom>
            <a:avLst/>
            <a:gdLst/>
            <a:ahLst/>
            <a:cxnLst/>
            <a:rect l="l" t="t" r="r" b="b"/>
            <a:pathLst>
              <a:path w="1739" h="1028">
                <a:moveTo>
                  <a:pt x="0" y="0"/>
                </a:moveTo>
                <a:lnTo>
                  <a:pt x="1739" y="102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2" name="object 3032"/>
          <p:cNvSpPr/>
          <p:nvPr/>
        </p:nvSpPr>
        <p:spPr>
          <a:xfrm>
            <a:off x="1563781" y="2207775"/>
            <a:ext cx="1270" cy="711"/>
          </a:xfrm>
          <a:custGeom>
            <a:avLst/>
            <a:gdLst/>
            <a:ahLst/>
            <a:cxnLst/>
            <a:rect l="l" t="t" r="r" b="b"/>
            <a:pathLst>
              <a:path w="1269" h="711">
                <a:moveTo>
                  <a:pt x="1104" y="634"/>
                </a:moveTo>
                <a:lnTo>
                  <a:pt x="1270" y="711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3" name="object 3033"/>
          <p:cNvSpPr/>
          <p:nvPr/>
        </p:nvSpPr>
        <p:spPr>
          <a:xfrm>
            <a:off x="1560854" y="2206114"/>
            <a:ext cx="4191" cy="2374"/>
          </a:xfrm>
          <a:custGeom>
            <a:avLst/>
            <a:gdLst/>
            <a:ahLst/>
            <a:cxnLst/>
            <a:rect l="l" t="t" r="r" b="b"/>
            <a:pathLst>
              <a:path w="4190" h="2374">
                <a:moveTo>
                  <a:pt x="4190" y="2374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4" name="object 3034"/>
          <p:cNvSpPr/>
          <p:nvPr/>
        </p:nvSpPr>
        <p:spPr>
          <a:xfrm>
            <a:off x="1562505" y="2207056"/>
            <a:ext cx="1511" cy="876"/>
          </a:xfrm>
          <a:custGeom>
            <a:avLst/>
            <a:gdLst/>
            <a:ahLst/>
            <a:cxnLst/>
            <a:rect l="l" t="t" r="r" b="b"/>
            <a:pathLst>
              <a:path w="1511" h="876">
                <a:moveTo>
                  <a:pt x="1511" y="876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5" name="object 3035"/>
          <p:cNvSpPr/>
          <p:nvPr/>
        </p:nvSpPr>
        <p:spPr>
          <a:xfrm>
            <a:off x="1561640" y="2206508"/>
            <a:ext cx="1816" cy="1104"/>
          </a:xfrm>
          <a:custGeom>
            <a:avLst/>
            <a:gdLst/>
            <a:ahLst/>
            <a:cxnLst/>
            <a:rect l="l" t="t" r="r" b="b"/>
            <a:pathLst>
              <a:path w="1816" h="1104">
                <a:moveTo>
                  <a:pt x="0" y="0"/>
                </a:moveTo>
                <a:lnTo>
                  <a:pt x="1816" y="1104"/>
                </a:lnTo>
                <a:lnTo>
                  <a:pt x="711" y="46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6" name="object 3036"/>
          <p:cNvSpPr/>
          <p:nvPr/>
        </p:nvSpPr>
        <p:spPr>
          <a:xfrm>
            <a:off x="1560135" y="2205710"/>
            <a:ext cx="3327" cy="1905"/>
          </a:xfrm>
          <a:custGeom>
            <a:avLst/>
            <a:gdLst/>
            <a:ahLst/>
            <a:cxnLst/>
            <a:rect l="l" t="t" r="r" b="b"/>
            <a:pathLst>
              <a:path w="3327" h="1905">
                <a:moveTo>
                  <a:pt x="3327" y="1904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7" name="object 3037"/>
          <p:cNvSpPr/>
          <p:nvPr/>
        </p:nvSpPr>
        <p:spPr>
          <a:xfrm>
            <a:off x="1567183" y="2187733"/>
            <a:ext cx="10617" cy="22021"/>
          </a:xfrm>
          <a:custGeom>
            <a:avLst/>
            <a:gdLst/>
            <a:ahLst/>
            <a:cxnLst/>
            <a:rect l="l" t="t" r="r" b="b"/>
            <a:pathLst>
              <a:path w="10617" h="22021">
                <a:moveTo>
                  <a:pt x="0" y="22021"/>
                </a:moveTo>
                <a:lnTo>
                  <a:pt x="10617" y="3568"/>
                </a:lnTo>
                <a:lnTo>
                  <a:pt x="4432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8" name="object 3038"/>
          <p:cNvSpPr/>
          <p:nvPr/>
        </p:nvSpPr>
        <p:spPr>
          <a:xfrm>
            <a:off x="1561555" y="2193524"/>
            <a:ext cx="5156" cy="8940"/>
          </a:xfrm>
          <a:custGeom>
            <a:avLst/>
            <a:gdLst/>
            <a:ahLst/>
            <a:cxnLst/>
            <a:rect l="l" t="t" r="r" b="b"/>
            <a:pathLst>
              <a:path w="5156" h="8940">
                <a:moveTo>
                  <a:pt x="3568" y="2768"/>
                </a:moveTo>
                <a:lnTo>
                  <a:pt x="0" y="8940"/>
                </a:lnTo>
                <a:lnTo>
                  <a:pt x="5156" y="0"/>
                </a:lnTo>
                <a:lnTo>
                  <a:pt x="0" y="894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9" name="object 3039"/>
          <p:cNvSpPr/>
          <p:nvPr/>
        </p:nvSpPr>
        <p:spPr>
          <a:xfrm>
            <a:off x="1566712" y="2187105"/>
            <a:ext cx="3721" cy="6413"/>
          </a:xfrm>
          <a:custGeom>
            <a:avLst/>
            <a:gdLst/>
            <a:ahLst/>
            <a:cxnLst/>
            <a:rect l="l" t="t" r="r" b="b"/>
            <a:pathLst>
              <a:path w="3721" h="6413">
                <a:moveTo>
                  <a:pt x="787" y="5067"/>
                </a:moveTo>
                <a:lnTo>
                  <a:pt x="3721" y="0"/>
                </a:lnTo>
                <a:lnTo>
                  <a:pt x="0" y="641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0" name="object 3040"/>
          <p:cNvSpPr/>
          <p:nvPr/>
        </p:nvSpPr>
        <p:spPr>
          <a:xfrm>
            <a:off x="1575344" y="2258386"/>
            <a:ext cx="69608" cy="52501"/>
          </a:xfrm>
          <a:custGeom>
            <a:avLst/>
            <a:gdLst/>
            <a:ahLst/>
            <a:cxnLst/>
            <a:rect l="l" t="t" r="r" b="b"/>
            <a:pathLst>
              <a:path w="69608" h="52501">
                <a:moveTo>
                  <a:pt x="1104" y="16471"/>
                </a:moveTo>
                <a:lnTo>
                  <a:pt x="0" y="18453"/>
                </a:lnTo>
                <a:lnTo>
                  <a:pt x="58915" y="52501"/>
                </a:lnTo>
                <a:lnTo>
                  <a:pt x="69608" y="34048"/>
                </a:lnTo>
                <a:lnTo>
                  <a:pt x="10604" y="0"/>
                </a:lnTo>
                <a:lnTo>
                  <a:pt x="1104" y="1647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1" name="object 3041"/>
          <p:cNvSpPr/>
          <p:nvPr/>
        </p:nvSpPr>
        <p:spPr>
          <a:xfrm>
            <a:off x="1576449" y="2277471"/>
            <a:ext cx="876" cy="469"/>
          </a:xfrm>
          <a:custGeom>
            <a:avLst/>
            <a:gdLst/>
            <a:ahLst/>
            <a:cxnLst/>
            <a:rect l="l" t="t" r="r" b="b"/>
            <a:pathLst>
              <a:path w="876" h="469">
                <a:moveTo>
                  <a:pt x="0" y="0"/>
                </a:moveTo>
                <a:lnTo>
                  <a:pt x="876" y="46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2" name="object 3042"/>
          <p:cNvSpPr/>
          <p:nvPr/>
        </p:nvSpPr>
        <p:spPr>
          <a:xfrm>
            <a:off x="1575658" y="2266219"/>
            <a:ext cx="469" cy="876"/>
          </a:xfrm>
          <a:custGeom>
            <a:avLst/>
            <a:gdLst/>
            <a:ahLst/>
            <a:cxnLst/>
            <a:rect l="l" t="t" r="r" b="b"/>
            <a:pathLst>
              <a:path w="469" h="876">
                <a:moveTo>
                  <a:pt x="0" y="876"/>
                </a:moveTo>
                <a:lnTo>
                  <a:pt x="317" y="406"/>
                </a:lnTo>
                <a:lnTo>
                  <a:pt x="469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3" name="object 3043"/>
          <p:cNvSpPr/>
          <p:nvPr/>
        </p:nvSpPr>
        <p:spPr>
          <a:xfrm>
            <a:off x="1571544" y="2270740"/>
            <a:ext cx="3797" cy="711"/>
          </a:xfrm>
          <a:custGeom>
            <a:avLst/>
            <a:gdLst/>
            <a:ahLst/>
            <a:cxnLst/>
            <a:rect l="l" t="t" r="r" b="b"/>
            <a:pathLst>
              <a:path w="3797" h="711">
                <a:moveTo>
                  <a:pt x="3797" y="0"/>
                </a:moveTo>
                <a:lnTo>
                  <a:pt x="3556" y="165"/>
                </a:lnTo>
                <a:lnTo>
                  <a:pt x="1816" y="711"/>
                </a:lnTo>
                <a:lnTo>
                  <a:pt x="76" y="63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4" name="object 3044"/>
          <p:cNvSpPr/>
          <p:nvPr/>
        </p:nvSpPr>
        <p:spPr>
          <a:xfrm>
            <a:off x="1573361" y="2271058"/>
            <a:ext cx="1270" cy="393"/>
          </a:xfrm>
          <a:custGeom>
            <a:avLst/>
            <a:gdLst/>
            <a:ahLst/>
            <a:cxnLst/>
            <a:rect l="l" t="t" r="r" b="b"/>
            <a:pathLst>
              <a:path w="1269" h="393">
                <a:moveTo>
                  <a:pt x="0" y="393"/>
                </a:moveTo>
                <a:lnTo>
                  <a:pt x="127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5" name="object 3045"/>
          <p:cNvSpPr/>
          <p:nvPr/>
        </p:nvSpPr>
        <p:spPr>
          <a:xfrm>
            <a:off x="1567900" y="2269150"/>
            <a:ext cx="3721" cy="2222"/>
          </a:xfrm>
          <a:custGeom>
            <a:avLst/>
            <a:gdLst/>
            <a:ahLst/>
            <a:cxnLst/>
            <a:rect l="l" t="t" r="r" b="b"/>
            <a:pathLst>
              <a:path w="3721" h="2222">
                <a:moveTo>
                  <a:pt x="3721" y="2222"/>
                </a:moveTo>
                <a:lnTo>
                  <a:pt x="1816" y="1511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6" name="object 3046"/>
          <p:cNvSpPr/>
          <p:nvPr/>
        </p:nvSpPr>
        <p:spPr>
          <a:xfrm>
            <a:off x="1572178" y="2268278"/>
            <a:ext cx="2133" cy="406"/>
          </a:xfrm>
          <a:custGeom>
            <a:avLst/>
            <a:gdLst/>
            <a:ahLst/>
            <a:cxnLst/>
            <a:rect l="l" t="t" r="r" b="b"/>
            <a:pathLst>
              <a:path w="2133" h="406">
                <a:moveTo>
                  <a:pt x="1816" y="165"/>
                </a:moveTo>
                <a:lnTo>
                  <a:pt x="2133" y="0"/>
                </a:lnTo>
                <a:lnTo>
                  <a:pt x="1181" y="406"/>
                </a:lnTo>
                <a:lnTo>
                  <a:pt x="0" y="40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7" name="object 3047"/>
          <p:cNvSpPr/>
          <p:nvPr/>
        </p:nvSpPr>
        <p:spPr>
          <a:xfrm>
            <a:off x="1571063" y="2268284"/>
            <a:ext cx="876" cy="317"/>
          </a:xfrm>
          <a:custGeom>
            <a:avLst/>
            <a:gdLst/>
            <a:ahLst/>
            <a:cxnLst/>
            <a:rect l="l" t="t" r="r" b="b"/>
            <a:pathLst>
              <a:path w="876" h="317">
                <a:moveTo>
                  <a:pt x="0" y="0"/>
                </a:moveTo>
                <a:lnTo>
                  <a:pt x="876" y="31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8" name="object 3048"/>
          <p:cNvSpPr/>
          <p:nvPr/>
        </p:nvSpPr>
        <p:spPr>
          <a:xfrm>
            <a:off x="1574307" y="2267657"/>
            <a:ext cx="952" cy="635"/>
          </a:xfrm>
          <a:custGeom>
            <a:avLst/>
            <a:gdLst/>
            <a:ahLst/>
            <a:cxnLst/>
            <a:rect l="l" t="t" r="r" b="b"/>
            <a:pathLst>
              <a:path w="952" h="635">
                <a:moveTo>
                  <a:pt x="241" y="469"/>
                </a:moveTo>
                <a:lnTo>
                  <a:pt x="0" y="635"/>
                </a:lnTo>
                <a:lnTo>
                  <a:pt x="952" y="0"/>
                </a:lnTo>
                <a:lnTo>
                  <a:pt x="317" y="46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9" name="object 3049"/>
          <p:cNvSpPr/>
          <p:nvPr/>
        </p:nvSpPr>
        <p:spPr>
          <a:xfrm>
            <a:off x="1576449" y="2263208"/>
            <a:ext cx="0" cy="165"/>
          </a:xfrm>
          <a:custGeom>
            <a:avLst/>
            <a:gdLst/>
            <a:ahLst/>
            <a:cxnLst/>
            <a:rect l="l" t="t" r="r" b="b"/>
            <a:pathLst>
              <a:path h="165">
                <a:moveTo>
                  <a:pt x="0" y="165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0" name="object 3050"/>
          <p:cNvSpPr/>
          <p:nvPr/>
        </p:nvSpPr>
        <p:spPr>
          <a:xfrm>
            <a:off x="1575104" y="2267966"/>
            <a:ext cx="2933" cy="2933"/>
          </a:xfrm>
          <a:custGeom>
            <a:avLst/>
            <a:gdLst/>
            <a:ahLst/>
            <a:cxnLst/>
            <a:rect l="l" t="t" r="r" b="b"/>
            <a:pathLst>
              <a:path w="2933" h="2933">
                <a:moveTo>
                  <a:pt x="0" y="2933"/>
                </a:moveTo>
                <a:lnTo>
                  <a:pt x="1498" y="1828"/>
                </a:lnTo>
                <a:lnTo>
                  <a:pt x="2933" y="0"/>
                </a:lnTo>
                <a:lnTo>
                  <a:pt x="1816" y="142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1" name="object 3051"/>
          <p:cNvSpPr/>
          <p:nvPr/>
        </p:nvSpPr>
        <p:spPr>
          <a:xfrm>
            <a:off x="1574708" y="2259023"/>
            <a:ext cx="2057" cy="2209"/>
          </a:xfrm>
          <a:custGeom>
            <a:avLst/>
            <a:gdLst/>
            <a:ahLst/>
            <a:cxnLst/>
            <a:rect l="l" t="t" r="r" b="b"/>
            <a:pathLst>
              <a:path w="2057" h="2209">
                <a:moveTo>
                  <a:pt x="2057" y="469"/>
                </a:moveTo>
                <a:lnTo>
                  <a:pt x="1587" y="0"/>
                </a:lnTo>
                <a:lnTo>
                  <a:pt x="0" y="2209"/>
                </a:lnTo>
                <a:lnTo>
                  <a:pt x="241" y="189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2" name="object 3052"/>
          <p:cNvSpPr/>
          <p:nvPr/>
        </p:nvSpPr>
        <p:spPr>
          <a:xfrm>
            <a:off x="1574709" y="2261234"/>
            <a:ext cx="1181" cy="952"/>
          </a:xfrm>
          <a:custGeom>
            <a:avLst/>
            <a:gdLst/>
            <a:ahLst/>
            <a:cxnLst/>
            <a:rect l="l" t="t" r="r" b="b"/>
            <a:pathLst>
              <a:path w="1181" h="952">
                <a:moveTo>
                  <a:pt x="0" y="0"/>
                </a:moveTo>
                <a:lnTo>
                  <a:pt x="317" y="241"/>
                </a:lnTo>
                <a:lnTo>
                  <a:pt x="1181" y="952"/>
                </a:lnTo>
                <a:lnTo>
                  <a:pt x="558" y="48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3" name="object 3053"/>
          <p:cNvSpPr/>
          <p:nvPr/>
        </p:nvSpPr>
        <p:spPr>
          <a:xfrm>
            <a:off x="1568140" y="2262576"/>
            <a:ext cx="787" cy="2857"/>
          </a:xfrm>
          <a:custGeom>
            <a:avLst/>
            <a:gdLst/>
            <a:ahLst/>
            <a:cxnLst/>
            <a:rect l="l" t="t" r="r" b="b"/>
            <a:pathLst>
              <a:path w="787" h="2857">
                <a:moveTo>
                  <a:pt x="787" y="2857"/>
                </a:moveTo>
                <a:lnTo>
                  <a:pt x="393" y="1752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4" name="object 3054"/>
          <p:cNvSpPr/>
          <p:nvPr/>
        </p:nvSpPr>
        <p:spPr>
          <a:xfrm>
            <a:off x="1575896" y="2262184"/>
            <a:ext cx="558" cy="1028"/>
          </a:xfrm>
          <a:custGeom>
            <a:avLst/>
            <a:gdLst/>
            <a:ahLst/>
            <a:cxnLst/>
            <a:rect l="l" t="t" r="r" b="b"/>
            <a:pathLst>
              <a:path w="558" h="1028">
                <a:moveTo>
                  <a:pt x="317" y="634"/>
                </a:moveTo>
                <a:lnTo>
                  <a:pt x="0" y="0"/>
                </a:lnTo>
                <a:lnTo>
                  <a:pt x="558" y="102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5" name="object 3055"/>
          <p:cNvSpPr/>
          <p:nvPr/>
        </p:nvSpPr>
        <p:spPr>
          <a:xfrm>
            <a:off x="1568291" y="2220447"/>
            <a:ext cx="5232" cy="9029"/>
          </a:xfrm>
          <a:custGeom>
            <a:avLst/>
            <a:gdLst/>
            <a:ahLst/>
            <a:cxnLst/>
            <a:rect l="l" t="t" r="r" b="b"/>
            <a:pathLst>
              <a:path w="5232" h="9029">
                <a:moveTo>
                  <a:pt x="0" y="9029"/>
                </a:moveTo>
                <a:lnTo>
                  <a:pt x="5232" y="0"/>
                </a:lnTo>
                <a:lnTo>
                  <a:pt x="2451" y="474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6" name="object 3056"/>
          <p:cNvSpPr/>
          <p:nvPr/>
        </p:nvSpPr>
        <p:spPr>
          <a:xfrm>
            <a:off x="1573519" y="2215305"/>
            <a:ext cx="2933" cy="5143"/>
          </a:xfrm>
          <a:custGeom>
            <a:avLst/>
            <a:gdLst/>
            <a:ahLst/>
            <a:cxnLst/>
            <a:rect l="l" t="t" r="r" b="b"/>
            <a:pathLst>
              <a:path w="2933" h="5143">
                <a:moveTo>
                  <a:pt x="0" y="5143"/>
                </a:moveTo>
                <a:lnTo>
                  <a:pt x="2933" y="0"/>
                </a:lnTo>
                <a:lnTo>
                  <a:pt x="2933" y="7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7" name="object 3057"/>
          <p:cNvSpPr/>
          <p:nvPr/>
        </p:nvSpPr>
        <p:spPr>
          <a:xfrm>
            <a:off x="1576454" y="2201280"/>
            <a:ext cx="8153" cy="14020"/>
          </a:xfrm>
          <a:custGeom>
            <a:avLst/>
            <a:gdLst/>
            <a:ahLst/>
            <a:cxnLst/>
            <a:rect l="l" t="t" r="r" b="b"/>
            <a:pathLst>
              <a:path w="8153" h="14020">
                <a:moveTo>
                  <a:pt x="8153" y="0"/>
                </a:moveTo>
                <a:lnTo>
                  <a:pt x="0" y="14020"/>
                </a:lnTo>
                <a:lnTo>
                  <a:pt x="152" y="1385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8" name="object 3058"/>
          <p:cNvSpPr/>
          <p:nvPr/>
        </p:nvSpPr>
        <p:spPr>
          <a:xfrm>
            <a:off x="1567500" y="2209914"/>
            <a:ext cx="241" cy="165"/>
          </a:xfrm>
          <a:custGeom>
            <a:avLst/>
            <a:gdLst/>
            <a:ahLst/>
            <a:cxnLst/>
            <a:rect l="l" t="t" r="r" b="b"/>
            <a:pathLst>
              <a:path w="241" h="165">
                <a:moveTo>
                  <a:pt x="0" y="0"/>
                </a:moveTo>
                <a:lnTo>
                  <a:pt x="241" y="16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9" name="object 3059"/>
          <p:cNvSpPr/>
          <p:nvPr/>
        </p:nvSpPr>
        <p:spPr>
          <a:xfrm>
            <a:off x="1571859" y="2187901"/>
            <a:ext cx="2374" cy="1346"/>
          </a:xfrm>
          <a:custGeom>
            <a:avLst/>
            <a:gdLst/>
            <a:ahLst/>
            <a:cxnLst/>
            <a:rect l="l" t="t" r="r" b="b"/>
            <a:pathLst>
              <a:path w="2374" h="1346">
                <a:moveTo>
                  <a:pt x="1422" y="787"/>
                </a:moveTo>
                <a:lnTo>
                  <a:pt x="0" y="0"/>
                </a:lnTo>
                <a:lnTo>
                  <a:pt x="2374" y="134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0" name="object 3060"/>
          <p:cNvSpPr/>
          <p:nvPr/>
        </p:nvSpPr>
        <p:spPr>
          <a:xfrm>
            <a:off x="1571857" y="2187891"/>
            <a:ext cx="3797" cy="2146"/>
          </a:xfrm>
          <a:custGeom>
            <a:avLst/>
            <a:gdLst/>
            <a:ahLst/>
            <a:cxnLst/>
            <a:rect l="l" t="t" r="r" b="b"/>
            <a:pathLst>
              <a:path w="3797" h="2146">
                <a:moveTo>
                  <a:pt x="317" y="165"/>
                </a:moveTo>
                <a:lnTo>
                  <a:pt x="0" y="0"/>
                </a:lnTo>
                <a:lnTo>
                  <a:pt x="3797" y="2146"/>
                </a:lnTo>
                <a:lnTo>
                  <a:pt x="3086" y="175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1" name="object 3061"/>
          <p:cNvSpPr/>
          <p:nvPr/>
        </p:nvSpPr>
        <p:spPr>
          <a:xfrm>
            <a:off x="1574152" y="2189163"/>
            <a:ext cx="2146" cy="1270"/>
          </a:xfrm>
          <a:custGeom>
            <a:avLst/>
            <a:gdLst/>
            <a:ahLst/>
            <a:cxnLst/>
            <a:rect l="l" t="t" r="r" b="b"/>
            <a:pathLst>
              <a:path w="2146" h="1269">
                <a:moveTo>
                  <a:pt x="0" y="0"/>
                </a:moveTo>
                <a:lnTo>
                  <a:pt x="2146" y="127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2" name="object 3062"/>
          <p:cNvSpPr/>
          <p:nvPr/>
        </p:nvSpPr>
        <p:spPr>
          <a:xfrm>
            <a:off x="1570431" y="2187105"/>
            <a:ext cx="1422" cy="787"/>
          </a:xfrm>
          <a:custGeom>
            <a:avLst/>
            <a:gdLst/>
            <a:ahLst/>
            <a:cxnLst/>
            <a:rect l="l" t="t" r="r" b="b"/>
            <a:pathLst>
              <a:path w="1422" h="787">
                <a:moveTo>
                  <a:pt x="0" y="0"/>
                </a:moveTo>
                <a:lnTo>
                  <a:pt x="1422" y="78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3" name="object 3063"/>
          <p:cNvSpPr/>
          <p:nvPr/>
        </p:nvSpPr>
        <p:spPr>
          <a:xfrm>
            <a:off x="1575582" y="2190033"/>
            <a:ext cx="76" cy="0"/>
          </a:xfrm>
          <a:custGeom>
            <a:avLst/>
            <a:gdLst/>
            <a:ahLst/>
            <a:cxnLst/>
            <a:rect l="l" t="t" r="r" b="b"/>
            <a:pathLst>
              <a:path w="76">
                <a:moveTo>
                  <a:pt x="76" y="0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4" name="object 3064"/>
          <p:cNvSpPr/>
          <p:nvPr/>
        </p:nvSpPr>
        <p:spPr>
          <a:xfrm>
            <a:off x="1576765" y="2268287"/>
            <a:ext cx="3479" cy="6096"/>
          </a:xfrm>
          <a:custGeom>
            <a:avLst/>
            <a:gdLst/>
            <a:ahLst/>
            <a:cxnLst/>
            <a:rect l="l" t="t" r="r" b="b"/>
            <a:pathLst>
              <a:path w="3479" h="6095">
                <a:moveTo>
                  <a:pt x="0" y="6096"/>
                </a:moveTo>
                <a:lnTo>
                  <a:pt x="3479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5" name="object 3065"/>
          <p:cNvSpPr/>
          <p:nvPr/>
        </p:nvSpPr>
        <p:spPr>
          <a:xfrm>
            <a:off x="1578041" y="2263927"/>
            <a:ext cx="1181" cy="4038"/>
          </a:xfrm>
          <a:custGeom>
            <a:avLst/>
            <a:gdLst/>
            <a:ahLst/>
            <a:cxnLst/>
            <a:rect l="l" t="t" r="r" b="b"/>
            <a:pathLst>
              <a:path w="1181" h="4038">
                <a:moveTo>
                  <a:pt x="1181" y="0"/>
                </a:moveTo>
                <a:lnTo>
                  <a:pt x="1016" y="1511"/>
                </a:lnTo>
                <a:lnTo>
                  <a:pt x="0" y="403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6" name="object 3066"/>
          <p:cNvSpPr/>
          <p:nvPr/>
        </p:nvSpPr>
        <p:spPr>
          <a:xfrm>
            <a:off x="1578823" y="2262106"/>
            <a:ext cx="406" cy="3327"/>
          </a:xfrm>
          <a:custGeom>
            <a:avLst/>
            <a:gdLst/>
            <a:ahLst/>
            <a:cxnLst/>
            <a:rect l="l" t="t" r="r" b="b"/>
            <a:pathLst>
              <a:path w="406" h="3327">
                <a:moveTo>
                  <a:pt x="241" y="3327"/>
                </a:moveTo>
                <a:lnTo>
                  <a:pt x="406" y="1663"/>
                </a:lnTo>
                <a:lnTo>
                  <a:pt x="0" y="0"/>
                </a:lnTo>
                <a:lnTo>
                  <a:pt x="406" y="151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7" name="object 3067"/>
          <p:cNvSpPr/>
          <p:nvPr/>
        </p:nvSpPr>
        <p:spPr>
          <a:xfrm>
            <a:off x="1584686" y="2260283"/>
            <a:ext cx="241" cy="317"/>
          </a:xfrm>
          <a:custGeom>
            <a:avLst/>
            <a:gdLst/>
            <a:ahLst/>
            <a:cxnLst/>
            <a:rect l="l" t="t" r="r" b="b"/>
            <a:pathLst>
              <a:path w="241" h="317">
                <a:moveTo>
                  <a:pt x="0" y="317"/>
                </a:moveTo>
                <a:lnTo>
                  <a:pt x="241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8" name="object 3068"/>
          <p:cNvSpPr/>
          <p:nvPr/>
        </p:nvSpPr>
        <p:spPr>
          <a:xfrm>
            <a:off x="1578510" y="2261553"/>
            <a:ext cx="558" cy="1587"/>
          </a:xfrm>
          <a:custGeom>
            <a:avLst/>
            <a:gdLst/>
            <a:ahLst/>
            <a:cxnLst/>
            <a:rect l="l" t="t" r="r" b="b"/>
            <a:pathLst>
              <a:path w="558" h="1587">
                <a:moveTo>
                  <a:pt x="0" y="0"/>
                </a:moveTo>
                <a:lnTo>
                  <a:pt x="317" y="558"/>
                </a:lnTo>
                <a:lnTo>
                  <a:pt x="558" y="158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9" name="object 3069"/>
          <p:cNvSpPr/>
          <p:nvPr/>
        </p:nvSpPr>
        <p:spPr>
          <a:xfrm>
            <a:off x="1576449" y="2259177"/>
            <a:ext cx="2374" cy="2933"/>
          </a:xfrm>
          <a:custGeom>
            <a:avLst/>
            <a:gdLst/>
            <a:ahLst/>
            <a:cxnLst/>
            <a:rect l="l" t="t" r="r" b="b"/>
            <a:pathLst>
              <a:path w="2374" h="2933">
                <a:moveTo>
                  <a:pt x="0" y="0"/>
                </a:moveTo>
                <a:lnTo>
                  <a:pt x="1511" y="1422"/>
                </a:lnTo>
                <a:lnTo>
                  <a:pt x="2374" y="2933"/>
                </a:lnTo>
                <a:lnTo>
                  <a:pt x="2057" y="229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0" name="object 3070"/>
          <p:cNvSpPr/>
          <p:nvPr/>
        </p:nvSpPr>
        <p:spPr>
          <a:xfrm>
            <a:off x="1576529" y="2264881"/>
            <a:ext cx="76" cy="393"/>
          </a:xfrm>
          <a:custGeom>
            <a:avLst/>
            <a:gdLst/>
            <a:ahLst/>
            <a:cxnLst/>
            <a:rect l="l" t="t" r="r" b="b"/>
            <a:pathLst>
              <a:path w="76" h="393">
                <a:moveTo>
                  <a:pt x="0" y="393"/>
                </a:moveTo>
                <a:lnTo>
                  <a:pt x="7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1" name="object 3071"/>
          <p:cNvSpPr/>
          <p:nvPr/>
        </p:nvSpPr>
        <p:spPr>
          <a:xfrm>
            <a:off x="1577799" y="2191307"/>
            <a:ext cx="11315" cy="11163"/>
          </a:xfrm>
          <a:custGeom>
            <a:avLst/>
            <a:gdLst/>
            <a:ahLst/>
            <a:cxnLst/>
            <a:rect l="l" t="t" r="r" b="b"/>
            <a:pathLst>
              <a:path w="11315" h="11163">
                <a:moveTo>
                  <a:pt x="6096" y="11163"/>
                </a:moveTo>
                <a:lnTo>
                  <a:pt x="11315" y="2209"/>
                </a:lnTo>
                <a:lnTo>
                  <a:pt x="9423" y="5461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2" name="object 3072"/>
          <p:cNvSpPr/>
          <p:nvPr/>
        </p:nvSpPr>
        <p:spPr>
          <a:xfrm>
            <a:off x="1578667" y="2184496"/>
            <a:ext cx="15608" cy="27000"/>
          </a:xfrm>
          <a:custGeom>
            <a:avLst/>
            <a:gdLst/>
            <a:ahLst/>
            <a:cxnLst/>
            <a:rect l="l" t="t" r="r" b="b"/>
            <a:pathLst>
              <a:path w="15608" h="27000">
                <a:moveTo>
                  <a:pt x="8000" y="13220"/>
                </a:moveTo>
                <a:lnTo>
                  <a:pt x="15608" y="0"/>
                </a:lnTo>
                <a:lnTo>
                  <a:pt x="0" y="27000"/>
                </a:lnTo>
                <a:lnTo>
                  <a:pt x="1663" y="2415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3" name="object 3073"/>
          <p:cNvSpPr/>
          <p:nvPr/>
        </p:nvSpPr>
        <p:spPr>
          <a:xfrm>
            <a:off x="1585479" y="2183458"/>
            <a:ext cx="9423" cy="16319"/>
          </a:xfrm>
          <a:custGeom>
            <a:avLst/>
            <a:gdLst/>
            <a:ahLst/>
            <a:cxnLst/>
            <a:rect l="l" t="t" r="r" b="b"/>
            <a:pathLst>
              <a:path w="9423" h="16319">
                <a:moveTo>
                  <a:pt x="0" y="16319"/>
                </a:moveTo>
                <a:lnTo>
                  <a:pt x="9423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4" name="object 3074"/>
          <p:cNvSpPr/>
          <p:nvPr/>
        </p:nvSpPr>
        <p:spPr>
          <a:xfrm>
            <a:off x="1585953" y="2258386"/>
            <a:ext cx="3162" cy="1816"/>
          </a:xfrm>
          <a:custGeom>
            <a:avLst/>
            <a:gdLst/>
            <a:ahLst/>
            <a:cxnLst/>
            <a:rect l="l" t="t" r="r" b="b"/>
            <a:pathLst>
              <a:path w="3162" h="1816">
                <a:moveTo>
                  <a:pt x="0" y="0"/>
                </a:moveTo>
                <a:lnTo>
                  <a:pt x="3162" y="181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5" name="object 3075"/>
          <p:cNvSpPr/>
          <p:nvPr/>
        </p:nvSpPr>
        <p:spPr>
          <a:xfrm>
            <a:off x="1586748" y="2207934"/>
            <a:ext cx="17665" cy="8318"/>
          </a:xfrm>
          <a:custGeom>
            <a:avLst/>
            <a:gdLst/>
            <a:ahLst/>
            <a:cxnLst/>
            <a:rect l="l" t="t" r="r" b="b"/>
            <a:pathLst>
              <a:path w="17665" h="8318">
                <a:moveTo>
                  <a:pt x="0" y="2374"/>
                </a:moveTo>
                <a:lnTo>
                  <a:pt x="1422" y="0"/>
                </a:lnTo>
                <a:lnTo>
                  <a:pt x="15760" y="8318"/>
                </a:lnTo>
                <a:lnTo>
                  <a:pt x="15367" y="5384"/>
                </a:lnTo>
                <a:lnTo>
                  <a:pt x="15519" y="2451"/>
                </a:lnTo>
                <a:lnTo>
                  <a:pt x="17665" y="372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6" name="object 3076"/>
          <p:cNvSpPr/>
          <p:nvPr/>
        </p:nvSpPr>
        <p:spPr>
          <a:xfrm>
            <a:off x="1586741" y="2208889"/>
            <a:ext cx="19329" cy="12039"/>
          </a:xfrm>
          <a:custGeom>
            <a:avLst/>
            <a:gdLst/>
            <a:ahLst/>
            <a:cxnLst/>
            <a:rect l="l" t="t" r="r" b="b"/>
            <a:pathLst>
              <a:path w="19329" h="12039">
                <a:moveTo>
                  <a:pt x="19329" y="10528"/>
                </a:moveTo>
                <a:lnTo>
                  <a:pt x="18453" y="12039"/>
                </a:lnTo>
                <a:lnTo>
                  <a:pt x="0" y="1422"/>
                </a:lnTo>
                <a:lnTo>
                  <a:pt x="87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7" name="object 3077"/>
          <p:cNvSpPr/>
          <p:nvPr/>
        </p:nvSpPr>
        <p:spPr>
          <a:xfrm>
            <a:off x="1586509" y="2196765"/>
            <a:ext cx="711" cy="1193"/>
          </a:xfrm>
          <a:custGeom>
            <a:avLst/>
            <a:gdLst/>
            <a:ahLst/>
            <a:cxnLst/>
            <a:rect l="l" t="t" r="r" b="b"/>
            <a:pathLst>
              <a:path w="711" h="1193">
                <a:moveTo>
                  <a:pt x="317" y="634"/>
                </a:moveTo>
                <a:lnTo>
                  <a:pt x="711" y="0"/>
                </a:lnTo>
                <a:lnTo>
                  <a:pt x="0" y="119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8" name="object 3078"/>
          <p:cNvSpPr/>
          <p:nvPr/>
        </p:nvSpPr>
        <p:spPr>
          <a:xfrm>
            <a:off x="1594270" y="2183462"/>
            <a:ext cx="80949" cy="46405"/>
          </a:xfrm>
          <a:custGeom>
            <a:avLst/>
            <a:gdLst/>
            <a:ahLst/>
            <a:cxnLst/>
            <a:rect l="l" t="t" r="r" b="b"/>
            <a:pathLst>
              <a:path w="80949" h="46405">
                <a:moveTo>
                  <a:pt x="0" y="1028"/>
                </a:moveTo>
                <a:lnTo>
                  <a:pt x="635" y="0"/>
                </a:lnTo>
                <a:lnTo>
                  <a:pt x="80949" y="46405"/>
                </a:lnTo>
                <a:lnTo>
                  <a:pt x="68427" y="3920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9" name="object 3079"/>
          <p:cNvSpPr/>
          <p:nvPr/>
        </p:nvSpPr>
        <p:spPr>
          <a:xfrm>
            <a:off x="1602343" y="2229944"/>
            <a:ext cx="10058" cy="5867"/>
          </a:xfrm>
          <a:custGeom>
            <a:avLst/>
            <a:gdLst/>
            <a:ahLst/>
            <a:cxnLst/>
            <a:rect l="l" t="t" r="r" b="b"/>
            <a:pathLst>
              <a:path w="10058" h="5867">
                <a:moveTo>
                  <a:pt x="3568" y="2146"/>
                </a:moveTo>
                <a:lnTo>
                  <a:pt x="10058" y="5867"/>
                </a:lnTo>
                <a:lnTo>
                  <a:pt x="0" y="8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0" name="object 3080"/>
          <p:cNvSpPr/>
          <p:nvPr/>
        </p:nvSpPr>
        <p:spPr>
          <a:xfrm>
            <a:off x="1602348" y="2211654"/>
            <a:ext cx="69621" cy="52425"/>
          </a:xfrm>
          <a:custGeom>
            <a:avLst/>
            <a:gdLst/>
            <a:ahLst/>
            <a:cxnLst/>
            <a:rect l="l" t="t" r="r" b="b"/>
            <a:pathLst>
              <a:path w="69621" h="52425">
                <a:moveTo>
                  <a:pt x="0" y="18376"/>
                </a:moveTo>
                <a:lnTo>
                  <a:pt x="10617" y="0"/>
                </a:lnTo>
                <a:lnTo>
                  <a:pt x="69621" y="33985"/>
                </a:lnTo>
                <a:lnTo>
                  <a:pt x="58927" y="52425"/>
                </a:lnTo>
                <a:lnTo>
                  <a:pt x="10058" y="2415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1" name="object 3081"/>
          <p:cNvSpPr/>
          <p:nvPr/>
        </p:nvSpPr>
        <p:spPr>
          <a:xfrm>
            <a:off x="1602115" y="2212996"/>
            <a:ext cx="76" cy="876"/>
          </a:xfrm>
          <a:custGeom>
            <a:avLst/>
            <a:gdLst/>
            <a:ahLst/>
            <a:cxnLst/>
            <a:rect l="l" t="t" r="r" b="b"/>
            <a:pathLst>
              <a:path w="76" h="876">
                <a:moveTo>
                  <a:pt x="76" y="876"/>
                </a:moveTo>
                <a:lnTo>
                  <a:pt x="0" y="317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2" name="object 3082"/>
          <p:cNvSpPr/>
          <p:nvPr/>
        </p:nvSpPr>
        <p:spPr>
          <a:xfrm>
            <a:off x="1598547" y="2185600"/>
            <a:ext cx="1739" cy="1028"/>
          </a:xfrm>
          <a:custGeom>
            <a:avLst/>
            <a:gdLst/>
            <a:ahLst/>
            <a:cxnLst/>
            <a:rect l="l" t="t" r="r" b="b"/>
            <a:pathLst>
              <a:path w="1739" h="1028">
                <a:moveTo>
                  <a:pt x="0" y="0"/>
                </a:moveTo>
                <a:lnTo>
                  <a:pt x="1739" y="102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3" name="object 3083"/>
          <p:cNvSpPr/>
          <p:nvPr/>
        </p:nvSpPr>
        <p:spPr>
          <a:xfrm>
            <a:off x="1612407" y="2346453"/>
            <a:ext cx="1346" cy="2298"/>
          </a:xfrm>
          <a:custGeom>
            <a:avLst/>
            <a:gdLst/>
            <a:ahLst/>
            <a:cxnLst/>
            <a:rect l="l" t="t" r="r" b="b"/>
            <a:pathLst>
              <a:path w="1346" h="2298">
                <a:moveTo>
                  <a:pt x="0" y="2298"/>
                </a:moveTo>
                <a:lnTo>
                  <a:pt x="134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4" name="object 3084"/>
          <p:cNvSpPr/>
          <p:nvPr/>
        </p:nvSpPr>
        <p:spPr>
          <a:xfrm>
            <a:off x="1608606" y="2349152"/>
            <a:ext cx="3568" cy="6172"/>
          </a:xfrm>
          <a:custGeom>
            <a:avLst/>
            <a:gdLst/>
            <a:ahLst/>
            <a:cxnLst/>
            <a:rect l="l" t="t" r="r" b="b"/>
            <a:pathLst>
              <a:path w="3568" h="6172">
                <a:moveTo>
                  <a:pt x="0" y="6172"/>
                </a:moveTo>
                <a:lnTo>
                  <a:pt x="3568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5" name="object 3085"/>
          <p:cNvSpPr/>
          <p:nvPr/>
        </p:nvSpPr>
        <p:spPr>
          <a:xfrm>
            <a:off x="1604412" y="2211652"/>
            <a:ext cx="76" cy="1587"/>
          </a:xfrm>
          <a:custGeom>
            <a:avLst/>
            <a:gdLst/>
            <a:ahLst/>
            <a:cxnLst/>
            <a:rect l="l" t="t" r="r" b="b"/>
            <a:pathLst>
              <a:path w="76" h="1587">
                <a:moveTo>
                  <a:pt x="76" y="1587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6" name="object 3086"/>
          <p:cNvSpPr/>
          <p:nvPr/>
        </p:nvSpPr>
        <p:spPr>
          <a:xfrm>
            <a:off x="1605751" y="2219258"/>
            <a:ext cx="317" cy="711"/>
          </a:xfrm>
          <a:custGeom>
            <a:avLst/>
            <a:gdLst/>
            <a:ahLst/>
            <a:cxnLst/>
            <a:rect l="l" t="t" r="r" b="b"/>
            <a:pathLst>
              <a:path w="317" h="711">
                <a:moveTo>
                  <a:pt x="241" y="0"/>
                </a:moveTo>
                <a:lnTo>
                  <a:pt x="317" y="165"/>
                </a:lnTo>
                <a:lnTo>
                  <a:pt x="0" y="71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7" name="object 3087"/>
          <p:cNvSpPr/>
          <p:nvPr/>
        </p:nvSpPr>
        <p:spPr>
          <a:xfrm>
            <a:off x="1625396" y="2359529"/>
            <a:ext cx="28587" cy="26288"/>
          </a:xfrm>
          <a:custGeom>
            <a:avLst/>
            <a:gdLst/>
            <a:ahLst/>
            <a:cxnLst/>
            <a:rect l="l" t="t" r="r" b="b"/>
            <a:pathLst>
              <a:path w="28587" h="26288">
                <a:moveTo>
                  <a:pt x="0" y="26289"/>
                </a:moveTo>
                <a:lnTo>
                  <a:pt x="12433" y="4826"/>
                </a:lnTo>
                <a:lnTo>
                  <a:pt x="7683" y="12979"/>
                </a:lnTo>
                <a:lnTo>
                  <a:pt x="17030" y="18440"/>
                </a:lnTo>
                <a:lnTo>
                  <a:pt x="27724" y="0"/>
                </a:lnTo>
                <a:lnTo>
                  <a:pt x="28587" y="54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8" name="object 3088"/>
          <p:cNvSpPr/>
          <p:nvPr/>
        </p:nvSpPr>
        <p:spPr>
          <a:xfrm>
            <a:off x="1622150" y="2383917"/>
            <a:ext cx="469" cy="317"/>
          </a:xfrm>
          <a:custGeom>
            <a:avLst/>
            <a:gdLst/>
            <a:ahLst/>
            <a:cxnLst/>
            <a:rect l="l" t="t" r="r" b="b"/>
            <a:pathLst>
              <a:path w="469" h="317">
                <a:moveTo>
                  <a:pt x="0" y="0"/>
                </a:moveTo>
                <a:lnTo>
                  <a:pt x="469" y="31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9" name="object 3089"/>
          <p:cNvSpPr/>
          <p:nvPr/>
        </p:nvSpPr>
        <p:spPr>
          <a:xfrm>
            <a:off x="1627454" y="2363409"/>
            <a:ext cx="10845" cy="18923"/>
          </a:xfrm>
          <a:custGeom>
            <a:avLst/>
            <a:gdLst/>
            <a:ahLst/>
            <a:cxnLst/>
            <a:rect l="l" t="t" r="r" b="b"/>
            <a:pathLst>
              <a:path w="10845" h="18923">
                <a:moveTo>
                  <a:pt x="0" y="18923"/>
                </a:moveTo>
                <a:lnTo>
                  <a:pt x="10845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0" name="object 3090"/>
          <p:cNvSpPr/>
          <p:nvPr/>
        </p:nvSpPr>
        <p:spPr>
          <a:xfrm>
            <a:off x="1637831" y="2355322"/>
            <a:ext cx="5143" cy="9029"/>
          </a:xfrm>
          <a:custGeom>
            <a:avLst/>
            <a:gdLst/>
            <a:ahLst/>
            <a:cxnLst/>
            <a:rect l="l" t="t" r="r" b="b"/>
            <a:pathLst>
              <a:path w="5143" h="9029">
                <a:moveTo>
                  <a:pt x="0" y="9029"/>
                </a:moveTo>
                <a:lnTo>
                  <a:pt x="5143" y="0"/>
                </a:lnTo>
                <a:lnTo>
                  <a:pt x="4597" y="102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1" name="object 3091"/>
          <p:cNvSpPr/>
          <p:nvPr/>
        </p:nvSpPr>
        <p:spPr>
          <a:xfrm>
            <a:off x="1632607" y="2371558"/>
            <a:ext cx="1028" cy="1739"/>
          </a:xfrm>
          <a:custGeom>
            <a:avLst/>
            <a:gdLst/>
            <a:ahLst/>
            <a:cxnLst/>
            <a:rect l="l" t="t" r="r" b="b"/>
            <a:pathLst>
              <a:path w="1028" h="1739">
                <a:moveTo>
                  <a:pt x="469" y="952"/>
                </a:moveTo>
                <a:lnTo>
                  <a:pt x="0" y="1739"/>
                </a:lnTo>
                <a:lnTo>
                  <a:pt x="1028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2" name="object 3092"/>
          <p:cNvSpPr/>
          <p:nvPr/>
        </p:nvSpPr>
        <p:spPr>
          <a:xfrm>
            <a:off x="1634583" y="2303533"/>
            <a:ext cx="3962" cy="6807"/>
          </a:xfrm>
          <a:custGeom>
            <a:avLst/>
            <a:gdLst/>
            <a:ahLst/>
            <a:cxnLst/>
            <a:rect l="l" t="t" r="r" b="b"/>
            <a:pathLst>
              <a:path w="3962" h="6807">
                <a:moveTo>
                  <a:pt x="0" y="6807"/>
                </a:moveTo>
                <a:lnTo>
                  <a:pt x="3962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3" name="object 3093"/>
          <p:cNvSpPr/>
          <p:nvPr/>
        </p:nvSpPr>
        <p:spPr>
          <a:xfrm>
            <a:off x="1642422" y="2377977"/>
            <a:ext cx="5867" cy="3327"/>
          </a:xfrm>
          <a:custGeom>
            <a:avLst/>
            <a:gdLst/>
            <a:ahLst/>
            <a:cxnLst/>
            <a:rect l="l" t="t" r="r" b="b"/>
            <a:pathLst>
              <a:path w="5867" h="3327">
                <a:moveTo>
                  <a:pt x="0" y="0"/>
                </a:moveTo>
                <a:lnTo>
                  <a:pt x="5867" y="3327"/>
                </a:lnTo>
                <a:lnTo>
                  <a:pt x="3644" y="205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4" name="object 3094"/>
          <p:cNvSpPr/>
          <p:nvPr/>
        </p:nvSpPr>
        <p:spPr>
          <a:xfrm>
            <a:off x="1645431" y="2379723"/>
            <a:ext cx="711" cy="393"/>
          </a:xfrm>
          <a:custGeom>
            <a:avLst/>
            <a:gdLst/>
            <a:ahLst/>
            <a:cxnLst/>
            <a:rect l="l" t="t" r="r" b="b"/>
            <a:pathLst>
              <a:path w="711" h="393">
                <a:moveTo>
                  <a:pt x="241" y="76"/>
                </a:moveTo>
                <a:lnTo>
                  <a:pt x="711" y="393"/>
                </a:lnTo>
                <a:lnTo>
                  <a:pt x="0" y="0"/>
                </a:lnTo>
                <a:lnTo>
                  <a:pt x="241" y="7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5" name="object 3095"/>
          <p:cNvSpPr/>
          <p:nvPr/>
        </p:nvSpPr>
        <p:spPr>
          <a:xfrm>
            <a:off x="1643608" y="2378603"/>
            <a:ext cx="1117" cy="635"/>
          </a:xfrm>
          <a:custGeom>
            <a:avLst/>
            <a:gdLst/>
            <a:ahLst/>
            <a:cxnLst/>
            <a:rect l="l" t="t" r="r" b="b"/>
            <a:pathLst>
              <a:path w="1117" h="635">
                <a:moveTo>
                  <a:pt x="241" y="165"/>
                </a:moveTo>
                <a:lnTo>
                  <a:pt x="0" y="0"/>
                </a:lnTo>
                <a:lnTo>
                  <a:pt x="1117" y="63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6" name="object 3096"/>
          <p:cNvSpPr/>
          <p:nvPr/>
        </p:nvSpPr>
        <p:spPr>
          <a:xfrm>
            <a:off x="1643053" y="2378292"/>
            <a:ext cx="558" cy="317"/>
          </a:xfrm>
          <a:custGeom>
            <a:avLst/>
            <a:gdLst/>
            <a:ahLst/>
            <a:cxnLst/>
            <a:rect l="l" t="t" r="r" b="b"/>
            <a:pathLst>
              <a:path w="558" h="317">
                <a:moveTo>
                  <a:pt x="558" y="317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7" name="object 3097"/>
          <p:cNvSpPr/>
          <p:nvPr/>
        </p:nvSpPr>
        <p:spPr>
          <a:xfrm>
            <a:off x="1644636" y="2379239"/>
            <a:ext cx="2387" cy="1346"/>
          </a:xfrm>
          <a:custGeom>
            <a:avLst/>
            <a:gdLst/>
            <a:ahLst/>
            <a:cxnLst/>
            <a:rect l="l" t="t" r="r" b="b"/>
            <a:pathLst>
              <a:path w="2387" h="1346">
                <a:moveTo>
                  <a:pt x="1511" y="876"/>
                </a:moveTo>
                <a:lnTo>
                  <a:pt x="0" y="0"/>
                </a:lnTo>
                <a:lnTo>
                  <a:pt x="2387" y="134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8" name="object 3098"/>
          <p:cNvSpPr/>
          <p:nvPr/>
        </p:nvSpPr>
        <p:spPr>
          <a:xfrm>
            <a:off x="1648288" y="2373298"/>
            <a:ext cx="6654" cy="8877"/>
          </a:xfrm>
          <a:custGeom>
            <a:avLst/>
            <a:gdLst/>
            <a:ahLst/>
            <a:cxnLst/>
            <a:rect l="l" t="t" r="r" b="b"/>
            <a:pathLst>
              <a:path w="6654" h="8877">
                <a:moveTo>
                  <a:pt x="393" y="8242"/>
                </a:moveTo>
                <a:lnTo>
                  <a:pt x="0" y="8001"/>
                </a:lnTo>
                <a:lnTo>
                  <a:pt x="1498" y="8877"/>
                </a:lnTo>
                <a:lnTo>
                  <a:pt x="6654" y="0"/>
                </a:lnTo>
                <a:lnTo>
                  <a:pt x="1498" y="887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9" name="object 3099"/>
          <p:cNvSpPr/>
          <p:nvPr/>
        </p:nvSpPr>
        <p:spPr>
          <a:xfrm>
            <a:off x="1639333" y="2354140"/>
            <a:ext cx="8953" cy="7518"/>
          </a:xfrm>
          <a:custGeom>
            <a:avLst/>
            <a:gdLst/>
            <a:ahLst/>
            <a:cxnLst/>
            <a:rect l="l" t="t" r="r" b="b"/>
            <a:pathLst>
              <a:path w="8953" h="7518">
                <a:moveTo>
                  <a:pt x="8000" y="2057"/>
                </a:moveTo>
                <a:lnTo>
                  <a:pt x="8953" y="2616"/>
                </a:lnTo>
                <a:lnTo>
                  <a:pt x="4356" y="0"/>
                </a:lnTo>
                <a:lnTo>
                  <a:pt x="0" y="751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0" name="object 3100"/>
          <p:cNvSpPr/>
          <p:nvPr/>
        </p:nvSpPr>
        <p:spPr>
          <a:xfrm>
            <a:off x="1642979" y="2339957"/>
            <a:ext cx="8877" cy="15367"/>
          </a:xfrm>
          <a:custGeom>
            <a:avLst/>
            <a:gdLst/>
            <a:ahLst/>
            <a:cxnLst/>
            <a:rect l="l" t="t" r="r" b="b"/>
            <a:pathLst>
              <a:path w="8877" h="15367">
                <a:moveTo>
                  <a:pt x="0" y="15367"/>
                </a:moveTo>
                <a:lnTo>
                  <a:pt x="8877" y="0"/>
                </a:lnTo>
                <a:lnTo>
                  <a:pt x="0" y="1536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1" name="object 3101"/>
          <p:cNvSpPr/>
          <p:nvPr/>
        </p:nvSpPr>
        <p:spPr>
          <a:xfrm>
            <a:off x="1643692" y="2346302"/>
            <a:ext cx="4508" cy="7835"/>
          </a:xfrm>
          <a:custGeom>
            <a:avLst/>
            <a:gdLst/>
            <a:ahLst/>
            <a:cxnLst/>
            <a:rect l="l" t="t" r="r" b="b"/>
            <a:pathLst>
              <a:path w="4508" h="7835">
                <a:moveTo>
                  <a:pt x="0" y="7835"/>
                </a:moveTo>
                <a:lnTo>
                  <a:pt x="4508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2" name="object 3102"/>
          <p:cNvSpPr/>
          <p:nvPr/>
        </p:nvSpPr>
        <p:spPr>
          <a:xfrm>
            <a:off x="1648280" y="2328315"/>
            <a:ext cx="10299" cy="17818"/>
          </a:xfrm>
          <a:custGeom>
            <a:avLst/>
            <a:gdLst/>
            <a:ahLst/>
            <a:cxnLst/>
            <a:rect l="l" t="t" r="r" b="b"/>
            <a:pathLst>
              <a:path w="10299" h="17818">
                <a:moveTo>
                  <a:pt x="3568" y="11645"/>
                </a:moveTo>
                <a:lnTo>
                  <a:pt x="10299" y="0"/>
                </a:lnTo>
                <a:lnTo>
                  <a:pt x="0" y="17818"/>
                </a:lnTo>
                <a:lnTo>
                  <a:pt x="317" y="1727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3" name="object 3103"/>
          <p:cNvSpPr/>
          <p:nvPr/>
        </p:nvSpPr>
        <p:spPr>
          <a:xfrm>
            <a:off x="1643612" y="2293630"/>
            <a:ext cx="635" cy="1028"/>
          </a:xfrm>
          <a:custGeom>
            <a:avLst/>
            <a:gdLst/>
            <a:ahLst/>
            <a:cxnLst/>
            <a:rect l="l" t="t" r="r" b="b"/>
            <a:pathLst>
              <a:path w="635" h="1028">
                <a:moveTo>
                  <a:pt x="0" y="1028"/>
                </a:moveTo>
                <a:lnTo>
                  <a:pt x="635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4" name="object 3104"/>
          <p:cNvSpPr/>
          <p:nvPr/>
        </p:nvSpPr>
        <p:spPr>
          <a:xfrm>
            <a:off x="1654934" y="2369266"/>
            <a:ext cx="2374" cy="4038"/>
          </a:xfrm>
          <a:custGeom>
            <a:avLst/>
            <a:gdLst/>
            <a:ahLst/>
            <a:cxnLst/>
            <a:rect l="l" t="t" r="r" b="b"/>
            <a:pathLst>
              <a:path w="2374" h="4038">
                <a:moveTo>
                  <a:pt x="241" y="3721"/>
                </a:moveTo>
                <a:lnTo>
                  <a:pt x="0" y="4038"/>
                </a:lnTo>
                <a:lnTo>
                  <a:pt x="2374" y="0"/>
                </a:lnTo>
                <a:lnTo>
                  <a:pt x="241" y="372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5" name="object 3105"/>
          <p:cNvSpPr/>
          <p:nvPr/>
        </p:nvSpPr>
        <p:spPr>
          <a:xfrm>
            <a:off x="1648287" y="2356754"/>
            <a:ext cx="10452" cy="6096"/>
          </a:xfrm>
          <a:custGeom>
            <a:avLst/>
            <a:gdLst/>
            <a:ahLst/>
            <a:cxnLst/>
            <a:rect l="l" t="t" r="r" b="b"/>
            <a:pathLst>
              <a:path w="10452" h="6095">
                <a:moveTo>
                  <a:pt x="10452" y="6096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6" name="object 3106"/>
          <p:cNvSpPr/>
          <p:nvPr/>
        </p:nvSpPr>
        <p:spPr>
          <a:xfrm>
            <a:off x="1654543" y="2360394"/>
            <a:ext cx="2133" cy="1193"/>
          </a:xfrm>
          <a:custGeom>
            <a:avLst/>
            <a:gdLst/>
            <a:ahLst/>
            <a:cxnLst/>
            <a:rect l="l" t="t" r="r" b="b"/>
            <a:pathLst>
              <a:path w="2133" h="1193">
                <a:moveTo>
                  <a:pt x="0" y="0"/>
                </a:moveTo>
                <a:lnTo>
                  <a:pt x="2133" y="119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7" name="object 3107"/>
          <p:cNvSpPr/>
          <p:nvPr/>
        </p:nvSpPr>
        <p:spPr>
          <a:xfrm>
            <a:off x="1656283" y="2361422"/>
            <a:ext cx="469" cy="241"/>
          </a:xfrm>
          <a:custGeom>
            <a:avLst/>
            <a:gdLst/>
            <a:ahLst/>
            <a:cxnLst/>
            <a:rect l="l" t="t" r="r" b="b"/>
            <a:pathLst>
              <a:path w="469" h="241">
                <a:moveTo>
                  <a:pt x="0" y="0"/>
                </a:moveTo>
                <a:lnTo>
                  <a:pt x="469" y="24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8" name="object 3108"/>
          <p:cNvSpPr/>
          <p:nvPr/>
        </p:nvSpPr>
        <p:spPr>
          <a:xfrm>
            <a:off x="1657315" y="2361972"/>
            <a:ext cx="2057" cy="1193"/>
          </a:xfrm>
          <a:custGeom>
            <a:avLst/>
            <a:gdLst/>
            <a:ahLst/>
            <a:cxnLst/>
            <a:rect l="l" t="t" r="r" b="b"/>
            <a:pathLst>
              <a:path w="2057" h="1193">
                <a:moveTo>
                  <a:pt x="2057" y="1193"/>
                </a:moveTo>
                <a:lnTo>
                  <a:pt x="0" y="0"/>
                </a:lnTo>
                <a:lnTo>
                  <a:pt x="1663" y="95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9" name="object 3109"/>
          <p:cNvSpPr/>
          <p:nvPr/>
        </p:nvSpPr>
        <p:spPr>
          <a:xfrm>
            <a:off x="1657313" y="2361980"/>
            <a:ext cx="1739" cy="1028"/>
          </a:xfrm>
          <a:custGeom>
            <a:avLst/>
            <a:gdLst/>
            <a:ahLst/>
            <a:cxnLst/>
            <a:rect l="l" t="t" r="r" b="b"/>
            <a:pathLst>
              <a:path w="1739" h="1028">
                <a:moveTo>
                  <a:pt x="0" y="0"/>
                </a:moveTo>
                <a:lnTo>
                  <a:pt x="1739" y="1028"/>
                </a:lnTo>
                <a:lnTo>
                  <a:pt x="1511" y="87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0" name="object 3110"/>
          <p:cNvSpPr/>
          <p:nvPr/>
        </p:nvSpPr>
        <p:spPr>
          <a:xfrm>
            <a:off x="1654382" y="2360236"/>
            <a:ext cx="952" cy="635"/>
          </a:xfrm>
          <a:custGeom>
            <a:avLst/>
            <a:gdLst/>
            <a:ahLst/>
            <a:cxnLst/>
            <a:rect l="l" t="t" r="r" b="b"/>
            <a:pathLst>
              <a:path w="952" h="635">
                <a:moveTo>
                  <a:pt x="0" y="0"/>
                </a:moveTo>
                <a:lnTo>
                  <a:pt x="952" y="635"/>
                </a:lnTo>
                <a:lnTo>
                  <a:pt x="876" y="55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1" name="object 3111"/>
          <p:cNvSpPr/>
          <p:nvPr/>
        </p:nvSpPr>
        <p:spPr>
          <a:xfrm>
            <a:off x="1654542" y="2281821"/>
            <a:ext cx="25019" cy="13868"/>
          </a:xfrm>
          <a:custGeom>
            <a:avLst/>
            <a:gdLst/>
            <a:ahLst/>
            <a:cxnLst/>
            <a:rect l="l" t="t" r="r" b="b"/>
            <a:pathLst>
              <a:path w="25018" h="13868">
                <a:moveTo>
                  <a:pt x="21462" y="2540"/>
                </a:moveTo>
                <a:lnTo>
                  <a:pt x="25018" y="2374"/>
                </a:lnTo>
                <a:lnTo>
                  <a:pt x="6172" y="3340"/>
                </a:lnTo>
                <a:lnTo>
                  <a:pt x="19951" y="11252"/>
                </a:lnTo>
                <a:lnTo>
                  <a:pt x="18453" y="13868"/>
                </a:lnTo>
                <a:lnTo>
                  <a:pt x="0" y="3175"/>
                </a:lnTo>
                <a:lnTo>
                  <a:pt x="1587" y="482"/>
                </a:lnTo>
                <a:lnTo>
                  <a:pt x="11874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2" name="object 3112"/>
          <p:cNvSpPr/>
          <p:nvPr/>
        </p:nvSpPr>
        <p:spPr>
          <a:xfrm>
            <a:off x="1657315" y="2363007"/>
            <a:ext cx="3162" cy="6261"/>
          </a:xfrm>
          <a:custGeom>
            <a:avLst/>
            <a:gdLst/>
            <a:ahLst/>
            <a:cxnLst/>
            <a:rect l="l" t="t" r="r" b="b"/>
            <a:pathLst>
              <a:path w="3162" h="6261">
                <a:moveTo>
                  <a:pt x="1739" y="0"/>
                </a:moveTo>
                <a:lnTo>
                  <a:pt x="3162" y="787"/>
                </a:lnTo>
                <a:lnTo>
                  <a:pt x="0" y="6261"/>
                </a:lnTo>
                <a:lnTo>
                  <a:pt x="2692" y="158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3" name="object 3113"/>
          <p:cNvSpPr/>
          <p:nvPr/>
        </p:nvSpPr>
        <p:spPr>
          <a:xfrm>
            <a:off x="1658579" y="2312794"/>
            <a:ext cx="23837" cy="18376"/>
          </a:xfrm>
          <a:custGeom>
            <a:avLst/>
            <a:gdLst/>
            <a:ahLst/>
            <a:cxnLst/>
            <a:rect l="l" t="t" r="r" b="b"/>
            <a:pathLst>
              <a:path w="23837" h="18376">
                <a:moveTo>
                  <a:pt x="22098" y="317"/>
                </a:moveTo>
                <a:lnTo>
                  <a:pt x="23837" y="1269"/>
                </a:lnTo>
                <a:lnTo>
                  <a:pt x="21539" y="0"/>
                </a:lnTo>
                <a:lnTo>
                  <a:pt x="10858" y="18376"/>
                </a:lnTo>
                <a:lnTo>
                  <a:pt x="1511" y="12992"/>
                </a:lnTo>
                <a:lnTo>
                  <a:pt x="5156" y="6578"/>
                </a:lnTo>
                <a:lnTo>
                  <a:pt x="0" y="1551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4" name="object 3114"/>
          <p:cNvSpPr/>
          <p:nvPr/>
        </p:nvSpPr>
        <p:spPr>
          <a:xfrm>
            <a:off x="1663729" y="2315011"/>
            <a:ext cx="2527" cy="4356"/>
          </a:xfrm>
          <a:custGeom>
            <a:avLst/>
            <a:gdLst/>
            <a:ahLst/>
            <a:cxnLst/>
            <a:rect l="l" t="t" r="r" b="b"/>
            <a:pathLst>
              <a:path w="2527" h="4356">
                <a:moveTo>
                  <a:pt x="0" y="4356"/>
                </a:moveTo>
                <a:lnTo>
                  <a:pt x="2527" y="0"/>
                </a:lnTo>
                <a:lnTo>
                  <a:pt x="1739" y="134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5" name="object 3115"/>
          <p:cNvSpPr/>
          <p:nvPr/>
        </p:nvSpPr>
        <p:spPr>
          <a:xfrm>
            <a:off x="1657313" y="2286579"/>
            <a:ext cx="7048" cy="4114"/>
          </a:xfrm>
          <a:custGeom>
            <a:avLst/>
            <a:gdLst/>
            <a:ahLst/>
            <a:cxnLst/>
            <a:rect l="l" t="t" r="r" b="b"/>
            <a:pathLst>
              <a:path w="7048" h="4114">
                <a:moveTo>
                  <a:pt x="0" y="0"/>
                </a:moveTo>
                <a:lnTo>
                  <a:pt x="7048" y="411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6" name="object 3116"/>
          <p:cNvSpPr/>
          <p:nvPr/>
        </p:nvSpPr>
        <p:spPr>
          <a:xfrm>
            <a:off x="1661270" y="2270815"/>
            <a:ext cx="19888" cy="11010"/>
          </a:xfrm>
          <a:custGeom>
            <a:avLst/>
            <a:gdLst/>
            <a:ahLst/>
            <a:cxnLst/>
            <a:rect l="l" t="t" r="r" b="b"/>
            <a:pathLst>
              <a:path w="19888" h="11010">
                <a:moveTo>
                  <a:pt x="4991" y="11010"/>
                </a:moveTo>
                <a:lnTo>
                  <a:pt x="13703" y="10540"/>
                </a:lnTo>
                <a:lnTo>
                  <a:pt x="0" y="2616"/>
                </a:lnTo>
                <a:lnTo>
                  <a:pt x="1511" y="0"/>
                </a:lnTo>
                <a:lnTo>
                  <a:pt x="19888" y="10693"/>
                </a:lnTo>
                <a:lnTo>
                  <a:pt x="19723" y="1101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7" name="object 3117"/>
          <p:cNvSpPr/>
          <p:nvPr/>
        </p:nvSpPr>
        <p:spPr>
          <a:xfrm>
            <a:off x="1661433" y="2221952"/>
            <a:ext cx="4826" cy="2768"/>
          </a:xfrm>
          <a:custGeom>
            <a:avLst/>
            <a:gdLst/>
            <a:ahLst/>
            <a:cxnLst/>
            <a:rect l="l" t="t" r="r" b="b"/>
            <a:pathLst>
              <a:path w="4825" h="2768">
                <a:moveTo>
                  <a:pt x="0" y="0"/>
                </a:moveTo>
                <a:lnTo>
                  <a:pt x="4826" y="276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8" name="object 3118"/>
          <p:cNvSpPr/>
          <p:nvPr/>
        </p:nvSpPr>
        <p:spPr>
          <a:xfrm>
            <a:off x="1669427" y="2331172"/>
            <a:ext cx="3733" cy="2133"/>
          </a:xfrm>
          <a:custGeom>
            <a:avLst/>
            <a:gdLst/>
            <a:ahLst/>
            <a:cxnLst/>
            <a:rect l="l" t="t" r="r" b="b"/>
            <a:pathLst>
              <a:path w="3733" h="2133">
                <a:moveTo>
                  <a:pt x="3568" y="2057"/>
                </a:moveTo>
                <a:lnTo>
                  <a:pt x="3733" y="2133"/>
                </a:lnTo>
                <a:lnTo>
                  <a:pt x="0" y="0"/>
                </a:lnTo>
                <a:lnTo>
                  <a:pt x="317" y="15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9" name="object 3119"/>
          <p:cNvSpPr/>
          <p:nvPr/>
        </p:nvSpPr>
        <p:spPr>
          <a:xfrm>
            <a:off x="1673153" y="2333306"/>
            <a:ext cx="2057" cy="1193"/>
          </a:xfrm>
          <a:custGeom>
            <a:avLst/>
            <a:gdLst/>
            <a:ahLst/>
            <a:cxnLst/>
            <a:rect l="l" t="t" r="r" b="b"/>
            <a:pathLst>
              <a:path w="2057" h="1193">
                <a:moveTo>
                  <a:pt x="1028" y="634"/>
                </a:moveTo>
                <a:lnTo>
                  <a:pt x="2057" y="1193"/>
                </a:lnTo>
                <a:lnTo>
                  <a:pt x="0" y="0"/>
                </a:lnTo>
                <a:lnTo>
                  <a:pt x="2057" y="1193"/>
                </a:lnTo>
                <a:lnTo>
                  <a:pt x="317" y="16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0" name="object 3120"/>
          <p:cNvSpPr/>
          <p:nvPr/>
        </p:nvSpPr>
        <p:spPr>
          <a:xfrm>
            <a:off x="1672837" y="2333150"/>
            <a:ext cx="317" cy="165"/>
          </a:xfrm>
          <a:custGeom>
            <a:avLst/>
            <a:gdLst/>
            <a:ahLst/>
            <a:cxnLst/>
            <a:rect l="l" t="t" r="r" b="b"/>
            <a:pathLst>
              <a:path w="317" h="165">
                <a:moveTo>
                  <a:pt x="0" y="0"/>
                </a:moveTo>
                <a:lnTo>
                  <a:pt x="317" y="165"/>
                </a:lnTo>
                <a:lnTo>
                  <a:pt x="7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1" name="object 3121"/>
          <p:cNvSpPr/>
          <p:nvPr/>
        </p:nvSpPr>
        <p:spPr>
          <a:xfrm>
            <a:off x="1666261" y="2310339"/>
            <a:ext cx="2692" cy="4673"/>
          </a:xfrm>
          <a:custGeom>
            <a:avLst/>
            <a:gdLst/>
            <a:ahLst/>
            <a:cxnLst/>
            <a:rect l="l" t="t" r="r" b="b"/>
            <a:pathLst>
              <a:path w="2692" h="4673">
                <a:moveTo>
                  <a:pt x="0" y="4673"/>
                </a:moveTo>
                <a:lnTo>
                  <a:pt x="2692" y="0"/>
                </a:lnTo>
                <a:lnTo>
                  <a:pt x="952" y="300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2" name="object 3122"/>
          <p:cNvSpPr/>
          <p:nvPr/>
        </p:nvSpPr>
        <p:spPr>
          <a:xfrm>
            <a:off x="1668955" y="2299495"/>
            <a:ext cx="6261" cy="10845"/>
          </a:xfrm>
          <a:custGeom>
            <a:avLst/>
            <a:gdLst/>
            <a:ahLst/>
            <a:cxnLst/>
            <a:rect l="l" t="t" r="r" b="b"/>
            <a:pathLst>
              <a:path w="6261" h="10845">
                <a:moveTo>
                  <a:pt x="0" y="10845"/>
                </a:moveTo>
                <a:lnTo>
                  <a:pt x="6261" y="0"/>
                </a:lnTo>
                <a:lnTo>
                  <a:pt x="5232" y="189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3" name="object 3123"/>
          <p:cNvSpPr/>
          <p:nvPr/>
        </p:nvSpPr>
        <p:spPr>
          <a:xfrm>
            <a:off x="1669432" y="2304950"/>
            <a:ext cx="2692" cy="4597"/>
          </a:xfrm>
          <a:custGeom>
            <a:avLst/>
            <a:gdLst/>
            <a:ahLst/>
            <a:cxnLst/>
            <a:rect l="l" t="t" r="r" b="b"/>
            <a:pathLst>
              <a:path w="2692" h="4597">
                <a:moveTo>
                  <a:pt x="0" y="4597"/>
                </a:moveTo>
                <a:lnTo>
                  <a:pt x="2692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4" name="object 3124"/>
          <p:cNvSpPr/>
          <p:nvPr/>
        </p:nvSpPr>
        <p:spPr>
          <a:xfrm>
            <a:off x="1670698" y="2307330"/>
            <a:ext cx="9423" cy="5461"/>
          </a:xfrm>
          <a:custGeom>
            <a:avLst/>
            <a:gdLst/>
            <a:ahLst/>
            <a:cxnLst/>
            <a:rect l="l" t="t" r="r" b="b"/>
            <a:pathLst>
              <a:path w="9423" h="5461">
                <a:moveTo>
                  <a:pt x="0" y="0"/>
                </a:moveTo>
                <a:lnTo>
                  <a:pt x="9423" y="546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5" name="object 3125"/>
          <p:cNvSpPr/>
          <p:nvPr/>
        </p:nvSpPr>
        <p:spPr>
          <a:xfrm>
            <a:off x="1668791" y="2289745"/>
            <a:ext cx="4521" cy="2616"/>
          </a:xfrm>
          <a:custGeom>
            <a:avLst/>
            <a:gdLst/>
            <a:ahLst/>
            <a:cxnLst/>
            <a:rect l="l" t="t" r="r" b="b"/>
            <a:pathLst>
              <a:path w="4521" h="2616">
                <a:moveTo>
                  <a:pt x="4521" y="2616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6" name="object 3126"/>
          <p:cNvSpPr/>
          <p:nvPr/>
        </p:nvSpPr>
        <p:spPr>
          <a:xfrm>
            <a:off x="1675213" y="2274380"/>
            <a:ext cx="14490" cy="25107"/>
          </a:xfrm>
          <a:custGeom>
            <a:avLst/>
            <a:gdLst/>
            <a:ahLst/>
            <a:cxnLst/>
            <a:rect l="l" t="t" r="r" b="b"/>
            <a:pathLst>
              <a:path w="14490" h="25107">
                <a:moveTo>
                  <a:pt x="0" y="25107"/>
                </a:moveTo>
                <a:lnTo>
                  <a:pt x="14490" y="0"/>
                </a:lnTo>
                <a:lnTo>
                  <a:pt x="11557" y="515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7" name="object 3127"/>
          <p:cNvSpPr/>
          <p:nvPr/>
        </p:nvSpPr>
        <p:spPr>
          <a:xfrm>
            <a:off x="1668712" y="2277783"/>
            <a:ext cx="6261" cy="3568"/>
          </a:xfrm>
          <a:custGeom>
            <a:avLst/>
            <a:gdLst/>
            <a:ahLst/>
            <a:cxnLst/>
            <a:rect l="l" t="t" r="r" b="b"/>
            <a:pathLst>
              <a:path w="6261" h="3568">
                <a:moveTo>
                  <a:pt x="6261" y="3568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8" name="object 3128"/>
          <p:cNvSpPr/>
          <p:nvPr/>
        </p:nvSpPr>
        <p:spPr>
          <a:xfrm>
            <a:off x="1681233" y="2274385"/>
            <a:ext cx="317" cy="76"/>
          </a:xfrm>
          <a:custGeom>
            <a:avLst/>
            <a:gdLst/>
            <a:ahLst/>
            <a:cxnLst/>
            <a:rect l="l" t="t" r="r" b="b"/>
            <a:pathLst>
              <a:path w="317" h="76">
                <a:moveTo>
                  <a:pt x="0" y="76"/>
                </a:moveTo>
                <a:lnTo>
                  <a:pt x="317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9" name="object 3129"/>
          <p:cNvSpPr/>
          <p:nvPr/>
        </p:nvSpPr>
        <p:spPr>
          <a:xfrm>
            <a:off x="1669665" y="2268838"/>
            <a:ext cx="4279" cy="4038"/>
          </a:xfrm>
          <a:custGeom>
            <a:avLst/>
            <a:gdLst/>
            <a:ahLst/>
            <a:cxnLst/>
            <a:rect l="l" t="t" r="r" b="b"/>
            <a:pathLst>
              <a:path w="4279" h="4038">
                <a:moveTo>
                  <a:pt x="4279" y="4038"/>
                </a:moveTo>
                <a:lnTo>
                  <a:pt x="1028" y="1587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0" name="object 3130"/>
          <p:cNvSpPr/>
          <p:nvPr/>
        </p:nvSpPr>
        <p:spPr>
          <a:xfrm>
            <a:off x="1670697" y="2257512"/>
            <a:ext cx="3327" cy="10769"/>
          </a:xfrm>
          <a:custGeom>
            <a:avLst/>
            <a:gdLst/>
            <a:ahLst/>
            <a:cxnLst/>
            <a:rect l="l" t="t" r="r" b="b"/>
            <a:pathLst>
              <a:path w="3327" h="10769">
                <a:moveTo>
                  <a:pt x="3327" y="0"/>
                </a:moveTo>
                <a:lnTo>
                  <a:pt x="2451" y="469"/>
                </a:lnTo>
                <a:lnTo>
                  <a:pt x="876" y="2374"/>
                </a:lnTo>
                <a:lnTo>
                  <a:pt x="0" y="4673"/>
                </a:lnTo>
                <a:lnTo>
                  <a:pt x="0" y="6731"/>
                </a:lnTo>
                <a:lnTo>
                  <a:pt x="635" y="8864"/>
                </a:lnTo>
                <a:lnTo>
                  <a:pt x="2057" y="10769"/>
                </a:lnTo>
                <a:lnTo>
                  <a:pt x="1511" y="1005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1" name="object 3131"/>
          <p:cNvSpPr/>
          <p:nvPr/>
        </p:nvSpPr>
        <p:spPr>
          <a:xfrm>
            <a:off x="1681311" y="2271373"/>
            <a:ext cx="1346" cy="317"/>
          </a:xfrm>
          <a:custGeom>
            <a:avLst/>
            <a:gdLst/>
            <a:ahLst/>
            <a:cxnLst/>
            <a:rect l="l" t="t" r="r" b="b"/>
            <a:pathLst>
              <a:path w="1346" h="317">
                <a:moveTo>
                  <a:pt x="1346" y="0"/>
                </a:moveTo>
                <a:lnTo>
                  <a:pt x="0" y="31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2" name="object 3132"/>
          <p:cNvSpPr/>
          <p:nvPr/>
        </p:nvSpPr>
        <p:spPr>
          <a:xfrm>
            <a:off x="1668871" y="2267736"/>
            <a:ext cx="4203" cy="4508"/>
          </a:xfrm>
          <a:custGeom>
            <a:avLst/>
            <a:gdLst/>
            <a:ahLst/>
            <a:cxnLst/>
            <a:rect l="l" t="t" r="r" b="b"/>
            <a:pathLst>
              <a:path w="4203" h="4508">
                <a:moveTo>
                  <a:pt x="4203" y="4508"/>
                </a:moveTo>
                <a:lnTo>
                  <a:pt x="1828" y="2692"/>
                </a:lnTo>
                <a:lnTo>
                  <a:pt x="0" y="0"/>
                </a:lnTo>
                <a:lnTo>
                  <a:pt x="1828" y="260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3" name="object 3133"/>
          <p:cNvSpPr/>
          <p:nvPr/>
        </p:nvSpPr>
        <p:spPr>
          <a:xfrm>
            <a:off x="1668087" y="2262104"/>
            <a:ext cx="787" cy="5626"/>
          </a:xfrm>
          <a:custGeom>
            <a:avLst/>
            <a:gdLst/>
            <a:ahLst/>
            <a:cxnLst/>
            <a:rect l="l" t="t" r="r" b="b"/>
            <a:pathLst>
              <a:path w="787" h="5626">
                <a:moveTo>
                  <a:pt x="787" y="5626"/>
                </a:moveTo>
                <a:lnTo>
                  <a:pt x="0" y="2857"/>
                </a:lnTo>
                <a:lnTo>
                  <a:pt x="152" y="0"/>
                </a:lnTo>
                <a:lnTo>
                  <a:pt x="76" y="48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4" name="object 3134"/>
          <p:cNvSpPr/>
          <p:nvPr/>
        </p:nvSpPr>
        <p:spPr>
          <a:xfrm>
            <a:off x="1668245" y="2255299"/>
            <a:ext cx="4508" cy="6807"/>
          </a:xfrm>
          <a:custGeom>
            <a:avLst/>
            <a:gdLst/>
            <a:ahLst/>
            <a:cxnLst/>
            <a:rect l="l" t="t" r="r" b="b"/>
            <a:pathLst>
              <a:path w="4508" h="6807">
                <a:moveTo>
                  <a:pt x="76" y="6413"/>
                </a:moveTo>
                <a:lnTo>
                  <a:pt x="0" y="6807"/>
                </a:lnTo>
                <a:lnTo>
                  <a:pt x="1270" y="3403"/>
                </a:lnTo>
                <a:lnTo>
                  <a:pt x="3403" y="711"/>
                </a:lnTo>
                <a:lnTo>
                  <a:pt x="4508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5" name="object 3135"/>
          <p:cNvSpPr/>
          <p:nvPr/>
        </p:nvSpPr>
        <p:spPr>
          <a:xfrm>
            <a:off x="1670698" y="2263373"/>
            <a:ext cx="165" cy="1346"/>
          </a:xfrm>
          <a:custGeom>
            <a:avLst/>
            <a:gdLst/>
            <a:ahLst/>
            <a:cxnLst/>
            <a:rect l="l" t="t" r="r" b="b"/>
            <a:pathLst>
              <a:path w="165" h="1346">
                <a:moveTo>
                  <a:pt x="0" y="0"/>
                </a:moveTo>
                <a:lnTo>
                  <a:pt x="0" y="876"/>
                </a:lnTo>
                <a:lnTo>
                  <a:pt x="165" y="134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6" name="object 3136"/>
          <p:cNvSpPr/>
          <p:nvPr/>
        </p:nvSpPr>
        <p:spPr>
          <a:xfrm>
            <a:off x="1672121" y="2256398"/>
            <a:ext cx="5067" cy="2857"/>
          </a:xfrm>
          <a:custGeom>
            <a:avLst/>
            <a:gdLst/>
            <a:ahLst/>
            <a:cxnLst/>
            <a:rect l="l" t="t" r="r" b="b"/>
            <a:pathLst>
              <a:path w="5067" h="2857">
                <a:moveTo>
                  <a:pt x="4279" y="165"/>
                </a:moveTo>
                <a:lnTo>
                  <a:pt x="5067" y="0"/>
                </a:lnTo>
                <a:lnTo>
                  <a:pt x="2768" y="558"/>
                </a:lnTo>
                <a:lnTo>
                  <a:pt x="1028" y="1587"/>
                </a:lnTo>
                <a:lnTo>
                  <a:pt x="0" y="285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7" name="object 3137"/>
          <p:cNvSpPr/>
          <p:nvPr/>
        </p:nvSpPr>
        <p:spPr>
          <a:xfrm>
            <a:off x="1675213" y="2256715"/>
            <a:ext cx="787" cy="165"/>
          </a:xfrm>
          <a:custGeom>
            <a:avLst/>
            <a:gdLst/>
            <a:ahLst/>
            <a:cxnLst/>
            <a:rect l="l" t="t" r="r" b="b"/>
            <a:pathLst>
              <a:path w="787" h="165">
                <a:moveTo>
                  <a:pt x="0" y="165"/>
                </a:moveTo>
                <a:lnTo>
                  <a:pt x="787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8" name="object 3138"/>
          <p:cNvSpPr/>
          <p:nvPr/>
        </p:nvSpPr>
        <p:spPr>
          <a:xfrm>
            <a:off x="1668242" y="2265357"/>
            <a:ext cx="0" cy="76"/>
          </a:xfrm>
          <a:custGeom>
            <a:avLst/>
            <a:gdLst/>
            <a:ahLst/>
            <a:cxnLst/>
            <a:rect l="l" t="t" r="r" b="b"/>
            <a:pathLst>
              <a:path h="76">
                <a:moveTo>
                  <a:pt x="0" y="76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9" name="object 3139"/>
          <p:cNvSpPr/>
          <p:nvPr/>
        </p:nvSpPr>
        <p:spPr>
          <a:xfrm>
            <a:off x="1667128" y="2245634"/>
            <a:ext cx="4838" cy="8318"/>
          </a:xfrm>
          <a:custGeom>
            <a:avLst/>
            <a:gdLst/>
            <a:ahLst/>
            <a:cxnLst/>
            <a:rect l="l" t="t" r="r" b="b"/>
            <a:pathLst>
              <a:path w="4838" h="8318">
                <a:moveTo>
                  <a:pt x="3886" y="1663"/>
                </a:moveTo>
                <a:lnTo>
                  <a:pt x="4838" y="0"/>
                </a:lnTo>
                <a:lnTo>
                  <a:pt x="0" y="831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0" name="object 3140"/>
          <p:cNvSpPr/>
          <p:nvPr/>
        </p:nvSpPr>
        <p:spPr>
          <a:xfrm>
            <a:off x="1671647" y="2254345"/>
            <a:ext cx="2540" cy="1663"/>
          </a:xfrm>
          <a:custGeom>
            <a:avLst/>
            <a:gdLst/>
            <a:ahLst/>
            <a:cxnLst/>
            <a:rect l="l" t="t" r="r" b="b"/>
            <a:pathLst>
              <a:path w="2539" h="1663">
                <a:moveTo>
                  <a:pt x="952" y="1028"/>
                </a:moveTo>
                <a:lnTo>
                  <a:pt x="2539" y="0"/>
                </a:lnTo>
                <a:lnTo>
                  <a:pt x="0" y="166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1" name="object 3141"/>
          <p:cNvSpPr/>
          <p:nvPr/>
        </p:nvSpPr>
        <p:spPr>
          <a:xfrm>
            <a:off x="1674182" y="2253634"/>
            <a:ext cx="2933" cy="711"/>
          </a:xfrm>
          <a:custGeom>
            <a:avLst/>
            <a:gdLst/>
            <a:ahLst/>
            <a:cxnLst/>
            <a:rect l="l" t="t" r="r" b="b"/>
            <a:pathLst>
              <a:path w="2933" h="711">
                <a:moveTo>
                  <a:pt x="0" y="711"/>
                </a:moveTo>
                <a:lnTo>
                  <a:pt x="2933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2" name="object 3142"/>
          <p:cNvSpPr/>
          <p:nvPr/>
        </p:nvSpPr>
        <p:spPr>
          <a:xfrm>
            <a:off x="1671495" y="2245633"/>
            <a:ext cx="469" cy="876"/>
          </a:xfrm>
          <a:custGeom>
            <a:avLst/>
            <a:gdLst/>
            <a:ahLst/>
            <a:cxnLst/>
            <a:rect l="l" t="t" r="r" b="b"/>
            <a:pathLst>
              <a:path w="469" h="876">
                <a:moveTo>
                  <a:pt x="469" y="0"/>
                </a:moveTo>
                <a:lnTo>
                  <a:pt x="0" y="87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3" name="object 3143"/>
          <p:cNvSpPr/>
          <p:nvPr/>
        </p:nvSpPr>
        <p:spPr>
          <a:xfrm>
            <a:off x="1675210" y="2334498"/>
            <a:ext cx="1663" cy="952"/>
          </a:xfrm>
          <a:custGeom>
            <a:avLst/>
            <a:gdLst/>
            <a:ahLst/>
            <a:cxnLst/>
            <a:rect l="l" t="t" r="r" b="b"/>
            <a:pathLst>
              <a:path w="1663" h="952">
                <a:moveTo>
                  <a:pt x="1269" y="711"/>
                </a:moveTo>
                <a:lnTo>
                  <a:pt x="1663" y="952"/>
                </a:lnTo>
                <a:lnTo>
                  <a:pt x="0" y="0"/>
                </a:lnTo>
                <a:lnTo>
                  <a:pt x="1269" y="71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4" name="object 3144"/>
          <p:cNvSpPr/>
          <p:nvPr/>
        </p:nvSpPr>
        <p:spPr>
          <a:xfrm>
            <a:off x="1676876" y="2313425"/>
            <a:ext cx="10617" cy="22021"/>
          </a:xfrm>
          <a:custGeom>
            <a:avLst/>
            <a:gdLst/>
            <a:ahLst/>
            <a:cxnLst/>
            <a:rect l="l" t="t" r="r" b="b"/>
            <a:pathLst>
              <a:path w="10617" h="22021">
                <a:moveTo>
                  <a:pt x="0" y="22021"/>
                </a:moveTo>
                <a:lnTo>
                  <a:pt x="10617" y="3568"/>
                </a:lnTo>
                <a:lnTo>
                  <a:pt x="435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5" name="object 3145"/>
          <p:cNvSpPr/>
          <p:nvPr/>
        </p:nvSpPr>
        <p:spPr>
          <a:xfrm>
            <a:off x="1682267" y="2313981"/>
            <a:ext cx="939" cy="558"/>
          </a:xfrm>
          <a:custGeom>
            <a:avLst/>
            <a:gdLst/>
            <a:ahLst/>
            <a:cxnLst/>
            <a:rect l="l" t="t" r="r" b="b"/>
            <a:pathLst>
              <a:path w="939" h="558">
                <a:moveTo>
                  <a:pt x="469" y="317"/>
                </a:moveTo>
                <a:lnTo>
                  <a:pt x="0" y="0"/>
                </a:lnTo>
                <a:lnTo>
                  <a:pt x="939" y="55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6" name="object 3146"/>
          <p:cNvSpPr/>
          <p:nvPr/>
        </p:nvSpPr>
        <p:spPr>
          <a:xfrm>
            <a:off x="1683372" y="2314614"/>
            <a:ext cx="393" cy="241"/>
          </a:xfrm>
          <a:custGeom>
            <a:avLst/>
            <a:gdLst/>
            <a:ahLst/>
            <a:cxnLst/>
            <a:rect l="l" t="t" r="r" b="b"/>
            <a:pathLst>
              <a:path w="393" h="241">
                <a:moveTo>
                  <a:pt x="393" y="241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7" name="object 3147"/>
          <p:cNvSpPr/>
          <p:nvPr/>
        </p:nvSpPr>
        <p:spPr>
          <a:xfrm>
            <a:off x="1684235" y="2315175"/>
            <a:ext cx="2857" cy="1663"/>
          </a:xfrm>
          <a:custGeom>
            <a:avLst/>
            <a:gdLst/>
            <a:ahLst/>
            <a:cxnLst/>
            <a:rect l="l" t="t" r="r" b="b"/>
            <a:pathLst>
              <a:path w="2857" h="1663">
                <a:moveTo>
                  <a:pt x="165" y="76"/>
                </a:moveTo>
                <a:lnTo>
                  <a:pt x="2857" y="1663"/>
                </a:lnTo>
                <a:lnTo>
                  <a:pt x="0" y="0"/>
                </a:lnTo>
                <a:lnTo>
                  <a:pt x="2781" y="157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8" name="object 3148"/>
          <p:cNvSpPr/>
          <p:nvPr/>
        </p:nvSpPr>
        <p:spPr>
          <a:xfrm>
            <a:off x="1679568" y="2281510"/>
            <a:ext cx="1587" cy="2692"/>
          </a:xfrm>
          <a:custGeom>
            <a:avLst/>
            <a:gdLst/>
            <a:ahLst/>
            <a:cxnLst/>
            <a:rect l="l" t="t" r="r" b="b"/>
            <a:pathLst>
              <a:path w="1587" h="2692">
                <a:moveTo>
                  <a:pt x="0" y="2692"/>
                </a:moveTo>
                <a:lnTo>
                  <a:pt x="1587" y="0"/>
                </a:lnTo>
                <a:lnTo>
                  <a:pt x="558" y="181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9" name="object 3149"/>
          <p:cNvSpPr/>
          <p:nvPr/>
        </p:nvSpPr>
        <p:spPr>
          <a:xfrm>
            <a:off x="1681549" y="2268846"/>
            <a:ext cx="7200" cy="5537"/>
          </a:xfrm>
          <a:custGeom>
            <a:avLst/>
            <a:gdLst/>
            <a:ahLst/>
            <a:cxnLst/>
            <a:rect l="l" t="t" r="r" b="b"/>
            <a:pathLst>
              <a:path w="7200" h="5537">
                <a:moveTo>
                  <a:pt x="0" y="5537"/>
                </a:moveTo>
                <a:lnTo>
                  <a:pt x="2133" y="5067"/>
                </a:lnTo>
                <a:lnTo>
                  <a:pt x="4597" y="3390"/>
                </a:lnTo>
                <a:lnTo>
                  <a:pt x="6807" y="787"/>
                </a:lnTo>
                <a:lnTo>
                  <a:pt x="7200" y="0"/>
                </a:lnTo>
                <a:lnTo>
                  <a:pt x="6972" y="39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0" name="object 3150"/>
          <p:cNvSpPr/>
          <p:nvPr/>
        </p:nvSpPr>
        <p:spPr>
          <a:xfrm>
            <a:off x="1681871" y="2271057"/>
            <a:ext cx="1498" cy="469"/>
          </a:xfrm>
          <a:custGeom>
            <a:avLst/>
            <a:gdLst/>
            <a:ahLst/>
            <a:cxnLst/>
            <a:rect l="l" t="t" r="r" b="b"/>
            <a:pathLst>
              <a:path w="1498" h="469">
                <a:moveTo>
                  <a:pt x="1498" y="0"/>
                </a:moveTo>
                <a:lnTo>
                  <a:pt x="787" y="317"/>
                </a:lnTo>
                <a:lnTo>
                  <a:pt x="0" y="46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1" name="object 3151"/>
          <p:cNvSpPr/>
          <p:nvPr/>
        </p:nvSpPr>
        <p:spPr>
          <a:xfrm>
            <a:off x="1682657" y="2269633"/>
            <a:ext cx="2540" cy="1739"/>
          </a:xfrm>
          <a:custGeom>
            <a:avLst/>
            <a:gdLst/>
            <a:ahLst/>
            <a:cxnLst/>
            <a:rect l="l" t="t" r="r" b="b"/>
            <a:pathLst>
              <a:path w="2539" h="1739">
                <a:moveTo>
                  <a:pt x="0" y="1739"/>
                </a:moveTo>
                <a:lnTo>
                  <a:pt x="1905" y="711"/>
                </a:lnTo>
                <a:lnTo>
                  <a:pt x="254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2" name="object 3152"/>
          <p:cNvSpPr/>
          <p:nvPr/>
        </p:nvSpPr>
        <p:spPr>
          <a:xfrm>
            <a:off x="1677037" y="2274142"/>
            <a:ext cx="787" cy="241"/>
          </a:xfrm>
          <a:custGeom>
            <a:avLst/>
            <a:gdLst/>
            <a:ahLst/>
            <a:cxnLst/>
            <a:rect l="l" t="t" r="r" b="b"/>
            <a:pathLst>
              <a:path w="787" h="241">
                <a:moveTo>
                  <a:pt x="787" y="241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3" name="object 3153"/>
          <p:cNvSpPr/>
          <p:nvPr/>
        </p:nvSpPr>
        <p:spPr>
          <a:xfrm>
            <a:off x="1677192" y="2256405"/>
            <a:ext cx="3327" cy="711"/>
          </a:xfrm>
          <a:custGeom>
            <a:avLst/>
            <a:gdLst/>
            <a:ahLst/>
            <a:cxnLst/>
            <a:rect l="l" t="t" r="r" b="b"/>
            <a:pathLst>
              <a:path w="3327" h="711">
                <a:moveTo>
                  <a:pt x="0" y="0"/>
                </a:moveTo>
                <a:lnTo>
                  <a:pt x="2222" y="241"/>
                </a:lnTo>
                <a:lnTo>
                  <a:pt x="3327" y="71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4" name="object 3154"/>
          <p:cNvSpPr/>
          <p:nvPr/>
        </p:nvSpPr>
        <p:spPr>
          <a:xfrm>
            <a:off x="1679409" y="2256640"/>
            <a:ext cx="4838" cy="2692"/>
          </a:xfrm>
          <a:custGeom>
            <a:avLst/>
            <a:gdLst/>
            <a:ahLst/>
            <a:cxnLst/>
            <a:rect l="l" t="t" r="r" b="b"/>
            <a:pathLst>
              <a:path w="4838" h="2692">
                <a:moveTo>
                  <a:pt x="2298" y="952"/>
                </a:moveTo>
                <a:lnTo>
                  <a:pt x="0" y="0"/>
                </a:lnTo>
                <a:lnTo>
                  <a:pt x="2768" y="1193"/>
                </a:lnTo>
                <a:lnTo>
                  <a:pt x="4838" y="2692"/>
                </a:lnTo>
                <a:lnTo>
                  <a:pt x="3086" y="142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5" name="object 3155"/>
          <p:cNvSpPr/>
          <p:nvPr/>
        </p:nvSpPr>
        <p:spPr>
          <a:xfrm>
            <a:off x="1677508" y="2253711"/>
            <a:ext cx="3251" cy="317"/>
          </a:xfrm>
          <a:custGeom>
            <a:avLst/>
            <a:gdLst/>
            <a:ahLst/>
            <a:cxnLst/>
            <a:rect l="l" t="t" r="r" b="b"/>
            <a:pathLst>
              <a:path w="3251" h="317">
                <a:moveTo>
                  <a:pt x="0" y="0"/>
                </a:moveTo>
                <a:lnTo>
                  <a:pt x="3251" y="31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6" name="object 3156"/>
          <p:cNvSpPr/>
          <p:nvPr/>
        </p:nvSpPr>
        <p:spPr>
          <a:xfrm>
            <a:off x="1677113" y="2253632"/>
            <a:ext cx="2374" cy="241"/>
          </a:xfrm>
          <a:custGeom>
            <a:avLst/>
            <a:gdLst/>
            <a:ahLst/>
            <a:cxnLst/>
            <a:rect l="l" t="t" r="r" b="b"/>
            <a:pathLst>
              <a:path w="2374" h="241">
                <a:moveTo>
                  <a:pt x="0" y="0"/>
                </a:moveTo>
                <a:lnTo>
                  <a:pt x="2374" y="24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7" name="object 3157"/>
          <p:cNvSpPr/>
          <p:nvPr/>
        </p:nvSpPr>
        <p:spPr>
          <a:xfrm>
            <a:off x="1675210" y="2229871"/>
            <a:ext cx="9029" cy="5232"/>
          </a:xfrm>
          <a:custGeom>
            <a:avLst/>
            <a:gdLst/>
            <a:ahLst/>
            <a:cxnLst/>
            <a:rect l="l" t="t" r="r" b="b"/>
            <a:pathLst>
              <a:path w="9029" h="5232">
                <a:moveTo>
                  <a:pt x="6261" y="3644"/>
                </a:moveTo>
                <a:lnTo>
                  <a:pt x="0" y="0"/>
                </a:lnTo>
                <a:lnTo>
                  <a:pt x="9029" y="5232"/>
                </a:lnTo>
                <a:lnTo>
                  <a:pt x="6261" y="364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8" name="object 3158"/>
          <p:cNvSpPr/>
          <p:nvPr/>
        </p:nvSpPr>
        <p:spPr>
          <a:xfrm>
            <a:off x="1684554" y="2260522"/>
            <a:ext cx="22580" cy="23837"/>
          </a:xfrm>
          <a:custGeom>
            <a:avLst/>
            <a:gdLst/>
            <a:ahLst/>
            <a:cxnLst/>
            <a:rect l="l" t="t" r="r" b="b"/>
            <a:pathLst>
              <a:path w="22580" h="23837">
                <a:moveTo>
                  <a:pt x="2539" y="18453"/>
                </a:moveTo>
                <a:lnTo>
                  <a:pt x="0" y="22885"/>
                </a:lnTo>
                <a:lnTo>
                  <a:pt x="13157" y="0"/>
                </a:lnTo>
                <a:lnTo>
                  <a:pt x="22580" y="5460"/>
                </a:lnTo>
                <a:lnTo>
                  <a:pt x="11963" y="23837"/>
                </a:lnTo>
                <a:lnTo>
                  <a:pt x="2539" y="1845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9" name="object 3159"/>
          <p:cNvSpPr/>
          <p:nvPr/>
        </p:nvSpPr>
        <p:spPr>
          <a:xfrm>
            <a:off x="1684237" y="2259340"/>
            <a:ext cx="2933" cy="9182"/>
          </a:xfrm>
          <a:custGeom>
            <a:avLst/>
            <a:gdLst/>
            <a:ahLst/>
            <a:cxnLst/>
            <a:rect l="l" t="t" r="r" b="b"/>
            <a:pathLst>
              <a:path w="2933" h="9182">
                <a:moveTo>
                  <a:pt x="1905" y="9182"/>
                </a:moveTo>
                <a:lnTo>
                  <a:pt x="1981" y="9016"/>
                </a:lnTo>
                <a:lnTo>
                  <a:pt x="2857" y="6730"/>
                </a:lnTo>
                <a:lnTo>
                  <a:pt x="2933" y="4508"/>
                </a:lnTo>
                <a:lnTo>
                  <a:pt x="2298" y="2603"/>
                </a:lnTo>
                <a:lnTo>
                  <a:pt x="952" y="711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0" name="object 3160"/>
          <p:cNvSpPr/>
          <p:nvPr/>
        </p:nvSpPr>
        <p:spPr>
          <a:xfrm>
            <a:off x="1684559" y="2268363"/>
            <a:ext cx="1663" cy="1981"/>
          </a:xfrm>
          <a:custGeom>
            <a:avLst/>
            <a:gdLst/>
            <a:ahLst/>
            <a:cxnLst/>
            <a:rect l="l" t="t" r="r" b="b"/>
            <a:pathLst>
              <a:path w="1663" h="1981">
                <a:moveTo>
                  <a:pt x="0" y="1981"/>
                </a:moveTo>
                <a:lnTo>
                  <a:pt x="1498" y="317"/>
                </a:lnTo>
                <a:lnTo>
                  <a:pt x="1663" y="0"/>
                </a:lnTo>
                <a:lnTo>
                  <a:pt x="1498" y="24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1" name="object 3161"/>
          <p:cNvSpPr/>
          <p:nvPr/>
        </p:nvSpPr>
        <p:spPr>
          <a:xfrm>
            <a:off x="1687330" y="2258225"/>
            <a:ext cx="2374" cy="10617"/>
          </a:xfrm>
          <a:custGeom>
            <a:avLst/>
            <a:gdLst/>
            <a:ahLst/>
            <a:cxnLst/>
            <a:rect l="l" t="t" r="r" b="b"/>
            <a:pathLst>
              <a:path w="2374" h="10617">
                <a:moveTo>
                  <a:pt x="0" y="0"/>
                </a:moveTo>
                <a:lnTo>
                  <a:pt x="1498" y="2057"/>
                </a:lnTo>
                <a:lnTo>
                  <a:pt x="2374" y="5067"/>
                </a:lnTo>
                <a:lnTo>
                  <a:pt x="2374" y="7848"/>
                </a:lnTo>
                <a:lnTo>
                  <a:pt x="1422" y="10617"/>
                </a:lnTo>
                <a:lnTo>
                  <a:pt x="1498" y="1029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2" name="object 3162"/>
          <p:cNvSpPr/>
          <p:nvPr/>
        </p:nvSpPr>
        <p:spPr>
          <a:xfrm>
            <a:off x="1684243" y="2272560"/>
            <a:ext cx="1422" cy="952"/>
          </a:xfrm>
          <a:custGeom>
            <a:avLst/>
            <a:gdLst/>
            <a:ahLst/>
            <a:cxnLst/>
            <a:rect l="l" t="t" r="r" b="b"/>
            <a:pathLst>
              <a:path w="1422" h="952">
                <a:moveTo>
                  <a:pt x="0" y="952"/>
                </a:moveTo>
                <a:lnTo>
                  <a:pt x="1422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3" name="object 3163"/>
          <p:cNvSpPr/>
          <p:nvPr/>
        </p:nvSpPr>
        <p:spPr>
          <a:xfrm>
            <a:off x="1688673" y="2266224"/>
            <a:ext cx="952" cy="2857"/>
          </a:xfrm>
          <a:custGeom>
            <a:avLst/>
            <a:gdLst/>
            <a:ahLst/>
            <a:cxnLst/>
            <a:rect l="l" t="t" r="r" b="b"/>
            <a:pathLst>
              <a:path w="952" h="2857">
                <a:moveTo>
                  <a:pt x="952" y="0"/>
                </a:moveTo>
                <a:lnTo>
                  <a:pt x="76" y="2616"/>
                </a:lnTo>
                <a:lnTo>
                  <a:pt x="0" y="285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4" name="object 3164"/>
          <p:cNvSpPr/>
          <p:nvPr/>
        </p:nvSpPr>
        <p:spPr>
          <a:xfrm>
            <a:off x="1685270" y="2256405"/>
            <a:ext cx="4191" cy="5943"/>
          </a:xfrm>
          <a:custGeom>
            <a:avLst/>
            <a:gdLst/>
            <a:ahLst/>
            <a:cxnLst/>
            <a:rect l="l" t="t" r="r" b="b"/>
            <a:pathLst>
              <a:path w="4191" h="5943">
                <a:moveTo>
                  <a:pt x="0" y="0"/>
                </a:moveTo>
                <a:lnTo>
                  <a:pt x="1663" y="1270"/>
                </a:lnTo>
                <a:lnTo>
                  <a:pt x="3568" y="3886"/>
                </a:lnTo>
                <a:lnTo>
                  <a:pt x="4191" y="594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5" name="object 3165"/>
          <p:cNvSpPr/>
          <p:nvPr/>
        </p:nvSpPr>
        <p:spPr>
          <a:xfrm>
            <a:off x="1685904" y="2256880"/>
            <a:ext cx="1104" cy="876"/>
          </a:xfrm>
          <a:custGeom>
            <a:avLst/>
            <a:gdLst/>
            <a:ahLst/>
            <a:cxnLst/>
            <a:rect l="l" t="t" r="r" b="b"/>
            <a:pathLst>
              <a:path w="1104" h="876">
                <a:moveTo>
                  <a:pt x="0" y="0"/>
                </a:moveTo>
                <a:lnTo>
                  <a:pt x="1104" y="87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6" name="object 3166"/>
          <p:cNvSpPr/>
          <p:nvPr/>
        </p:nvSpPr>
        <p:spPr>
          <a:xfrm>
            <a:off x="1688753" y="2260212"/>
            <a:ext cx="635" cy="1816"/>
          </a:xfrm>
          <a:custGeom>
            <a:avLst/>
            <a:gdLst/>
            <a:ahLst/>
            <a:cxnLst/>
            <a:rect l="l" t="t" r="r" b="b"/>
            <a:pathLst>
              <a:path w="635" h="1816">
                <a:moveTo>
                  <a:pt x="635" y="1816"/>
                </a:moveTo>
                <a:lnTo>
                  <a:pt x="76" y="76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7" name="object 3167"/>
          <p:cNvSpPr/>
          <p:nvPr/>
        </p:nvSpPr>
        <p:spPr>
          <a:xfrm>
            <a:off x="1684243" y="2235098"/>
            <a:ext cx="21145" cy="30340"/>
          </a:xfrm>
          <a:custGeom>
            <a:avLst/>
            <a:gdLst/>
            <a:ahLst/>
            <a:cxnLst/>
            <a:rect l="l" t="t" r="r" b="b"/>
            <a:pathLst>
              <a:path w="21145" h="30340">
                <a:moveTo>
                  <a:pt x="11480" y="6654"/>
                </a:moveTo>
                <a:lnTo>
                  <a:pt x="17894" y="10375"/>
                </a:lnTo>
                <a:lnTo>
                  <a:pt x="0" y="0"/>
                </a:lnTo>
                <a:lnTo>
                  <a:pt x="21145" y="12204"/>
                </a:lnTo>
                <a:lnTo>
                  <a:pt x="10693" y="30340"/>
                </a:lnTo>
                <a:lnTo>
                  <a:pt x="15836" y="21310"/>
                </a:lnTo>
                <a:lnTo>
                  <a:pt x="11798" y="2835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8" name="object 3168"/>
          <p:cNvSpPr/>
          <p:nvPr/>
        </p:nvSpPr>
        <p:spPr>
          <a:xfrm>
            <a:off x="1696521" y="2284364"/>
            <a:ext cx="5613" cy="3327"/>
          </a:xfrm>
          <a:custGeom>
            <a:avLst/>
            <a:gdLst/>
            <a:ahLst/>
            <a:cxnLst/>
            <a:rect l="l" t="t" r="r" b="b"/>
            <a:pathLst>
              <a:path w="5613" h="3327">
                <a:moveTo>
                  <a:pt x="76" y="76"/>
                </a:moveTo>
                <a:lnTo>
                  <a:pt x="5613" y="3327"/>
                </a:lnTo>
                <a:lnTo>
                  <a:pt x="4673" y="276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9" name="object 3169"/>
          <p:cNvSpPr/>
          <p:nvPr/>
        </p:nvSpPr>
        <p:spPr>
          <a:xfrm>
            <a:off x="1698658" y="2268043"/>
            <a:ext cx="15836" cy="20599"/>
          </a:xfrm>
          <a:custGeom>
            <a:avLst/>
            <a:gdLst/>
            <a:ahLst/>
            <a:cxnLst/>
            <a:rect l="l" t="t" r="r" b="b"/>
            <a:pathLst>
              <a:path w="15836" h="20599">
                <a:moveTo>
                  <a:pt x="76" y="17665"/>
                </a:moveTo>
                <a:lnTo>
                  <a:pt x="5219" y="20599"/>
                </a:lnTo>
                <a:lnTo>
                  <a:pt x="15836" y="2222"/>
                </a:lnTo>
                <a:lnTo>
                  <a:pt x="12039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0" name="object 3170"/>
          <p:cNvSpPr/>
          <p:nvPr/>
        </p:nvSpPr>
        <p:spPr>
          <a:xfrm>
            <a:off x="1697784" y="2285155"/>
            <a:ext cx="2374" cy="1346"/>
          </a:xfrm>
          <a:custGeom>
            <a:avLst/>
            <a:gdLst/>
            <a:ahLst/>
            <a:cxnLst/>
            <a:rect l="l" t="t" r="r" b="b"/>
            <a:pathLst>
              <a:path w="2374" h="1346">
                <a:moveTo>
                  <a:pt x="0" y="0"/>
                </a:moveTo>
                <a:lnTo>
                  <a:pt x="2374" y="1346"/>
                </a:lnTo>
                <a:lnTo>
                  <a:pt x="2222" y="127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1" name="object 3171"/>
          <p:cNvSpPr/>
          <p:nvPr/>
        </p:nvSpPr>
        <p:spPr>
          <a:xfrm>
            <a:off x="1702141" y="2287685"/>
            <a:ext cx="1739" cy="952"/>
          </a:xfrm>
          <a:custGeom>
            <a:avLst/>
            <a:gdLst/>
            <a:ahLst/>
            <a:cxnLst/>
            <a:rect l="l" t="t" r="r" b="b"/>
            <a:pathLst>
              <a:path w="1739" h="952">
                <a:moveTo>
                  <a:pt x="1028" y="558"/>
                </a:moveTo>
                <a:lnTo>
                  <a:pt x="1346" y="723"/>
                </a:lnTo>
                <a:lnTo>
                  <a:pt x="0" y="0"/>
                </a:lnTo>
                <a:lnTo>
                  <a:pt x="1739" y="95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2" name="object 3172"/>
          <p:cNvSpPr/>
          <p:nvPr/>
        </p:nvSpPr>
        <p:spPr>
          <a:xfrm>
            <a:off x="1699449" y="2286105"/>
            <a:ext cx="711" cy="393"/>
          </a:xfrm>
          <a:custGeom>
            <a:avLst/>
            <a:gdLst/>
            <a:ahLst/>
            <a:cxnLst/>
            <a:rect l="l" t="t" r="r" b="b"/>
            <a:pathLst>
              <a:path w="711" h="393">
                <a:moveTo>
                  <a:pt x="0" y="0"/>
                </a:moveTo>
                <a:lnTo>
                  <a:pt x="711" y="393"/>
                </a:lnTo>
                <a:lnTo>
                  <a:pt x="0" y="0"/>
                </a:lnTo>
                <a:lnTo>
                  <a:pt x="241" y="16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3" name="object 3173"/>
          <p:cNvSpPr/>
          <p:nvPr/>
        </p:nvSpPr>
        <p:spPr>
          <a:xfrm>
            <a:off x="1697315" y="2245474"/>
            <a:ext cx="8077" cy="15836"/>
          </a:xfrm>
          <a:custGeom>
            <a:avLst/>
            <a:gdLst/>
            <a:ahLst/>
            <a:cxnLst/>
            <a:rect l="l" t="t" r="r" b="b"/>
            <a:pathLst>
              <a:path w="8077" h="15836">
                <a:moveTo>
                  <a:pt x="4825" y="0"/>
                </a:moveTo>
                <a:lnTo>
                  <a:pt x="8077" y="1816"/>
                </a:lnTo>
                <a:lnTo>
                  <a:pt x="0" y="1583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4" name="object 3174"/>
          <p:cNvSpPr/>
          <p:nvPr/>
        </p:nvSpPr>
        <p:spPr>
          <a:xfrm>
            <a:off x="1702141" y="2247456"/>
            <a:ext cx="3162" cy="5384"/>
          </a:xfrm>
          <a:custGeom>
            <a:avLst/>
            <a:gdLst/>
            <a:ahLst/>
            <a:cxnLst/>
            <a:rect l="l" t="t" r="r" b="b"/>
            <a:pathLst>
              <a:path w="3162" h="5384">
                <a:moveTo>
                  <a:pt x="0" y="5384"/>
                </a:moveTo>
                <a:lnTo>
                  <a:pt x="3162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5" name="object 3175"/>
          <p:cNvSpPr/>
          <p:nvPr/>
        </p:nvSpPr>
        <p:spPr>
          <a:xfrm>
            <a:off x="1707445" y="2278341"/>
            <a:ext cx="2298" cy="4127"/>
          </a:xfrm>
          <a:custGeom>
            <a:avLst/>
            <a:gdLst/>
            <a:ahLst/>
            <a:cxnLst/>
            <a:rect l="l" t="t" r="r" b="b"/>
            <a:pathLst>
              <a:path w="2298" h="4127">
                <a:moveTo>
                  <a:pt x="2298" y="0"/>
                </a:moveTo>
                <a:lnTo>
                  <a:pt x="0" y="412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6" name="object 3176"/>
          <p:cNvSpPr/>
          <p:nvPr/>
        </p:nvSpPr>
        <p:spPr>
          <a:xfrm>
            <a:off x="1707128" y="2265987"/>
            <a:ext cx="3644" cy="2146"/>
          </a:xfrm>
          <a:custGeom>
            <a:avLst/>
            <a:gdLst/>
            <a:ahLst/>
            <a:cxnLst/>
            <a:rect l="l" t="t" r="r" b="b"/>
            <a:pathLst>
              <a:path w="3644" h="2146">
                <a:moveTo>
                  <a:pt x="0" y="0"/>
                </a:moveTo>
                <a:lnTo>
                  <a:pt x="3644" y="214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7" name="object 3177"/>
          <p:cNvSpPr/>
          <p:nvPr/>
        </p:nvSpPr>
        <p:spPr>
          <a:xfrm>
            <a:off x="1711170" y="2268278"/>
            <a:ext cx="2933" cy="1752"/>
          </a:xfrm>
          <a:custGeom>
            <a:avLst/>
            <a:gdLst/>
            <a:ahLst/>
            <a:cxnLst/>
            <a:rect l="l" t="t" r="r" b="b"/>
            <a:pathLst>
              <a:path w="2933" h="1752">
                <a:moveTo>
                  <a:pt x="2057" y="1193"/>
                </a:moveTo>
                <a:lnTo>
                  <a:pt x="2933" y="1752"/>
                </a:lnTo>
                <a:lnTo>
                  <a:pt x="0" y="0"/>
                </a:lnTo>
                <a:lnTo>
                  <a:pt x="635" y="40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8" name="object 3178"/>
          <p:cNvSpPr/>
          <p:nvPr/>
        </p:nvSpPr>
        <p:spPr>
          <a:xfrm>
            <a:off x="1702772" y="2245786"/>
            <a:ext cx="2616" cy="1511"/>
          </a:xfrm>
          <a:custGeom>
            <a:avLst/>
            <a:gdLst/>
            <a:ahLst/>
            <a:cxnLst/>
            <a:rect l="l" t="t" r="r" b="b"/>
            <a:pathLst>
              <a:path w="2616" h="1511">
                <a:moveTo>
                  <a:pt x="2616" y="1511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9" name="object 3179"/>
          <p:cNvSpPr/>
          <p:nvPr/>
        </p:nvSpPr>
        <p:spPr>
          <a:xfrm>
            <a:off x="1713704" y="2269788"/>
            <a:ext cx="393" cy="241"/>
          </a:xfrm>
          <a:custGeom>
            <a:avLst/>
            <a:gdLst/>
            <a:ahLst/>
            <a:cxnLst/>
            <a:rect l="l" t="t" r="r" b="b"/>
            <a:pathLst>
              <a:path w="393" h="241">
                <a:moveTo>
                  <a:pt x="0" y="0"/>
                </a:moveTo>
                <a:lnTo>
                  <a:pt x="393" y="24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0" name="object 3180"/>
          <p:cNvSpPr/>
          <p:nvPr/>
        </p:nvSpPr>
        <p:spPr>
          <a:xfrm>
            <a:off x="1711647" y="2268606"/>
            <a:ext cx="1422" cy="787"/>
          </a:xfrm>
          <a:custGeom>
            <a:avLst/>
            <a:gdLst/>
            <a:ahLst/>
            <a:cxnLst/>
            <a:rect l="l" t="t" r="r" b="b"/>
            <a:pathLst>
              <a:path w="1422" h="787">
                <a:moveTo>
                  <a:pt x="1422" y="787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1" name="object 3181"/>
          <p:cNvSpPr/>
          <p:nvPr/>
        </p:nvSpPr>
        <p:spPr>
          <a:xfrm>
            <a:off x="1605836" y="2216960"/>
            <a:ext cx="23596" cy="24155"/>
          </a:xfrm>
          <a:custGeom>
            <a:avLst/>
            <a:gdLst/>
            <a:ahLst/>
            <a:cxnLst/>
            <a:rect l="l" t="t" r="r" b="b"/>
            <a:pathLst>
              <a:path w="23596" h="24155">
                <a:moveTo>
                  <a:pt x="4114" y="4279"/>
                </a:moveTo>
                <a:lnTo>
                  <a:pt x="6565" y="0"/>
                </a:lnTo>
                <a:lnTo>
                  <a:pt x="0" y="11404"/>
                </a:lnTo>
                <a:lnTo>
                  <a:pt x="22097" y="24155"/>
                </a:lnTo>
                <a:lnTo>
                  <a:pt x="23596" y="21462"/>
                </a:lnTo>
                <a:lnTo>
                  <a:pt x="22097" y="2415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2" name="object 3182"/>
          <p:cNvSpPr/>
          <p:nvPr/>
        </p:nvSpPr>
        <p:spPr>
          <a:xfrm>
            <a:off x="1609951" y="2215461"/>
            <a:ext cx="3327" cy="5778"/>
          </a:xfrm>
          <a:custGeom>
            <a:avLst/>
            <a:gdLst/>
            <a:ahLst/>
            <a:cxnLst/>
            <a:rect l="l" t="t" r="r" b="b"/>
            <a:pathLst>
              <a:path w="3327" h="5778">
                <a:moveTo>
                  <a:pt x="0" y="5778"/>
                </a:moveTo>
                <a:lnTo>
                  <a:pt x="3327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3" name="object 3183"/>
          <p:cNvSpPr/>
          <p:nvPr/>
        </p:nvSpPr>
        <p:spPr>
          <a:xfrm>
            <a:off x="1612407" y="2215452"/>
            <a:ext cx="22974" cy="25666"/>
          </a:xfrm>
          <a:custGeom>
            <a:avLst/>
            <a:gdLst/>
            <a:ahLst/>
            <a:cxnLst/>
            <a:rect l="l" t="t" r="r" b="b"/>
            <a:pathLst>
              <a:path w="22974" h="25666">
                <a:moveTo>
                  <a:pt x="0" y="1511"/>
                </a:moveTo>
                <a:lnTo>
                  <a:pt x="876" y="0"/>
                </a:lnTo>
                <a:lnTo>
                  <a:pt x="22974" y="12750"/>
                </a:lnTo>
                <a:lnTo>
                  <a:pt x="17030" y="22974"/>
                </a:lnTo>
                <a:lnTo>
                  <a:pt x="18846" y="19888"/>
                </a:lnTo>
                <a:lnTo>
                  <a:pt x="15532" y="2566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4" name="object 3184"/>
          <p:cNvSpPr/>
          <p:nvPr/>
        </p:nvSpPr>
        <p:spPr>
          <a:xfrm>
            <a:off x="1578829" y="2262266"/>
            <a:ext cx="25260" cy="25654"/>
          </a:xfrm>
          <a:custGeom>
            <a:avLst/>
            <a:gdLst/>
            <a:ahLst/>
            <a:cxnLst/>
            <a:rect l="l" t="t" r="r" b="b"/>
            <a:pathLst>
              <a:path w="25260" h="25654">
                <a:moveTo>
                  <a:pt x="25260" y="20116"/>
                </a:moveTo>
                <a:lnTo>
                  <a:pt x="22098" y="25653"/>
                </a:lnTo>
                <a:lnTo>
                  <a:pt x="0" y="12903"/>
                </a:lnTo>
                <a:lnTo>
                  <a:pt x="6654" y="1346"/>
                </a:lnTo>
                <a:lnTo>
                  <a:pt x="4191" y="5460"/>
                </a:lnTo>
                <a:lnTo>
                  <a:pt x="736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5" name="object 3185"/>
          <p:cNvSpPr/>
          <p:nvPr/>
        </p:nvSpPr>
        <p:spPr>
          <a:xfrm>
            <a:off x="1585479" y="2262264"/>
            <a:ext cx="22885" cy="25654"/>
          </a:xfrm>
          <a:custGeom>
            <a:avLst/>
            <a:gdLst/>
            <a:ahLst/>
            <a:cxnLst/>
            <a:rect l="l" t="t" r="r" b="b"/>
            <a:pathLst>
              <a:path w="22885" h="25654">
                <a:moveTo>
                  <a:pt x="0" y="1346"/>
                </a:moveTo>
                <a:lnTo>
                  <a:pt x="711" y="0"/>
                </a:lnTo>
                <a:lnTo>
                  <a:pt x="22885" y="12750"/>
                </a:lnTo>
                <a:lnTo>
                  <a:pt x="15443" y="25653"/>
                </a:lnTo>
                <a:lnTo>
                  <a:pt x="18605" y="2011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6" name="object 3186"/>
          <p:cNvSpPr/>
          <p:nvPr/>
        </p:nvSpPr>
        <p:spPr>
          <a:xfrm>
            <a:off x="1551736" y="2310335"/>
            <a:ext cx="25349" cy="24320"/>
          </a:xfrm>
          <a:custGeom>
            <a:avLst/>
            <a:gdLst/>
            <a:ahLst/>
            <a:cxnLst/>
            <a:rect l="l" t="t" r="r" b="b"/>
            <a:pathLst>
              <a:path w="25349" h="24320">
                <a:moveTo>
                  <a:pt x="4279" y="4203"/>
                </a:moveTo>
                <a:lnTo>
                  <a:pt x="6731" y="0"/>
                </a:lnTo>
                <a:lnTo>
                  <a:pt x="0" y="11569"/>
                </a:lnTo>
                <a:lnTo>
                  <a:pt x="22174" y="24320"/>
                </a:lnTo>
                <a:lnTo>
                  <a:pt x="25349" y="1884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7" name="object 3187"/>
          <p:cNvSpPr/>
          <p:nvPr/>
        </p:nvSpPr>
        <p:spPr>
          <a:xfrm>
            <a:off x="1556016" y="2308989"/>
            <a:ext cx="3162" cy="5549"/>
          </a:xfrm>
          <a:custGeom>
            <a:avLst/>
            <a:gdLst/>
            <a:ahLst/>
            <a:cxnLst/>
            <a:rect l="l" t="t" r="r" b="b"/>
            <a:pathLst>
              <a:path w="3162" h="5549">
                <a:moveTo>
                  <a:pt x="0" y="5549"/>
                </a:moveTo>
                <a:lnTo>
                  <a:pt x="3162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8" name="object 3188"/>
          <p:cNvSpPr/>
          <p:nvPr/>
        </p:nvSpPr>
        <p:spPr>
          <a:xfrm>
            <a:off x="1558471" y="2308994"/>
            <a:ext cx="22885" cy="25654"/>
          </a:xfrm>
          <a:custGeom>
            <a:avLst/>
            <a:gdLst/>
            <a:ahLst/>
            <a:cxnLst/>
            <a:rect l="l" t="t" r="r" b="b"/>
            <a:pathLst>
              <a:path w="22885" h="25654">
                <a:moveTo>
                  <a:pt x="0" y="1346"/>
                </a:moveTo>
                <a:lnTo>
                  <a:pt x="711" y="0"/>
                </a:lnTo>
                <a:lnTo>
                  <a:pt x="22885" y="12826"/>
                </a:lnTo>
                <a:lnTo>
                  <a:pt x="15443" y="2565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9" name="object 3189"/>
          <p:cNvSpPr/>
          <p:nvPr/>
        </p:nvSpPr>
        <p:spPr>
          <a:xfrm>
            <a:off x="1573921" y="2329187"/>
            <a:ext cx="3162" cy="5461"/>
          </a:xfrm>
          <a:custGeom>
            <a:avLst/>
            <a:gdLst/>
            <a:ahLst/>
            <a:cxnLst/>
            <a:rect l="l" t="t" r="r" b="b"/>
            <a:pathLst>
              <a:path w="3162" h="5461">
                <a:moveTo>
                  <a:pt x="3162" y="0"/>
                </a:moveTo>
                <a:lnTo>
                  <a:pt x="0" y="546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0" name="object 3190"/>
          <p:cNvSpPr/>
          <p:nvPr/>
        </p:nvSpPr>
        <p:spPr>
          <a:xfrm>
            <a:off x="457187" y="1401356"/>
            <a:ext cx="3371494" cy="1576082"/>
          </a:xfrm>
          <a:custGeom>
            <a:avLst/>
            <a:gdLst/>
            <a:ahLst/>
            <a:cxnLst/>
            <a:rect l="l" t="t" r="r" b="b"/>
            <a:pathLst>
              <a:path w="3371494" h="1576082">
                <a:moveTo>
                  <a:pt x="0" y="1576082"/>
                </a:moveTo>
                <a:lnTo>
                  <a:pt x="3371494" y="1576082"/>
                </a:lnTo>
                <a:lnTo>
                  <a:pt x="3371494" y="0"/>
                </a:lnTo>
                <a:lnTo>
                  <a:pt x="0" y="0"/>
                </a:lnTo>
                <a:lnTo>
                  <a:pt x="0" y="1576082"/>
                </a:lnTo>
                <a:close/>
              </a:path>
            </a:pathLst>
          </a:custGeom>
          <a:ln w="12699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1" name="object 3191"/>
          <p:cNvSpPr/>
          <p:nvPr/>
        </p:nvSpPr>
        <p:spPr>
          <a:xfrm>
            <a:off x="779386" y="1720150"/>
            <a:ext cx="819594" cy="131203"/>
          </a:xfrm>
          <a:custGeom>
            <a:avLst/>
            <a:gdLst/>
            <a:ahLst/>
            <a:cxnLst/>
            <a:rect l="l" t="t" r="r" b="b"/>
            <a:pathLst>
              <a:path w="819594" h="131203">
                <a:moveTo>
                  <a:pt x="0" y="0"/>
                </a:moveTo>
                <a:lnTo>
                  <a:pt x="819594" y="131203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2" name="object 3192"/>
          <p:cNvSpPr/>
          <p:nvPr/>
        </p:nvSpPr>
        <p:spPr>
          <a:xfrm>
            <a:off x="781089" y="2359489"/>
            <a:ext cx="761644" cy="288645"/>
          </a:xfrm>
          <a:custGeom>
            <a:avLst/>
            <a:gdLst/>
            <a:ahLst/>
            <a:cxnLst/>
            <a:rect l="l" t="t" r="r" b="b"/>
            <a:pathLst>
              <a:path w="761644" h="288645">
                <a:moveTo>
                  <a:pt x="0" y="288645"/>
                </a:moveTo>
                <a:lnTo>
                  <a:pt x="7616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6" name="object 706"/>
          <p:cNvSpPr/>
          <p:nvPr/>
        </p:nvSpPr>
        <p:spPr>
          <a:xfrm>
            <a:off x="457187" y="7698701"/>
            <a:ext cx="3358794" cy="2063648"/>
          </a:xfrm>
          <a:custGeom>
            <a:avLst/>
            <a:gdLst/>
            <a:ahLst/>
            <a:cxnLst/>
            <a:rect l="l" t="t" r="r" b="b"/>
            <a:pathLst>
              <a:path w="3358794" h="2063648">
                <a:moveTo>
                  <a:pt x="0" y="2063648"/>
                </a:moveTo>
                <a:lnTo>
                  <a:pt x="3358794" y="2063648"/>
                </a:lnTo>
                <a:lnTo>
                  <a:pt x="3358794" y="0"/>
                </a:lnTo>
                <a:lnTo>
                  <a:pt x="0" y="0"/>
                </a:lnTo>
                <a:lnTo>
                  <a:pt x="0" y="2063648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7" name="object 707"/>
          <p:cNvSpPr/>
          <p:nvPr/>
        </p:nvSpPr>
        <p:spPr>
          <a:xfrm>
            <a:off x="1134977" y="8166154"/>
            <a:ext cx="2003221" cy="1523339"/>
          </a:xfrm>
          <a:custGeom>
            <a:avLst/>
            <a:gdLst/>
            <a:ahLst/>
            <a:cxnLst/>
            <a:rect l="l" t="t" r="r" b="b"/>
            <a:pathLst>
              <a:path w="2003221" h="1523339">
                <a:moveTo>
                  <a:pt x="1521650" y="887145"/>
                </a:moveTo>
                <a:lnTo>
                  <a:pt x="1521650" y="868794"/>
                </a:lnTo>
                <a:lnTo>
                  <a:pt x="1518373" y="852512"/>
                </a:lnTo>
                <a:lnTo>
                  <a:pt x="1507147" y="831164"/>
                </a:lnTo>
                <a:lnTo>
                  <a:pt x="1492351" y="816660"/>
                </a:lnTo>
                <a:lnTo>
                  <a:pt x="1472882" y="806932"/>
                </a:lnTo>
                <a:lnTo>
                  <a:pt x="1456499" y="803744"/>
                </a:lnTo>
                <a:lnTo>
                  <a:pt x="1257515" y="802716"/>
                </a:lnTo>
                <a:lnTo>
                  <a:pt x="1257515" y="774357"/>
                </a:lnTo>
                <a:lnTo>
                  <a:pt x="1451165" y="772769"/>
                </a:lnTo>
                <a:lnTo>
                  <a:pt x="1472412" y="769581"/>
                </a:lnTo>
                <a:lnTo>
                  <a:pt x="1493291" y="758063"/>
                </a:lnTo>
                <a:lnTo>
                  <a:pt x="1509763" y="740283"/>
                </a:lnTo>
                <a:lnTo>
                  <a:pt x="1518373" y="724560"/>
                </a:lnTo>
                <a:lnTo>
                  <a:pt x="1521650" y="708266"/>
                </a:lnTo>
                <a:lnTo>
                  <a:pt x="1521650" y="688238"/>
                </a:lnTo>
                <a:lnTo>
                  <a:pt x="1518373" y="671868"/>
                </a:lnTo>
                <a:lnTo>
                  <a:pt x="1508823" y="653796"/>
                </a:lnTo>
                <a:lnTo>
                  <a:pt x="1490764" y="636104"/>
                </a:lnTo>
                <a:lnTo>
                  <a:pt x="1471295" y="626275"/>
                </a:lnTo>
                <a:lnTo>
                  <a:pt x="1450047" y="623100"/>
                </a:lnTo>
                <a:lnTo>
                  <a:pt x="1257515" y="622071"/>
                </a:lnTo>
                <a:lnTo>
                  <a:pt x="1257515" y="593801"/>
                </a:lnTo>
                <a:lnTo>
                  <a:pt x="1456029" y="592201"/>
                </a:lnTo>
                <a:lnTo>
                  <a:pt x="1474012" y="589026"/>
                </a:lnTo>
                <a:lnTo>
                  <a:pt x="1494980" y="577519"/>
                </a:lnTo>
                <a:lnTo>
                  <a:pt x="1509763" y="561314"/>
                </a:lnTo>
                <a:lnTo>
                  <a:pt x="1518373" y="544004"/>
                </a:lnTo>
                <a:lnTo>
                  <a:pt x="1521650" y="527723"/>
                </a:lnTo>
                <a:lnTo>
                  <a:pt x="1521650" y="509282"/>
                </a:lnTo>
                <a:lnTo>
                  <a:pt x="1518373" y="492988"/>
                </a:lnTo>
                <a:lnTo>
                  <a:pt x="1507147" y="471652"/>
                </a:lnTo>
                <a:lnTo>
                  <a:pt x="1492351" y="457149"/>
                </a:lnTo>
                <a:lnTo>
                  <a:pt x="1468018" y="445820"/>
                </a:lnTo>
                <a:lnTo>
                  <a:pt x="1456499" y="444233"/>
                </a:lnTo>
                <a:lnTo>
                  <a:pt x="1257515" y="443204"/>
                </a:lnTo>
                <a:lnTo>
                  <a:pt x="1257515" y="414832"/>
                </a:lnTo>
                <a:lnTo>
                  <a:pt x="1449489" y="413245"/>
                </a:lnTo>
                <a:lnTo>
                  <a:pt x="1472412" y="410159"/>
                </a:lnTo>
                <a:lnTo>
                  <a:pt x="1493291" y="398551"/>
                </a:lnTo>
                <a:lnTo>
                  <a:pt x="1509763" y="380771"/>
                </a:lnTo>
                <a:lnTo>
                  <a:pt x="1518373" y="365048"/>
                </a:lnTo>
                <a:lnTo>
                  <a:pt x="1521650" y="348754"/>
                </a:lnTo>
                <a:lnTo>
                  <a:pt x="1521650" y="328726"/>
                </a:lnTo>
                <a:lnTo>
                  <a:pt x="1518373" y="312343"/>
                </a:lnTo>
                <a:lnTo>
                  <a:pt x="1508823" y="294373"/>
                </a:lnTo>
                <a:lnTo>
                  <a:pt x="1490764" y="276593"/>
                </a:lnTo>
                <a:lnTo>
                  <a:pt x="1471295" y="266763"/>
                </a:lnTo>
                <a:lnTo>
                  <a:pt x="1451635" y="263677"/>
                </a:lnTo>
                <a:lnTo>
                  <a:pt x="1257515" y="262547"/>
                </a:lnTo>
                <a:lnTo>
                  <a:pt x="1257515" y="234289"/>
                </a:lnTo>
                <a:lnTo>
                  <a:pt x="1456029" y="232689"/>
                </a:lnTo>
                <a:lnTo>
                  <a:pt x="1474012" y="229603"/>
                </a:lnTo>
                <a:lnTo>
                  <a:pt x="1494980" y="217995"/>
                </a:lnTo>
                <a:lnTo>
                  <a:pt x="1509763" y="201803"/>
                </a:lnTo>
                <a:lnTo>
                  <a:pt x="1518373" y="184480"/>
                </a:lnTo>
                <a:lnTo>
                  <a:pt x="1521650" y="168198"/>
                </a:lnTo>
                <a:lnTo>
                  <a:pt x="1521650" y="149758"/>
                </a:lnTo>
                <a:lnTo>
                  <a:pt x="1518373" y="133477"/>
                </a:lnTo>
                <a:lnTo>
                  <a:pt x="1507147" y="112141"/>
                </a:lnTo>
                <a:lnTo>
                  <a:pt x="1492351" y="97624"/>
                </a:lnTo>
                <a:lnTo>
                  <a:pt x="1468018" y="86296"/>
                </a:lnTo>
                <a:lnTo>
                  <a:pt x="1456499" y="84709"/>
                </a:lnTo>
                <a:lnTo>
                  <a:pt x="1257515" y="83680"/>
                </a:lnTo>
                <a:lnTo>
                  <a:pt x="1256576" y="0"/>
                </a:lnTo>
                <a:lnTo>
                  <a:pt x="1006944" y="0"/>
                </a:lnTo>
                <a:lnTo>
                  <a:pt x="1006005" y="1472895"/>
                </a:lnTo>
                <a:lnTo>
                  <a:pt x="998804" y="1472895"/>
                </a:lnTo>
                <a:lnTo>
                  <a:pt x="997864" y="0"/>
                </a:lnTo>
                <a:lnTo>
                  <a:pt x="748322" y="0"/>
                </a:lnTo>
                <a:lnTo>
                  <a:pt x="747395" y="83680"/>
                </a:lnTo>
                <a:lnTo>
                  <a:pt x="548309" y="84709"/>
                </a:lnTo>
                <a:lnTo>
                  <a:pt x="530326" y="87896"/>
                </a:lnTo>
                <a:lnTo>
                  <a:pt x="514604" y="96596"/>
                </a:lnTo>
                <a:lnTo>
                  <a:pt x="498500" y="111391"/>
                </a:lnTo>
                <a:lnTo>
                  <a:pt x="486524" y="131889"/>
                </a:lnTo>
                <a:lnTo>
                  <a:pt x="483717" y="147053"/>
                </a:lnTo>
                <a:lnTo>
                  <a:pt x="483806" y="170916"/>
                </a:lnTo>
                <a:lnTo>
                  <a:pt x="485317" y="180746"/>
                </a:lnTo>
                <a:lnTo>
                  <a:pt x="495134" y="201803"/>
                </a:lnTo>
                <a:lnTo>
                  <a:pt x="509930" y="217995"/>
                </a:lnTo>
                <a:lnTo>
                  <a:pt x="530898" y="229514"/>
                </a:lnTo>
                <a:lnTo>
                  <a:pt x="548868" y="232689"/>
                </a:lnTo>
                <a:lnTo>
                  <a:pt x="747395" y="234289"/>
                </a:lnTo>
                <a:lnTo>
                  <a:pt x="747395" y="262547"/>
                </a:lnTo>
                <a:lnTo>
                  <a:pt x="553173" y="263677"/>
                </a:lnTo>
                <a:lnTo>
                  <a:pt x="531926" y="266763"/>
                </a:lnTo>
                <a:lnTo>
                  <a:pt x="513016" y="277152"/>
                </a:lnTo>
                <a:lnTo>
                  <a:pt x="498500" y="290258"/>
                </a:lnTo>
                <a:lnTo>
                  <a:pt x="486524" y="312432"/>
                </a:lnTo>
                <a:lnTo>
                  <a:pt x="483806" y="326009"/>
                </a:lnTo>
                <a:lnTo>
                  <a:pt x="483806" y="351472"/>
                </a:lnTo>
                <a:lnTo>
                  <a:pt x="485317" y="361302"/>
                </a:lnTo>
                <a:lnTo>
                  <a:pt x="495236" y="382270"/>
                </a:lnTo>
                <a:lnTo>
                  <a:pt x="511517" y="398551"/>
                </a:lnTo>
                <a:lnTo>
                  <a:pt x="532485" y="410159"/>
                </a:lnTo>
                <a:lnTo>
                  <a:pt x="555320" y="413245"/>
                </a:lnTo>
                <a:lnTo>
                  <a:pt x="747395" y="414832"/>
                </a:lnTo>
                <a:lnTo>
                  <a:pt x="747395" y="443204"/>
                </a:lnTo>
                <a:lnTo>
                  <a:pt x="548309" y="444233"/>
                </a:lnTo>
                <a:lnTo>
                  <a:pt x="536879" y="445820"/>
                </a:lnTo>
                <a:lnTo>
                  <a:pt x="514604" y="456120"/>
                </a:lnTo>
                <a:lnTo>
                  <a:pt x="498500" y="470903"/>
                </a:lnTo>
                <a:lnTo>
                  <a:pt x="486524" y="491401"/>
                </a:lnTo>
                <a:lnTo>
                  <a:pt x="483717" y="506564"/>
                </a:lnTo>
                <a:lnTo>
                  <a:pt x="483806" y="530428"/>
                </a:lnTo>
                <a:lnTo>
                  <a:pt x="485317" y="540258"/>
                </a:lnTo>
                <a:lnTo>
                  <a:pt x="495134" y="561314"/>
                </a:lnTo>
                <a:lnTo>
                  <a:pt x="509930" y="577519"/>
                </a:lnTo>
                <a:lnTo>
                  <a:pt x="530898" y="589026"/>
                </a:lnTo>
                <a:lnTo>
                  <a:pt x="548868" y="592201"/>
                </a:lnTo>
                <a:lnTo>
                  <a:pt x="747395" y="593801"/>
                </a:lnTo>
                <a:lnTo>
                  <a:pt x="747395" y="622071"/>
                </a:lnTo>
                <a:lnTo>
                  <a:pt x="554850" y="623100"/>
                </a:lnTo>
                <a:lnTo>
                  <a:pt x="533603" y="626275"/>
                </a:lnTo>
                <a:lnTo>
                  <a:pt x="514146" y="636104"/>
                </a:lnTo>
                <a:lnTo>
                  <a:pt x="496912" y="653046"/>
                </a:lnTo>
                <a:lnTo>
                  <a:pt x="486524" y="671957"/>
                </a:lnTo>
                <a:lnTo>
                  <a:pt x="483806" y="685533"/>
                </a:lnTo>
                <a:lnTo>
                  <a:pt x="483806" y="710984"/>
                </a:lnTo>
                <a:lnTo>
                  <a:pt x="485317" y="720813"/>
                </a:lnTo>
                <a:lnTo>
                  <a:pt x="495236" y="741781"/>
                </a:lnTo>
                <a:lnTo>
                  <a:pt x="511517" y="758063"/>
                </a:lnTo>
                <a:lnTo>
                  <a:pt x="532485" y="769670"/>
                </a:lnTo>
                <a:lnTo>
                  <a:pt x="553732" y="772769"/>
                </a:lnTo>
                <a:lnTo>
                  <a:pt x="747395" y="774357"/>
                </a:lnTo>
                <a:lnTo>
                  <a:pt x="747395" y="802716"/>
                </a:lnTo>
                <a:lnTo>
                  <a:pt x="548309" y="803744"/>
                </a:lnTo>
                <a:lnTo>
                  <a:pt x="532015" y="806932"/>
                </a:lnTo>
                <a:lnTo>
                  <a:pt x="514604" y="815632"/>
                </a:lnTo>
                <a:lnTo>
                  <a:pt x="498500" y="830326"/>
                </a:lnTo>
                <a:lnTo>
                  <a:pt x="487083" y="849896"/>
                </a:lnTo>
                <a:lnTo>
                  <a:pt x="483806" y="866076"/>
                </a:lnTo>
                <a:lnTo>
                  <a:pt x="483806" y="889952"/>
                </a:lnTo>
                <a:lnTo>
                  <a:pt x="485317" y="899782"/>
                </a:lnTo>
                <a:lnTo>
                  <a:pt x="495134" y="920838"/>
                </a:lnTo>
                <a:lnTo>
                  <a:pt x="509930" y="937031"/>
                </a:lnTo>
                <a:lnTo>
                  <a:pt x="530898" y="948550"/>
                </a:lnTo>
                <a:lnTo>
                  <a:pt x="548868" y="951725"/>
                </a:lnTo>
                <a:lnTo>
                  <a:pt x="747395" y="953312"/>
                </a:lnTo>
                <a:lnTo>
                  <a:pt x="747395" y="1472895"/>
                </a:lnTo>
                <a:lnTo>
                  <a:pt x="0" y="1473822"/>
                </a:lnTo>
                <a:lnTo>
                  <a:pt x="0" y="1523339"/>
                </a:lnTo>
                <a:lnTo>
                  <a:pt x="2003221" y="1523339"/>
                </a:lnTo>
                <a:lnTo>
                  <a:pt x="2003221" y="1473822"/>
                </a:lnTo>
                <a:lnTo>
                  <a:pt x="1735709" y="1472895"/>
                </a:lnTo>
                <a:lnTo>
                  <a:pt x="1734781" y="1415326"/>
                </a:lnTo>
                <a:lnTo>
                  <a:pt x="1672348" y="1414297"/>
                </a:lnTo>
                <a:lnTo>
                  <a:pt x="1671408" y="1233081"/>
                </a:lnTo>
                <a:lnTo>
                  <a:pt x="1654937" y="1208849"/>
                </a:lnTo>
                <a:lnTo>
                  <a:pt x="1646135" y="1208557"/>
                </a:lnTo>
                <a:lnTo>
                  <a:pt x="1630692" y="1230566"/>
                </a:lnTo>
                <a:lnTo>
                  <a:pt x="1629105" y="1414297"/>
                </a:lnTo>
                <a:lnTo>
                  <a:pt x="1543837" y="1414297"/>
                </a:lnTo>
                <a:lnTo>
                  <a:pt x="1542897" y="1231404"/>
                </a:lnTo>
                <a:lnTo>
                  <a:pt x="1526616" y="1208659"/>
                </a:lnTo>
                <a:lnTo>
                  <a:pt x="1519402" y="1208659"/>
                </a:lnTo>
                <a:lnTo>
                  <a:pt x="1503768" y="1228877"/>
                </a:lnTo>
                <a:lnTo>
                  <a:pt x="1502181" y="1414297"/>
                </a:lnTo>
                <a:lnTo>
                  <a:pt x="1438059" y="1415326"/>
                </a:lnTo>
                <a:lnTo>
                  <a:pt x="1437132" y="1472895"/>
                </a:lnTo>
                <a:lnTo>
                  <a:pt x="1420190" y="1472895"/>
                </a:lnTo>
                <a:lnTo>
                  <a:pt x="1419250" y="1451089"/>
                </a:lnTo>
                <a:lnTo>
                  <a:pt x="1415973" y="1446212"/>
                </a:lnTo>
                <a:lnTo>
                  <a:pt x="1408861" y="1443494"/>
                </a:lnTo>
                <a:lnTo>
                  <a:pt x="1407833" y="1392491"/>
                </a:lnTo>
                <a:lnTo>
                  <a:pt x="1384998" y="1390992"/>
                </a:lnTo>
                <a:lnTo>
                  <a:pt x="1312824" y="1391551"/>
                </a:lnTo>
                <a:lnTo>
                  <a:pt x="1311795" y="1386027"/>
                </a:lnTo>
                <a:lnTo>
                  <a:pt x="1257515" y="1384998"/>
                </a:lnTo>
                <a:lnTo>
                  <a:pt x="1257515" y="953312"/>
                </a:lnTo>
                <a:lnTo>
                  <a:pt x="1456029" y="951725"/>
                </a:lnTo>
                <a:lnTo>
                  <a:pt x="1474012" y="948550"/>
                </a:lnTo>
                <a:lnTo>
                  <a:pt x="1494980" y="937031"/>
                </a:lnTo>
                <a:lnTo>
                  <a:pt x="1509763" y="920838"/>
                </a:lnTo>
                <a:lnTo>
                  <a:pt x="1520063" y="898664"/>
                </a:lnTo>
                <a:lnTo>
                  <a:pt x="1521650" y="88714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8" name="object 708"/>
          <p:cNvSpPr/>
          <p:nvPr/>
        </p:nvSpPr>
        <p:spPr>
          <a:xfrm>
            <a:off x="1136652" y="9641478"/>
            <a:ext cx="450126" cy="46520"/>
          </a:xfrm>
          <a:custGeom>
            <a:avLst/>
            <a:gdLst/>
            <a:ahLst/>
            <a:cxnLst/>
            <a:rect l="l" t="t" r="r" b="b"/>
            <a:pathLst>
              <a:path w="450126" h="46520">
                <a:moveTo>
                  <a:pt x="450126" y="46520"/>
                </a:moveTo>
                <a:lnTo>
                  <a:pt x="450126" y="0"/>
                </a:lnTo>
                <a:lnTo>
                  <a:pt x="0" y="190"/>
                </a:lnTo>
                <a:lnTo>
                  <a:pt x="0" y="46329"/>
                </a:lnTo>
                <a:lnTo>
                  <a:pt x="450126" y="46520"/>
                </a:lnTo>
                <a:close/>
              </a:path>
            </a:pathLst>
          </a:custGeom>
          <a:solidFill>
            <a:srgbClr val="447A5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9" name="object 709"/>
          <p:cNvSpPr/>
          <p:nvPr/>
        </p:nvSpPr>
        <p:spPr>
          <a:xfrm>
            <a:off x="1586782" y="9640728"/>
            <a:ext cx="385533" cy="47269"/>
          </a:xfrm>
          <a:custGeom>
            <a:avLst/>
            <a:gdLst/>
            <a:ahLst/>
            <a:cxnLst/>
            <a:rect l="l" t="t" r="r" b="b"/>
            <a:pathLst>
              <a:path w="385533" h="47269">
                <a:moveTo>
                  <a:pt x="385533" y="47269"/>
                </a:moveTo>
                <a:lnTo>
                  <a:pt x="385533" y="749"/>
                </a:lnTo>
                <a:lnTo>
                  <a:pt x="299237" y="88"/>
                </a:lnTo>
                <a:lnTo>
                  <a:pt x="297548" y="0"/>
                </a:lnTo>
                <a:lnTo>
                  <a:pt x="0" y="749"/>
                </a:lnTo>
                <a:lnTo>
                  <a:pt x="0" y="47269"/>
                </a:lnTo>
                <a:lnTo>
                  <a:pt x="385533" y="47269"/>
                </a:lnTo>
                <a:close/>
              </a:path>
            </a:pathLst>
          </a:custGeom>
          <a:solidFill>
            <a:srgbClr val="91CD9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0" name="object 710"/>
          <p:cNvSpPr/>
          <p:nvPr/>
        </p:nvSpPr>
        <p:spPr>
          <a:xfrm>
            <a:off x="1972310" y="9664731"/>
            <a:ext cx="78066" cy="0"/>
          </a:xfrm>
          <a:custGeom>
            <a:avLst/>
            <a:gdLst/>
            <a:ahLst/>
            <a:cxnLst/>
            <a:rect l="l" t="t" r="r" b="b"/>
            <a:pathLst>
              <a:path w="78066">
                <a:moveTo>
                  <a:pt x="0" y="0"/>
                </a:moveTo>
                <a:lnTo>
                  <a:pt x="78066" y="0"/>
                </a:lnTo>
              </a:path>
            </a:pathLst>
          </a:custGeom>
          <a:ln w="47790">
            <a:solidFill>
              <a:srgbClr val="2D2D3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1" name="object 711"/>
          <p:cNvSpPr/>
          <p:nvPr/>
        </p:nvSpPr>
        <p:spPr>
          <a:xfrm>
            <a:off x="2050376" y="9664738"/>
            <a:ext cx="1587" cy="0"/>
          </a:xfrm>
          <a:custGeom>
            <a:avLst/>
            <a:gdLst/>
            <a:ahLst/>
            <a:cxnLst/>
            <a:rect l="l" t="t" r="r" b="b"/>
            <a:pathLst>
              <a:path w="1587">
                <a:moveTo>
                  <a:pt x="0" y="0"/>
                </a:moveTo>
                <a:lnTo>
                  <a:pt x="1587" y="0"/>
                </a:lnTo>
              </a:path>
            </a:pathLst>
          </a:custGeom>
          <a:ln w="47777">
            <a:solidFill>
              <a:srgbClr val="3D3A5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2" name="object 712"/>
          <p:cNvSpPr/>
          <p:nvPr/>
        </p:nvSpPr>
        <p:spPr>
          <a:xfrm>
            <a:off x="2051977" y="9640836"/>
            <a:ext cx="26022" cy="47790"/>
          </a:xfrm>
          <a:custGeom>
            <a:avLst/>
            <a:gdLst/>
            <a:ahLst/>
            <a:cxnLst/>
            <a:rect l="l" t="t" r="r" b="b"/>
            <a:pathLst>
              <a:path w="26022" h="47790">
                <a:moveTo>
                  <a:pt x="0" y="47790"/>
                </a:moveTo>
                <a:lnTo>
                  <a:pt x="26022" y="47790"/>
                </a:lnTo>
                <a:lnTo>
                  <a:pt x="26022" y="0"/>
                </a:lnTo>
                <a:lnTo>
                  <a:pt x="0" y="0"/>
                </a:lnTo>
                <a:lnTo>
                  <a:pt x="0" y="47790"/>
                </a:lnTo>
                <a:close/>
              </a:path>
            </a:pathLst>
          </a:custGeom>
          <a:solidFill>
            <a:srgbClr val="7779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3" name="object 713"/>
          <p:cNvSpPr/>
          <p:nvPr/>
        </p:nvSpPr>
        <p:spPr>
          <a:xfrm>
            <a:off x="2077999" y="9640836"/>
            <a:ext cx="16281" cy="47790"/>
          </a:xfrm>
          <a:custGeom>
            <a:avLst/>
            <a:gdLst/>
            <a:ahLst/>
            <a:cxnLst/>
            <a:rect l="l" t="t" r="r" b="b"/>
            <a:pathLst>
              <a:path w="16281" h="47790">
                <a:moveTo>
                  <a:pt x="0" y="47790"/>
                </a:moveTo>
                <a:lnTo>
                  <a:pt x="16281" y="47790"/>
                </a:lnTo>
                <a:lnTo>
                  <a:pt x="16281" y="0"/>
                </a:lnTo>
                <a:lnTo>
                  <a:pt x="0" y="0"/>
                </a:lnTo>
                <a:lnTo>
                  <a:pt x="0" y="47790"/>
                </a:lnTo>
                <a:close/>
              </a:path>
            </a:pathLst>
          </a:custGeom>
          <a:solidFill>
            <a:srgbClr val="2D2D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4" name="object 714"/>
          <p:cNvSpPr/>
          <p:nvPr/>
        </p:nvSpPr>
        <p:spPr>
          <a:xfrm>
            <a:off x="2094280" y="9640836"/>
            <a:ext cx="19557" cy="47790"/>
          </a:xfrm>
          <a:custGeom>
            <a:avLst/>
            <a:gdLst/>
            <a:ahLst/>
            <a:cxnLst/>
            <a:rect l="l" t="t" r="r" b="b"/>
            <a:pathLst>
              <a:path w="19557" h="47790">
                <a:moveTo>
                  <a:pt x="0" y="47790"/>
                </a:moveTo>
                <a:lnTo>
                  <a:pt x="19557" y="47790"/>
                </a:lnTo>
                <a:lnTo>
                  <a:pt x="19557" y="0"/>
                </a:lnTo>
                <a:lnTo>
                  <a:pt x="0" y="0"/>
                </a:lnTo>
                <a:lnTo>
                  <a:pt x="0" y="47790"/>
                </a:lnTo>
                <a:close/>
              </a:path>
            </a:pathLst>
          </a:custGeom>
          <a:solidFill>
            <a:srgbClr val="7779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5" name="object 715"/>
          <p:cNvSpPr/>
          <p:nvPr/>
        </p:nvSpPr>
        <p:spPr>
          <a:xfrm>
            <a:off x="2113841" y="9641381"/>
            <a:ext cx="8140" cy="46710"/>
          </a:xfrm>
          <a:custGeom>
            <a:avLst/>
            <a:gdLst/>
            <a:ahLst/>
            <a:cxnLst/>
            <a:rect l="l" t="t" r="r" b="b"/>
            <a:pathLst>
              <a:path w="8140" h="46710">
                <a:moveTo>
                  <a:pt x="0" y="101"/>
                </a:moveTo>
                <a:lnTo>
                  <a:pt x="0" y="46621"/>
                </a:lnTo>
                <a:lnTo>
                  <a:pt x="8140" y="46710"/>
                </a:lnTo>
                <a:lnTo>
                  <a:pt x="8140" y="0"/>
                </a:lnTo>
                <a:lnTo>
                  <a:pt x="0" y="101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6" name="object 716"/>
          <p:cNvSpPr/>
          <p:nvPr/>
        </p:nvSpPr>
        <p:spPr>
          <a:xfrm>
            <a:off x="2121979" y="9664790"/>
            <a:ext cx="4864" cy="0"/>
          </a:xfrm>
          <a:custGeom>
            <a:avLst/>
            <a:gdLst/>
            <a:ahLst/>
            <a:cxnLst/>
            <a:rect l="l" t="t" r="r" b="b"/>
            <a:pathLst>
              <a:path w="4864">
                <a:moveTo>
                  <a:pt x="0" y="0"/>
                </a:moveTo>
                <a:lnTo>
                  <a:pt x="4864" y="0"/>
                </a:lnTo>
              </a:path>
            </a:pathLst>
          </a:custGeom>
          <a:ln w="47879">
            <a:solidFill>
              <a:srgbClr val="A9ABA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7" name="object 717"/>
          <p:cNvSpPr/>
          <p:nvPr/>
        </p:nvSpPr>
        <p:spPr>
          <a:xfrm>
            <a:off x="2126848" y="9640632"/>
            <a:ext cx="4965" cy="47459"/>
          </a:xfrm>
          <a:custGeom>
            <a:avLst/>
            <a:gdLst/>
            <a:ahLst/>
            <a:cxnLst/>
            <a:rect l="l" t="t" r="r" b="b"/>
            <a:pathLst>
              <a:path w="4965" h="47459">
                <a:moveTo>
                  <a:pt x="0" y="850"/>
                </a:moveTo>
                <a:lnTo>
                  <a:pt x="0" y="47459"/>
                </a:lnTo>
                <a:lnTo>
                  <a:pt x="4864" y="47459"/>
                </a:lnTo>
                <a:lnTo>
                  <a:pt x="4965" y="380"/>
                </a:lnTo>
                <a:lnTo>
                  <a:pt x="3276" y="0"/>
                </a:lnTo>
                <a:lnTo>
                  <a:pt x="0" y="850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8" name="object 718"/>
          <p:cNvSpPr/>
          <p:nvPr/>
        </p:nvSpPr>
        <p:spPr>
          <a:xfrm>
            <a:off x="2131717" y="9641015"/>
            <a:ext cx="1689" cy="47078"/>
          </a:xfrm>
          <a:custGeom>
            <a:avLst/>
            <a:gdLst/>
            <a:ahLst/>
            <a:cxnLst/>
            <a:rect l="l" t="t" r="r" b="b"/>
            <a:pathLst>
              <a:path w="1689" h="47078">
                <a:moveTo>
                  <a:pt x="0" y="47078"/>
                </a:moveTo>
                <a:lnTo>
                  <a:pt x="1587" y="47078"/>
                </a:lnTo>
                <a:lnTo>
                  <a:pt x="1689" y="469"/>
                </a:lnTo>
                <a:lnTo>
                  <a:pt x="88" y="0"/>
                </a:lnTo>
                <a:lnTo>
                  <a:pt x="0" y="47078"/>
                </a:lnTo>
                <a:close/>
              </a:path>
            </a:pathLst>
          </a:custGeom>
          <a:solidFill>
            <a:srgbClr val="C7C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9" name="object 719"/>
          <p:cNvSpPr/>
          <p:nvPr/>
        </p:nvSpPr>
        <p:spPr>
          <a:xfrm>
            <a:off x="2133307" y="9641381"/>
            <a:ext cx="3276" cy="46710"/>
          </a:xfrm>
          <a:custGeom>
            <a:avLst/>
            <a:gdLst/>
            <a:ahLst/>
            <a:cxnLst/>
            <a:rect l="l" t="t" r="r" b="b"/>
            <a:pathLst>
              <a:path w="3276" h="46710">
                <a:moveTo>
                  <a:pt x="101" y="101"/>
                </a:moveTo>
                <a:lnTo>
                  <a:pt x="0" y="46710"/>
                </a:lnTo>
                <a:lnTo>
                  <a:pt x="3276" y="46710"/>
                </a:lnTo>
                <a:lnTo>
                  <a:pt x="3276" y="0"/>
                </a:lnTo>
                <a:lnTo>
                  <a:pt x="101" y="101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0" name="object 720"/>
          <p:cNvSpPr/>
          <p:nvPr/>
        </p:nvSpPr>
        <p:spPr>
          <a:xfrm>
            <a:off x="2136590" y="9640728"/>
            <a:ext cx="13004" cy="47358"/>
          </a:xfrm>
          <a:custGeom>
            <a:avLst/>
            <a:gdLst/>
            <a:ahLst/>
            <a:cxnLst/>
            <a:rect l="l" t="t" r="r" b="b"/>
            <a:pathLst>
              <a:path w="13004" h="47358">
                <a:moveTo>
                  <a:pt x="13004" y="47269"/>
                </a:moveTo>
                <a:lnTo>
                  <a:pt x="13004" y="838"/>
                </a:lnTo>
                <a:lnTo>
                  <a:pt x="8140" y="0"/>
                </a:lnTo>
                <a:lnTo>
                  <a:pt x="6451" y="0"/>
                </a:lnTo>
                <a:lnTo>
                  <a:pt x="0" y="660"/>
                </a:lnTo>
                <a:lnTo>
                  <a:pt x="0" y="47358"/>
                </a:lnTo>
                <a:lnTo>
                  <a:pt x="13004" y="47269"/>
                </a:lnTo>
                <a:close/>
              </a:path>
            </a:pathLst>
          </a:custGeom>
          <a:solidFill>
            <a:srgbClr val="EEEB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1" name="object 721"/>
          <p:cNvSpPr/>
          <p:nvPr/>
        </p:nvSpPr>
        <p:spPr>
          <a:xfrm>
            <a:off x="2149594" y="9641384"/>
            <a:ext cx="8153" cy="46710"/>
          </a:xfrm>
          <a:custGeom>
            <a:avLst/>
            <a:gdLst/>
            <a:ahLst/>
            <a:cxnLst/>
            <a:rect l="l" t="t" r="r" b="b"/>
            <a:pathLst>
              <a:path w="8153" h="46710">
                <a:moveTo>
                  <a:pt x="0" y="190"/>
                </a:moveTo>
                <a:lnTo>
                  <a:pt x="0" y="46621"/>
                </a:lnTo>
                <a:lnTo>
                  <a:pt x="8153" y="46710"/>
                </a:lnTo>
                <a:lnTo>
                  <a:pt x="8153" y="0"/>
                </a:lnTo>
                <a:lnTo>
                  <a:pt x="0" y="19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2" name="object 722"/>
          <p:cNvSpPr/>
          <p:nvPr/>
        </p:nvSpPr>
        <p:spPr>
          <a:xfrm>
            <a:off x="2157742" y="9640747"/>
            <a:ext cx="3263" cy="47980"/>
          </a:xfrm>
          <a:custGeom>
            <a:avLst/>
            <a:gdLst/>
            <a:ahLst/>
            <a:cxnLst/>
            <a:rect l="l" t="t" r="r" b="b"/>
            <a:pathLst>
              <a:path w="3263" h="47980">
                <a:moveTo>
                  <a:pt x="0" y="47980"/>
                </a:moveTo>
                <a:lnTo>
                  <a:pt x="3263" y="47980"/>
                </a:lnTo>
                <a:lnTo>
                  <a:pt x="3263" y="0"/>
                </a:lnTo>
                <a:lnTo>
                  <a:pt x="0" y="0"/>
                </a:lnTo>
                <a:lnTo>
                  <a:pt x="0" y="47980"/>
                </a:lnTo>
                <a:close/>
              </a:path>
            </a:pathLst>
          </a:custGeom>
          <a:solidFill>
            <a:srgbClr val="EEEB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3" name="object 723"/>
          <p:cNvSpPr/>
          <p:nvPr/>
        </p:nvSpPr>
        <p:spPr>
          <a:xfrm>
            <a:off x="2161006" y="9640747"/>
            <a:ext cx="6451" cy="47980"/>
          </a:xfrm>
          <a:custGeom>
            <a:avLst/>
            <a:gdLst/>
            <a:ahLst/>
            <a:cxnLst/>
            <a:rect l="l" t="t" r="r" b="b"/>
            <a:pathLst>
              <a:path w="6451" h="47980">
                <a:moveTo>
                  <a:pt x="0" y="47980"/>
                </a:moveTo>
                <a:lnTo>
                  <a:pt x="6451" y="47980"/>
                </a:lnTo>
                <a:lnTo>
                  <a:pt x="6451" y="0"/>
                </a:lnTo>
                <a:lnTo>
                  <a:pt x="0" y="0"/>
                </a:lnTo>
                <a:lnTo>
                  <a:pt x="0" y="47980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4" name="object 724"/>
          <p:cNvSpPr/>
          <p:nvPr/>
        </p:nvSpPr>
        <p:spPr>
          <a:xfrm>
            <a:off x="1620384" y="9034303"/>
            <a:ext cx="30975" cy="62052"/>
          </a:xfrm>
          <a:custGeom>
            <a:avLst/>
            <a:gdLst/>
            <a:ahLst/>
            <a:cxnLst/>
            <a:rect l="l" t="t" r="r" b="b"/>
            <a:pathLst>
              <a:path w="30975" h="62052">
                <a:moveTo>
                  <a:pt x="30975" y="62052"/>
                </a:moveTo>
                <a:lnTo>
                  <a:pt x="29946" y="59893"/>
                </a:lnTo>
                <a:lnTo>
                  <a:pt x="17970" y="50901"/>
                </a:lnTo>
                <a:lnTo>
                  <a:pt x="4775" y="28346"/>
                </a:lnTo>
                <a:lnTo>
                  <a:pt x="1587" y="15341"/>
                </a:lnTo>
                <a:lnTo>
                  <a:pt x="177" y="0"/>
                </a:lnTo>
                <a:lnTo>
                  <a:pt x="0" y="20116"/>
                </a:lnTo>
                <a:lnTo>
                  <a:pt x="1498" y="30035"/>
                </a:lnTo>
                <a:lnTo>
                  <a:pt x="12255" y="50533"/>
                </a:lnTo>
                <a:lnTo>
                  <a:pt x="23672" y="60172"/>
                </a:lnTo>
                <a:lnTo>
                  <a:pt x="30975" y="62052"/>
                </a:lnTo>
                <a:close/>
              </a:path>
            </a:pathLst>
          </a:custGeom>
          <a:solidFill>
            <a:srgbClr val="7779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5" name="object 725"/>
          <p:cNvSpPr/>
          <p:nvPr/>
        </p:nvSpPr>
        <p:spPr>
          <a:xfrm>
            <a:off x="2522597" y="7770783"/>
            <a:ext cx="475665" cy="326110"/>
          </a:xfrm>
          <a:custGeom>
            <a:avLst/>
            <a:gdLst/>
            <a:ahLst/>
            <a:cxnLst/>
            <a:rect l="l" t="t" r="r" b="b"/>
            <a:pathLst>
              <a:path w="475665" h="326110">
                <a:moveTo>
                  <a:pt x="475576" y="86398"/>
                </a:moveTo>
                <a:lnTo>
                  <a:pt x="461073" y="101"/>
                </a:lnTo>
                <a:lnTo>
                  <a:pt x="115493" y="0"/>
                </a:lnTo>
                <a:lnTo>
                  <a:pt x="647" y="86956"/>
                </a:lnTo>
                <a:lnTo>
                  <a:pt x="0" y="326110"/>
                </a:lnTo>
                <a:lnTo>
                  <a:pt x="475665" y="326110"/>
                </a:lnTo>
                <a:lnTo>
                  <a:pt x="475576" y="8639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6" name="object 726"/>
          <p:cNvSpPr/>
          <p:nvPr/>
        </p:nvSpPr>
        <p:spPr>
          <a:xfrm>
            <a:off x="2167470" y="9640747"/>
            <a:ext cx="3276" cy="47980"/>
          </a:xfrm>
          <a:custGeom>
            <a:avLst/>
            <a:gdLst/>
            <a:ahLst/>
            <a:cxnLst/>
            <a:rect l="l" t="t" r="r" b="b"/>
            <a:pathLst>
              <a:path w="3276" h="47980">
                <a:moveTo>
                  <a:pt x="0" y="47980"/>
                </a:moveTo>
                <a:lnTo>
                  <a:pt x="3276" y="47980"/>
                </a:lnTo>
                <a:lnTo>
                  <a:pt x="3276" y="0"/>
                </a:lnTo>
                <a:lnTo>
                  <a:pt x="0" y="0"/>
                </a:lnTo>
                <a:lnTo>
                  <a:pt x="0" y="47980"/>
                </a:lnTo>
                <a:close/>
              </a:path>
            </a:pathLst>
          </a:custGeom>
          <a:solidFill>
            <a:srgbClr val="C7C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7" name="object 727"/>
          <p:cNvSpPr/>
          <p:nvPr/>
        </p:nvSpPr>
        <p:spPr>
          <a:xfrm>
            <a:off x="1620566" y="9016507"/>
            <a:ext cx="29768" cy="77685"/>
          </a:xfrm>
          <a:custGeom>
            <a:avLst/>
            <a:gdLst/>
            <a:ahLst/>
            <a:cxnLst/>
            <a:rect l="l" t="t" r="r" b="b"/>
            <a:pathLst>
              <a:path w="29768" h="77685">
                <a:moveTo>
                  <a:pt x="4775" y="3187"/>
                </a:moveTo>
                <a:lnTo>
                  <a:pt x="5334" y="0"/>
                </a:lnTo>
                <a:lnTo>
                  <a:pt x="2997" y="1028"/>
                </a:lnTo>
                <a:lnTo>
                  <a:pt x="0" y="17792"/>
                </a:lnTo>
                <a:lnTo>
                  <a:pt x="1409" y="33134"/>
                </a:lnTo>
                <a:lnTo>
                  <a:pt x="4584" y="46151"/>
                </a:lnTo>
                <a:lnTo>
                  <a:pt x="17780" y="68707"/>
                </a:lnTo>
                <a:lnTo>
                  <a:pt x="29768" y="77685"/>
                </a:lnTo>
                <a:lnTo>
                  <a:pt x="27901" y="68707"/>
                </a:lnTo>
                <a:lnTo>
                  <a:pt x="20878" y="62433"/>
                </a:lnTo>
                <a:lnTo>
                  <a:pt x="2997" y="31546"/>
                </a:lnTo>
                <a:lnTo>
                  <a:pt x="3086" y="10858"/>
                </a:lnTo>
                <a:lnTo>
                  <a:pt x="4775" y="3187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8" name="object 728"/>
          <p:cNvSpPr/>
          <p:nvPr/>
        </p:nvSpPr>
        <p:spPr>
          <a:xfrm>
            <a:off x="2170751" y="9641384"/>
            <a:ext cx="8140" cy="46710"/>
          </a:xfrm>
          <a:custGeom>
            <a:avLst/>
            <a:gdLst/>
            <a:ahLst/>
            <a:cxnLst/>
            <a:rect l="l" t="t" r="r" b="b"/>
            <a:pathLst>
              <a:path w="8140" h="46710">
                <a:moveTo>
                  <a:pt x="0" y="46710"/>
                </a:moveTo>
                <a:lnTo>
                  <a:pt x="8140" y="46621"/>
                </a:lnTo>
                <a:lnTo>
                  <a:pt x="8140" y="101"/>
                </a:lnTo>
                <a:lnTo>
                  <a:pt x="0" y="0"/>
                </a:lnTo>
                <a:lnTo>
                  <a:pt x="0" y="46710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9" name="object 729"/>
          <p:cNvSpPr/>
          <p:nvPr/>
        </p:nvSpPr>
        <p:spPr>
          <a:xfrm>
            <a:off x="2525400" y="7772380"/>
            <a:ext cx="387134" cy="114947"/>
          </a:xfrm>
          <a:custGeom>
            <a:avLst/>
            <a:gdLst/>
            <a:ahLst/>
            <a:cxnLst/>
            <a:rect l="l" t="t" r="r" b="b"/>
            <a:pathLst>
              <a:path w="387134" h="114947">
                <a:moveTo>
                  <a:pt x="158368" y="50634"/>
                </a:moveTo>
                <a:lnTo>
                  <a:pt x="176999" y="39966"/>
                </a:lnTo>
                <a:lnTo>
                  <a:pt x="181952" y="33693"/>
                </a:lnTo>
                <a:lnTo>
                  <a:pt x="182613" y="32016"/>
                </a:lnTo>
                <a:lnTo>
                  <a:pt x="180276" y="27609"/>
                </a:lnTo>
                <a:lnTo>
                  <a:pt x="172504" y="23583"/>
                </a:lnTo>
                <a:lnTo>
                  <a:pt x="164274" y="22745"/>
                </a:lnTo>
                <a:lnTo>
                  <a:pt x="136651" y="23774"/>
                </a:lnTo>
                <a:lnTo>
                  <a:pt x="134873" y="24434"/>
                </a:lnTo>
                <a:lnTo>
                  <a:pt x="130098" y="25463"/>
                </a:lnTo>
                <a:lnTo>
                  <a:pt x="114376" y="29489"/>
                </a:lnTo>
                <a:lnTo>
                  <a:pt x="102958" y="34544"/>
                </a:lnTo>
                <a:lnTo>
                  <a:pt x="99593" y="34353"/>
                </a:lnTo>
                <a:lnTo>
                  <a:pt x="130568" y="11518"/>
                </a:lnTo>
                <a:lnTo>
                  <a:pt x="131787" y="11417"/>
                </a:lnTo>
                <a:lnTo>
                  <a:pt x="341261" y="12166"/>
                </a:lnTo>
                <a:lnTo>
                  <a:pt x="313842" y="32473"/>
                </a:lnTo>
                <a:lnTo>
                  <a:pt x="310184" y="35102"/>
                </a:lnTo>
                <a:lnTo>
                  <a:pt x="309156" y="30797"/>
                </a:lnTo>
                <a:lnTo>
                  <a:pt x="303733" y="24523"/>
                </a:lnTo>
                <a:lnTo>
                  <a:pt x="292785" y="22745"/>
                </a:lnTo>
                <a:lnTo>
                  <a:pt x="265163" y="23685"/>
                </a:lnTo>
                <a:lnTo>
                  <a:pt x="263486" y="24333"/>
                </a:lnTo>
                <a:lnTo>
                  <a:pt x="255244" y="25273"/>
                </a:lnTo>
                <a:lnTo>
                  <a:pt x="248792" y="27520"/>
                </a:lnTo>
                <a:lnTo>
                  <a:pt x="239610" y="29489"/>
                </a:lnTo>
                <a:lnTo>
                  <a:pt x="222669" y="37249"/>
                </a:lnTo>
                <a:lnTo>
                  <a:pt x="215188" y="42405"/>
                </a:lnTo>
                <a:lnTo>
                  <a:pt x="211721" y="47180"/>
                </a:lnTo>
                <a:lnTo>
                  <a:pt x="210134" y="51574"/>
                </a:lnTo>
                <a:lnTo>
                  <a:pt x="210794" y="52235"/>
                </a:lnTo>
                <a:lnTo>
                  <a:pt x="211442" y="114846"/>
                </a:lnTo>
                <a:lnTo>
                  <a:pt x="232600" y="114947"/>
                </a:lnTo>
                <a:lnTo>
                  <a:pt x="233057" y="60274"/>
                </a:lnTo>
                <a:lnTo>
                  <a:pt x="237375" y="59905"/>
                </a:lnTo>
                <a:lnTo>
                  <a:pt x="242328" y="60083"/>
                </a:lnTo>
                <a:lnTo>
                  <a:pt x="248792" y="59905"/>
                </a:lnTo>
                <a:lnTo>
                  <a:pt x="252247" y="58496"/>
                </a:lnTo>
                <a:lnTo>
                  <a:pt x="257022" y="58318"/>
                </a:lnTo>
                <a:lnTo>
                  <a:pt x="260019" y="57937"/>
                </a:lnTo>
                <a:lnTo>
                  <a:pt x="262928" y="56908"/>
                </a:lnTo>
                <a:lnTo>
                  <a:pt x="262928" y="70764"/>
                </a:lnTo>
                <a:lnTo>
                  <a:pt x="260680" y="71323"/>
                </a:lnTo>
                <a:lnTo>
                  <a:pt x="257301" y="74510"/>
                </a:lnTo>
                <a:lnTo>
                  <a:pt x="254126" y="76288"/>
                </a:lnTo>
                <a:lnTo>
                  <a:pt x="251790" y="79184"/>
                </a:lnTo>
                <a:lnTo>
                  <a:pt x="248881" y="80683"/>
                </a:lnTo>
                <a:lnTo>
                  <a:pt x="247662" y="81153"/>
                </a:lnTo>
                <a:lnTo>
                  <a:pt x="244208" y="84328"/>
                </a:lnTo>
                <a:lnTo>
                  <a:pt x="242430" y="87236"/>
                </a:lnTo>
                <a:lnTo>
                  <a:pt x="271348" y="87515"/>
                </a:lnTo>
                <a:lnTo>
                  <a:pt x="387134" y="0"/>
                </a:lnTo>
                <a:lnTo>
                  <a:pt x="114287" y="101"/>
                </a:lnTo>
                <a:lnTo>
                  <a:pt x="10299" y="78244"/>
                </a:lnTo>
                <a:lnTo>
                  <a:pt x="0" y="87147"/>
                </a:lnTo>
                <a:lnTo>
                  <a:pt x="27609" y="87706"/>
                </a:lnTo>
                <a:lnTo>
                  <a:pt x="82461" y="47358"/>
                </a:lnTo>
                <a:lnTo>
                  <a:pt x="84048" y="54013"/>
                </a:lnTo>
                <a:lnTo>
                  <a:pt x="84048" y="109702"/>
                </a:lnTo>
                <a:lnTo>
                  <a:pt x="82842" y="114757"/>
                </a:lnTo>
                <a:lnTo>
                  <a:pt x="102488" y="114846"/>
                </a:lnTo>
                <a:lnTo>
                  <a:pt x="105016" y="64020"/>
                </a:lnTo>
                <a:lnTo>
                  <a:pt x="106324" y="60274"/>
                </a:lnTo>
                <a:lnTo>
                  <a:pt x="108762" y="59994"/>
                </a:lnTo>
                <a:lnTo>
                  <a:pt x="112318" y="59817"/>
                </a:lnTo>
                <a:lnTo>
                  <a:pt x="115404" y="60185"/>
                </a:lnTo>
                <a:lnTo>
                  <a:pt x="117182" y="60083"/>
                </a:lnTo>
                <a:lnTo>
                  <a:pt x="125336" y="58496"/>
                </a:lnTo>
                <a:lnTo>
                  <a:pt x="130098" y="58407"/>
                </a:lnTo>
                <a:lnTo>
                  <a:pt x="133095" y="57937"/>
                </a:lnTo>
                <a:lnTo>
                  <a:pt x="136004" y="56908"/>
                </a:lnTo>
                <a:lnTo>
                  <a:pt x="138252" y="114846"/>
                </a:lnTo>
                <a:lnTo>
                  <a:pt x="157810" y="114846"/>
                </a:lnTo>
                <a:lnTo>
                  <a:pt x="158368" y="50634"/>
                </a:lnTo>
                <a:close/>
              </a:path>
            </a:pathLst>
          </a:custGeom>
          <a:solidFill>
            <a:srgbClr val="7779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0" name="object 730"/>
          <p:cNvSpPr/>
          <p:nvPr/>
        </p:nvSpPr>
        <p:spPr>
          <a:xfrm>
            <a:off x="1623561" y="9019697"/>
            <a:ext cx="41376" cy="67945"/>
          </a:xfrm>
          <a:custGeom>
            <a:avLst/>
            <a:gdLst/>
            <a:ahLst/>
            <a:cxnLst/>
            <a:rect l="l" t="t" r="r" b="b"/>
            <a:pathLst>
              <a:path w="41376" h="67945">
                <a:moveTo>
                  <a:pt x="101" y="7670"/>
                </a:moveTo>
                <a:lnTo>
                  <a:pt x="0" y="28359"/>
                </a:lnTo>
                <a:lnTo>
                  <a:pt x="17881" y="59245"/>
                </a:lnTo>
                <a:lnTo>
                  <a:pt x="24904" y="65519"/>
                </a:lnTo>
                <a:lnTo>
                  <a:pt x="41376" y="67944"/>
                </a:lnTo>
                <a:lnTo>
                  <a:pt x="34353" y="63919"/>
                </a:lnTo>
                <a:lnTo>
                  <a:pt x="22656" y="54381"/>
                </a:lnTo>
                <a:lnTo>
                  <a:pt x="19850" y="47548"/>
                </a:lnTo>
                <a:lnTo>
                  <a:pt x="6553" y="29857"/>
                </a:lnTo>
                <a:lnTo>
                  <a:pt x="4864" y="26669"/>
                </a:lnTo>
                <a:lnTo>
                  <a:pt x="3276" y="18529"/>
                </a:lnTo>
                <a:lnTo>
                  <a:pt x="1777" y="0"/>
                </a:lnTo>
                <a:lnTo>
                  <a:pt x="101" y="7670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1" name="object 731"/>
          <p:cNvSpPr/>
          <p:nvPr/>
        </p:nvSpPr>
        <p:spPr>
          <a:xfrm>
            <a:off x="2178889" y="9641381"/>
            <a:ext cx="9740" cy="46710"/>
          </a:xfrm>
          <a:custGeom>
            <a:avLst/>
            <a:gdLst/>
            <a:ahLst/>
            <a:cxnLst/>
            <a:rect l="l" t="t" r="r" b="b"/>
            <a:pathLst>
              <a:path w="9740" h="46710">
                <a:moveTo>
                  <a:pt x="0" y="101"/>
                </a:moveTo>
                <a:lnTo>
                  <a:pt x="0" y="46621"/>
                </a:lnTo>
                <a:lnTo>
                  <a:pt x="9740" y="46710"/>
                </a:lnTo>
                <a:lnTo>
                  <a:pt x="9740" y="0"/>
                </a:lnTo>
                <a:lnTo>
                  <a:pt x="0" y="101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2" name="object 732"/>
          <p:cNvSpPr/>
          <p:nvPr/>
        </p:nvSpPr>
        <p:spPr>
          <a:xfrm>
            <a:off x="2757989" y="7832281"/>
            <a:ext cx="4978" cy="55041"/>
          </a:xfrm>
          <a:custGeom>
            <a:avLst/>
            <a:gdLst/>
            <a:ahLst/>
            <a:cxnLst/>
            <a:rect l="l" t="t" r="r" b="b"/>
            <a:pathLst>
              <a:path w="4978" h="55041">
                <a:moveTo>
                  <a:pt x="469" y="380"/>
                </a:moveTo>
                <a:lnTo>
                  <a:pt x="0" y="55041"/>
                </a:lnTo>
                <a:lnTo>
                  <a:pt x="4978" y="55041"/>
                </a:lnTo>
                <a:lnTo>
                  <a:pt x="4775" y="0"/>
                </a:lnTo>
                <a:lnTo>
                  <a:pt x="469" y="380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3" name="object 733"/>
          <p:cNvSpPr/>
          <p:nvPr/>
        </p:nvSpPr>
        <p:spPr>
          <a:xfrm>
            <a:off x="2574069" y="9400369"/>
            <a:ext cx="255536" cy="240449"/>
          </a:xfrm>
          <a:custGeom>
            <a:avLst/>
            <a:gdLst/>
            <a:ahLst/>
            <a:cxnLst/>
            <a:rect l="l" t="t" r="r" b="b"/>
            <a:pathLst>
              <a:path w="255536" h="240449">
                <a:moveTo>
                  <a:pt x="255536" y="240449"/>
                </a:moveTo>
                <a:lnTo>
                  <a:pt x="255536" y="182511"/>
                </a:lnTo>
                <a:lnTo>
                  <a:pt x="231101" y="181863"/>
                </a:lnTo>
                <a:lnTo>
                  <a:pt x="215379" y="181762"/>
                </a:lnTo>
                <a:lnTo>
                  <a:pt x="213601" y="50444"/>
                </a:lnTo>
                <a:lnTo>
                  <a:pt x="212661" y="181762"/>
                </a:lnTo>
                <a:lnTo>
                  <a:pt x="211632" y="182054"/>
                </a:lnTo>
                <a:lnTo>
                  <a:pt x="203390" y="182143"/>
                </a:lnTo>
                <a:lnTo>
                  <a:pt x="200774" y="181762"/>
                </a:lnTo>
                <a:lnTo>
                  <a:pt x="201891" y="0"/>
                </a:lnTo>
                <a:lnTo>
                  <a:pt x="198526" y="88"/>
                </a:lnTo>
                <a:lnTo>
                  <a:pt x="198056" y="181762"/>
                </a:lnTo>
                <a:lnTo>
                  <a:pt x="192062" y="181952"/>
                </a:lnTo>
                <a:lnTo>
                  <a:pt x="94449" y="181952"/>
                </a:lnTo>
                <a:lnTo>
                  <a:pt x="88455" y="181762"/>
                </a:lnTo>
                <a:lnTo>
                  <a:pt x="87426" y="166509"/>
                </a:lnTo>
                <a:lnTo>
                  <a:pt x="86296" y="469"/>
                </a:lnTo>
                <a:lnTo>
                  <a:pt x="84709" y="469"/>
                </a:lnTo>
                <a:lnTo>
                  <a:pt x="84150" y="181762"/>
                </a:lnTo>
                <a:lnTo>
                  <a:pt x="81534" y="182143"/>
                </a:lnTo>
                <a:lnTo>
                  <a:pt x="76479" y="182054"/>
                </a:lnTo>
                <a:lnTo>
                  <a:pt x="73850" y="181863"/>
                </a:lnTo>
                <a:lnTo>
                  <a:pt x="73291" y="279"/>
                </a:lnTo>
                <a:lnTo>
                  <a:pt x="71602" y="0"/>
                </a:lnTo>
                <a:lnTo>
                  <a:pt x="71234" y="181762"/>
                </a:lnTo>
                <a:lnTo>
                  <a:pt x="65239" y="181952"/>
                </a:lnTo>
                <a:lnTo>
                  <a:pt x="558" y="182702"/>
                </a:lnTo>
                <a:lnTo>
                  <a:pt x="0" y="240360"/>
                </a:lnTo>
                <a:lnTo>
                  <a:pt x="255536" y="240449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4" name="object 734"/>
          <p:cNvSpPr/>
          <p:nvPr/>
        </p:nvSpPr>
        <p:spPr>
          <a:xfrm>
            <a:off x="2188627" y="9641291"/>
            <a:ext cx="4864" cy="46901"/>
          </a:xfrm>
          <a:custGeom>
            <a:avLst/>
            <a:gdLst/>
            <a:ahLst/>
            <a:cxnLst/>
            <a:rect l="l" t="t" r="r" b="b"/>
            <a:pathLst>
              <a:path w="4864" h="46901">
                <a:moveTo>
                  <a:pt x="0" y="88"/>
                </a:moveTo>
                <a:lnTo>
                  <a:pt x="0" y="46799"/>
                </a:lnTo>
                <a:lnTo>
                  <a:pt x="4864" y="46901"/>
                </a:lnTo>
                <a:lnTo>
                  <a:pt x="4864" y="0"/>
                </a:lnTo>
                <a:lnTo>
                  <a:pt x="0" y="88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5" name="object 735"/>
          <p:cNvSpPr/>
          <p:nvPr/>
        </p:nvSpPr>
        <p:spPr>
          <a:xfrm>
            <a:off x="1625337" y="9002190"/>
            <a:ext cx="57099" cy="93980"/>
          </a:xfrm>
          <a:custGeom>
            <a:avLst/>
            <a:gdLst/>
            <a:ahLst/>
            <a:cxnLst/>
            <a:rect l="l" t="t" r="r" b="b"/>
            <a:pathLst>
              <a:path w="57099" h="93979">
                <a:moveTo>
                  <a:pt x="1498" y="36042"/>
                </a:moveTo>
                <a:lnTo>
                  <a:pt x="3098" y="44170"/>
                </a:lnTo>
                <a:lnTo>
                  <a:pt x="4775" y="47358"/>
                </a:lnTo>
                <a:lnTo>
                  <a:pt x="18072" y="65049"/>
                </a:lnTo>
                <a:lnTo>
                  <a:pt x="20878" y="71882"/>
                </a:lnTo>
                <a:lnTo>
                  <a:pt x="32575" y="81432"/>
                </a:lnTo>
                <a:lnTo>
                  <a:pt x="39598" y="85458"/>
                </a:lnTo>
                <a:lnTo>
                  <a:pt x="52146" y="87896"/>
                </a:lnTo>
                <a:lnTo>
                  <a:pt x="57099" y="93980"/>
                </a:lnTo>
                <a:lnTo>
                  <a:pt x="53632" y="84797"/>
                </a:lnTo>
                <a:lnTo>
                  <a:pt x="48399" y="76479"/>
                </a:lnTo>
                <a:lnTo>
                  <a:pt x="48399" y="75069"/>
                </a:lnTo>
                <a:lnTo>
                  <a:pt x="45681" y="72923"/>
                </a:lnTo>
                <a:lnTo>
                  <a:pt x="37350" y="70104"/>
                </a:lnTo>
                <a:lnTo>
                  <a:pt x="30899" y="66827"/>
                </a:lnTo>
                <a:lnTo>
                  <a:pt x="22567" y="55689"/>
                </a:lnTo>
                <a:lnTo>
                  <a:pt x="8140" y="43992"/>
                </a:lnTo>
                <a:lnTo>
                  <a:pt x="6273" y="39306"/>
                </a:lnTo>
                <a:lnTo>
                  <a:pt x="4216" y="19748"/>
                </a:lnTo>
                <a:lnTo>
                  <a:pt x="10299" y="0"/>
                </a:lnTo>
                <a:lnTo>
                  <a:pt x="9270" y="279"/>
                </a:lnTo>
                <a:lnTo>
                  <a:pt x="3098" y="13665"/>
                </a:lnTo>
                <a:lnTo>
                  <a:pt x="571" y="14325"/>
                </a:lnTo>
                <a:lnTo>
                  <a:pt x="0" y="17500"/>
                </a:lnTo>
                <a:lnTo>
                  <a:pt x="1498" y="36042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6" name="object 736"/>
          <p:cNvSpPr/>
          <p:nvPr/>
        </p:nvSpPr>
        <p:spPr>
          <a:xfrm>
            <a:off x="2193493" y="9640646"/>
            <a:ext cx="3276" cy="48171"/>
          </a:xfrm>
          <a:custGeom>
            <a:avLst/>
            <a:gdLst/>
            <a:ahLst/>
            <a:cxnLst/>
            <a:rect l="l" t="t" r="r" b="b"/>
            <a:pathLst>
              <a:path w="3276" h="48171">
                <a:moveTo>
                  <a:pt x="0" y="48171"/>
                </a:moveTo>
                <a:lnTo>
                  <a:pt x="3276" y="48171"/>
                </a:lnTo>
                <a:lnTo>
                  <a:pt x="3276" y="0"/>
                </a:lnTo>
                <a:lnTo>
                  <a:pt x="0" y="0"/>
                </a:lnTo>
                <a:lnTo>
                  <a:pt x="0" y="48171"/>
                </a:lnTo>
                <a:close/>
              </a:path>
            </a:pathLst>
          </a:custGeom>
          <a:solidFill>
            <a:srgbClr val="7779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7" name="object 737"/>
          <p:cNvSpPr/>
          <p:nvPr/>
        </p:nvSpPr>
        <p:spPr>
          <a:xfrm>
            <a:off x="1629557" y="8981131"/>
            <a:ext cx="236893" cy="93980"/>
          </a:xfrm>
          <a:custGeom>
            <a:avLst/>
            <a:gdLst/>
            <a:ahLst/>
            <a:cxnLst/>
            <a:rect l="l" t="t" r="r" b="b"/>
            <a:pathLst>
              <a:path w="236893" h="93979">
                <a:moveTo>
                  <a:pt x="10477" y="63461"/>
                </a:moveTo>
                <a:lnTo>
                  <a:pt x="5334" y="53911"/>
                </a:lnTo>
                <a:lnTo>
                  <a:pt x="5334" y="37909"/>
                </a:lnTo>
                <a:lnTo>
                  <a:pt x="11226" y="22644"/>
                </a:lnTo>
                <a:lnTo>
                  <a:pt x="24422" y="9829"/>
                </a:lnTo>
                <a:lnTo>
                  <a:pt x="40716" y="4965"/>
                </a:lnTo>
                <a:lnTo>
                  <a:pt x="51104" y="4864"/>
                </a:lnTo>
                <a:lnTo>
                  <a:pt x="59055" y="8331"/>
                </a:lnTo>
                <a:lnTo>
                  <a:pt x="232029" y="9550"/>
                </a:lnTo>
                <a:lnTo>
                  <a:pt x="236893" y="4686"/>
                </a:lnTo>
                <a:lnTo>
                  <a:pt x="57467" y="1777"/>
                </a:lnTo>
                <a:lnTo>
                  <a:pt x="42494" y="0"/>
                </a:lnTo>
                <a:lnTo>
                  <a:pt x="21056" y="6083"/>
                </a:lnTo>
                <a:lnTo>
                  <a:pt x="6083" y="21056"/>
                </a:lnTo>
                <a:lnTo>
                  <a:pt x="0" y="40805"/>
                </a:lnTo>
                <a:lnTo>
                  <a:pt x="2057" y="60375"/>
                </a:lnTo>
                <a:lnTo>
                  <a:pt x="3924" y="65049"/>
                </a:lnTo>
                <a:lnTo>
                  <a:pt x="18338" y="76758"/>
                </a:lnTo>
                <a:lnTo>
                  <a:pt x="26670" y="87896"/>
                </a:lnTo>
                <a:lnTo>
                  <a:pt x="33134" y="91160"/>
                </a:lnTo>
                <a:lnTo>
                  <a:pt x="41465" y="93979"/>
                </a:lnTo>
                <a:lnTo>
                  <a:pt x="47167" y="91160"/>
                </a:lnTo>
                <a:lnTo>
                  <a:pt x="61861" y="89573"/>
                </a:lnTo>
                <a:lnTo>
                  <a:pt x="214249" y="90322"/>
                </a:lnTo>
                <a:lnTo>
                  <a:pt x="210591" y="74510"/>
                </a:lnTo>
                <a:lnTo>
                  <a:pt x="61772" y="74790"/>
                </a:lnTo>
                <a:lnTo>
                  <a:pt x="55499" y="79933"/>
                </a:lnTo>
                <a:lnTo>
                  <a:pt x="45580" y="81432"/>
                </a:lnTo>
                <a:lnTo>
                  <a:pt x="34721" y="81432"/>
                </a:lnTo>
                <a:lnTo>
                  <a:pt x="29857" y="76568"/>
                </a:lnTo>
                <a:lnTo>
                  <a:pt x="18618" y="69926"/>
                </a:lnTo>
                <a:lnTo>
                  <a:pt x="10477" y="63461"/>
                </a:lnTo>
                <a:close/>
              </a:path>
            </a:pathLst>
          </a:custGeom>
          <a:solidFill>
            <a:srgbClr val="C7C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8" name="object 738"/>
          <p:cNvSpPr/>
          <p:nvPr/>
        </p:nvSpPr>
        <p:spPr>
          <a:xfrm>
            <a:off x="2762771" y="7832291"/>
            <a:ext cx="3657" cy="55029"/>
          </a:xfrm>
          <a:custGeom>
            <a:avLst/>
            <a:gdLst/>
            <a:ahLst/>
            <a:cxnLst/>
            <a:rect l="l" t="t" r="r" b="b"/>
            <a:pathLst>
              <a:path w="3657" h="55029">
                <a:moveTo>
                  <a:pt x="3365" y="88"/>
                </a:moveTo>
                <a:lnTo>
                  <a:pt x="0" y="0"/>
                </a:lnTo>
                <a:lnTo>
                  <a:pt x="190" y="55029"/>
                </a:lnTo>
                <a:lnTo>
                  <a:pt x="1219" y="54749"/>
                </a:lnTo>
                <a:lnTo>
                  <a:pt x="2895" y="29197"/>
                </a:lnTo>
                <a:lnTo>
                  <a:pt x="3657" y="27508"/>
                </a:lnTo>
                <a:lnTo>
                  <a:pt x="3365" y="88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9" name="object 739"/>
          <p:cNvSpPr/>
          <p:nvPr/>
        </p:nvSpPr>
        <p:spPr>
          <a:xfrm>
            <a:off x="2774849" y="9400363"/>
            <a:ext cx="3086" cy="181952"/>
          </a:xfrm>
          <a:custGeom>
            <a:avLst/>
            <a:gdLst/>
            <a:ahLst/>
            <a:cxnLst/>
            <a:rect l="l" t="t" r="r" b="b"/>
            <a:pathLst>
              <a:path w="3086" h="181952">
                <a:moveTo>
                  <a:pt x="0" y="181775"/>
                </a:moveTo>
                <a:lnTo>
                  <a:pt x="1016" y="181952"/>
                </a:lnTo>
                <a:lnTo>
                  <a:pt x="2235" y="104089"/>
                </a:lnTo>
                <a:lnTo>
                  <a:pt x="3086" y="99212"/>
                </a:lnTo>
                <a:lnTo>
                  <a:pt x="3086" y="45592"/>
                </a:lnTo>
                <a:lnTo>
                  <a:pt x="2705" y="279"/>
                </a:lnTo>
                <a:lnTo>
                  <a:pt x="1117" y="0"/>
                </a:lnTo>
                <a:lnTo>
                  <a:pt x="0" y="181775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0" name="object 740"/>
          <p:cNvSpPr/>
          <p:nvPr/>
        </p:nvSpPr>
        <p:spPr>
          <a:xfrm>
            <a:off x="2627899" y="7832370"/>
            <a:ext cx="6451" cy="54863"/>
          </a:xfrm>
          <a:custGeom>
            <a:avLst/>
            <a:gdLst/>
            <a:ahLst/>
            <a:cxnLst/>
            <a:rect l="l" t="t" r="r" b="b"/>
            <a:pathLst>
              <a:path w="6451" h="54864">
                <a:moveTo>
                  <a:pt x="3835" y="292"/>
                </a:moveTo>
                <a:lnTo>
                  <a:pt x="2514" y="4025"/>
                </a:lnTo>
                <a:lnTo>
                  <a:pt x="0" y="54864"/>
                </a:lnTo>
                <a:lnTo>
                  <a:pt x="6451" y="54864"/>
                </a:lnTo>
                <a:lnTo>
                  <a:pt x="6261" y="0"/>
                </a:lnTo>
                <a:lnTo>
                  <a:pt x="3835" y="292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1" name="object 741"/>
          <p:cNvSpPr/>
          <p:nvPr/>
        </p:nvSpPr>
        <p:spPr>
          <a:xfrm>
            <a:off x="2196765" y="9641285"/>
            <a:ext cx="4864" cy="46901"/>
          </a:xfrm>
          <a:custGeom>
            <a:avLst/>
            <a:gdLst/>
            <a:ahLst/>
            <a:cxnLst/>
            <a:rect l="l" t="t" r="r" b="b"/>
            <a:pathLst>
              <a:path w="4864" h="46901">
                <a:moveTo>
                  <a:pt x="0" y="46901"/>
                </a:moveTo>
                <a:lnTo>
                  <a:pt x="4864" y="46812"/>
                </a:lnTo>
                <a:lnTo>
                  <a:pt x="4864" y="88"/>
                </a:lnTo>
                <a:lnTo>
                  <a:pt x="0" y="0"/>
                </a:lnTo>
                <a:lnTo>
                  <a:pt x="0" y="46901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2" name="object 742"/>
          <p:cNvSpPr/>
          <p:nvPr/>
        </p:nvSpPr>
        <p:spPr>
          <a:xfrm>
            <a:off x="2766146" y="7832377"/>
            <a:ext cx="3454" cy="27432"/>
          </a:xfrm>
          <a:custGeom>
            <a:avLst/>
            <a:gdLst/>
            <a:ahLst/>
            <a:cxnLst/>
            <a:rect l="l" t="t" r="r" b="b"/>
            <a:pathLst>
              <a:path w="3454" h="27431">
                <a:moveTo>
                  <a:pt x="279" y="27431"/>
                </a:moveTo>
                <a:lnTo>
                  <a:pt x="1676" y="27241"/>
                </a:lnTo>
                <a:lnTo>
                  <a:pt x="3454" y="24333"/>
                </a:lnTo>
                <a:lnTo>
                  <a:pt x="1587" y="88"/>
                </a:lnTo>
                <a:lnTo>
                  <a:pt x="0" y="0"/>
                </a:lnTo>
                <a:lnTo>
                  <a:pt x="279" y="27431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3" name="object 743"/>
          <p:cNvSpPr/>
          <p:nvPr/>
        </p:nvSpPr>
        <p:spPr>
          <a:xfrm>
            <a:off x="2775866" y="9504445"/>
            <a:ext cx="2070" cy="78066"/>
          </a:xfrm>
          <a:custGeom>
            <a:avLst/>
            <a:gdLst/>
            <a:ahLst/>
            <a:cxnLst/>
            <a:rect l="l" t="t" r="r" b="b"/>
            <a:pathLst>
              <a:path w="2070" h="78066">
                <a:moveTo>
                  <a:pt x="0" y="77876"/>
                </a:moveTo>
                <a:lnTo>
                  <a:pt x="1600" y="78066"/>
                </a:lnTo>
                <a:lnTo>
                  <a:pt x="2070" y="37541"/>
                </a:lnTo>
                <a:lnTo>
                  <a:pt x="1219" y="0"/>
                </a:lnTo>
                <a:lnTo>
                  <a:pt x="0" y="77876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4" name="object 744"/>
          <p:cNvSpPr/>
          <p:nvPr/>
        </p:nvSpPr>
        <p:spPr>
          <a:xfrm>
            <a:off x="1840151" y="8168871"/>
            <a:ext cx="289979" cy="1472615"/>
          </a:xfrm>
          <a:custGeom>
            <a:avLst/>
            <a:gdLst/>
            <a:ahLst/>
            <a:cxnLst/>
            <a:rect l="l" t="t" r="r" b="b"/>
            <a:pathLst>
              <a:path w="289979" h="1472615">
                <a:moveTo>
                  <a:pt x="42316" y="806449"/>
                </a:moveTo>
                <a:lnTo>
                  <a:pt x="36042" y="810386"/>
                </a:lnTo>
                <a:lnTo>
                  <a:pt x="26301" y="816940"/>
                </a:lnTo>
                <a:lnTo>
                  <a:pt x="21437" y="821804"/>
                </a:lnTo>
                <a:lnTo>
                  <a:pt x="13296" y="831634"/>
                </a:lnTo>
                <a:lnTo>
                  <a:pt x="9740" y="836218"/>
                </a:lnTo>
                <a:lnTo>
                  <a:pt x="6362" y="843800"/>
                </a:lnTo>
                <a:lnTo>
                  <a:pt x="1409" y="858405"/>
                </a:lnTo>
                <a:lnTo>
                  <a:pt x="88" y="878535"/>
                </a:lnTo>
                <a:lnTo>
                  <a:pt x="190" y="881811"/>
                </a:lnTo>
                <a:lnTo>
                  <a:pt x="0" y="886764"/>
                </a:lnTo>
                <a:lnTo>
                  <a:pt x="3657" y="902576"/>
                </a:lnTo>
                <a:lnTo>
                  <a:pt x="11328" y="916343"/>
                </a:lnTo>
                <a:lnTo>
                  <a:pt x="24714" y="931976"/>
                </a:lnTo>
                <a:lnTo>
                  <a:pt x="32956" y="938339"/>
                </a:lnTo>
                <a:lnTo>
                  <a:pt x="40538" y="942454"/>
                </a:lnTo>
                <a:lnTo>
                  <a:pt x="43903" y="946569"/>
                </a:lnTo>
                <a:lnTo>
                  <a:pt x="45389" y="944041"/>
                </a:lnTo>
                <a:lnTo>
                  <a:pt x="50165" y="945819"/>
                </a:lnTo>
                <a:lnTo>
                  <a:pt x="71323" y="950696"/>
                </a:lnTo>
                <a:lnTo>
                  <a:pt x="71513" y="1470177"/>
                </a:lnTo>
                <a:lnTo>
                  <a:pt x="45872" y="1471955"/>
                </a:lnTo>
                <a:lnTo>
                  <a:pt x="132168" y="1472615"/>
                </a:lnTo>
                <a:lnTo>
                  <a:pt x="286702" y="1472615"/>
                </a:lnTo>
                <a:lnTo>
                  <a:pt x="289979" y="1471764"/>
                </a:lnTo>
                <a:lnTo>
                  <a:pt x="289407" y="1471104"/>
                </a:lnTo>
                <a:lnTo>
                  <a:pt x="267144" y="1470355"/>
                </a:lnTo>
                <a:lnTo>
                  <a:pt x="74041" y="1470177"/>
                </a:lnTo>
                <a:lnTo>
                  <a:pt x="74041" y="950594"/>
                </a:lnTo>
                <a:lnTo>
                  <a:pt x="159867" y="948829"/>
                </a:lnTo>
                <a:lnTo>
                  <a:pt x="68148" y="947419"/>
                </a:lnTo>
                <a:lnTo>
                  <a:pt x="56629" y="945819"/>
                </a:lnTo>
                <a:lnTo>
                  <a:pt x="39027" y="939088"/>
                </a:lnTo>
                <a:lnTo>
                  <a:pt x="32486" y="933932"/>
                </a:lnTo>
                <a:lnTo>
                  <a:pt x="27432" y="931036"/>
                </a:lnTo>
                <a:lnTo>
                  <a:pt x="26492" y="929157"/>
                </a:lnTo>
                <a:lnTo>
                  <a:pt x="20967" y="924483"/>
                </a:lnTo>
                <a:lnTo>
                  <a:pt x="20320" y="922426"/>
                </a:lnTo>
                <a:lnTo>
                  <a:pt x="14414" y="914844"/>
                </a:lnTo>
                <a:lnTo>
                  <a:pt x="6273" y="901928"/>
                </a:lnTo>
                <a:lnTo>
                  <a:pt x="2997" y="890511"/>
                </a:lnTo>
                <a:lnTo>
                  <a:pt x="2336" y="876846"/>
                </a:lnTo>
                <a:lnTo>
                  <a:pt x="2997" y="859993"/>
                </a:lnTo>
                <a:lnTo>
                  <a:pt x="6553" y="849223"/>
                </a:lnTo>
                <a:lnTo>
                  <a:pt x="13106" y="836320"/>
                </a:lnTo>
                <a:lnTo>
                  <a:pt x="16573" y="832573"/>
                </a:lnTo>
                <a:lnTo>
                  <a:pt x="20320" y="826769"/>
                </a:lnTo>
                <a:lnTo>
                  <a:pt x="22936" y="824991"/>
                </a:lnTo>
                <a:lnTo>
                  <a:pt x="26492" y="821334"/>
                </a:lnTo>
                <a:lnTo>
                  <a:pt x="32296" y="816101"/>
                </a:lnTo>
                <a:lnTo>
                  <a:pt x="37630" y="813384"/>
                </a:lnTo>
                <a:lnTo>
                  <a:pt x="42125" y="809637"/>
                </a:lnTo>
                <a:lnTo>
                  <a:pt x="46431" y="807389"/>
                </a:lnTo>
                <a:lnTo>
                  <a:pt x="52412" y="806640"/>
                </a:lnTo>
                <a:lnTo>
                  <a:pt x="57289" y="805243"/>
                </a:lnTo>
                <a:lnTo>
                  <a:pt x="68605" y="803363"/>
                </a:lnTo>
                <a:lnTo>
                  <a:pt x="159867" y="801687"/>
                </a:lnTo>
                <a:lnTo>
                  <a:pt x="74041" y="799998"/>
                </a:lnTo>
                <a:lnTo>
                  <a:pt x="74129" y="769950"/>
                </a:lnTo>
                <a:lnTo>
                  <a:pt x="156591" y="769861"/>
                </a:lnTo>
                <a:lnTo>
                  <a:pt x="77876" y="768451"/>
                </a:lnTo>
                <a:lnTo>
                  <a:pt x="59994" y="766864"/>
                </a:lnTo>
                <a:lnTo>
                  <a:pt x="43713" y="761999"/>
                </a:lnTo>
                <a:lnTo>
                  <a:pt x="35763" y="756564"/>
                </a:lnTo>
                <a:lnTo>
                  <a:pt x="25933" y="750481"/>
                </a:lnTo>
                <a:lnTo>
                  <a:pt x="18630" y="741870"/>
                </a:lnTo>
                <a:lnTo>
                  <a:pt x="4584" y="718096"/>
                </a:lnTo>
                <a:lnTo>
                  <a:pt x="2997" y="711542"/>
                </a:lnTo>
                <a:lnTo>
                  <a:pt x="2336" y="697979"/>
                </a:lnTo>
                <a:lnTo>
                  <a:pt x="2997" y="679437"/>
                </a:lnTo>
                <a:lnTo>
                  <a:pt x="6553" y="668578"/>
                </a:lnTo>
                <a:lnTo>
                  <a:pt x="11518" y="659041"/>
                </a:lnTo>
                <a:lnTo>
                  <a:pt x="13855" y="655662"/>
                </a:lnTo>
                <a:lnTo>
                  <a:pt x="15354" y="652856"/>
                </a:lnTo>
                <a:lnTo>
                  <a:pt x="18249" y="650328"/>
                </a:lnTo>
                <a:lnTo>
                  <a:pt x="21056" y="645464"/>
                </a:lnTo>
                <a:lnTo>
                  <a:pt x="33515" y="635076"/>
                </a:lnTo>
                <a:lnTo>
                  <a:pt x="48577" y="627405"/>
                </a:lnTo>
                <a:lnTo>
                  <a:pt x="54013" y="625995"/>
                </a:lnTo>
                <a:lnTo>
                  <a:pt x="58877" y="624306"/>
                </a:lnTo>
                <a:lnTo>
                  <a:pt x="67119" y="623468"/>
                </a:lnTo>
                <a:lnTo>
                  <a:pt x="75069" y="623379"/>
                </a:lnTo>
                <a:lnTo>
                  <a:pt x="77228" y="621969"/>
                </a:lnTo>
                <a:lnTo>
                  <a:pt x="158191" y="621131"/>
                </a:lnTo>
                <a:lnTo>
                  <a:pt x="74599" y="621029"/>
                </a:lnTo>
                <a:lnTo>
                  <a:pt x="74041" y="591083"/>
                </a:lnTo>
                <a:lnTo>
                  <a:pt x="159867" y="589305"/>
                </a:lnTo>
                <a:lnTo>
                  <a:pt x="69735" y="587895"/>
                </a:lnTo>
                <a:lnTo>
                  <a:pt x="56629" y="586308"/>
                </a:lnTo>
                <a:lnTo>
                  <a:pt x="42214" y="581253"/>
                </a:lnTo>
                <a:lnTo>
                  <a:pt x="37439" y="577608"/>
                </a:lnTo>
                <a:lnTo>
                  <a:pt x="34074" y="576478"/>
                </a:lnTo>
                <a:lnTo>
                  <a:pt x="32854" y="574332"/>
                </a:lnTo>
                <a:lnTo>
                  <a:pt x="29108" y="573201"/>
                </a:lnTo>
                <a:lnTo>
                  <a:pt x="26492" y="569645"/>
                </a:lnTo>
                <a:lnTo>
                  <a:pt x="20967" y="564972"/>
                </a:lnTo>
                <a:lnTo>
                  <a:pt x="20218" y="562914"/>
                </a:lnTo>
                <a:lnTo>
                  <a:pt x="6273" y="542404"/>
                </a:lnTo>
                <a:lnTo>
                  <a:pt x="2997" y="530986"/>
                </a:lnTo>
                <a:lnTo>
                  <a:pt x="2336" y="517321"/>
                </a:lnTo>
                <a:lnTo>
                  <a:pt x="2997" y="500481"/>
                </a:lnTo>
                <a:lnTo>
                  <a:pt x="6553" y="489711"/>
                </a:lnTo>
                <a:lnTo>
                  <a:pt x="11518" y="480072"/>
                </a:lnTo>
                <a:lnTo>
                  <a:pt x="12268" y="478383"/>
                </a:lnTo>
                <a:lnTo>
                  <a:pt x="13754" y="475487"/>
                </a:lnTo>
                <a:lnTo>
                  <a:pt x="16573" y="472960"/>
                </a:lnTo>
                <a:lnTo>
                  <a:pt x="19469" y="467994"/>
                </a:lnTo>
                <a:lnTo>
                  <a:pt x="21348" y="467067"/>
                </a:lnTo>
                <a:lnTo>
                  <a:pt x="26962" y="459485"/>
                </a:lnTo>
                <a:lnTo>
                  <a:pt x="29578" y="458355"/>
                </a:lnTo>
                <a:lnTo>
                  <a:pt x="35013" y="454431"/>
                </a:lnTo>
                <a:lnTo>
                  <a:pt x="37719" y="453859"/>
                </a:lnTo>
                <a:lnTo>
                  <a:pt x="42125" y="450113"/>
                </a:lnTo>
                <a:lnTo>
                  <a:pt x="50825" y="447128"/>
                </a:lnTo>
                <a:lnTo>
                  <a:pt x="55600" y="445820"/>
                </a:lnTo>
                <a:lnTo>
                  <a:pt x="60464" y="444499"/>
                </a:lnTo>
                <a:lnTo>
                  <a:pt x="67017" y="443750"/>
                </a:lnTo>
                <a:lnTo>
                  <a:pt x="159867" y="442163"/>
                </a:lnTo>
                <a:lnTo>
                  <a:pt x="74041" y="440486"/>
                </a:lnTo>
                <a:lnTo>
                  <a:pt x="74129" y="410438"/>
                </a:lnTo>
                <a:lnTo>
                  <a:pt x="156591" y="410438"/>
                </a:lnTo>
                <a:lnTo>
                  <a:pt x="77876" y="408939"/>
                </a:lnTo>
                <a:lnTo>
                  <a:pt x="61595" y="407339"/>
                </a:lnTo>
                <a:lnTo>
                  <a:pt x="43713" y="402475"/>
                </a:lnTo>
                <a:lnTo>
                  <a:pt x="34163" y="395452"/>
                </a:lnTo>
                <a:lnTo>
                  <a:pt x="25933" y="390969"/>
                </a:lnTo>
                <a:lnTo>
                  <a:pt x="19380" y="384505"/>
                </a:lnTo>
                <a:lnTo>
                  <a:pt x="18440" y="380860"/>
                </a:lnTo>
                <a:lnTo>
                  <a:pt x="6464" y="363258"/>
                </a:lnTo>
                <a:lnTo>
                  <a:pt x="2997" y="352031"/>
                </a:lnTo>
                <a:lnTo>
                  <a:pt x="2336" y="338454"/>
                </a:lnTo>
                <a:lnTo>
                  <a:pt x="2997" y="319925"/>
                </a:lnTo>
                <a:lnTo>
                  <a:pt x="6553" y="309156"/>
                </a:lnTo>
                <a:lnTo>
                  <a:pt x="11518" y="299516"/>
                </a:lnTo>
                <a:lnTo>
                  <a:pt x="13855" y="296151"/>
                </a:lnTo>
                <a:lnTo>
                  <a:pt x="15354" y="293344"/>
                </a:lnTo>
                <a:lnTo>
                  <a:pt x="18249" y="290817"/>
                </a:lnTo>
                <a:lnTo>
                  <a:pt x="21056" y="285953"/>
                </a:lnTo>
                <a:lnTo>
                  <a:pt x="28460" y="278739"/>
                </a:lnTo>
                <a:lnTo>
                  <a:pt x="31165" y="278180"/>
                </a:lnTo>
                <a:lnTo>
                  <a:pt x="38379" y="272275"/>
                </a:lnTo>
                <a:lnTo>
                  <a:pt x="54013" y="266484"/>
                </a:lnTo>
                <a:lnTo>
                  <a:pt x="58877" y="264794"/>
                </a:lnTo>
                <a:lnTo>
                  <a:pt x="67119" y="263944"/>
                </a:lnTo>
                <a:lnTo>
                  <a:pt x="74790" y="263575"/>
                </a:lnTo>
                <a:lnTo>
                  <a:pt x="75628" y="262635"/>
                </a:lnTo>
                <a:lnTo>
                  <a:pt x="158191" y="261607"/>
                </a:lnTo>
                <a:lnTo>
                  <a:pt x="74041" y="259829"/>
                </a:lnTo>
                <a:lnTo>
                  <a:pt x="74041" y="231559"/>
                </a:lnTo>
                <a:lnTo>
                  <a:pt x="159867" y="229781"/>
                </a:lnTo>
                <a:lnTo>
                  <a:pt x="69735" y="228384"/>
                </a:lnTo>
                <a:lnTo>
                  <a:pt x="56629" y="226885"/>
                </a:lnTo>
                <a:lnTo>
                  <a:pt x="42214" y="221741"/>
                </a:lnTo>
                <a:lnTo>
                  <a:pt x="37439" y="218084"/>
                </a:lnTo>
                <a:lnTo>
                  <a:pt x="34074" y="216966"/>
                </a:lnTo>
                <a:lnTo>
                  <a:pt x="32854" y="214807"/>
                </a:lnTo>
                <a:lnTo>
                  <a:pt x="29108" y="213690"/>
                </a:lnTo>
                <a:lnTo>
                  <a:pt x="26492" y="210134"/>
                </a:lnTo>
                <a:lnTo>
                  <a:pt x="19380" y="203860"/>
                </a:lnTo>
                <a:lnTo>
                  <a:pt x="18630" y="201802"/>
                </a:lnTo>
                <a:lnTo>
                  <a:pt x="6273" y="182892"/>
                </a:lnTo>
                <a:lnTo>
                  <a:pt x="2997" y="171475"/>
                </a:lnTo>
                <a:lnTo>
                  <a:pt x="2336" y="157810"/>
                </a:lnTo>
                <a:lnTo>
                  <a:pt x="2997" y="140957"/>
                </a:lnTo>
                <a:lnTo>
                  <a:pt x="7493" y="125895"/>
                </a:lnTo>
                <a:lnTo>
                  <a:pt x="8242" y="125323"/>
                </a:lnTo>
                <a:lnTo>
                  <a:pt x="10490" y="120840"/>
                </a:lnTo>
                <a:lnTo>
                  <a:pt x="12357" y="118960"/>
                </a:lnTo>
                <a:lnTo>
                  <a:pt x="13665" y="116065"/>
                </a:lnTo>
                <a:lnTo>
                  <a:pt x="15544" y="114096"/>
                </a:lnTo>
                <a:lnTo>
                  <a:pt x="18630" y="109410"/>
                </a:lnTo>
                <a:lnTo>
                  <a:pt x="21247" y="107543"/>
                </a:lnTo>
                <a:lnTo>
                  <a:pt x="21996" y="105956"/>
                </a:lnTo>
                <a:lnTo>
                  <a:pt x="25082" y="101269"/>
                </a:lnTo>
                <a:lnTo>
                  <a:pt x="33972" y="95935"/>
                </a:lnTo>
                <a:lnTo>
                  <a:pt x="37820" y="94068"/>
                </a:lnTo>
                <a:lnTo>
                  <a:pt x="45300" y="88925"/>
                </a:lnTo>
                <a:lnTo>
                  <a:pt x="50825" y="87604"/>
                </a:lnTo>
                <a:lnTo>
                  <a:pt x="55600" y="86296"/>
                </a:lnTo>
                <a:lnTo>
                  <a:pt x="60464" y="84988"/>
                </a:lnTo>
                <a:lnTo>
                  <a:pt x="67017" y="84239"/>
                </a:lnTo>
                <a:lnTo>
                  <a:pt x="161467" y="82651"/>
                </a:lnTo>
                <a:lnTo>
                  <a:pt x="160909" y="81991"/>
                </a:lnTo>
                <a:lnTo>
                  <a:pt x="74041" y="80962"/>
                </a:lnTo>
                <a:lnTo>
                  <a:pt x="73190" y="0"/>
                </a:lnTo>
                <a:lnTo>
                  <a:pt x="71424" y="80873"/>
                </a:lnTo>
                <a:lnTo>
                  <a:pt x="54571" y="83578"/>
                </a:lnTo>
                <a:lnTo>
                  <a:pt x="48577" y="85928"/>
                </a:lnTo>
                <a:lnTo>
                  <a:pt x="44094" y="84797"/>
                </a:lnTo>
                <a:lnTo>
                  <a:pt x="42214" y="87426"/>
                </a:lnTo>
                <a:lnTo>
                  <a:pt x="36042" y="91452"/>
                </a:lnTo>
                <a:lnTo>
                  <a:pt x="24803" y="98094"/>
                </a:lnTo>
                <a:lnTo>
                  <a:pt x="19939" y="102958"/>
                </a:lnTo>
                <a:lnTo>
                  <a:pt x="19469" y="105295"/>
                </a:lnTo>
                <a:lnTo>
                  <a:pt x="13106" y="112318"/>
                </a:lnTo>
                <a:lnTo>
                  <a:pt x="9829" y="117182"/>
                </a:lnTo>
                <a:lnTo>
                  <a:pt x="5803" y="124205"/>
                </a:lnTo>
                <a:lnTo>
                  <a:pt x="1409" y="139369"/>
                </a:lnTo>
                <a:lnTo>
                  <a:pt x="88" y="157899"/>
                </a:lnTo>
                <a:lnTo>
                  <a:pt x="190" y="162775"/>
                </a:lnTo>
                <a:lnTo>
                  <a:pt x="0" y="167728"/>
                </a:lnTo>
                <a:lnTo>
                  <a:pt x="3746" y="183451"/>
                </a:lnTo>
                <a:lnTo>
                  <a:pt x="13017" y="198894"/>
                </a:lnTo>
                <a:lnTo>
                  <a:pt x="24714" y="212940"/>
                </a:lnTo>
                <a:lnTo>
                  <a:pt x="32956" y="219303"/>
                </a:lnTo>
                <a:lnTo>
                  <a:pt x="38938" y="221830"/>
                </a:lnTo>
                <a:lnTo>
                  <a:pt x="43992" y="227634"/>
                </a:lnTo>
                <a:lnTo>
                  <a:pt x="45389" y="225005"/>
                </a:lnTo>
                <a:lnTo>
                  <a:pt x="55041" y="228472"/>
                </a:lnTo>
                <a:lnTo>
                  <a:pt x="68237" y="229882"/>
                </a:lnTo>
                <a:lnTo>
                  <a:pt x="71424" y="231660"/>
                </a:lnTo>
                <a:lnTo>
                  <a:pt x="71513" y="261518"/>
                </a:lnTo>
                <a:lnTo>
                  <a:pt x="57848" y="262458"/>
                </a:lnTo>
                <a:lnTo>
                  <a:pt x="45021" y="266382"/>
                </a:lnTo>
                <a:lnTo>
                  <a:pt x="43903" y="263766"/>
                </a:lnTo>
                <a:lnTo>
                  <a:pt x="42875" y="264045"/>
                </a:lnTo>
                <a:lnTo>
                  <a:pt x="42405" y="266763"/>
                </a:lnTo>
                <a:lnTo>
                  <a:pt x="42125" y="267792"/>
                </a:lnTo>
                <a:lnTo>
                  <a:pt x="36220" y="270497"/>
                </a:lnTo>
                <a:lnTo>
                  <a:pt x="26492" y="276961"/>
                </a:lnTo>
                <a:lnTo>
                  <a:pt x="19850" y="283413"/>
                </a:lnTo>
                <a:lnTo>
                  <a:pt x="19469" y="284264"/>
                </a:lnTo>
                <a:lnTo>
                  <a:pt x="13296" y="291566"/>
                </a:lnTo>
                <a:lnTo>
                  <a:pt x="8521" y="298119"/>
                </a:lnTo>
                <a:lnTo>
                  <a:pt x="1409" y="318338"/>
                </a:lnTo>
                <a:lnTo>
                  <a:pt x="88" y="338454"/>
                </a:lnTo>
                <a:lnTo>
                  <a:pt x="190" y="341731"/>
                </a:lnTo>
                <a:lnTo>
                  <a:pt x="0" y="348284"/>
                </a:lnTo>
                <a:lnTo>
                  <a:pt x="3467" y="362699"/>
                </a:lnTo>
                <a:lnTo>
                  <a:pt x="6362" y="368223"/>
                </a:lnTo>
                <a:lnTo>
                  <a:pt x="14693" y="381139"/>
                </a:lnTo>
                <a:lnTo>
                  <a:pt x="24714" y="393496"/>
                </a:lnTo>
                <a:lnTo>
                  <a:pt x="34632" y="399859"/>
                </a:lnTo>
                <a:lnTo>
                  <a:pt x="41935" y="404253"/>
                </a:lnTo>
                <a:lnTo>
                  <a:pt x="43903" y="408190"/>
                </a:lnTo>
                <a:lnTo>
                  <a:pt x="44932" y="405663"/>
                </a:lnTo>
                <a:lnTo>
                  <a:pt x="51765" y="407441"/>
                </a:lnTo>
                <a:lnTo>
                  <a:pt x="71513" y="410527"/>
                </a:lnTo>
                <a:lnTo>
                  <a:pt x="71424" y="440385"/>
                </a:lnTo>
                <a:lnTo>
                  <a:pt x="54571" y="443102"/>
                </a:lnTo>
                <a:lnTo>
                  <a:pt x="48577" y="445439"/>
                </a:lnTo>
                <a:lnTo>
                  <a:pt x="44094" y="444220"/>
                </a:lnTo>
                <a:lnTo>
                  <a:pt x="42316" y="446938"/>
                </a:lnTo>
                <a:lnTo>
                  <a:pt x="36042" y="450964"/>
                </a:lnTo>
                <a:lnTo>
                  <a:pt x="24904" y="457695"/>
                </a:lnTo>
                <a:lnTo>
                  <a:pt x="24434" y="459854"/>
                </a:lnTo>
                <a:lnTo>
                  <a:pt x="21526" y="462381"/>
                </a:lnTo>
                <a:lnTo>
                  <a:pt x="13296" y="472122"/>
                </a:lnTo>
                <a:lnTo>
                  <a:pt x="9740" y="476707"/>
                </a:lnTo>
                <a:lnTo>
                  <a:pt x="6362" y="484289"/>
                </a:lnTo>
                <a:lnTo>
                  <a:pt x="1409" y="498881"/>
                </a:lnTo>
                <a:lnTo>
                  <a:pt x="88" y="517423"/>
                </a:lnTo>
                <a:lnTo>
                  <a:pt x="190" y="522287"/>
                </a:lnTo>
                <a:lnTo>
                  <a:pt x="0" y="527253"/>
                </a:lnTo>
                <a:lnTo>
                  <a:pt x="3746" y="542975"/>
                </a:lnTo>
                <a:lnTo>
                  <a:pt x="11328" y="556831"/>
                </a:lnTo>
                <a:lnTo>
                  <a:pt x="24714" y="572452"/>
                </a:lnTo>
                <a:lnTo>
                  <a:pt x="32956" y="578815"/>
                </a:lnTo>
                <a:lnTo>
                  <a:pt x="38938" y="581355"/>
                </a:lnTo>
                <a:lnTo>
                  <a:pt x="43992" y="587057"/>
                </a:lnTo>
                <a:lnTo>
                  <a:pt x="45389" y="584530"/>
                </a:lnTo>
                <a:lnTo>
                  <a:pt x="55041" y="587997"/>
                </a:lnTo>
                <a:lnTo>
                  <a:pt x="68237" y="589394"/>
                </a:lnTo>
                <a:lnTo>
                  <a:pt x="71424" y="591172"/>
                </a:lnTo>
                <a:lnTo>
                  <a:pt x="71513" y="621029"/>
                </a:lnTo>
                <a:lnTo>
                  <a:pt x="57848" y="621969"/>
                </a:lnTo>
                <a:lnTo>
                  <a:pt x="45021" y="625906"/>
                </a:lnTo>
                <a:lnTo>
                  <a:pt x="43903" y="623277"/>
                </a:lnTo>
                <a:lnTo>
                  <a:pt x="42875" y="623569"/>
                </a:lnTo>
                <a:lnTo>
                  <a:pt x="42405" y="626275"/>
                </a:lnTo>
                <a:lnTo>
                  <a:pt x="37719" y="629831"/>
                </a:lnTo>
                <a:lnTo>
                  <a:pt x="26492" y="636473"/>
                </a:lnTo>
                <a:lnTo>
                  <a:pt x="19850" y="642937"/>
                </a:lnTo>
                <a:lnTo>
                  <a:pt x="19469" y="643775"/>
                </a:lnTo>
                <a:lnTo>
                  <a:pt x="13296" y="650989"/>
                </a:lnTo>
                <a:lnTo>
                  <a:pt x="8521" y="657631"/>
                </a:lnTo>
                <a:lnTo>
                  <a:pt x="1409" y="677849"/>
                </a:lnTo>
                <a:lnTo>
                  <a:pt x="88" y="697979"/>
                </a:lnTo>
                <a:lnTo>
                  <a:pt x="190" y="701154"/>
                </a:lnTo>
                <a:lnTo>
                  <a:pt x="0" y="707796"/>
                </a:lnTo>
                <a:lnTo>
                  <a:pt x="3467" y="722223"/>
                </a:lnTo>
                <a:lnTo>
                  <a:pt x="6362" y="727735"/>
                </a:lnTo>
                <a:lnTo>
                  <a:pt x="14693" y="740562"/>
                </a:lnTo>
                <a:lnTo>
                  <a:pt x="24714" y="753008"/>
                </a:lnTo>
                <a:lnTo>
                  <a:pt x="34632" y="759383"/>
                </a:lnTo>
                <a:lnTo>
                  <a:pt x="41935" y="763777"/>
                </a:lnTo>
                <a:lnTo>
                  <a:pt x="43903" y="767702"/>
                </a:lnTo>
                <a:lnTo>
                  <a:pt x="44932" y="765174"/>
                </a:lnTo>
                <a:lnTo>
                  <a:pt x="58318" y="768451"/>
                </a:lnTo>
                <a:lnTo>
                  <a:pt x="71513" y="770051"/>
                </a:lnTo>
                <a:lnTo>
                  <a:pt x="71323" y="799807"/>
                </a:lnTo>
                <a:lnTo>
                  <a:pt x="56159" y="802525"/>
                </a:lnTo>
                <a:lnTo>
                  <a:pt x="50266" y="804862"/>
                </a:lnTo>
                <a:lnTo>
                  <a:pt x="43992" y="803744"/>
                </a:lnTo>
                <a:lnTo>
                  <a:pt x="42316" y="80644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5" name="object 745"/>
          <p:cNvSpPr/>
          <p:nvPr/>
        </p:nvSpPr>
        <p:spPr>
          <a:xfrm>
            <a:off x="2767728" y="7832379"/>
            <a:ext cx="3556" cy="24333"/>
          </a:xfrm>
          <a:custGeom>
            <a:avLst/>
            <a:gdLst/>
            <a:ahLst/>
            <a:cxnLst/>
            <a:rect l="l" t="t" r="r" b="b"/>
            <a:pathLst>
              <a:path w="3556" h="24333">
                <a:moveTo>
                  <a:pt x="0" y="88"/>
                </a:moveTo>
                <a:lnTo>
                  <a:pt x="1879" y="24333"/>
                </a:lnTo>
                <a:lnTo>
                  <a:pt x="3556" y="22745"/>
                </a:lnTo>
                <a:lnTo>
                  <a:pt x="3276" y="0"/>
                </a:lnTo>
                <a:lnTo>
                  <a:pt x="0" y="88"/>
                </a:lnTo>
                <a:close/>
              </a:path>
            </a:pathLst>
          </a:custGeom>
          <a:solidFill>
            <a:srgbClr val="C7C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6" name="object 746"/>
          <p:cNvSpPr/>
          <p:nvPr/>
        </p:nvSpPr>
        <p:spPr>
          <a:xfrm>
            <a:off x="2201635" y="9641384"/>
            <a:ext cx="9829" cy="46710"/>
          </a:xfrm>
          <a:custGeom>
            <a:avLst/>
            <a:gdLst/>
            <a:ahLst/>
            <a:cxnLst/>
            <a:rect l="l" t="t" r="r" b="b"/>
            <a:pathLst>
              <a:path w="9829" h="46710">
                <a:moveTo>
                  <a:pt x="0" y="46710"/>
                </a:moveTo>
                <a:lnTo>
                  <a:pt x="9829" y="46621"/>
                </a:lnTo>
                <a:lnTo>
                  <a:pt x="9829" y="101"/>
                </a:lnTo>
                <a:lnTo>
                  <a:pt x="0" y="0"/>
                </a:lnTo>
                <a:lnTo>
                  <a:pt x="0" y="46710"/>
                </a:lnTo>
                <a:close/>
              </a:path>
            </a:pathLst>
          </a:custGeom>
          <a:solidFill>
            <a:srgbClr val="C7C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7" name="object 747"/>
          <p:cNvSpPr/>
          <p:nvPr/>
        </p:nvSpPr>
        <p:spPr>
          <a:xfrm>
            <a:off x="2634169" y="7832199"/>
            <a:ext cx="6731" cy="55029"/>
          </a:xfrm>
          <a:custGeom>
            <a:avLst/>
            <a:gdLst/>
            <a:ahLst/>
            <a:cxnLst/>
            <a:rect l="l" t="t" r="r" b="b"/>
            <a:pathLst>
              <a:path w="6731" h="55029">
                <a:moveTo>
                  <a:pt x="0" y="177"/>
                </a:moveTo>
                <a:lnTo>
                  <a:pt x="177" y="55029"/>
                </a:lnTo>
                <a:lnTo>
                  <a:pt x="6731" y="55029"/>
                </a:lnTo>
                <a:lnTo>
                  <a:pt x="6172" y="16840"/>
                </a:lnTo>
                <a:lnTo>
                  <a:pt x="3556" y="0"/>
                </a:lnTo>
                <a:lnTo>
                  <a:pt x="0" y="177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8" name="object 748"/>
          <p:cNvSpPr/>
          <p:nvPr/>
        </p:nvSpPr>
        <p:spPr>
          <a:xfrm>
            <a:off x="2647359" y="9400273"/>
            <a:ext cx="2057" cy="182054"/>
          </a:xfrm>
          <a:custGeom>
            <a:avLst/>
            <a:gdLst/>
            <a:ahLst/>
            <a:cxnLst/>
            <a:rect l="l" t="t" r="r" b="b"/>
            <a:pathLst>
              <a:path w="2057" h="182054">
                <a:moveTo>
                  <a:pt x="0" y="368"/>
                </a:moveTo>
                <a:lnTo>
                  <a:pt x="558" y="181952"/>
                </a:lnTo>
                <a:lnTo>
                  <a:pt x="1600" y="182054"/>
                </a:lnTo>
                <a:lnTo>
                  <a:pt x="2057" y="159588"/>
                </a:lnTo>
                <a:lnTo>
                  <a:pt x="1600" y="0"/>
                </a:lnTo>
                <a:lnTo>
                  <a:pt x="0" y="368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9" name="object 749"/>
          <p:cNvSpPr/>
          <p:nvPr/>
        </p:nvSpPr>
        <p:spPr>
          <a:xfrm>
            <a:off x="2143051" y="8167658"/>
            <a:ext cx="24422" cy="1473073"/>
          </a:xfrm>
          <a:custGeom>
            <a:avLst/>
            <a:gdLst/>
            <a:ahLst/>
            <a:cxnLst/>
            <a:rect l="l" t="t" r="r" b="b"/>
            <a:pathLst>
              <a:path w="24422" h="1473073">
                <a:moveTo>
                  <a:pt x="24422" y="1471574"/>
                </a:moveTo>
                <a:lnTo>
                  <a:pt x="24422" y="0"/>
                </a:lnTo>
                <a:lnTo>
                  <a:pt x="558" y="177"/>
                </a:lnTo>
                <a:lnTo>
                  <a:pt x="0" y="1473072"/>
                </a:lnTo>
                <a:lnTo>
                  <a:pt x="1676" y="1473072"/>
                </a:lnTo>
                <a:lnTo>
                  <a:pt x="24422" y="1471574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0" name="object 750"/>
          <p:cNvSpPr/>
          <p:nvPr/>
        </p:nvSpPr>
        <p:spPr>
          <a:xfrm>
            <a:off x="2784668" y="7808048"/>
            <a:ext cx="1219" cy="12344"/>
          </a:xfrm>
          <a:custGeom>
            <a:avLst/>
            <a:gdLst/>
            <a:ahLst/>
            <a:cxnLst/>
            <a:rect l="l" t="t" r="r" b="b"/>
            <a:pathLst>
              <a:path w="1219" h="12344">
                <a:moveTo>
                  <a:pt x="0" y="279"/>
                </a:moveTo>
                <a:lnTo>
                  <a:pt x="381" y="12344"/>
                </a:lnTo>
                <a:lnTo>
                  <a:pt x="1219" y="11417"/>
                </a:lnTo>
                <a:lnTo>
                  <a:pt x="939" y="0"/>
                </a:lnTo>
                <a:lnTo>
                  <a:pt x="0" y="279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1" name="object 751"/>
          <p:cNvSpPr/>
          <p:nvPr/>
        </p:nvSpPr>
        <p:spPr>
          <a:xfrm>
            <a:off x="2656160" y="7808048"/>
            <a:ext cx="1206" cy="12344"/>
          </a:xfrm>
          <a:custGeom>
            <a:avLst/>
            <a:gdLst/>
            <a:ahLst/>
            <a:cxnLst/>
            <a:rect l="l" t="t" r="r" b="b"/>
            <a:pathLst>
              <a:path w="1206" h="12344">
                <a:moveTo>
                  <a:pt x="0" y="279"/>
                </a:moveTo>
                <a:lnTo>
                  <a:pt x="381" y="12344"/>
                </a:lnTo>
                <a:lnTo>
                  <a:pt x="1206" y="11417"/>
                </a:lnTo>
                <a:lnTo>
                  <a:pt x="939" y="0"/>
                </a:lnTo>
                <a:lnTo>
                  <a:pt x="0" y="279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2" name="object 752"/>
          <p:cNvSpPr/>
          <p:nvPr/>
        </p:nvSpPr>
        <p:spPr>
          <a:xfrm>
            <a:off x="1842493" y="8294206"/>
            <a:ext cx="31724" cy="81521"/>
          </a:xfrm>
          <a:custGeom>
            <a:avLst/>
            <a:gdLst/>
            <a:ahLst/>
            <a:cxnLst/>
            <a:rect l="l" t="t" r="r" b="b"/>
            <a:pathLst>
              <a:path w="31724" h="81521">
                <a:moveTo>
                  <a:pt x="5524" y="49415"/>
                </a:moveTo>
                <a:lnTo>
                  <a:pt x="12077" y="62420"/>
                </a:lnTo>
                <a:lnTo>
                  <a:pt x="26860" y="78524"/>
                </a:lnTo>
                <a:lnTo>
                  <a:pt x="31724" y="81521"/>
                </a:lnTo>
                <a:lnTo>
                  <a:pt x="28168" y="75526"/>
                </a:lnTo>
                <a:lnTo>
                  <a:pt x="27609" y="71602"/>
                </a:lnTo>
                <a:lnTo>
                  <a:pt x="23685" y="68694"/>
                </a:lnTo>
                <a:lnTo>
                  <a:pt x="5613" y="39585"/>
                </a:lnTo>
                <a:lnTo>
                  <a:pt x="3924" y="34810"/>
                </a:lnTo>
                <a:lnTo>
                  <a:pt x="3924" y="10756"/>
                </a:lnTo>
                <a:lnTo>
                  <a:pt x="5892" y="0"/>
                </a:lnTo>
                <a:lnTo>
                  <a:pt x="5156" y="558"/>
                </a:lnTo>
                <a:lnTo>
                  <a:pt x="647" y="15621"/>
                </a:lnTo>
                <a:lnTo>
                  <a:pt x="0" y="32473"/>
                </a:lnTo>
                <a:lnTo>
                  <a:pt x="5524" y="49415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3" name="object 753"/>
          <p:cNvSpPr/>
          <p:nvPr/>
        </p:nvSpPr>
        <p:spPr>
          <a:xfrm>
            <a:off x="1842499" y="8478032"/>
            <a:ext cx="31635" cy="76847"/>
          </a:xfrm>
          <a:custGeom>
            <a:avLst/>
            <a:gdLst/>
            <a:ahLst/>
            <a:cxnLst/>
            <a:rect l="l" t="t" r="r" b="b"/>
            <a:pathLst>
              <a:path w="31635" h="76847">
                <a:moveTo>
                  <a:pt x="8978" y="54101"/>
                </a:moveTo>
                <a:lnTo>
                  <a:pt x="13652" y="60744"/>
                </a:lnTo>
                <a:lnTo>
                  <a:pt x="25260" y="73659"/>
                </a:lnTo>
                <a:lnTo>
                  <a:pt x="30695" y="76847"/>
                </a:lnTo>
                <a:lnTo>
                  <a:pt x="31635" y="75349"/>
                </a:lnTo>
                <a:lnTo>
                  <a:pt x="28066" y="70764"/>
                </a:lnTo>
                <a:lnTo>
                  <a:pt x="25920" y="66827"/>
                </a:lnTo>
                <a:lnTo>
                  <a:pt x="18808" y="57276"/>
                </a:lnTo>
                <a:lnTo>
                  <a:pt x="5511" y="36499"/>
                </a:lnTo>
                <a:lnTo>
                  <a:pt x="3924" y="29857"/>
                </a:lnTo>
                <a:lnTo>
                  <a:pt x="4203" y="0"/>
                </a:lnTo>
                <a:lnTo>
                  <a:pt x="647" y="10756"/>
                </a:lnTo>
                <a:lnTo>
                  <a:pt x="0" y="29298"/>
                </a:lnTo>
                <a:lnTo>
                  <a:pt x="8978" y="54101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4" name="object 754"/>
          <p:cNvSpPr/>
          <p:nvPr/>
        </p:nvSpPr>
        <p:spPr>
          <a:xfrm>
            <a:off x="1842493" y="8658588"/>
            <a:ext cx="30695" cy="76098"/>
          </a:xfrm>
          <a:custGeom>
            <a:avLst/>
            <a:gdLst/>
            <a:ahLst/>
            <a:cxnLst/>
            <a:rect l="l" t="t" r="r" b="b"/>
            <a:pathLst>
              <a:path w="30695" h="76098">
                <a:moveTo>
                  <a:pt x="4203" y="0"/>
                </a:moveTo>
                <a:lnTo>
                  <a:pt x="647" y="10756"/>
                </a:lnTo>
                <a:lnTo>
                  <a:pt x="0" y="27609"/>
                </a:lnTo>
                <a:lnTo>
                  <a:pt x="5524" y="44551"/>
                </a:lnTo>
                <a:lnTo>
                  <a:pt x="12077" y="57556"/>
                </a:lnTo>
                <a:lnTo>
                  <a:pt x="23685" y="70383"/>
                </a:lnTo>
                <a:lnTo>
                  <a:pt x="30695" y="76098"/>
                </a:lnTo>
                <a:lnTo>
                  <a:pt x="30137" y="72072"/>
                </a:lnTo>
                <a:lnTo>
                  <a:pt x="26771" y="68795"/>
                </a:lnTo>
                <a:lnTo>
                  <a:pt x="25552" y="65519"/>
                </a:lnTo>
                <a:lnTo>
                  <a:pt x="7213" y="37998"/>
                </a:lnTo>
                <a:lnTo>
                  <a:pt x="3924" y="29946"/>
                </a:lnTo>
                <a:lnTo>
                  <a:pt x="4203" y="0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5" name="object 755"/>
          <p:cNvSpPr/>
          <p:nvPr/>
        </p:nvSpPr>
        <p:spPr>
          <a:xfrm>
            <a:off x="1842499" y="8837460"/>
            <a:ext cx="30314" cy="76555"/>
          </a:xfrm>
          <a:custGeom>
            <a:avLst/>
            <a:gdLst/>
            <a:ahLst/>
            <a:cxnLst/>
            <a:rect l="l" t="t" r="r" b="b"/>
            <a:pathLst>
              <a:path w="30314" h="76555">
                <a:moveTo>
                  <a:pt x="8978" y="54190"/>
                </a:moveTo>
                <a:lnTo>
                  <a:pt x="13652" y="60833"/>
                </a:lnTo>
                <a:lnTo>
                  <a:pt x="25260" y="73748"/>
                </a:lnTo>
                <a:lnTo>
                  <a:pt x="30314" y="76555"/>
                </a:lnTo>
                <a:lnTo>
                  <a:pt x="28346" y="70573"/>
                </a:lnTo>
                <a:lnTo>
                  <a:pt x="26009" y="66738"/>
                </a:lnTo>
                <a:lnTo>
                  <a:pt x="21805" y="62522"/>
                </a:lnTo>
                <a:lnTo>
                  <a:pt x="5511" y="36499"/>
                </a:lnTo>
                <a:lnTo>
                  <a:pt x="3924" y="29946"/>
                </a:lnTo>
                <a:lnTo>
                  <a:pt x="4203" y="0"/>
                </a:lnTo>
                <a:lnTo>
                  <a:pt x="647" y="10858"/>
                </a:lnTo>
                <a:lnTo>
                  <a:pt x="0" y="29387"/>
                </a:lnTo>
                <a:lnTo>
                  <a:pt x="8978" y="54190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6" name="object 756"/>
          <p:cNvSpPr/>
          <p:nvPr/>
        </p:nvSpPr>
        <p:spPr>
          <a:xfrm>
            <a:off x="1842493" y="9018104"/>
            <a:ext cx="28740" cy="74688"/>
          </a:xfrm>
          <a:custGeom>
            <a:avLst/>
            <a:gdLst/>
            <a:ahLst/>
            <a:cxnLst/>
            <a:rect l="l" t="t" r="r" b="b"/>
            <a:pathLst>
              <a:path w="28740" h="74688">
                <a:moveTo>
                  <a:pt x="0" y="27609"/>
                </a:moveTo>
                <a:lnTo>
                  <a:pt x="7213" y="49415"/>
                </a:lnTo>
                <a:lnTo>
                  <a:pt x="13855" y="60655"/>
                </a:lnTo>
                <a:lnTo>
                  <a:pt x="28740" y="74688"/>
                </a:lnTo>
                <a:lnTo>
                  <a:pt x="28549" y="70472"/>
                </a:lnTo>
                <a:lnTo>
                  <a:pt x="25552" y="65519"/>
                </a:lnTo>
                <a:lnTo>
                  <a:pt x="7213" y="37998"/>
                </a:lnTo>
                <a:lnTo>
                  <a:pt x="3924" y="29946"/>
                </a:lnTo>
                <a:lnTo>
                  <a:pt x="4203" y="0"/>
                </a:lnTo>
                <a:lnTo>
                  <a:pt x="647" y="10756"/>
                </a:lnTo>
                <a:lnTo>
                  <a:pt x="0" y="27609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7" name="object 757"/>
          <p:cNvSpPr/>
          <p:nvPr/>
        </p:nvSpPr>
        <p:spPr>
          <a:xfrm>
            <a:off x="2771004" y="7832377"/>
            <a:ext cx="2057" cy="22745"/>
          </a:xfrm>
          <a:custGeom>
            <a:avLst/>
            <a:gdLst/>
            <a:ahLst/>
            <a:cxnLst/>
            <a:rect l="l" t="t" r="r" b="b"/>
            <a:pathLst>
              <a:path w="2057" h="22745">
                <a:moveTo>
                  <a:pt x="279" y="22745"/>
                </a:moveTo>
                <a:lnTo>
                  <a:pt x="2057" y="21158"/>
                </a:lnTo>
                <a:lnTo>
                  <a:pt x="1689" y="177"/>
                </a:lnTo>
                <a:lnTo>
                  <a:pt x="0" y="0"/>
                </a:lnTo>
                <a:lnTo>
                  <a:pt x="279" y="22745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8" name="object 758"/>
          <p:cNvSpPr/>
          <p:nvPr/>
        </p:nvSpPr>
        <p:spPr>
          <a:xfrm>
            <a:off x="2777467" y="9387361"/>
            <a:ext cx="8140" cy="195148"/>
          </a:xfrm>
          <a:custGeom>
            <a:avLst/>
            <a:gdLst/>
            <a:ahLst/>
            <a:cxnLst/>
            <a:rect l="l" t="t" r="r" b="b"/>
            <a:pathLst>
              <a:path w="8140" h="195148">
                <a:moveTo>
                  <a:pt x="469" y="154622"/>
                </a:moveTo>
                <a:lnTo>
                  <a:pt x="0" y="195148"/>
                </a:lnTo>
                <a:lnTo>
                  <a:pt x="3263" y="195059"/>
                </a:lnTo>
                <a:lnTo>
                  <a:pt x="5524" y="119329"/>
                </a:lnTo>
                <a:lnTo>
                  <a:pt x="6172" y="118681"/>
                </a:lnTo>
                <a:lnTo>
                  <a:pt x="7112" y="13563"/>
                </a:lnTo>
                <a:lnTo>
                  <a:pt x="8140" y="13004"/>
                </a:lnTo>
                <a:lnTo>
                  <a:pt x="7861" y="0"/>
                </a:lnTo>
                <a:lnTo>
                  <a:pt x="7200" y="558"/>
                </a:lnTo>
                <a:lnTo>
                  <a:pt x="4584" y="32562"/>
                </a:lnTo>
                <a:lnTo>
                  <a:pt x="4394" y="97066"/>
                </a:lnTo>
                <a:lnTo>
                  <a:pt x="2057" y="136740"/>
                </a:lnTo>
                <a:lnTo>
                  <a:pt x="469" y="154622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9" name="object 759"/>
          <p:cNvSpPr/>
          <p:nvPr/>
        </p:nvSpPr>
        <p:spPr>
          <a:xfrm>
            <a:off x="2637725" y="7832189"/>
            <a:ext cx="8051" cy="55219"/>
          </a:xfrm>
          <a:custGeom>
            <a:avLst/>
            <a:gdLst/>
            <a:ahLst/>
            <a:cxnLst/>
            <a:rect l="l" t="t" r="r" b="b"/>
            <a:pathLst>
              <a:path w="8051" h="55219">
                <a:moveTo>
                  <a:pt x="2616" y="16852"/>
                </a:moveTo>
                <a:lnTo>
                  <a:pt x="3174" y="55041"/>
                </a:lnTo>
                <a:lnTo>
                  <a:pt x="8051" y="55219"/>
                </a:lnTo>
                <a:lnTo>
                  <a:pt x="5880" y="21704"/>
                </a:lnTo>
                <a:lnTo>
                  <a:pt x="3086" y="368"/>
                </a:lnTo>
                <a:lnTo>
                  <a:pt x="0" y="0"/>
                </a:lnTo>
                <a:lnTo>
                  <a:pt x="2616" y="16852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0" name="object 760"/>
          <p:cNvSpPr/>
          <p:nvPr/>
        </p:nvSpPr>
        <p:spPr>
          <a:xfrm>
            <a:off x="2211463" y="9664738"/>
            <a:ext cx="9740" cy="0"/>
          </a:xfrm>
          <a:custGeom>
            <a:avLst/>
            <a:gdLst/>
            <a:ahLst/>
            <a:cxnLst/>
            <a:rect l="l" t="t" r="r" b="b"/>
            <a:pathLst>
              <a:path w="9740">
                <a:moveTo>
                  <a:pt x="0" y="0"/>
                </a:moveTo>
                <a:lnTo>
                  <a:pt x="9740" y="0"/>
                </a:lnTo>
              </a:path>
            </a:pathLst>
          </a:custGeom>
          <a:ln w="47777">
            <a:solidFill>
              <a:srgbClr val="B5B8C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1" name="object 761"/>
          <p:cNvSpPr/>
          <p:nvPr/>
        </p:nvSpPr>
        <p:spPr>
          <a:xfrm>
            <a:off x="1620384" y="8315358"/>
            <a:ext cx="31356" cy="61582"/>
          </a:xfrm>
          <a:custGeom>
            <a:avLst/>
            <a:gdLst/>
            <a:ahLst/>
            <a:cxnLst/>
            <a:rect l="l" t="t" r="r" b="b"/>
            <a:pathLst>
              <a:path w="31356" h="61582">
                <a:moveTo>
                  <a:pt x="177" y="0"/>
                </a:moveTo>
                <a:lnTo>
                  <a:pt x="0" y="20027"/>
                </a:lnTo>
                <a:lnTo>
                  <a:pt x="1498" y="29946"/>
                </a:lnTo>
                <a:lnTo>
                  <a:pt x="12255" y="50444"/>
                </a:lnTo>
                <a:lnTo>
                  <a:pt x="23672" y="60083"/>
                </a:lnTo>
                <a:lnTo>
                  <a:pt x="31356" y="61582"/>
                </a:lnTo>
                <a:lnTo>
                  <a:pt x="31254" y="60083"/>
                </a:lnTo>
                <a:lnTo>
                  <a:pt x="22923" y="54101"/>
                </a:lnTo>
                <a:lnTo>
                  <a:pt x="16192" y="47828"/>
                </a:lnTo>
                <a:lnTo>
                  <a:pt x="4775" y="28257"/>
                </a:lnTo>
                <a:lnTo>
                  <a:pt x="1587" y="15252"/>
                </a:lnTo>
                <a:lnTo>
                  <a:pt x="177" y="0"/>
                </a:lnTo>
                <a:close/>
              </a:path>
            </a:pathLst>
          </a:custGeom>
          <a:solidFill>
            <a:srgbClr val="7779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2" name="object 762"/>
          <p:cNvSpPr/>
          <p:nvPr/>
        </p:nvSpPr>
        <p:spPr>
          <a:xfrm>
            <a:off x="1620384" y="8494222"/>
            <a:ext cx="31445" cy="63182"/>
          </a:xfrm>
          <a:custGeom>
            <a:avLst/>
            <a:gdLst/>
            <a:ahLst/>
            <a:cxnLst/>
            <a:rect l="l" t="t" r="r" b="b"/>
            <a:pathLst>
              <a:path w="31445" h="63182">
                <a:moveTo>
                  <a:pt x="1587" y="16941"/>
                </a:moveTo>
                <a:lnTo>
                  <a:pt x="177" y="0"/>
                </a:lnTo>
                <a:lnTo>
                  <a:pt x="0" y="21805"/>
                </a:lnTo>
                <a:lnTo>
                  <a:pt x="1498" y="31635"/>
                </a:lnTo>
                <a:lnTo>
                  <a:pt x="11315" y="49415"/>
                </a:lnTo>
                <a:lnTo>
                  <a:pt x="17221" y="56908"/>
                </a:lnTo>
                <a:lnTo>
                  <a:pt x="25273" y="61874"/>
                </a:lnTo>
                <a:lnTo>
                  <a:pt x="31445" y="63182"/>
                </a:lnTo>
                <a:lnTo>
                  <a:pt x="31165" y="61874"/>
                </a:lnTo>
                <a:lnTo>
                  <a:pt x="16383" y="49326"/>
                </a:lnTo>
                <a:lnTo>
                  <a:pt x="4775" y="30048"/>
                </a:lnTo>
                <a:lnTo>
                  <a:pt x="1587" y="16941"/>
                </a:lnTo>
                <a:close/>
              </a:path>
            </a:pathLst>
          </a:custGeom>
          <a:solidFill>
            <a:srgbClr val="7779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3" name="object 763"/>
          <p:cNvSpPr/>
          <p:nvPr/>
        </p:nvSpPr>
        <p:spPr>
          <a:xfrm>
            <a:off x="1620384" y="8674774"/>
            <a:ext cx="31076" cy="61963"/>
          </a:xfrm>
          <a:custGeom>
            <a:avLst/>
            <a:gdLst/>
            <a:ahLst/>
            <a:cxnLst/>
            <a:rect l="l" t="t" r="r" b="b"/>
            <a:pathLst>
              <a:path w="31076" h="61963">
                <a:moveTo>
                  <a:pt x="1587" y="15354"/>
                </a:moveTo>
                <a:lnTo>
                  <a:pt x="177" y="0"/>
                </a:lnTo>
                <a:lnTo>
                  <a:pt x="0" y="20129"/>
                </a:lnTo>
                <a:lnTo>
                  <a:pt x="1498" y="30048"/>
                </a:lnTo>
                <a:lnTo>
                  <a:pt x="12255" y="50546"/>
                </a:lnTo>
                <a:lnTo>
                  <a:pt x="25273" y="61874"/>
                </a:lnTo>
                <a:lnTo>
                  <a:pt x="31076" y="61963"/>
                </a:lnTo>
                <a:lnTo>
                  <a:pt x="29578" y="58597"/>
                </a:lnTo>
                <a:lnTo>
                  <a:pt x="26111" y="57569"/>
                </a:lnTo>
                <a:lnTo>
                  <a:pt x="17970" y="50927"/>
                </a:lnTo>
                <a:lnTo>
                  <a:pt x="4775" y="28359"/>
                </a:lnTo>
                <a:lnTo>
                  <a:pt x="1587" y="15354"/>
                </a:lnTo>
                <a:close/>
              </a:path>
            </a:pathLst>
          </a:custGeom>
          <a:solidFill>
            <a:srgbClr val="7779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4" name="object 764"/>
          <p:cNvSpPr/>
          <p:nvPr/>
        </p:nvSpPr>
        <p:spPr>
          <a:xfrm>
            <a:off x="1620384" y="8853741"/>
            <a:ext cx="31356" cy="63271"/>
          </a:xfrm>
          <a:custGeom>
            <a:avLst/>
            <a:gdLst/>
            <a:ahLst/>
            <a:cxnLst/>
            <a:rect l="l" t="t" r="r" b="b"/>
            <a:pathLst>
              <a:path w="31356" h="63271">
                <a:moveTo>
                  <a:pt x="177" y="0"/>
                </a:moveTo>
                <a:lnTo>
                  <a:pt x="0" y="21717"/>
                </a:lnTo>
                <a:lnTo>
                  <a:pt x="1498" y="31635"/>
                </a:lnTo>
                <a:lnTo>
                  <a:pt x="11315" y="49415"/>
                </a:lnTo>
                <a:lnTo>
                  <a:pt x="17221" y="56908"/>
                </a:lnTo>
                <a:lnTo>
                  <a:pt x="25361" y="61772"/>
                </a:lnTo>
                <a:lnTo>
                  <a:pt x="31356" y="63271"/>
                </a:lnTo>
                <a:lnTo>
                  <a:pt x="30035" y="60566"/>
                </a:lnTo>
                <a:lnTo>
                  <a:pt x="17970" y="50914"/>
                </a:lnTo>
                <a:lnTo>
                  <a:pt x="4775" y="30048"/>
                </a:lnTo>
                <a:lnTo>
                  <a:pt x="1587" y="16941"/>
                </a:lnTo>
                <a:lnTo>
                  <a:pt x="177" y="0"/>
                </a:lnTo>
                <a:close/>
              </a:path>
            </a:pathLst>
          </a:custGeom>
          <a:solidFill>
            <a:srgbClr val="7779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5" name="object 765"/>
          <p:cNvSpPr/>
          <p:nvPr/>
        </p:nvSpPr>
        <p:spPr>
          <a:xfrm>
            <a:off x="2772689" y="7832280"/>
            <a:ext cx="1587" cy="21259"/>
          </a:xfrm>
          <a:custGeom>
            <a:avLst/>
            <a:gdLst/>
            <a:ahLst/>
            <a:cxnLst/>
            <a:rect l="l" t="t" r="r" b="b"/>
            <a:pathLst>
              <a:path w="1587" h="21259">
                <a:moveTo>
                  <a:pt x="0" y="279"/>
                </a:moveTo>
                <a:lnTo>
                  <a:pt x="381" y="21259"/>
                </a:lnTo>
                <a:lnTo>
                  <a:pt x="1587" y="20789"/>
                </a:lnTo>
                <a:lnTo>
                  <a:pt x="1498" y="0"/>
                </a:lnTo>
                <a:lnTo>
                  <a:pt x="0" y="279"/>
                </a:lnTo>
                <a:close/>
              </a:path>
            </a:pathLst>
          </a:custGeom>
          <a:solidFill>
            <a:srgbClr val="EEEB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6" name="object 766"/>
          <p:cNvSpPr/>
          <p:nvPr/>
        </p:nvSpPr>
        <p:spPr>
          <a:xfrm>
            <a:off x="2144725" y="8168871"/>
            <a:ext cx="406692" cy="1472704"/>
          </a:xfrm>
          <a:custGeom>
            <a:avLst/>
            <a:gdLst/>
            <a:ahLst/>
            <a:cxnLst/>
            <a:rect l="l" t="t" r="r" b="b"/>
            <a:pathLst>
              <a:path w="406692" h="1472704">
                <a:moveTo>
                  <a:pt x="215849" y="591083"/>
                </a:moveTo>
                <a:lnTo>
                  <a:pt x="215849" y="619340"/>
                </a:lnTo>
                <a:lnTo>
                  <a:pt x="140309" y="620382"/>
                </a:lnTo>
                <a:lnTo>
                  <a:pt x="220713" y="622058"/>
                </a:lnTo>
                <a:lnTo>
                  <a:pt x="227825" y="624687"/>
                </a:lnTo>
                <a:lnTo>
                  <a:pt x="245148" y="628522"/>
                </a:lnTo>
                <a:lnTo>
                  <a:pt x="261988" y="642937"/>
                </a:lnTo>
                <a:lnTo>
                  <a:pt x="264706" y="643026"/>
                </a:lnTo>
                <a:lnTo>
                  <a:pt x="272935" y="657631"/>
                </a:lnTo>
                <a:lnTo>
                  <a:pt x="279209" y="673074"/>
                </a:lnTo>
                <a:lnTo>
                  <a:pt x="280708" y="667550"/>
                </a:lnTo>
                <a:lnTo>
                  <a:pt x="283895" y="671106"/>
                </a:lnTo>
                <a:lnTo>
                  <a:pt x="287350" y="682243"/>
                </a:lnTo>
                <a:lnTo>
                  <a:pt x="287540" y="701154"/>
                </a:lnTo>
                <a:lnTo>
                  <a:pt x="287350" y="708825"/>
                </a:lnTo>
                <a:lnTo>
                  <a:pt x="284175" y="721842"/>
                </a:lnTo>
                <a:lnTo>
                  <a:pt x="276402" y="733920"/>
                </a:lnTo>
                <a:lnTo>
                  <a:pt x="276123" y="734948"/>
                </a:lnTo>
                <a:lnTo>
                  <a:pt x="264795" y="749642"/>
                </a:lnTo>
                <a:lnTo>
                  <a:pt x="248323" y="760869"/>
                </a:lnTo>
                <a:lnTo>
                  <a:pt x="221830" y="768553"/>
                </a:lnTo>
                <a:lnTo>
                  <a:pt x="141528" y="769861"/>
                </a:lnTo>
                <a:lnTo>
                  <a:pt x="215849" y="771639"/>
                </a:lnTo>
                <a:lnTo>
                  <a:pt x="215849" y="799998"/>
                </a:lnTo>
                <a:lnTo>
                  <a:pt x="132168" y="801027"/>
                </a:lnTo>
                <a:lnTo>
                  <a:pt x="223901" y="802614"/>
                </a:lnTo>
                <a:lnTo>
                  <a:pt x="246735" y="809078"/>
                </a:lnTo>
                <a:lnTo>
                  <a:pt x="253936" y="815251"/>
                </a:lnTo>
                <a:lnTo>
                  <a:pt x="256463" y="815530"/>
                </a:lnTo>
                <a:lnTo>
                  <a:pt x="260121" y="820127"/>
                </a:lnTo>
                <a:lnTo>
                  <a:pt x="266293" y="825360"/>
                </a:lnTo>
                <a:lnTo>
                  <a:pt x="277710" y="848017"/>
                </a:lnTo>
                <a:lnTo>
                  <a:pt x="278930" y="855408"/>
                </a:lnTo>
                <a:lnTo>
                  <a:pt x="280809" y="854938"/>
                </a:lnTo>
                <a:lnTo>
                  <a:pt x="280898" y="848017"/>
                </a:lnTo>
                <a:lnTo>
                  <a:pt x="284175" y="851382"/>
                </a:lnTo>
                <a:lnTo>
                  <a:pt x="287350" y="861212"/>
                </a:lnTo>
                <a:lnTo>
                  <a:pt x="287540" y="881710"/>
                </a:lnTo>
                <a:lnTo>
                  <a:pt x="287350" y="889393"/>
                </a:lnTo>
                <a:lnTo>
                  <a:pt x="284073" y="900709"/>
                </a:lnTo>
                <a:lnTo>
                  <a:pt x="276212" y="914285"/>
                </a:lnTo>
                <a:lnTo>
                  <a:pt x="275374" y="916241"/>
                </a:lnTo>
                <a:lnTo>
                  <a:pt x="263105" y="930198"/>
                </a:lnTo>
                <a:lnTo>
                  <a:pt x="247675" y="940765"/>
                </a:lnTo>
                <a:lnTo>
                  <a:pt x="225107" y="947508"/>
                </a:lnTo>
                <a:lnTo>
                  <a:pt x="133388" y="948829"/>
                </a:lnTo>
                <a:lnTo>
                  <a:pt x="215849" y="950594"/>
                </a:lnTo>
                <a:lnTo>
                  <a:pt x="215849" y="1470177"/>
                </a:lnTo>
                <a:lnTo>
                  <a:pt x="22745" y="1470355"/>
                </a:lnTo>
                <a:lnTo>
                  <a:pt x="0" y="1471853"/>
                </a:lnTo>
                <a:lnTo>
                  <a:pt x="4864" y="1472704"/>
                </a:lnTo>
                <a:lnTo>
                  <a:pt x="13017" y="1472514"/>
                </a:lnTo>
                <a:lnTo>
                  <a:pt x="157810" y="1472615"/>
                </a:lnTo>
                <a:lnTo>
                  <a:pt x="406692" y="1471955"/>
                </a:lnTo>
                <a:lnTo>
                  <a:pt x="406133" y="1471294"/>
                </a:lnTo>
                <a:lnTo>
                  <a:pt x="393687" y="1470355"/>
                </a:lnTo>
                <a:lnTo>
                  <a:pt x="388823" y="1470355"/>
                </a:lnTo>
                <a:lnTo>
                  <a:pt x="372998" y="1470177"/>
                </a:lnTo>
                <a:lnTo>
                  <a:pt x="371309" y="1449387"/>
                </a:lnTo>
                <a:lnTo>
                  <a:pt x="370471" y="1447711"/>
                </a:lnTo>
                <a:lnTo>
                  <a:pt x="354647" y="1446580"/>
                </a:lnTo>
                <a:lnTo>
                  <a:pt x="356616" y="1452664"/>
                </a:lnTo>
                <a:lnTo>
                  <a:pt x="370382" y="1453235"/>
                </a:lnTo>
                <a:lnTo>
                  <a:pt x="370382" y="1470177"/>
                </a:lnTo>
                <a:lnTo>
                  <a:pt x="356247" y="1470355"/>
                </a:lnTo>
                <a:lnTo>
                  <a:pt x="323761" y="1470355"/>
                </a:lnTo>
                <a:lnTo>
                  <a:pt x="247764" y="1470177"/>
                </a:lnTo>
                <a:lnTo>
                  <a:pt x="247675" y="1390891"/>
                </a:lnTo>
                <a:lnTo>
                  <a:pt x="246633" y="1386497"/>
                </a:lnTo>
                <a:lnTo>
                  <a:pt x="245148" y="1470177"/>
                </a:lnTo>
                <a:lnTo>
                  <a:pt x="218465" y="1470177"/>
                </a:lnTo>
                <a:lnTo>
                  <a:pt x="218465" y="950594"/>
                </a:lnTo>
                <a:lnTo>
                  <a:pt x="245236" y="944321"/>
                </a:lnTo>
                <a:lnTo>
                  <a:pt x="245986" y="946569"/>
                </a:lnTo>
                <a:lnTo>
                  <a:pt x="250850" y="940866"/>
                </a:lnTo>
                <a:lnTo>
                  <a:pt x="268452" y="928700"/>
                </a:lnTo>
                <a:lnTo>
                  <a:pt x="280898" y="912126"/>
                </a:lnTo>
                <a:lnTo>
                  <a:pt x="286423" y="901179"/>
                </a:lnTo>
                <a:lnTo>
                  <a:pt x="289509" y="891158"/>
                </a:lnTo>
                <a:lnTo>
                  <a:pt x="289788" y="883399"/>
                </a:lnTo>
                <a:lnTo>
                  <a:pt x="289788" y="878535"/>
                </a:lnTo>
                <a:lnTo>
                  <a:pt x="289039" y="859523"/>
                </a:lnTo>
                <a:lnTo>
                  <a:pt x="283337" y="842771"/>
                </a:lnTo>
                <a:lnTo>
                  <a:pt x="276593" y="831545"/>
                </a:lnTo>
                <a:lnTo>
                  <a:pt x="270128" y="823493"/>
                </a:lnTo>
                <a:lnTo>
                  <a:pt x="261899" y="815441"/>
                </a:lnTo>
                <a:lnTo>
                  <a:pt x="253758" y="810577"/>
                </a:lnTo>
                <a:lnTo>
                  <a:pt x="248234" y="807389"/>
                </a:lnTo>
                <a:lnTo>
                  <a:pt x="218465" y="799998"/>
                </a:lnTo>
                <a:lnTo>
                  <a:pt x="218554" y="771728"/>
                </a:lnTo>
                <a:lnTo>
                  <a:pt x="241490" y="765086"/>
                </a:lnTo>
                <a:lnTo>
                  <a:pt x="244957" y="765174"/>
                </a:lnTo>
                <a:lnTo>
                  <a:pt x="246075" y="767803"/>
                </a:lnTo>
                <a:lnTo>
                  <a:pt x="249732" y="762279"/>
                </a:lnTo>
                <a:lnTo>
                  <a:pt x="252260" y="761149"/>
                </a:lnTo>
                <a:lnTo>
                  <a:pt x="268452" y="749731"/>
                </a:lnTo>
                <a:lnTo>
                  <a:pt x="285115" y="724560"/>
                </a:lnTo>
                <a:lnTo>
                  <a:pt x="286512" y="722223"/>
                </a:lnTo>
                <a:lnTo>
                  <a:pt x="286702" y="719213"/>
                </a:lnTo>
                <a:lnTo>
                  <a:pt x="289509" y="710615"/>
                </a:lnTo>
                <a:lnTo>
                  <a:pt x="289788" y="702843"/>
                </a:lnTo>
                <a:lnTo>
                  <a:pt x="289788" y="697979"/>
                </a:lnTo>
                <a:lnTo>
                  <a:pt x="289039" y="680656"/>
                </a:lnTo>
                <a:lnTo>
                  <a:pt x="284645" y="664184"/>
                </a:lnTo>
                <a:lnTo>
                  <a:pt x="276504" y="651179"/>
                </a:lnTo>
                <a:lnTo>
                  <a:pt x="270128" y="642937"/>
                </a:lnTo>
                <a:lnTo>
                  <a:pt x="260400" y="634796"/>
                </a:lnTo>
                <a:lnTo>
                  <a:pt x="255346" y="631609"/>
                </a:lnTo>
                <a:lnTo>
                  <a:pt x="247573" y="626275"/>
                </a:lnTo>
                <a:lnTo>
                  <a:pt x="247103" y="623569"/>
                </a:lnTo>
                <a:lnTo>
                  <a:pt x="246075" y="623277"/>
                </a:lnTo>
                <a:lnTo>
                  <a:pt x="244855" y="625906"/>
                </a:lnTo>
                <a:lnTo>
                  <a:pt x="240182" y="625436"/>
                </a:lnTo>
                <a:lnTo>
                  <a:pt x="218554" y="619251"/>
                </a:lnTo>
                <a:lnTo>
                  <a:pt x="218465" y="591083"/>
                </a:lnTo>
                <a:lnTo>
                  <a:pt x="245236" y="584809"/>
                </a:lnTo>
                <a:lnTo>
                  <a:pt x="245986" y="587057"/>
                </a:lnTo>
                <a:lnTo>
                  <a:pt x="250850" y="581355"/>
                </a:lnTo>
                <a:lnTo>
                  <a:pt x="268452" y="569175"/>
                </a:lnTo>
                <a:lnTo>
                  <a:pt x="280898" y="552615"/>
                </a:lnTo>
                <a:lnTo>
                  <a:pt x="286512" y="541654"/>
                </a:lnTo>
                <a:lnTo>
                  <a:pt x="289509" y="531647"/>
                </a:lnTo>
                <a:lnTo>
                  <a:pt x="289788" y="523874"/>
                </a:lnTo>
                <a:lnTo>
                  <a:pt x="289788" y="519010"/>
                </a:lnTo>
                <a:lnTo>
                  <a:pt x="289039" y="500011"/>
                </a:lnTo>
                <a:lnTo>
                  <a:pt x="283337" y="483260"/>
                </a:lnTo>
                <a:lnTo>
                  <a:pt x="276593" y="472122"/>
                </a:lnTo>
                <a:lnTo>
                  <a:pt x="270128" y="463969"/>
                </a:lnTo>
                <a:lnTo>
                  <a:pt x="261899" y="455929"/>
                </a:lnTo>
                <a:lnTo>
                  <a:pt x="253847" y="450964"/>
                </a:lnTo>
                <a:lnTo>
                  <a:pt x="248234" y="447878"/>
                </a:lnTo>
                <a:lnTo>
                  <a:pt x="218465" y="440486"/>
                </a:lnTo>
                <a:lnTo>
                  <a:pt x="218554" y="412216"/>
                </a:lnTo>
                <a:lnTo>
                  <a:pt x="241490" y="405574"/>
                </a:lnTo>
                <a:lnTo>
                  <a:pt x="244957" y="405663"/>
                </a:lnTo>
                <a:lnTo>
                  <a:pt x="246075" y="408279"/>
                </a:lnTo>
                <a:lnTo>
                  <a:pt x="249351" y="402285"/>
                </a:lnTo>
                <a:lnTo>
                  <a:pt x="255346" y="399859"/>
                </a:lnTo>
                <a:lnTo>
                  <a:pt x="268452" y="390220"/>
                </a:lnTo>
                <a:lnTo>
                  <a:pt x="285115" y="365036"/>
                </a:lnTo>
                <a:lnTo>
                  <a:pt x="286512" y="362699"/>
                </a:lnTo>
                <a:lnTo>
                  <a:pt x="286702" y="359702"/>
                </a:lnTo>
                <a:lnTo>
                  <a:pt x="289509" y="351091"/>
                </a:lnTo>
                <a:lnTo>
                  <a:pt x="289788" y="343319"/>
                </a:lnTo>
                <a:lnTo>
                  <a:pt x="289788" y="340042"/>
                </a:lnTo>
                <a:lnTo>
                  <a:pt x="289039" y="321144"/>
                </a:lnTo>
                <a:lnTo>
                  <a:pt x="284734" y="304660"/>
                </a:lnTo>
                <a:lnTo>
                  <a:pt x="277622" y="294932"/>
                </a:lnTo>
                <a:lnTo>
                  <a:pt x="276504" y="291655"/>
                </a:lnTo>
                <a:lnTo>
                  <a:pt x="270128" y="283413"/>
                </a:lnTo>
                <a:lnTo>
                  <a:pt x="260400" y="275272"/>
                </a:lnTo>
                <a:lnTo>
                  <a:pt x="255346" y="272097"/>
                </a:lnTo>
                <a:lnTo>
                  <a:pt x="247764" y="267792"/>
                </a:lnTo>
                <a:lnTo>
                  <a:pt x="245986" y="263766"/>
                </a:lnTo>
                <a:lnTo>
                  <a:pt x="244855" y="266382"/>
                </a:lnTo>
                <a:lnTo>
                  <a:pt x="218554" y="259740"/>
                </a:lnTo>
                <a:lnTo>
                  <a:pt x="218554" y="231559"/>
                </a:lnTo>
                <a:lnTo>
                  <a:pt x="245236" y="225297"/>
                </a:lnTo>
                <a:lnTo>
                  <a:pt x="245986" y="227545"/>
                </a:lnTo>
                <a:lnTo>
                  <a:pt x="250951" y="221830"/>
                </a:lnTo>
                <a:lnTo>
                  <a:pt x="268452" y="209664"/>
                </a:lnTo>
                <a:lnTo>
                  <a:pt x="282486" y="189915"/>
                </a:lnTo>
                <a:lnTo>
                  <a:pt x="286512" y="182143"/>
                </a:lnTo>
                <a:lnTo>
                  <a:pt x="289509" y="172123"/>
                </a:lnTo>
                <a:lnTo>
                  <a:pt x="289788" y="164363"/>
                </a:lnTo>
                <a:lnTo>
                  <a:pt x="289788" y="159499"/>
                </a:lnTo>
                <a:lnTo>
                  <a:pt x="289039" y="140487"/>
                </a:lnTo>
                <a:lnTo>
                  <a:pt x="283337" y="123736"/>
                </a:lnTo>
                <a:lnTo>
                  <a:pt x="276593" y="112598"/>
                </a:lnTo>
                <a:lnTo>
                  <a:pt x="270128" y="104457"/>
                </a:lnTo>
                <a:lnTo>
                  <a:pt x="261899" y="96405"/>
                </a:lnTo>
                <a:lnTo>
                  <a:pt x="253847" y="91452"/>
                </a:lnTo>
                <a:lnTo>
                  <a:pt x="248234" y="88353"/>
                </a:lnTo>
                <a:lnTo>
                  <a:pt x="218465" y="80962"/>
                </a:lnTo>
                <a:lnTo>
                  <a:pt x="217436" y="558"/>
                </a:lnTo>
                <a:lnTo>
                  <a:pt x="216776" y="0"/>
                </a:lnTo>
                <a:lnTo>
                  <a:pt x="215849" y="80962"/>
                </a:lnTo>
                <a:lnTo>
                  <a:pt x="130581" y="81991"/>
                </a:lnTo>
                <a:lnTo>
                  <a:pt x="223799" y="83769"/>
                </a:lnTo>
                <a:lnTo>
                  <a:pt x="224548" y="84607"/>
                </a:lnTo>
                <a:lnTo>
                  <a:pt x="230454" y="85267"/>
                </a:lnTo>
                <a:lnTo>
                  <a:pt x="246735" y="90042"/>
                </a:lnTo>
                <a:lnTo>
                  <a:pt x="252260" y="94627"/>
                </a:lnTo>
                <a:lnTo>
                  <a:pt x="254787" y="94907"/>
                </a:lnTo>
                <a:lnTo>
                  <a:pt x="258241" y="99313"/>
                </a:lnTo>
                <a:lnTo>
                  <a:pt x="261340" y="101549"/>
                </a:lnTo>
                <a:lnTo>
                  <a:pt x="268071" y="109410"/>
                </a:lnTo>
                <a:lnTo>
                  <a:pt x="279209" y="132905"/>
                </a:lnTo>
                <a:lnTo>
                  <a:pt x="280987" y="128879"/>
                </a:lnTo>
                <a:lnTo>
                  <a:pt x="284365" y="133845"/>
                </a:lnTo>
                <a:lnTo>
                  <a:pt x="287350" y="142176"/>
                </a:lnTo>
                <a:lnTo>
                  <a:pt x="287731" y="161175"/>
                </a:lnTo>
                <a:lnTo>
                  <a:pt x="287350" y="170345"/>
                </a:lnTo>
                <a:lnTo>
                  <a:pt x="282486" y="184950"/>
                </a:lnTo>
                <a:lnTo>
                  <a:pt x="276682" y="194119"/>
                </a:lnTo>
                <a:lnTo>
                  <a:pt x="272186" y="200672"/>
                </a:lnTo>
                <a:lnTo>
                  <a:pt x="263105" y="211162"/>
                </a:lnTo>
                <a:lnTo>
                  <a:pt x="247675" y="221741"/>
                </a:lnTo>
                <a:lnTo>
                  <a:pt x="223431" y="228384"/>
                </a:lnTo>
                <a:lnTo>
                  <a:pt x="134975" y="229781"/>
                </a:lnTo>
                <a:lnTo>
                  <a:pt x="215849" y="231559"/>
                </a:lnTo>
                <a:lnTo>
                  <a:pt x="215849" y="259829"/>
                </a:lnTo>
                <a:lnTo>
                  <a:pt x="140309" y="260959"/>
                </a:lnTo>
                <a:lnTo>
                  <a:pt x="220713" y="262547"/>
                </a:lnTo>
                <a:lnTo>
                  <a:pt x="227825" y="265163"/>
                </a:lnTo>
                <a:lnTo>
                  <a:pt x="245148" y="268998"/>
                </a:lnTo>
                <a:lnTo>
                  <a:pt x="261988" y="283413"/>
                </a:lnTo>
                <a:lnTo>
                  <a:pt x="264706" y="283514"/>
                </a:lnTo>
                <a:lnTo>
                  <a:pt x="266395" y="285102"/>
                </a:lnTo>
                <a:lnTo>
                  <a:pt x="279209" y="313562"/>
                </a:lnTo>
                <a:lnTo>
                  <a:pt x="280708" y="308127"/>
                </a:lnTo>
                <a:lnTo>
                  <a:pt x="283895" y="311594"/>
                </a:lnTo>
                <a:lnTo>
                  <a:pt x="287350" y="322732"/>
                </a:lnTo>
                <a:lnTo>
                  <a:pt x="287540" y="341642"/>
                </a:lnTo>
                <a:lnTo>
                  <a:pt x="287350" y="349313"/>
                </a:lnTo>
                <a:lnTo>
                  <a:pt x="284175" y="362318"/>
                </a:lnTo>
                <a:lnTo>
                  <a:pt x="276402" y="374395"/>
                </a:lnTo>
                <a:lnTo>
                  <a:pt x="276123" y="375424"/>
                </a:lnTo>
                <a:lnTo>
                  <a:pt x="264795" y="390118"/>
                </a:lnTo>
                <a:lnTo>
                  <a:pt x="246075" y="402386"/>
                </a:lnTo>
                <a:lnTo>
                  <a:pt x="221932" y="409028"/>
                </a:lnTo>
                <a:lnTo>
                  <a:pt x="143116" y="410438"/>
                </a:lnTo>
                <a:lnTo>
                  <a:pt x="215849" y="412114"/>
                </a:lnTo>
                <a:lnTo>
                  <a:pt x="215849" y="440486"/>
                </a:lnTo>
                <a:lnTo>
                  <a:pt x="132168" y="441502"/>
                </a:lnTo>
                <a:lnTo>
                  <a:pt x="223901" y="443102"/>
                </a:lnTo>
                <a:lnTo>
                  <a:pt x="246735" y="449554"/>
                </a:lnTo>
                <a:lnTo>
                  <a:pt x="253936" y="455739"/>
                </a:lnTo>
                <a:lnTo>
                  <a:pt x="256463" y="456018"/>
                </a:lnTo>
                <a:lnTo>
                  <a:pt x="260121" y="460603"/>
                </a:lnTo>
                <a:lnTo>
                  <a:pt x="263207" y="462381"/>
                </a:lnTo>
                <a:lnTo>
                  <a:pt x="269671" y="472211"/>
                </a:lnTo>
                <a:lnTo>
                  <a:pt x="279209" y="492340"/>
                </a:lnTo>
                <a:lnTo>
                  <a:pt x="280987" y="488403"/>
                </a:lnTo>
                <a:lnTo>
                  <a:pt x="284365" y="493369"/>
                </a:lnTo>
                <a:lnTo>
                  <a:pt x="287350" y="501688"/>
                </a:lnTo>
                <a:lnTo>
                  <a:pt x="287540" y="522198"/>
                </a:lnTo>
                <a:lnTo>
                  <a:pt x="287350" y="529869"/>
                </a:lnTo>
                <a:lnTo>
                  <a:pt x="282486" y="544474"/>
                </a:lnTo>
                <a:lnTo>
                  <a:pt x="276682" y="553643"/>
                </a:lnTo>
                <a:lnTo>
                  <a:pt x="275374" y="556831"/>
                </a:lnTo>
                <a:lnTo>
                  <a:pt x="263105" y="570674"/>
                </a:lnTo>
                <a:lnTo>
                  <a:pt x="247675" y="581253"/>
                </a:lnTo>
                <a:lnTo>
                  <a:pt x="225107" y="587997"/>
                </a:lnTo>
                <a:lnTo>
                  <a:pt x="133388" y="589305"/>
                </a:lnTo>
                <a:lnTo>
                  <a:pt x="215849" y="59108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7" name="object 767"/>
          <p:cNvSpPr/>
          <p:nvPr/>
        </p:nvSpPr>
        <p:spPr>
          <a:xfrm>
            <a:off x="2640810" y="7832559"/>
            <a:ext cx="8242" cy="54851"/>
          </a:xfrm>
          <a:custGeom>
            <a:avLst/>
            <a:gdLst/>
            <a:ahLst/>
            <a:cxnLst/>
            <a:rect l="l" t="t" r="r" b="b"/>
            <a:pathLst>
              <a:path w="8242" h="54851">
                <a:moveTo>
                  <a:pt x="2806" y="1600"/>
                </a:moveTo>
                <a:lnTo>
                  <a:pt x="0" y="0"/>
                </a:lnTo>
                <a:lnTo>
                  <a:pt x="2806" y="21348"/>
                </a:lnTo>
                <a:lnTo>
                  <a:pt x="4965" y="54851"/>
                </a:lnTo>
                <a:lnTo>
                  <a:pt x="8242" y="54762"/>
                </a:lnTo>
                <a:lnTo>
                  <a:pt x="2806" y="1600"/>
                </a:lnTo>
                <a:close/>
              </a:path>
            </a:pathLst>
          </a:custGeom>
          <a:solidFill>
            <a:srgbClr val="C7C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8" name="object 768"/>
          <p:cNvSpPr/>
          <p:nvPr/>
        </p:nvSpPr>
        <p:spPr>
          <a:xfrm>
            <a:off x="2780739" y="9506041"/>
            <a:ext cx="2895" cy="76377"/>
          </a:xfrm>
          <a:custGeom>
            <a:avLst/>
            <a:gdLst/>
            <a:ahLst/>
            <a:cxnLst/>
            <a:rect l="l" t="t" r="r" b="b"/>
            <a:pathLst>
              <a:path w="2895" h="76377">
                <a:moveTo>
                  <a:pt x="2247" y="647"/>
                </a:moveTo>
                <a:lnTo>
                  <a:pt x="0" y="76377"/>
                </a:lnTo>
                <a:lnTo>
                  <a:pt x="1777" y="76377"/>
                </a:lnTo>
                <a:lnTo>
                  <a:pt x="2895" y="0"/>
                </a:lnTo>
                <a:lnTo>
                  <a:pt x="2247" y="647"/>
                </a:lnTo>
                <a:close/>
              </a:path>
            </a:pathLst>
          </a:custGeom>
          <a:solidFill>
            <a:srgbClr val="C7C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9" name="object 769"/>
          <p:cNvSpPr/>
          <p:nvPr/>
        </p:nvSpPr>
        <p:spPr>
          <a:xfrm>
            <a:off x="2648946" y="9559861"/>
            <a:ext cx="1587" cy="22567"/>
          </a:xfrm>
          <a:custGeom>
            <a:avLst/>
            <a:gdLst/>
            <a:ahLst/>
            <a:cxnLst/>
            <a:rect l="l" t="t" r="r" b="b"/>
            <a:pathLst>
              <a:path w="1587" h="22567">
                <a:moveTo>
                  <a:pt x="469" y="0"/>
                </a:moveTo>
                <a:lnTo>
                  <a:pt x="0" y="22466"/>
                </a:lnTo>
                <a:lnTo>
                  <a:pt x="1587" y="22567"/>
                </a:lnTo>
                <a:lnTo>
                  <a:pt x="1320" y="0"/>
                </a:lnTo>
                <a:lnTo>
                  <a:pt x="469" y="0"/>
                </a:lnTo>
                <a:close/>
              </a:path>
            </a:pathLst>
          </a:custGeom>
          <a:solidFill>
            <a:srgbClr val="C7C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0" name="object 770"/>
          <p:cNvSpPr/>
          <p:nvPr/>
        </p:nvSpPr>
        <p:spPr>
          <a:xfrm>
            <a:off x="2785605" y="7807572"/>
            <a:ext cx="1689" cy="11887"/>
          </a:xfrm>
          <a:custGeom>
            <a:avLst/>
            <a:gdLst/>
            <a:ahLst/>
            <a:cxnLst/>
            <a:rect l="l" t="t" r="r" b="b"/>
            <a:pathLst>
              <a:path w="1689" h="11887">
                <a:moveTo>
                  <a:pt x="0" y="469"/>
                </a:moveTo>
                <a:lnTo>
                  <a:pt x="279" y="11887"/>
                </a:lnTo>
                <a:lnTo>
                  <a:pt x="1689" y="11506"/>
                </a:lnTo>
                <a:lnTo>
                  <a:pt x="1219" y="0"/>
                </a:lnTo>
                <a:lnTo>
                  <a:pt x="0" y="469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1" name="object 771"/>
          <p:cNvSpPr/>
          <p:nvPr/>
        </p:nvSpPr>
        <p:spPr>
          <a:xfrm>
            <a:off x="2657097" y="7807572"/>
            <a:ext cx="1676" cy="11887"/>
          </a:xfrm>
          <a:custGeom>
            <a:avLst/>
            <a:gdLst/>
            <a:ahLst/>
            <a:cxnLst/>
            <a:rect l="l" t="t" r="r" b="b"/>
            <a:pathLst>
              <a:path w="1676" h="11887">
                <a:moveTo>
                  <a:pt x="0" y="469"/>
                </a:moveTo>
                <a:lnTo>
                  <a:pt x="279" y="11887"/>
                </a:lnTo>
                <a:lnTo>
                  <a:pt x="1676" y="11506"/>
                </a:lnTo>
                <a:lnTo>
                  <a:pt x="1206" y="0"/>
                </a:lnTo>
                <a:lnTo>
                  <a:pt x="0" y="469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2" name="object 772"/>
          <p:cNvSpPr/>
          <p:nvPr/>
        </p:nvSpPr>
        <p:spPr>
          <a:xfrm>
            <a:off x="1846430" y="8289428"/>
            <a:ext cx="37807" cy="79463"/>
          </a:xfrm>
          <a:custGeom>
            <a:avLst/>
            <a:gdLst/>
            <a:ahLst/>
            <a:cxnLst/>
            <a:rect l="l" t="t" r="r" b="b"/>
            <a:pathLst>
              <a:path w="37807" h="79463">
                <a:moveTo>
                  <a:pt x="19748" y="73469"/>
                </a:moveTo>
                <a:lnTo>
                  <a:pt x="23672" y="76377"/>
                </a:lnTo>
                <a:lnTo>
                  <a:pt x="37807" y="79463"/>
                </a:lnTo>
                <a:lnTo>
                  <a:pt x="13004" y="52514"/>
                </a:lnTo>
                <a:lnTo>
                  <a:pt x="3175" y="36410"/>
                </a:lnTo>
                <a:lnTo>
                  <a:pt x="1676" y="29756"/>
                </a:lnTo>
                <a:lnTo>
                  <a:pt x="1587" y="17221"/>
                </a:lnTo>
                <a:lnTo>
                  <a:pt x="5143" y="0"/>
                </a:lnTo>
                <a:lnTo>
                  <a:pt x="4203" y="279"/>
                </a:lnTo>
                <a:lnTo>
                  <a:pt x="1955" y="4775"/>
                </a:lnTo>
                <a:lnTo>
                  <a:pt x="0" y="15532"/>
                </a:lnTo>
                <a:lnTo>
                  <a:pt x="0" y="39585"/>
                </a:lnTo>
                <a:lnTo>
                  <a:pt x="1676" y="44361"/>
                </a:lnTo>
                <a:lnTo>
                  <a:pt x="19748" y="73469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3" name="object 773"/>
          <p:cNvSpPr/>
          <p:nvPr/>
        </p:nvSpPr>
        <p:spPr>
          <a:xfrm>
            <a:off x="1846418" y="8468396"/>
            <a:ext cx="36042" cy="79641"/>
          </a:xfrm>
          <a:custGeom>
            <a:avLst/>
            <a:gdLst/>
            <a:ahLst/>
            <a:cxnLst/>
            <a:rect l="l" t="t" r="r" b="b"/>
            <a:pathLst>
              <a:path w="36042" h="79641">
                <a:moveTo>
                  <a:pt x="1600" y="17119"/>
                </a:moveTo>
                <a:lnTo>
                  <a:pt x="5435" y="1397"/>
                </a:lnTo>
                <a:lnTo>
                  <a:pt x="5245" y="0"/>
                </a:lnTo>
                <a:lnTo>
                  <a:pt x="279" y="9639"/>
                </a:lnTo>
                <a:lnTo>
                  <a:pt x="0" y="39497"/>
                </a:lnTo>
                <a:lnTo>
                  <a:pt x="1600" y="46139"/>
                </a:lnTo>
                <a:lnTo>
                  <a:pt x="14884" y="66916"/>
                </a:lnTo>
                <a:lnTo>
                  <a:pt x="22009" y="76466"/>
                </a:lnTo>
                <a:lnTo>
                  <a:pt x="26123" y="76746"/>
                </a:lnTo>
                <a:lnTo>
                  <a:pt x="29311" y="78613"/>
                </a:lnTo>
                <a:lnTo>
                  <a:pt x="36042" y="79641"/>
                </a:lnTo>
                <a:lnTo>
                  <a:pt x="30797" y="72161"/>
                </a:lnTo>
                <a:lnTo>
                  <a:pt x="26212" y="68694"/>
                </a:lnTo>
                <a:lnTo>
                  <a:pt x="11429" y="50914"/>
                </a:lnTo>
                <a:lnTo>
                  <a:pt x="3378" y="37719"/>
                </a:lnTo>
                <a:lnTo>
                  <a:pt x="1689" y="29667"/>
                </a:lnTo>
                <a:lnTo>
                  <a:pt x="1600" y="17119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4" name="object 774"/>
          <p:cNvSpPr/>
          <p:nvPr/>
        </p:nvSpPr>
        <p:spPr>
          <a:xfrm>
            <a:off x="1846430" y="8648945"/>
            <a:ext cx="37807" cy="79463"/>
          </a:xfrm>
          <a:custGeom>
            <a:avLst/>
            <a:gdLst/>
            <a:ahLst/>
            <a:cxnLst/>
            <a:rect l="l" t="t" r="r" b="b"/>
            <a:pathLst>
              <a:path w="37807" h="79463">
                <a:moveTo>
                  <a:pt x="26009" y="76936"/>
                </a:moveTo>
                <a:lnTo>
                  <a:pt x="37807" y="79463"/>
                </a:lnTo>
                <a:lnTo>
                  <a:pt x="13004" y="52514"/>
                </a:lnTo>
                <a:lnTo>
                  <a:pt x="3175" y="36322"/>
                </a:lnTo>
                <a:lnTo>
                  <a:pt x="1676" y="29756"/>
                </a:lnTo>
                <a:lnTo>
                  <a:pt x="1587" y="17221"/>
                </a:lnTo>
                <a:lnTo>
                  <a:pt x="5232" y="0"/>
                </a:lnTo>
                <a:lnTo>
                  <a:pt x="279" y="9639"/>
                </a:lnTo>
                <a:lnTo>
                  <a:pt x="0" y="39598"/>
                </a:lnTo>
                <a:lnTo>
                  <a:pt x="3276" y="47637"/>
                </a:lnTo>
                <a:lnTo>
                  <a:pt x="21615" y="75158"/>
                </a:lnTo>
                <a:lnTo>
                  <a:pt x="26009" y="76936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5" name="object 775"/>
          <p:cNvSpPr/>
          <p:nvPr/>
        </p:nvSpPr>
        <p:spPr>
          <a:xfrm>
            <a:off x="1846418" y="8827913"/>
            <a:ext cx="39509" cy="81051"/>
          </a:xfrm>
          <a:custGeom>
            <a:avLst/>
            <a:gdLst/>
            <a:ahLst/>
            <a:cxnLst/>
            <a:rect l="l" t="t" r="r" b="b"/>
            <a:pathLst>
              <a:path w="39509" h="81051">
                <a:moveTo>
                  <a:pt x="29311" y="78524"/>
                </a:moveTo>
                <a:lnTo>
                  <a:pt x="39509" y="81051"/>
                </a:lnTo>
                <a:lnTo>
                  <a:pt x="21348" y="63741"/>
                </a:lnTo>
                <a:lnTo>
                  <a:pt x="11429" y="50812"/>
                </a:lnTo>
                <a:lnTo>
                  <a:pt x="3378" y="37718"/>
                </a:lnTo>
                <a:lnTo>
                  <a:pt x="1689" y="29667"/>
                </a:lnTo>
                <a:lnTo>
                  <a:pt x="1600" y="17119"/>
                </a:lnTo>
                <a:lnTo>
                  <a:pt x="5435" y="1396"/>
                </a:lnTo>
                <a:lnTo>
                  <a:pt x="5245" y="0"/>
                </a:lnTo>
                <a:lnTo>
                  <a:pt x="279" y="9537"/>
                </a:lnTo>
                <a:lnTo>
                  <a:pt x="0" y="39496"/>
                </a:lnTo>
                <a:lnTo>
                  <a:pt x="1600" y="46037"/>
                </a:lnTo>
                <a:lnTo>
                  <a:pt x="17881" y="72059"/>
                </a:lnTo>
                <a:lnTo>
                  <a:pt x="22097" y="76276"/>
                </a:lnTo>
                <a:lnTo>
                  <a:pt x="29311" y="78524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6" name="object 776"/>
          <p:cNvSpPr/>
          <p:nvPr/>
        </p:nvSpPr>
        <p:spPr>
          <a:xfrm>
            <a:off x="1846421" y="9005180"/>
            <a:ext cx="36322" cy="82651"/>
          </a:xfrm>
          <a:custGeom>
            <a:avLst/>
            <a:gdLst/>
            <a:ahLst/>
            <a:cxnLst/>
            <a:rect l="l" t="t" r="r" b="b"/>
            <a:pathLst>
              <a:path w="36322" h="82651">
                <a:moveTo>
                  <a:pt x="6832" y="0"/>
                </a:moveTo>
                <a:lnTo>
                  <a:pt x="279" y="12915"/>
                </a:lnTo>
                <a:lnTo>
                  <a:pt x="0" y="42875"/>
                </a:lnTo>
                <a:lnTo>
                  <a:pt x="3276" y="50926"/>
                </a:lnTo>
                <a:lnTo>
                  <a:pt x="21628" y="78447"/>
                </a:lnTo>
                <a:lnTo>
                  <a:pt x="26022" y="80213"/>
                </a:lnTo>
                <a:lnTo>
                  <a:pt x="36321" y="82651"/>
                </a:lnTo>
                <a:lnTo>
                  <a:pt x="31076" y="75171"/>
                </a:lnTo>
                <a:lnTo>
                  <a:pt x="14795" y="58877"/>
                </a:lnTo>
                <a:lnTo>
                  <a:pt x="3187" y="39598"/>
                </a:lnTo>
                <a:lnTo>
                  <a:pt x="1689" y="33045"/>
                </a:lnTo>
                <a:lnTo>
                  <a:pt x="1600" y="20497"/>
                </a:lnTo>
                <a:lnTo>
                  <a:pt x="7023" y="1409"/>
                </a:lnTo>
                <a:lnTo>
                  <a:pt x="6832" y="0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7" name="object 777"/>
          <p:cNvSpPr/>
          <p:nvPr/>
        </p:nvSpPr>
        <p:spPr>
          <a:xfrm>
            <a:off x="2221191" y="9640836"/>
            <a:ext cx="19469" cy="47790"/>
          </a:xfrm>
          <a:custGeom>
            <a:avLst/>
            <a:gdLst/>
            <a:ahLst/>
            <a:cxnLst/>
            <a:rect l="l" t="t" r="r" b="b"/>
            <a:pathLst>
              <a:path w="19469" h="47790">
                <a:moveTo>
                  <a:pt x="0" y="47790"/>
                </a:moveTo>
                <a:lnTo>
                  <a:pt x="19469" y="47790"/>
                </a:lnTo>
                <a:lnTo>
                  <a:pt x="19469" y="0"/>
                </a:lnTo>
                <a:lnTo>
                  <a:pt x="0" y="0"/>
                </a:lnTo>
                <a:lnTo>
                  <a:pt x="0" y="47790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8" name="object 778"/>
          <p:cNvSpPr/>
          <p:nvPr/>
        </p:nvSpPr>
        <p:spPr>
          <a:xfrm>
            <a:off x="2524271" y="7859523"/>
            <a:ext cx="272757" cy="235877"/>
          </a:xfrm>
          <a:custGeom>
            <a:avLst/>
            <a:gdLst/>
            <a:ahLst/>
            <a:cxnLst/>
            <a:rect l="l" t="t" r="r" b="b"/>
            <a:pathLst>
              <a:path w="272757" h="235877">
                <a:moveTo>
                  <a:pt x="272757" y="235877"/>
                </a:moveTo>
                <a:lnTo>
                  <a:pt x="272478" y="381"/>
                </a:lnTo>
                <a:lnTo>
                  <a:pt x="243547" y="88"/>
                </a:lnTo>
                <a:lnTo>
                  <a:pt x="241401" y="1968"/>
                </a:lnTo>
                <a:lnTo>
                  <a:pt x="241401" y="29108"/>
                </a:lnTo>
                <a:lnTo>
                  <a:pt x="48209" y="29298"/>
                </a:lnTo>
                <a:lnTo>
                  <a:pt x="29210" y="29108"/>
                </a:lnTo>
                <a:lnTo>
                  <a:pt x="28740" y="558"/>
                </a:lnTo>
                <a:lnTo>
                  <a:pt x="1130" y="0"/>
                </a:lnTo>
                <a:lnTo>
                  <a:pt x="0" y="838"/>
                </a:lnTo>
                <a:lnTo>
                  <a:pt x="0" y="235775"/>
                </a:lnTo>
                <a:lnTo>
                  <a:pt x="272757" y="235877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9" name="object 779"/>
          <p:cNvSpPr/>
          <p:nvPr/>
        </p:nvSpPr>
        <p:spPr>
          <a:xfrm>
            <a:off x="1620574" y="8292707"/>
            <a:ext cx="31064" cy="82740"/>
          </a:xfrm>
          <a:custGeom>
            <a:avLst/>
            <a:gdLst/>
            <a:ahLst/>
            <a:cxnLst/>
            <a:rect l="l" t="t" r="r" b="b"/>
            <a:pathLst>
              <a:path w="31064" h="82740">
                <a:moveTo>
                  <a:pt x="6921" y="4394"/>
                </a:moveTo>
                <a:lnTo>
                  <a:pt x="6642" y="0"/>
                </a:lnTo>
                <a:lnTo>
                  <a:pt x="1308" y="10566"/>
                </a:lnTo>
                <a:lnTo>
                  <a:pt x="0" y="22644"/>
                </a:lnTo>
                <a:lnTo>
                  <a:pt x="1397" y="37896"/>
                </a:lnTo>
                <a:lnTo>
                  <a:pt x="4584" y="50914"/>
                </a:lnTo>
                <a:lnTo>
                  <a:pt x="16002" y="70472"/>
                </a:lnTo>
                <a:lnTo>
                  <a:pt x="22733" y="76746"/>
                </a:lnTo>
                <a:lnTo>
                  <a:pt x="31064" y="82740"/>
                </a:lnTo>
                <a:lnTo>
                  <a:pt x="27889" y="73558"/>
                </a:lnTo>
                <a:lnTo>
                  <a:pt x="20866" y="67195"/>
                </a:lnTo>
                <a:lnTo>
                  <a:pt x="2997" y="36309"/>
                </a:lnTo>
                <a:lnTo>
                  <a:pt x="3086" y="15620"/>
                </a:lnTo>
                <a:lnTo>
                  <a:pt x="4762" y="7861"/>
                </a:lnTo>
                <a:lnTo>
                  <a:pt x="6921" y="4394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0" name="object 780"/>
          <p:cNvSpPr/>
          <p:nvPr/>
        </p:nvSpPr>
        <p:spPr>
          <a:xfrm>
            <a:off x="1620564" y="8479617"/>
            <a:ext cx="30988" cy="76479"/>
          </a:xfrm>
          <a:custGeom>
            <a:avLst/>
            <a:gdLst/>
            <a:ahLst/>
            <a:cxnLst/>
            <a:rect l="l" t="t" r="r" b="b"/>
            <a:pathLst>
              <a:path w="30987" h="76479">
                <a:moveTo>
                  <a:pt x="3187" y="0"/>
                </a:moveTo>
                <a:lnTo>
                  <a:pt x="1320" y="4216"/>
                </a:lnTo>
                <a:lnTo>
                  <a:pt x="0" y="14604"/>
                </a:lnTo>
                <a:lnTo>
                  <a:pt x="1409" y="31546"/>
                </a:lnTo>
                <a:lnTo>
                  <a:pt x="4597" y="44653"/>
                </a:lnTo>
                <a:lnTo>
                  <a:pt x="16192" y="63931"/>
                </a:lnTo>
                <a:lnTo>
                  <a:pt x="30988" y="76479"/>
                </a:lnTo>
                <a:lnTo>
                  <a:pt x="28359" y="66738"/>
                </a:lnTo>
                <a:lnTo>
                  <a:pt x="21069" y="60655"/>
                </a:lnTo>
                <a:lnTo>
                  <a:pt x="3187" y="29768"/>
                </a:lnTo>
                <a:lnTo>
                  <a:pt x="3187" y="0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1" name="object 781"/>
          <p:cNvSpPr/>
          <p:nvPr/>
        </p:nvSpPr>
        <p:spPr>
          <a:xfrm>
            <a:off x="1620568" y="8668318"/>
            <a:ext cx="29387" cy="65049"/>
          </a:xfrm>
          <a:custGeom>
            <a:avLst/>
            <a:gdLst/>
            <a:ahLst/>
            <a:cxnLst/>
            <a:rect l="l" t="t" r="r" b="b"/>
            <a:pathLst>
              <a:path w="29387" h="65049">
                <a:moveTo>
                  <a:pt x="749" y="0"/>
                </a:moveTo>
                <a:lnTo>
                  <a:pt x="0" y="6464"/>
                </a:lnTo>
                <a:lnTo>
                  <a:pt x="1409" y="21805"/>
                </a:lnTo>
                <a:lnTo>
                  <a:pt x="4584" y="34823"/>
                </a:lnTo>
                <a:lnTo>
                  <a:pt x="17792" y="57378"/>
                </a:lnTo>
                <a:lnTo>
                  <a:pt x="25920" y="64020"/>
                </a:lnTo>
                <a:lnTo>
                  <a:pt x="29387" y="65049"/>
                </a:lnTo>
                <a:lnTo>
                  <a:pt x="27889" y="57378"/>
                </a:lnTo>
                <a:lnTo>
                  <a:pt x="20878" y="51104"/>
                </a:lnTo>
                <a:lnTo>
                  <a:pt x="2997" y="20218"/>
                </a:lnTo>
                <a:lnTo>
                  <a:pt x="1968" y="88"/>
                </a:lnTo>
                <a:lnTo>
                  <a:pt x="749" y="0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2" name="object 782"/>
          <p:cNvSpPr/>
          <p:nvPr/>
        </p:nvSpPr>
        <p:spPr>
          <a:xfrm>
            <a:off x="1620573" y="8839146"/>
            <a:ext cx="30695" cy="75158"/>
          </a:xfrm>
          <a:custGeom>
            <a:avLst/>
            <a:gdLst/>
            <a:ahLst/>
            <a:cxnLst/>
            <a:rect l="l" t="t" r="r" b="b"/>
            <a:pathLst>
              <a:path w="30695" h="75158">
                <a:moveTo>
                  <a:pt x="3174" y="0"/>
                </a:moveTo>
                <a:lnTo>
                  <a:pt x="1308" y="4203"/>
                </a:lnTo>
                <a:lnTo>
                  <a:pt x="0" y="14592"/>
                </a:lnTo>
                <a:lnTo>
                  <a:pt x="1396" y="31534"/>
                </a:lnTo>
                <a:lnTo>
                  <a:pt x="4584" y="44640"/>
                </a:lnTo>
                <a:lnTo>
                  <a:pt x="17779" y="65506"/>
                </a:lnTo>
                <a:lnTo>
                  <a:pt x="29857" y="75158"/>
                </a:lnTo>
                <a:lnTo>
                  <a:pt x="30695" y="73748"/>
                </a:lnTo>
                <a:lnTo>
                  <a:pt x="28359" y="66725"/>
                </a:lnTo>
                <a:lnTo>
                  <a:pt x="21056" y="60642"/>
                </a:lnTo>
                <a:lnTo>
                  <a:pt x="2895" y="29946"/>
                </a:lnTo>
                <a:lnTo>
                  <a:pt x="3174" y="0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3" name="object 783"/>
          <p:cNvSpPr/>
          <p:nvPr/>
        </p:nvSpPr>
        <p:spPr>
          <a:xfrm>
            <a:off x="2392391" y="9559387"/>
            <a:ext cx="76098" cy="79844"/>
          </a:xfrm>
          <a:custGeom>
            <a:avLst/>
            <a:gdLst/>
            <a:ahLst/>
            <a:cxnLst/>
            <a:rect l="l" t="t" r="r" b="b"/>
            <a:pathLst>
              <a:path w="76098" h="79844">
                <a:moveTo>
                  <a:pt x="76098" y="79844"/>
                </a:moveTo>
                <a:lnTo>
                  <a:pt x="76009" y="749"/>
                </a:lnTo>
                <a:lnTo>
                  <a:pt x="53352" y="0"/>
                </a:lnTo>
                <a:lnTo>
                  <a:pt x="6083" y="101"/>
                </a:lnTo>
                <a:lnTo>
                  <a:pt x="0" y="381"/>
                </a:lnTo>
                <a:lnTo>
                  <a:pt x="101" y="79654"/>
                </a:lnTo>
                <a:lnTo>
                  <a:pt x="76098" y="79844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4" name="object 784"/>
          <p:cNvSpPr/>
          <p:nvPr/>
        </p:nvSpPr>
        <p:spPr>
          <a:xfrm>
            <a:off x="2240661" y="9640836"/>
            <a:ext cx="61874" cy="47790"/>
          </a:xfrm>
          <a:custGeom>
            <a:avLst/>
            <a:gdLst/>
            <a:ahLst/>
            <a:cxnLst/>
            <a:rect l="l" t="t" r="r" b="b"/>
            <a:pathLst>
              <a:path w="61874" h="47790">
                <a:moveTo>
                  <a:pt x="0" y="47790"/>
                </a:moveTo>
                <a:lnTo>
                  <a:pt x="61874" y="47790"/>
                </a:lnTo>
                <a:lnTo>
                  <a:pt x="61874" y="0"/>
                </a:lnTo>
                <a:lnTo>
                  <a:pt x="0" y="0"/>
                </a:lnTo>
                <a:lnTo>
                  <a:pt x="0" y="47790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5" name="object 785"/>
          <p:cNvSpPr/>
          <p:nvPr/>
        </p:nvSpPr>
        <p:spPr>
          <a:xfrm>
            <a:off x="2642581" y="7830880"/>
            <a:ext cx="8153" cy="56527"/>
          </a:xfrm>
          <a:custGeom>
            <a:avLst/>
            <a:gdLst/>
            <a:ahLst/>
            <a:cxnLst/>
            <a:rect l="l" t="t" r="r" b="b"/>
            <a:pathLst>
              <a:path w="8153" h="56527">
                <a:moveTo>
                  <a:pt x="8153" y="0"/>
                </a:moveTo>
                <a:lnTo>
                  <a:pt x="0" y="1587"/>
                </a:lnTo>
                <a:lnTo>
                  <a:pt x="1041" y="3276"/>
                </a:lnTo>
                <a:lnTo>
                  <a:pt x="6464" y="56438"/>
                </a:lnTo>
                <a:lnTo>
                  <a:pt x="8051" y="56527"/>
                </a:lnTo>
                <a:lnTo>
                  <a:pt x="8153" y="0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6" name="object 786"/>
          <p:cNvSpPr/>
          <p:nvPr/>
        </p:nvSpPr>
        <p:spPr>
          <a:xfrm>
            <a:off x="2774186" y="7830875"/>
            <a:ext cx="3657" cy="22186"/>
          </a:xfrm>
          <a:custGeom>
            <a:avLst/>
            <a:gdLst/>
            <a:ahLst/>
            <a:cxnLst/>
            <a:rect l="l" t="t" r="r" b="b"/>
            <a:pathLst>
              <a:path w="3657" h="22186">
                <a:moveTo>
                  <a:pt x="0" y="1409"/>
                </a:moveTo>
                <a:lnTo>
                  <a:pt x="88" y="22186"/>
                </a:lnTo>
                <a:lnTo>
                  <a:pt x="2997" y="20688"/>
                </a:lnTo>
                <a:lnTo>
                  <a:pt x="3657" y="19291"/>
                </a:lnTo>
                <a:lnTo>
                  <a:pt x="3467" y="0"/>
                </a:lnTo>
                <a:lnTo>
                  <a:pt x="0" y="1409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7" name="object 787"/>
          <p:cNvSpPr/>
          <p:nvPr/>
        </p:nvSpPr>
        <p:spPr>
          <a:xfrm>
            <a:off x="2650262" y="9400641"/>
            <a:ext cx="4864" cy="181876"/>
          </a:xfrm>
          <a:custGeom>
            <a:avLst/>
            <a:gdLst/>
            <a:ahLst/>
            <a:cxnLst/>
            <a:rect l="l" t="t" r="r" b="b"/>
            <a:pathLst>
              <a:path w="4864" h="181876">
                <a:moveTo>
                  <a:pt x="3086" y="105117"/>
                </a:moveTo>
                <a:lnTo>
                  <a:pt x="1968" y="101"/>
                </a:lnTo>
                <a:lnTo>
                  <a:pt x="381" y="0"/>
                </a:lnTo>
                <a:lnTo>
                  <a:pt x="0" y="159219"/>
                </a:lnTo>
                <a:lnTo>
                  <a:pt x="279" y="181787"/>
                </a:lnTo>
                <a:lnTo>
                  <a:pt x="1968" y="181876"/>
                </a:lnTo>
                <a:lnTo>
                  <a:pt x="4673" y="126085"/>
                </a:lnTo>
                <a:lnTo>
                  <a:pt x="4864" y="66370"/>
                </a:lnTo>
                <a:lnTo>
                  <a:pt x="3086" y="105117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8" name="object 788"/>
          <p:cNvSpPr/>
          <p:nvPr/>
        </p:nvSpPr>
        <p:spPr>
          <a:xfrm>
            <a:off x="2639501" y="9379120"/>
            <a:ext cx="14503" cy="21247"/>
          </a:xfrm>
          <a:custGeom>
            <a:avLst/>
            <a:gdLst/>
            <a:ahLst/>
            <a:cxnLst/>
            <a:rect l="l" t="t" r="r" b="b"/>
            <a:pathLst>
              <a:path w="14503" h="21247">
                <a:moveTo>
                  <a:pt x="14033" y="0"/>
                </a:moveTo>
                <a:lnTo>
                  <a:pt x="749" y="17500"/>
                </a:lnTo>
                <a:lnTo>
                  <a:pt x="0" y="21247"/>
                </a:lnTo>
                <a:lnTo>
                  <a:pt x="6172" y="21247"/>
                </a:lnTo>
                <a:lnTo>
                  <a:pt x="11887" y="8978"/>
                </a:lnTo>
                <a:lnTo>
                  <a:pt x="12814" y="8229"/>
                </a:lnTo>
                <a:lnTo>
                  <a:pt x="14503" y="3365"/>
                </a:lnTo>
                <a:lnTo>
                  <a:pt x="14033" y="0"/>
                </a:lnTo>
                <a:close/>
              </a:path>
            </a:pathLst>
          </a:custGeom>
          <a:solidFill>
            <a:srgbClr val="A6A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9" name="object 789"/>
          <p:cNvSpPr/>
          <p:nvPr/>
        </p:nvSpPr>
        <p:spPr>
          <a:xfrm>
            <a:off x="2658309" y="7806367"/>
            <a:ext cx="2146" cy="12712"/>
          </a:xfrm>
          <a:custGeom>
            <a:avLst/>
            <a:gdLst/>
            <a:ahLst/>
            <a:cxnLst/>
            <a:rect l="l" t="t" r="r" b="b"/>
            <a:pathLst>
              <a:path w="2146" h="12712">
                <a:moveTo>
                  <a:pt x="0" y="1206"/>
                </a:moveTo>
                <a:lnTo>
                  <a:pt x="469" y="12712"/>
                </a:lnTo>
                <a:lnTo>
                  <a:pt x="2146" y="12712"/>
                </a:lnTo>
                <a:lnTo>
                  <a:pt x="2146" y="0"/>
                </a:lnTo>
                <a:lnTo>
                  <a:pt x="0" y="1206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0" name="object 790"/>
          <p:cNvSpPr/>
          <p:nvPr/>
        </p:nvSpPr>
        <p:spPr>
          <a:xfrm>
            <a:off x="1848020" y="8271744"/>
            <a:ext cx="54470" cy="104914"/>
          </a:xfrm>
          <a:custGeom>
            <a:avLst/>
            <a:gdLst/>
            <a:ahLst/>
            <a:cxnLst/>
            <a:rect l="l" t="t" r="r" b="b"/>
            <a:pathLst>
              <a:path w="54470" h="104914">
                <a:moveTo>
                  <a:pt x="19837" y="4203"/>
                </a:moveTo>
                <a:lnTo>
                  <a:pt x="21805" y="0"/>
                </a:lnTo>
                <a:lnTo>
                  <a:pt x="19088" y="177"/>
                </a:lnTo>
                <a:lnTo>
                  <a:pt x="14122" y="3086"/>
                </a:lnTo>
                <a:lnTo>
                  <a:pt x="13385" y="4673"/>
                </a:lnTo>
                <a:lnTo>
                  <a:pt x="12623" y="8318"/>
                </a:lnTo>
                <a:lnTo>
                  <a:pt x="7670" y="11226"/>
                </a:lnTo>
                <a:lnTo>
                  <a:pt x="6921" y="14224"/>
                </a:lnTo>
                <a:lnTo>
                  <a:pt x="3556" y="17678"/>
                </a:lnTo>
                <a:lnTo>
                  <a:pt x="0" y="34899"/>
                </a:lnTo>
                <a:lnTo>
                  <a:pt x="88" y="47447"/>
                </a:lnTo>
                <a:lnTo>
                  <a:pt x="1587" y="54089"/>
                </a:lnTo>
                <a:lnTo>
                  <a:pt x="11417" y="70192"/>
                </a:lnTo>
                <a:lnTo>
                  <a:pt x="36220" y="97142"/>
                </a:lnTo>
                <a:lnTo>
                  <a:pt x="54470" y="104914"/>
                </a:lnTo>
                <a:lnTo>
                  <a:pt x="49136" y="92748"/>
                </a:lnTo>
                <a:lnTo>
                  <a:pt x="43141" y="84505"/>
                </a:lnTo>
                <a:lnTo>
                  <a:pt x="29476" y="76555"/>
                </a:lnTo>
                <a:lnTo>
                  <a:pt x="13284" y="61950"/>
                </a:lnTo>
                <a:lnTo>
                  <a:pt x="6451" y="49136"/>
                </a:lnTo>
                <a:lnTo>
                  <a:pt x="4953" y="40894"/>
                </a:lnTo>
                <a:lnTo>
                  <a:pt x="4864" y="28346"/>
                </a:lnTo>
                <a:lnTo>
                  <a:pt x="10007" y="15621"/>
                </a:lnTo>
                <a:lnTo>
                  <a:pt x="19837" y="4203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1" name="object 791"/>
          <p:cNvSpPr/>
          <p:nvPr/>
        </p:nvSpPr>
        <p:spPr>
          <a:xfrm>
            <a:off x="1848012" y="8447048"/>
            <a:ext cx="55511" cy="109143"/>
          </a:xfrm>
          <a:custGeom>
            <a:avLst/>
            <a:gdLst/>
            <a:ahLst/>
            <a:cxnLst/>
            <a:rect l="l" t="t" r="r" b="b"/>
            <a:pathLst>
              <a:path w="55511" h="109143">
                <a:moveTo>
                  <a:pt x="3848" y="22745"/>
                </a:moveTo>
                <a:lnTo>
                  <a:pt x="0" y="38468"/>
                </a:lnTo>
                <a:lnTo>
                  <a:pt x="101" y="51015"/>
                </a:lnTo>
                <a:lnTo>
                  <a:pt x="1777" y="59067"/>
                </a:lnTo>
                <a:lnTo>
                  <a:pt x="9829" y="72262"/>
                </a:lnTo>
                <a:lnTo>
                  <a:pt x="24625" y="90042"/>
                </a:lnTo>
                <a:lnTo>
                  <a:pt x="29209" y="93510"/>
                </a:lnTo>
                <a:lnTo>
                  <a:pt x="34442" y="100990"/>
                </a:lnTo>
                <a:lnTo>
                  <a:pt x="47269" y="106337"/>
                </a:lnTo>
                <a:lnTo>
                  <a:pt x="55511" y="109143"/>
                </a:lnTo>
                <a:lnTo>
                  <a:pt x="50825" y="99593"/>
                </a:lnTo>
                <a:lnTo>
                  <a:pt x="45580" y="91820"/>
                </a:lnTo>
                <a:lnTo>
                  <a:pt x="44932" y="89293"/>
                </a:lnTo>
                <a:lnTo>
                  <a:pt x="31076" y="81813"/>
                </a:lnTo>
                <a:lnTo>
                  <a:pt x="11607" y="63931"/>
                </a:lnTo>
                <a:lnTo>
                  <a:pt x="8331" y="59067"/>
                </a:lnTo>
                <a:lnTo>
                  <a:pt x="4965" y="46240"/>
                </a:lnTo>
                <a:lnTo>
                  <a:pt x="4864" y="33604"/>
                </a:lnTo>
                <a:lnTo>
                  <a:pt x="10020" y="19189"/>
                </a:lnTo>
                <a:lnTo>
                  <a:pt x="26682" y="88"/>
                </a:lnTo>
                <a:lnTo>
                  <a:pt x="23304" y="0"/>
                </a:lnTo>
                <a:lnTo>
                  <a:pt x="17322" y="7023"/>
                </a:lnTo>
                <a:lnTo>
                  <a:pt x="10388" y="12636"/>
                </a:lnTo>
                <a:lnTo>
                  <a:pt x="8610" y="16281"/>
                </a:lnTo>
                <a:lnTo>
                  <a:pt x="5994" y="17970"/>
                </a:lnTo>
                <a:lnTo>
                  <a:pt x="3657" y="21348"/>
                </a:lnTo>
                <a:lnTo>
                  <a:pt x="3848" y="22745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2" name="object 792"/>
          <p:cNvSpPr/>
          <p:nvPr/>
        </p:nvSpPr>
        <p:spPr>
          <a:xfrm>
            <a:off x="1848022" y="8627231"/>
            <a:ext cx="54368" cy="109131"/>
          </a:xfrm>
          <a:custGeom>
            <a:avLst/>
            <a:gdLst/>
            <a:ahLst/>
            <a:cxnLst/>
            <a:rect l="l" t="t" r="r" b="b"/>
            <a:pathLst>
              <a:path w="54368" h="109131">
                <a:moveTo>
                  <a:pt x="20586" y="7391"/>
                </a:moveTo>
                <a:lnTo>
                  <a:pt x="24980" y="838"/>
                </a:lnTo>
                <a:lnTo>
                  <a:pt x="21704" y="0"/>
                </a:lnTo>
                <a:lnTo>
                  <a:pt x="19088" y="1117"/>
                </a:lnTo>
                <a:lnTo>
                  <a:pt x="13474" y="8699"/>
                </a:lnTo>
                <a:lnTo>
                  <a:pt x="13195" y="11226"/>
                </a:lnTo>
                <a:lnTo>
                  <a:pt x="8699" y="14604"/>
                </a:lnTo>
                <a:lnTo>
                  <a:pt x="6921" y="18249"/>
                </a:lnTo>
                <a:lnTo>
                  <a:pt x="3644" y="21716"/>
                </a:lnTo>
                <a:lnTo>
                  <a:pt x="0" y="38938"/>
                </a:lnTo>
                <a:lnTo>
                  <a:pt x="88" y="51473"/>
                </a:lnTo>
                <a:lnTo>
                  <a:pt x="1587" y="58026"/>
                </a:lnTo>
                <a:lnTo>
                  <a:pt x="11417" y="74218"/>
                </a:lnTo>
                <a:lnTo>
                  <a:pt x="36220" y="101180"/>
                </a:lnTo>
                <a:lnTo>
                  <a:pt x="54368" y="109131"/>
                </a:lnTo>
                <a:lnTo>
                  <a:pt x="50723" y="100050"/>
                </a:lnTo>
                <a:lnTo>
                  <a:pt x="43141" y="88544"/>
                </a:lnTo>
                <a:lnTo>
                  <a:pt x="29476" y="80581"/>
                </a:lnTo>
                <a:lnTo>
                  <a:pt x="13195" y="65989"/>
                </a:lnTo>
                <a:lnTo>
                  <a:pt x="6451" y="53162"/>
                </a:lnTo>
                <a:lnTo>
                  <a:pt x="4953" y="44919"/>
                </a:lnTo>
                <a:lnTo>
                  <a:pt x="4864" y="32384"/>
                </a:lnTo>
                <a:lnTo>
                  <a:pt x="10007" y="19646"/>
                </a:lnTo>
                <a:lnTo>
                  <a:pt x="20586" y="7391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3" name="object 793"/>
          <p:cNvSpPr/>
          <p:nvPr/>
        </p:nvSpPr>
        <p:spPr>
          <a:xfrm>
            <a:off x="1848021" y="8810119"/>
            <a:ext cx="56057" cy="106705"/>
          </a:xfrm>
          <a:custGeom>
            <a:avLst/>
            <a:gdLst/>
            <a:ahLst/>
            <a:cxnLst/>
            <a:rect l="l" t="t" r="r" b="b"/>
            <a:pathLst>
              <a:path w="56057" h="106705">
                <a:moveTo>
                  <a:pt x="8318" y="55511"/>
                </a:moveTo>
                <a:lnTo>
                  <a:pt x="4952" y="42684"/>
                </a:lnTo>
                <a:lnTo>
                  <a:pt x="4864" y="30048"/>
                </a:lnTo>
                <a:lnTo>
                  <a:pt x="10007" y="15633"/>
                </a:lnTo>
                <a:lnTo>
                  <a:pt x="19088" y="5245"/>
                </a:lnTo>
                <a:lnTo>
                  <a:pt x="23291" y="0"/>
                </a:lnTo>
                <a:lnTo>
                  <a:pt x="20777" y="190"/>
                </a:lnTo>
                <a:lnTo>
                  <a:pt x="17310" y="3467"/>
                </a:lnTo>
                <a:lnTo>
                  <a:pt x="10388" y="9080"/>
                </a:lnTo>
                <a:lnTo>
                  <a:pt x="8597" y="12738"/>
                </a:lnTo>
                <a:lnTo>
                  <a:pt x="5981" y="14414"/>
                </a:lnTo>
                <a:lnTo>
                  <a:pt x="3644" y="17792"/>
                </a:lnTo>
                <a:lnTo>
                  <a:pt x="3835" y="19189"/>
                </a:lnTo>
                <a:lnTo>
                  <a:pt x="0" y="34912"/>
                </a:lnTo>
                <a:lnTo>
                  <a:pt x="88" y="47459"/>
                </a:lnTo>
                <a:lnTo>
                  <a:pt x="1777" y="55511"/>
                </a:lnTo>
                <a:lnTo>
                  <a:pt x="9817" y="68605"/>
                </a:lnTo>
                <a:lnTo>
                  <a:pt x="19735" y="81534"/>
                </a:lnTo>
                <a:lnTo>
                  <a:pt x="37896" y="98844"/>
                </a:lnTo>
                <a:lnTo>
                  <a:pt x="56057" y="106705"/>
                </a:lnTo>
                <a:lnTo>
                  <a:pt x="53162" y="101282"/>
                </a:lnTo>
                <a:lnTo>
                  <a:pt x="53720" y="99314"/>
                </a:lnTo>
                <a:lnTo>
                  <a:pt x="43332" y="86017"/>
                </a:lnTo>
                <a:lnTo>
                  <a:pt x="31076" y="78257"/>
                </a:lnTo>
                <a:lnTo>
                  <a:pt x="11417" y="60566"/>
                </a:lnTo>
                <a:lnTo>
                  <a:pt x="8318" y="55511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4" name="object 794"/>
          <p:cNvSpPr/>
          <p:nvPr/>
        </p:nvSpPr>
        <p:spPr>
          <a:xfrm>
            <a:off x="1848021" y="8989274"/>
            <a:ext cx="54381" cy="106603"/>
          </a:xfrm>
          <a:custGeom>
            <a:avLst/>
            <a:gdLst/>
            <a:ahLst/>
            <a:cxnLst/>
            <a:rect l="l" t="t" r="r" b="b"/>
            <a:pathLst>
              <a:path w="54381" h="106603">
                <a:moveTo>
                  <a:pt x="13195" y="74790"/>
                </a:moveTo>
                <a:lnTo>
                  <a:pt x="29476" y="91071"/>
                </a:lnTo>
                <a:lnTo>
                  <a:pt x="34721" y="98564"/>
                </a:lnTo>
                <a:lnTo>
                  <a:pt x="54381" y="106603"/>
                </a:lnTo>
                <a:lnTo>
                  <a:pt x="52031" y="97815"/>
                </a:lnTo>
                <a:lnTo>
                  <a:pt x="42951" y="86207"/>
                </a:lnTo>
                <a:lnTo>
                  <a:pt x="29476" y="78066"/>
                </a:lnTo>
                <a:lnTo>
                  <a:pt x="11607" y="61772"/>
                </a:lnTo>
                <a:lnTo>
                  <a:pt x="6451" y="50634"/>
                </a:lnTo>
                <a:lnTo>
                  <a:pt x="4953" y="42405"/>
                </a:lnTo>
                <a:lnTo>
                  <a:pt x="4864" y="29768"/>
                </a:lnTo>
                <a:lnTo>
                  <a:pt x="10007" y="17030"/>
                </a:lnTo>
                <a:lnTo>
                  <a:pt x="23393" y="1028"/>
                </a:lnTo>
                <a:lnTo>
                  <a:pt x="23482" y="0"/>
                </a:lnTo>
                <a:lnTo>
                  <a:pt x="18618" y="939"/>
                </a:lnTo>
                <a:lnTo>
                  <a:pt x="15062" y="4584"/>
                </a:lnTo>
                <a:lnTo>
                  <a:pt x="14871" y="7111"/>
                </a:lnTo>
                <a:lnTo>
                  <a:pt x="8699" y="12166"/>
                </a:lnTo>
                <a:lnTo>
                  <a:pt x="5232" y="15913"/>
                </a:lnTo>
                <a:lnTo>
                  <a:pt x="5422" y="17322"/>
                </a:lnTo>
                <a:lnTo>
                  <a:pt x="0" y="36410"/>
                </a:lnTo>
                <a:lnTo>
                  <a:pt x="88" y="48958"/>
                </a:lnTo>
                <a:lnTo>
                  <a:pt x="1587" y="55498"/>
                </a:lnTo>
                <a:lnTo>
                  <a:pt x="13195" y="74790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5" name="object 795"/>
          <p:cNvSpPr/>
          <p:nvPr/>
        </p:nvSpPr>
        <p:spPr>
          <a:xfrm>
            <a:off x="2782519" y="9400368"/>
            <a:ext cx="3174" cy="182054"/>
          </a:xfrm>
          <a:custGeom>
            <a:avLst/>
            <a:gdLst/>
            <a:ahLst/>
            <a:cxnLst/>
            <a:rect l="l" t="t" r="r" b="b"/>
            <a:pathLst>
              <a:path w="3175" h="182054">
                <a:moveTo>
                  <a:pt x="3175" y="182054"/>
                </a:moveTo>
                <a:lnTo>
                  <a:pt x="3086" y="0"/>
                </a:lnTo>
                <a:lnTo>
                  <a:pt x="2057" y="558"/>
                </a:lnTo>
                <a:lnTo>
                  <a:pt x="1117" y="105663"/>
                </a:lnTo>
                <a:lnTo>
                  <a:pt x="0" y="182054"/>
                </a:lnTo>
                <a:lnTo>
                  <a:pt x="3175" y="182054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6" name="object 796"/>
          <p:cNvSpPr/>
          <p:nvPr/>
        </p:nvSpPr>
        <p:spPr>
          <a:xfrm>
            <a:off x="2167475" y="8167563"/>
            <a:ext cx="249250" cy="1471663"/>
          </a:xfrm>
          <a:custGeom>
            <a:avLst/>
            <a:gdLst/>
            <a:ahLst/>
            <a:cxnLst/>
            <a:rect l="l" t="t" r="r" b="b"/>
            <a:pathLst>
              <a:path w="249250" h="1471663">
                <a:moveTo>
                  <a:pt x="36779" y="311492"/>
                </a:moveTo>
                <a:lnTo>
                  <a:pt x="47548" y="289687"/>
                </a:lnTo>
                <a:lnTo>
                  <a:pt x="55410" y="282575"/>
                </a:lnTo>
                <a:lnTo>
                  <a:pt x="64388" y="274066"/>
                </a:lnTo>
                <a:lnTo>
                  <a:pt x="68325" y="272656"/>
                </a:lnTo>
                <a:lnTo>
                  <a:pt x="78066" y="267792"/>
                </a:lnTo>
                <a:lnTo>
                  <a:pt x="81800" y="265353"/>
                </a:lnTo>
                <a:lnTo>
                  <a:pt x="189814" y="265442"/>
                </a:lnTo>
                <a:lnTo>
                  <a:pt x="205079" y="266471"/>
                </a:lnTo>
                <a:lnTo>
                  <a:pt x="197954" y="263855"/>
                </a:lnTo>
                <a:lnTo>
                  <a:pt x="117563" y="262267"/>
                </a:lnTo>
                <a:lnTo>
                  <a:pt x="193090" y="261137"/>
                </a:lnTo>
                <a:lnTo>
                  <a:pt x="193090" y="232879"/>
                </a:lnTo>
                <a:lnTo>
                  <a:pt x="112217" y="231089"/>
                </a:lnTo>
                <a:lnTo>
                  <a:pt x="79082" y="228104"/>
                </a:lnTo>
                <a:lnTo>
                  <a:pt x="61404" y="218186"/>
                </a:lnTo>
                <a:lnTo>
                  <a:pt x="54190" y="210032"/>
                </a:lnTo>
                <a:lnTo>
                  <a:pt x="151256" y="209384"/>
                </a:lnTo>
                <a:lnTo>
                  <a:pt x="151168" y="207886"/>
                </a:lnTo>
                <a:lnTo>
                  <a:pt x="142735" y="203581"/>
                </a:lnTo>
                <a:lnTo>
                  <a:pt x="46139" y="202552"/>
                </a:lnTo>
                <a:lnTo>
                  <a:pt x="36690" y="182613"/>
                </a:lnTo>
                <a:lnTo>
                  <a:pt x="36131" y="178676"/>
                </a:lnTo>
                <a:lnTo>
                  <a:pt x="34162" y="162763"/>
                </a:lnTo>
                <a:lnTo>
                  <a:pt x="33134" y="161836"/>
                </a:lnTo>
                <a:lnTo>
                  <a:pt x="33604" y="152095"/>
                </a:lnTo>
                <a:lnTo>
                  <a:pt x="34531" y="147789"/>
                </a:lnTo>
                <a:lnTo>
                  <a:pt x="36779" y="132537"/>
                </a:lnTo>
                <a:lnTo>
                  <a:pt x="47548" y="110731"/>
                </a:lnTo>
                <a:lnTo>
                  <a:pt x="57099" y="102019"/>
                </a:lnTo>
                <a:lnTo>
                  <a:pt x="60655" y="96215"/>
                </a:lnTo>
                <a:lnTo>
                  <a:pt x="66636" y="93789"/>
                </a:lnTo>
                <a:lnTo>
                  <a:pt x="79654" y="87134"/>
                </a:lnTo>
                <a:lnTo>
                  <a:pt x="201802" y="85928"/>
                </a:lnTo>
                <a:lnTo>
                  <a:pt x="201053" y="85077"/>
                </a:lnTo>
                <a:lnTo>
                  <a:pt x="107822" y="83299"/>
                </a:lnTo>
                <a:lnTo>
                  <a:pt x="193090" y="82270"/>
                </a:lnTo>
                <a:lnTo>
                  <a:pt x="194030" y="1308"/>
                </a:lnTo>
                <a:lnTo>
                  <a:pt x="193662" y="0"/>
                </a:lnTo>
                <a:lnTo>
                  <a:pt x="0" y="88"/>
                </a:lnTo>
                <a:lnTo>
                  <a:pt x="0" y="1471663"/>
                </a:lnTo>
                <a:lnTo>
                  <a:pt x="193090" y="1471485"/>
                </a:lnTo>
                <a:lnTo>
                  <a:pt x="193090" y="951903"/>
                </a:lnTo>
                <a:lnTo>
                  <a:pt x="110629" y="950125"/>
                </a:lnTo>
                <a:lnTo>
                  <a:pt x="90601" y="948728"/>
                </a:lnTo>
                <a:lnTo>
                  <a:pt x="79082" y="947140"/>
                </a:lnTo>
                <a:lnTo>
                  <a:pt x="61404" y="937209"/>
                </a:lnTo>
                <a:lnTo>
                  <a:pt x="54190" y="929068"/>
                </a:lnTo>
                <a:lnTo>
                  <a:pt x="151256" y="928509"/>
                </a:lnTo>
                <a:lnTo>
                  <a:pt x="149847" y="926642"/>
                </a:lnTo>
                <a:lnTo>
                  <a:pt x="142735" y="922616"/>
                </a:lnTo>
                <a:lnTo>
                  <a:pt x="46139" y="921588"/>
                </a:lnTo>
                <a:lnTo>
                  <a:pt x="36690" y="901649"/>
                </a:lnTo>
                <a:lnTo>
                  <a:pt x="36131" y="897712"/>
                </a:lnTo>
                <a:lnTo>
                  <a:pt x="34442" y="883208"/>
                </a:lnTo>
                <a:lnTo>
                  <a:pt x="33604" y="882078"/>
                </a:lnTo>
                <a:lnTo>
                  <a:pt x="33604" y="871131"/>
                </a:lnTo>
                <a:lnTo>
                  <a:pt x="34531" y="866825"/>
                </a:lnTo>
                <a:lnTo>
                  <a:pt x="36779" y="851573"/>
                </a:lnTo>
                <a:lnTo>
                  <a:pt x="47548" y="829754"/>
                </a:lnTo>
                <a:lnTo>
                  <a:pt x="55410" y="822642"/>
                </a:lnTo>
                <a:lnTo>
                  <a:pt x="62712" y="814133"/>
                </a:lnTo>
                <a:lnTo>
                  <a:pt x="66725" y="812812"/>
                </a:lnTo>
                <a:lnTo>
                  <a:pt x="76466" y="807859"/>
                </a:lnTo>
                <a:lnTo>
                  <a:pt x="80124" y="805421"/>
                </a:lnTo>
                <a:lnTo>
                  <a:pt x="199555" y="805522"/>
                </a:lnTo>
                <a:lnTo>
                  <a:pt x="206108" y="807110"/>
                </a:lnTo>
                <a:lnTo>
                  <a:pt x="219303" y="816749"/>
                </a:lnTo>
                <a:lnTo>
                  <a:pt x="230530" y="833132"/>
                </a:lnTo>
                <a:lnTo>
                  <a:pt x="233718" y="857656"/>
                </a:lnTo>
                <a:lnTo>
                  <a:pt x="233718" y="879271"/>
                </a:lnTo>
                <a:lnTo>
                  <a:pt x="231470" y="901090"/>
                </a:lnTo>
                <a:lnTo>
                  <a:pt x="232498" y="902868"/>
                </a:lnTo>
                <a:lnTo>
                  <a:pt x="237921" y="896493"/>
                </a:lnTo>
                <a:lnTo>
                  <a:pt x="242887" y="890041"/>
                </a:lnTo>
                <a:lnTo>
                  <a:pt x="243827" y="889660"/>
                </a:lnTo>
                <a:lnTo>
                  <a:pt x="247662" y="880211"/>
                </a:lnTo>
                <a:lnTo>
                  <a:pt x="249250" y="861961"/>
                </a:lnTo>
                <a:lnTo>
                  <a:pt x="245135" y="836409"/>
                </a:lnTo>
                <a:lnTo>
                  <a:pt x="237362" y="821436"/>
                </a:lnTo>
                <a:lnTo>
                  <a:pt x="232130" y="818438"/>
                </a:lnTo>
                <a:lnTo>
                  <a:pt x="231190" y="816559"/>
                </a:lnTo>
                <a:lnTo>
                  <a:pt x="223977" y="810387"/>
                </a:lnTo>
                <a:lnTo>
                  <a:pt x="201142" y="803922"/>
                </a:lnTo>
                <a:lnTo>
                  <a:pt x="109410" y="802335"/>
                </a:lnTo>
                <a:lnTo>
                  <a:pt x="193090" y="801306"/>
                </a:lnTo>
                <a:lnTo>
                  <a:pt x="193090" y="772947"/>
                </a:lnTo>
                <a:lnTo>
                  <a:pt x="118770" y="771169"/>
                </a:lnTo>
                <a:lnTo>
                  <a:pt x="82372" y="768261"/>
                </a:lnTo>
                <a:lnTo>
                  <a:pt x="61404" y="758253"/>
                </a:lnTo>
                <a:lnTo>
                  <a:pt x="52603" y="748512"/>
                </a:lnTo>
                <a:lnTo>
                  <a:pt x="148729" y="748804"/>
                </a:lnTo>
                <a:lnTo>
                  <a:pt x="149847" y="748144"/>
                </a:lnTo>
                <a:lnTo>
                  <a:pt x="144322" y="743648"/>
                </a:lnTo>
                <a:lnTo>
                  <a:pt x="46710" y="742061"/>
                </a:lnTo>
                <a:lnTo>
                  <a:pt x="36779" y="722680"/>
                </a:lnTo>
                <a:lnTo>
                  <a:pt x="36131" y="717156"/>
                </a:lnTo>
                <a:lnTo>
                  <a:pt x="34442" y="702564"/>
                </a:lnTo>
                <a:lnTo>
                  <a:pt x="33604" y="701433"/>
                </a:lnTo>
                <a:lnTo>
                  <a:pt x="33604" y="692162"/>
                </a:lnTo>
                <a:lnTo>
                  <a:pt x="34442" y="686181"/>
                </a:lnTo>
                <a:lnTo>
                  <a:pt x="36779" y="670928"/>
                </a:lnTo>
                <a:lnTo>
                  <a:pt x="50076" y="646772"/>
                </a:lnTo>
                <a:lnTo>
                  <a:pt x="55410" y="642099"/>
                </a:lnTo>
                <a:lnTo>
                  <a:pt x="64388" y="633577"/>
                </a:lnTo>
                <a:lnTo>
                  <a:pt x="68325" y="632167"/>
                </a:lnTo>
                <a:lnTo>
                  <a:pt x="78066" y="627303"/>
                </a:lnTo>
                <a:lnTo>
                  <a:pt x="81800" y="624865"/>
                </a:lnTo>
                <a:lnTo>
                  <a:pt x="188137" y="624967"/>
                </a:lnTo>
                <a:lnTo>
                  <a:pt x="205079" y="625995"/>
                </a:lnTo>
                <a:lnTo>
                  <a:pt x="197954" y="623366"/>
                </a:lnTo>
                <a:lnTo>
                  <a:pt x="117563" y="621690"/>
                </a:lnTo>
                <a:lnTo>
                  <a:pt x="193090" y="620661"/>
                </a:lnTo>
                <a:lnTo>
                  <a:pt x="193090" y="592391"/>
                </a:lnTo>
                <a:lnTo>
                  <a:pt x="110629" y="590613"/>
                </a:lnTo>
                <a:lnTo>
                  <a:pt x="79082" y="587616"/>
                </a:lnTo>
                <a:lnTo>
                  <a:pt x="61404" y="577697"/>
                </a:lnTo>
                <a:lnTo>
                  <a:pt x="54190" y="569556"/>
                </a:lnTo>
                <a:lnTo>
                  <a:pt x="151256" y="568896"/>
                </a:lnTo>
                <a:lnTo>
                  <a:pt x="150875" y="567677"/>
                </a:lnTo>
                <a:lnTo>
                  <a:pt x="142735" y="563092"/>
                </a:lnTo>
                <a:lnTo>
                  <a:pt x="46139" y="562063"/>
                </a:lnTo>
                <a:lnTo>
                  <a:pt x="36690" y="542124"/>
                </a:lnTo>
                <a:lnTo>
                  <a:pt x="36131" y="538200"/>
                </a:lnTo>
                <a:lnTo>
                  <a:pt x="34442" y="523697"/>
                </a:lnTo>
                <a:lnTo>
                  <a:pt x="33604" y="522566"/>
                </a:lnTo>
                <a:lnTo>
                  <a:pt x="33604" y="511619"/>
                </a:lnTo>
                <a:lnTo>
                  <a:pt x="34531" y="507314"/>
                </a:lnTo>
                <a:lnTo>
                  <a:pt x="36779" y="492048"/>
                </a:lnTo>
                <a:lnTo>
                  <a:pt x="47548" y="470242"/>
                </a:lnTo>
                <a:lnTo>
                  <a:pt x="57099" y="461543"/>
                </a:lnTo>
                <a:lnTo>
                  <a:pt x="60655" y="455739"/>
                </a:lnTo>
                <a:lnTo>
                  <a:pt x="66636" y="453301"/>
                </a:lnTo>
                <a:lnTo>
                  <a:pt x="76466" y="448335"/>
                </a:lnTo>
                <a:lnTo>
                  <a:pt x="80124" y="445909"/>
                </a:lnTo>
                <a:lnTo>
                  <a:pt x="199555" y="446100"/>
                </a:lnTo>
                <a:lnTo>
                  <a:pt x="206108" y="447687"/>
                </a:lnTo>
                <a:lnTo>
                  <a:pt x="220891" y="458914"/>
                </a:lnTo>
                <a:lnTo>
                  <a:pt x="230530" y="473608"/>
                </a:lnTo>
                <a:lnTo>
                  <a:pt x="233718" y="498132"/>
                </a:lnTo>
                <a:lnTo>
                  <a:pt x="232689" y="541655"/>
                </a:lnTo>
                <a:lnTo>
                  <a:pt x="235305" y="540905"/>
                </a:lnTo>
                <a:lnTo>
                  <a:pt x="242887" y="530517"/>
                </a:lnTo>
                <a:lnTo>
                  <a:pt x="243827" y="530237"/>
                </a:lnTo>
                <a:lnTo>
                  <a:pt x="247662" y="520687"/>
                </a:lnTo>
                <a:lnTo>
                  <a:pt x="249250" y="500761"/>
                </a:lnTo>
                <a:lnTo>
                  <a:pt x="245135" y="476885"/>
                </a:lnTo>
                <a:lnTo>
                  <a:pt x="237362" y="461911"/>
                </a:lnTo>
                <a:lnTo>
                  <a:pt x="232130" y="458914"/>
                </a:lnTo>
                <a:lnTo>
                  <a:pt x="231190" y="457047"/>
                </a:lnTo>
                <a:lnTo>
                  <a:pt x="223977" y="450862"/>
                </a:lnTo>
                <a:lnTo>
                  <a:pt x="201142" y="444411"/>
                </a:lnTo>
                <a:lnTo>
                  <a:pt x="109410" y="442823"/>
                </a:lnTo>
                <a:lnTo>
                  <a:pt x="193090" y="441782"/>
                </a:lnTo>
                <a:lnTo>
                  <a:pt x="193090" y="413423"/>
                </a:lnTo>
                <a:lnTo>
                  <a:pt x="120370" y="411746"/>
                </a:lnTo>
                <a:lnTo>
                  <a:pt x="84048" y="408660"/>
                </a:lnTo>
                <a:lnTo>
                  <a:pt x="74320" y="405384"/>
                </a:lnTo>
                <a:lnTo>
                  <a:pt x="59804" y="397141"/>
                </a:lnTo>
                <a:lnTo>
                  <a:pt x="52603" y="389001"/>
                </a:lnTo>
                <a:lnTo>
                  <a:pt x="150977" y="388531"/>
                </a:lnTo>
                <a:lnTo>
                  <a:pt x="150787" y="387121"/>
                </a:lnTo>
                <a:lnTo>
                  <a:pt x="144322" y="384136"/>
                </a:lnTo>
                <a:lnTo>
                  <a:pt x="46710" y="382536"/>
                </a:lnTo>
                <a:lnTo>
                  <a:pt x="36779" y="363169"/>
                </a:lnTo>
                <a:lnTo>
                  <a:pt x="36131" y="357644"/>
                </a:lnTo>
                <a:lnTo>
                  <a:pt x="34442" y="343128"/>
                </a:lnTo>
                <a:lnTo>
                  <a:pt x="33604" y="342011"/>
                </a:lnTo>
                <a:lnTo>
                  <a:pt x="33604" y="332651"/>
                </a:lnTo>
                <a:lnTo>
                  <a:pt x="34442" y="326656"/>
                </a:lnTo>
                <a:lnTo>
                  <a:pt x="36779" y="311492"/>
                </a:lnTo>
                <a:close/>
              </a:path>
            </a:pathLst>
          </a:custGeom>
          <a:solidFill>
            <a:srgbClr val="7779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7" name="object 797"/>
          <p:cNvSpPr/>
          <p:nvPr/>
        </p:nvSpPr>
        <p:spPr>
          <a:xfrm>
            <a:off x="1899025" y="8432812"/>
            <a:ext cx="8242" cy="1600"/>
          </a:xfrm>
          <a:custGeom>
            <a:avLst/>
            <a:gdLst/>
            <a:ahLst/>
            <a:cxnLst/>
            <a:rect l="l" t="t" r="r" b="b"/>
            <a:pathLst>
              <a:path w="8242" h="1600">
                <a:moveTo>
                  <a:pt x="0" y="850"/>
                </a:moveTo>
                <a:lnTo>
                  <a:pt x="1587" y="1600"/>
                </a:lnTo>
                <a:lnTo>
                  <a:pt x="8242" y="850"/>
                </a:lnTo>
                <a:lnTo>
                  <a:pt x="8242" y="0"/>
                </a:lnTo>
                <a:lnTo>
                  <a:pt x="0" y="850"/>
                </a:lnTo>
                <a:close/>
              </a:path>
            </a:pathLst>
          </a:custGeom>
          <a:solidFill>
            <a:srgbClr val="7779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8" name="object 798"/>
          <p:cNvSpPr/>
          <p:nvPr/>
        </p:nvSpPr>
        <p:spPr>
          <a:xfrm>
            <a:off x="1621311" y="8663355"/>
            <a:ext cx="1219" cy="5054"/>
          </a:xfrm>
          <a:custGeom>
            <a:avLst/>
            <a:gdLst/>
            <a:ahLst/>
            <a:cxnLst/>
            <a:rect l="l" t="t" r="r" b="b"/>
            <a:pathLst>
              <a:path w="1219" h="5054">
                <a:moveTo>
                  <a:pt x="0" y="4965"/>
                </a:moveTo>
                <a:lnTo>
                  <a:pt x="1219" y="5054"/>
                </a:lnTo>
                <a:lnTo>
                  <a:pt x="749" y="0"/>
                </a:lnTo>
                <a:lnTo>
                  <a:pt x="0" y="4965"/>
                </a:lnTo>
                <a:close/>
              </a:path>
            </a:pathLst>
          </a:custGeom>
          <a:solidFill>
            <a:srgbClr val="7779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9" name="object 799"/>
          <p:cNvSpPr/>
          <p:nvPr/>
        </p:nvSpPr>
        <p:spPr>
          <a:xfrm>
            <a:off x="1899025" y="8792331"/>
            <a:ext cx="8242" cy="1600"/>
          </a:xfrm>
          <a:custGeom>
            <a:avLst/>
            <a:gdLst/>
            <a:ahLst/>
            <a:cxnLst/>
            <a:rect l="l" t="t" r="r" b="b"/>
            <a:pathLst>
              <a:path w="8242" h="1600">
                <a:moveTo>
                  <a:pt x="0" y="850"/>
                </a:moveTo>
                <a:lnTo>
                  <a:pt x="1587" y="1600"/>
                </a:lnTo>
                <a:lnTo>
                  <a:pt x="8242" y="850"/>
                </a:lnTo>
                <a:lnTo>
                  <a:pt x="8242" y="0"/>
                </a:lnTo>
                <a:lnTo>
                  <a:pt x="0" y="850"/>
                </a:lnTo>
                <a:close/>
              </a:path>
            </a:pathLst>
          </a:custGeom>
          <a:solidFill>
            <a:srgbClr val="7779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0" name="object 800"/>
          <p:cNvSpPr/>
          <p:nvPr/>
        </p:nvSpPr>
        <p:spPr>
          <a:xfrm>
            <a:off x="2766136" y="9398871"/>
            <a:ext cx="6464" cy="183451"/>
          </a:xfrm>
          <a:custGeom>
            <a:avLst/>
            <a:gdLst/>
            <a:ahLst/>
            <a:cxnLst/>
            <a:rect l="l" t="t" r="r" b="b"/>
            <a:pathLst>
              <a:path w="6464" h="183451">
                <a:moveTo>
                  <a:pt x="381" y="558"/>
                </a:moveTo>
                <a:lnTo>
                  <a:pt x="0" y="183451"/>
                </a:lnTo>
                <a:lnTo>
                  <a:pt x="5994" y="183273"/>
                </a:lnTo>
                <a:lnTo>
                  <a:pt x="6464" y="1587"/>
                </a:lnTo>
                <a:lnTo>
                  <a:pt x="1308" y="0"/>
                </a:lnTo>
                <a:lnTo>
                  <a:pt x="381" y="558"/>
                </a:lnTo>
                <a:close/>
              </a:path>
            </a:pathLst>
          </a:custGeom>
          <a:solidFill>
            <a:srgbClr val="7779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1" name="object 801"/>
          <p:cNvSpPr/>
          <p:nvPr/>
        </p:nvSpPr>
        <p:spPr>
          <a:xfrm>
            <a:off x="2302537" y="9640727"/>
            <a:ext cx="605497" cy="47358"/>
          </a:xfrm>
          <a:custGeom>
            <a:avLst/>
            <a:gdLst/>
            <a:ahLst/>
            <a:cxnLst/>
            <a:rect l="l" t="t" r="r" b="b"/>
            <a:pathLst>
              <a:path w="605497" h="47358">
                <a:moveTo>
                  <a:pt x="605497" y="1968"/>
                </a:moveTo>
                <a:lnTo>
                  <a:pt x="605218" y="660"/>
                </a:lnTo>
                <a:lnTo>
                  <a:pt x="566191" y="0"/>
                </a:lnTo>
                <a:lnTo>
                  <a:pt x="248881" y="101"/>
                </a:lnTo>
                <a:lnTo>
                  <a:pt x="0" y="749"/>
                </a:lnTo>
                <a:lnTo>
                  <a:pt x="0" y="47269"/>
                </a:lnTo>
                <a:lnTo>
                  <a:pt x="605218" y="47358"/>
                </a:lnTo>
                <a:lnTo>
                  <a:pt x="605497" y="46050"/>
                </a:lnTo>
                <a:lnTo>
                  <a:pt x="605497" y="1968"/>
                </a:lnTo>
                <a:close/>
              </a:path>
            </a:pathLst>
          </a:custGeom>
          <a:solidFill>
            <a:srgbClr val="447A5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2" name="object 802"/>
          <p:cNvSpPr/>
          <p:nvPr/>
        </p:nvSpPr>
        <p:spPr>
          <a:xfrm>
            <a:off x="2361138" y="8167563"/>
            <a:ext cx="29565" cy="88544"/>
          </a:xfrm>
          <a:custGeom>
            <a:avLst/>
            <a:gdLst/>
            <a:ahLst/>
            <a:cxnLst/>
            <a:rect l="l" t="t" r="r" b="b"/>
            <a:pathLst>
              <a:path w="29565" h="88544">
                <a:moveTo>
                  <a:pt x="28727" y="279"/>
                </a:moveTo>
                <a:lnTo>
                  <a:pt x="0" y="0"/>
                </a:lnTo>
                <a:lnTo>
                  <a:pt x="368" y="1308"/>
                </a:lnTo>
                <a:lnTo>
                  <a:pt x="1015" y="1866"/>
                </a:lnTo>
                <a:lnTo>
                  <a:pt x="2057" y="82270"/>
                </a:lnTo>
                <a:lnTo>
                  <a:pt x="28638" y="88544"/>
                </a:lnTo>
                <a:lnTo>
                  <a:pt x="29565" y="84328"/>
                </a:lnTo>
                <a:lnTo>
                  <a:pt x="28727" y="27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3" name="object 803"/>
          <p:cNvSpPr/>
          <p:nvPr/>
        </p:nvSpPr>
        <p:spPr>
          <a:xfrm>
            <a:off x="2363190" y="8574439"/>
            <a:ext cx="27609" cy="41186"/>
          </a:xfrm>
          <a:custGeom>
            <a:avLst/>
            <a:gdLst/>
            <a:ahLst/>
            <a:cxnLst/>
            <a:rect l="l" t="t" r="r" b="b"/>
            <a:pathLst>
              <a:path w="27609" h="41186">
                <a:moveTo>
                  <a:pt x="0" y="34912"/>
                </a:moveTo>
                <a:lnTo>
                  <a:pt x="26581" y="41186"/>
                </a:lnTo>
                <a:lnTo>
                  <a:pt x="27520" y="36969"/>
                </a:lnTo>
                <a:lnTo>
                  <a:pt x="27609" y="2717"/>
                </a:lnTo>
                <a:lnTo>
                  <a:pt x="26492" y="88"/>
                </a:lnTo>
                <a:lnTo>
                  <a:pt x="23025" y="0"/>
                </a:lnTo>
                <a:lnTo>
                  <a:pt x="88" y="6642"/>
                </a:lnTo>
                <a:lnTo>
                  <a:pt x="0" y="3491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4" name="object 804"/>
          <p:cNvSpPr/>
          <p:nvPr/>
        </p:nvSpPr>
        <p:spPr>
          <a:xfrm>
            <a:off x="2363190" y="8933955"/>
            <a:ext cx="27609" cy="41186"/>
          </a:xfrm>
          <a:custGeom>
            <a:avLst/>
            <a:gdLst/>
            <a:ahLst/>
            <a:cxnLst/>
            <a:rect l="l" t="t" r="r" b="b"/>
            <a:pathLst>
              <a:path w="27609" h="41186">
                <a:moveTo>
                  <a:pt x="0" y="34912"/>
                </a:moveTo>
                <a:lnTo>
                  <a:pt x="26682" y="41186"/>
                </a:lnTo>
                <a:lnTo>
                  <a:pt x="27520" y="36969"/>
                </a:lnTo>
                <a:lnTo>
                  <a:pt x="27609" y="2717"/>
                </a:lnTo>
                <a:lnTo>
                  <a:pt x="26492" y="88"/>
                </a:lnTo>
                <a:lnTo>
                  <a:pt x="23025" y="0"/>
                </a:lnTo>
                <a:lnTo>
                  <a:pt x="88" y="6642"/>
                </a:lnTo>
                <a:lnTo>
                  <a:pt x="0" y="3491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5" name="object 805"/>
          <p:cNvSpPr/>
          <p:nvPr/>
        </p:nvSpPr>
        <p:spPr>
          <a:xfrm>
            <a:off x="2363188" y="9113198"/>
            <a:ext cx="35293" cy="525843"/>
          </a:xfrm>
          <a:custGeom>
            <a:avLst/>
            <a:gdLst/>
            <a:ahLst/>
            <a:cxnLst/>
            <a:rect l="l" t="t" r="r" b="b"/>
            <a:pathLst>
              <a:path w="35293" h="525843">
                <a:moveTo>
                  <a:pt x="26771" y="0"/>
                </a:moveTo>
                <a:lnTo>
                  <a:pt x="0" y="6273"/>
                </a:lnTo>
                <a:lnTo>
                  <a:pt x="0" y="525843"/>
                </a:lnTo>
                <a:lnTo>
                  <a:pt x="26682" y="525843"/>
                </a:lnTo>
                <a:lnTo>
                  <a:pt x="28168" y="442175"/>
                </a:lnTo>
                <a:lnTo>
                  <a:pt x="29210" y="446570"/>
                </a:lnTo>
                <a:lnTo>
                  <a:pt x="35293" y="446290"/>
                </a:lnTo>
                <a:lnTo>
                  <a:pt x="35293" y="440486"/>
                </a:lnTo>
                <a:lnTo>
                  <a:pt x="27609" y="439635"/>
                </a:lnTo>
                <a:lnTo>
                  <a:pt x="27520" y="2247"/>
                </a:lnTo>
                <a:lnTo>
                  <a:pt x="2677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6" name="object 806"/>
          <p:cNvSpPr/>
          <p:nvPr/>
        </p:nvSpPr>
        <p:spPr>
          <a:xfrm>
            <a:off x="2553014" y="7819746"/>
            <a:ext cx="56438" cy="69075"/>
          </a:xfrm>
          <a:custGeom>
            <a:avLst/>
            <a:gdLst/>
            <a:ahLst/>
            <a:cxnLst/>
            <a:rect l="l" t="t" r="r" b="b"/>
            <a:pathLst>
              <a:path w="56438" h="69075">
                <a:moveTo>
                  <a:pt x="56438" y="6642"/>
                </a:moveTo>
                <a:lnTo>
                  <a:pt x="54851" y="0"/>
                </a:lnTo>
                <a:lnTo>
                  <a:pt x="0" y="40335"/>
                </a:lnTo>
                <a:lnTo>
                  <a:pt x="469" y="68884"/>
                </a:lnTo>
                <a:lnTo>
                  <a:pt x="19469" y="69075"/>
                </a:lnTo>
                <a:lnTo>
                  <a:pt x="55219" y="67386"/>
                </a:lnTo>
                <a:lnTo>
                  <a:pt x="56438" y="62331"/>
                </a:lnTo>
                <a:lnTo>
                  <a:pt x="56438" y="6642"/>
                </a:lnTo>
                <a:close/>
              </a:path>
            </a:pathLst>
          </a:custGeom>
          <a:solidFill>
            <a:srgbClr val="2D2D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7" name="object 807"/>
          <p:cNvSpPr/>
          <p:nvPr/>
        </p:nvSpPr>
        <p:spPr>
          <a:xfrm>
            <a:off x="2468396" y="9558637"/>
            <a:ext cx="80962" cy="80594"/>
          </a:xfrm>
          <a:custGeom>
            <a:avLst/>
            <a:gdLst/>
            <a:ahLst/>
            <a:cxnLst/>
            <a:rect l="l" t="t" r="r" b="b"/>
            <a:pathLst>
              <a:path w="80962" h="80594">
                <a:moveTo>
                  <a:pt x="27330" y="61683"/>
                </a:moveTo>
                <a:lnTo>
                  <a:pt x="25742" y="60096"/>
                </a:lnTo>
                <a:lnTo>
                  <a:pt x="10299" y="59258"/>
                </a:lnTo>
                <a:lnTo>
                  <a:pt x="10299" y="53733"/>
                </a:lnTo>
                <a:lnTo>
                  <a:pt x="25654" y="53733"/>
                </a:lnTo>
                <a:lnTo>
                  <a:pt x="30988" y="56819"/>
                </a:lnTo>
                <a:lnTo>
                  <a:pt x="46799" y="57937"/>
                </a:lnTo>
                <a:lnTo>
                  <a:pt x="47739" y="53733"/>
                </a:lnTo>
                <a:lnTo>
                  <a:pt x="63093" y="53733"/>
                </a:lnTo>
                <a:lnTo>
                  <a:pt x="68427" y="56819"/>
                </a:lnTo>
                <a:lnTo>
                  <a:pt x="80962" y="55511"/>
                </a:lnTo>
                <a:lnTo>
                  <a:pt x="73850" y="52704"/>
                </a:lnTo>
                <a:lnTo>
                  <a:pt x="72821" y="1689"/>
                </a:lnTo>
                <a:lnTo>
                  <a:pt x="49987" y="0"/>
                </a:lnTo>
                <a:lnTo>
                  <a:pt x="1689" y="749"/>
                </a:lnTo>
                <a:lnTo>
                  <a:pt x="0" y="1498"/>
                </a:lnTo>
                <a:lnTo>
                  <a:pt x="88" y="80594"/>
                </a:lnTo>
                <a:lnTo>
                  <a:pt x="27711" y="80594"/>
                </a:lnTo>
                <a:lnTo>
                  <a:pt x="27330" y="61683"/>
                </a:lnTo>
                <a:close/>
              </a:path>
            </a:pathLst>
          </a:custGeom>
          <a:solidFill>
            <a:srgbClr val="2D2D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8" name="object 808"/>
          <p:cNvSpPr/>
          <p:nvPr/>
        </p:nvSpPr>
        <p:spPr>
          <a:xfrm>
            <a:off x="2398471" y="9553588"/>
            <a:ext cx="10109" cy="5892"/>
          </a:xfrm>
          <a:custGeom>
            <a:avLst/>
            <a:gdLst/>
            <a:ahLst/>
            <a:cxnLst/>
            <a:rect l="l" t="t" r="r" b="b"/>
            <a:pathLst>
              <a:path w="10109" h="5892">
                <a:moveTo>
                  <a:pt x="0" y="88"/>
                </a:moveTo>
                <a:lnTo>
                  <a:pt x="0" y="5892"/>
                </a:lnTo>
                <a:lnTo>
                  <a:pt x="9740" y="5892"/>
                </a:lnTo>
                <a:lnTo>
                  <a:pt x="10109" y="1409"/>
                </a:lnTo>
                <a:lnTo>
                  <a:pt x="9829" y="0"/>
                </a:lnTo>
                <a:lnTo>
                  <a:pt x="0" y="88"/>
                </a:lnTo>
                <a:close/>
              </a:path>
            </a:pathLst>
          </a:custGeom>
          <a:solidFill>
            <a:srgbClr val="2D2D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9" name="object 809"/>
          <p:cNvSpPr/>
          <p:nvPr/>
        </p:nvSpPr>
        <p:spPr>
          <a:xfrm>
            <a:off x="1632643" y="8365806"/>
            <a:ext cx="34912" cy="26390"/>
          </a:xfrm>
          <a:custGeom>
            <a:avLst/>
            <a:gdLst/>
            <a:ahLst/>
            <a:cxnLst/>
            <a:rect l="l" t="t" r="r" b="b"/>
            <a:pathLst>
              <a:path w="34912" h="26390">
                <a:moveTo>
                  <a:pt x="0" y="0"/>
                </a:moveTo>
                <a:lnTo>
                  <a:pt x="749" y="3746"/>
                </a:lnTo>
                <a:lnTo>
                  <a:pt x="15532" y="18338"/>
                </a:lnTo>
                <a:lnTo>
                  <a:pt x="32385" y="26390"/>
                </a:lnTo>
                <a:lnTo>
                  <a:pt x="34912" y="24993"/>
                </a:lnTo>
                <a:lnTo>
                  <a:pt x="17132" y="16662"/>
                </a:lnTo>
                <a:lnTo>
                  <a:pt x="11417" y="9639"/>
                </a:lnTo>
                <a:lnTo>
                  <a:pt x="0" y="0"/>
                </a:lnTo>
                <a:close/>
              </a:path>
            </a:pathLst>
          </a:custGeom>
          <a:solidFill>
            <a:srgbClr val="3D3A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0" name="object 810"/>
          <p:cNvSpPr/>
          <p:nvPr/>
        </p:nvSpPr>
        <p:spPr>
          <a:xfrm>
            <a:off x="1858595" y="8549731"/>
            <a:ext cx="15722" cy="14604"/>
          </a:xfrm>
          <a:custGeom>
            <a:avLst/>
            <a:gdLst/>
            <a:ahLst/>
            <a:cxnLst/>
            <a:rect l="l" t="t" r="r" b="b"/>
            <a:pathLst>
              <a:path w="15722" h="14604">
                <a:moveTo>
                  <a:pt x="7480" y="10109"/>
                </a:moveTo>
                <a:lnTo>
                  <a:pt x="15722" y="14604"/>
                </a:lnTo>
                <a:lnTo>
                  <a:pt x="14033" y="11785"/>
                </a:lnTo>
                <a:lnTo>
                  <a:pt x="5803" y="5143"/>
                </a:lnTo>
                <a:lnTo>
                  <a:pt x="4864" y="3365"/>
                </a:lnTo>
                <a:lnTo>
                  <a:pt x="0" y="0"/>
                </a:lnTo>
                <a:lnTo>
                  <a:pt x="939" y="3644"/>
                </a:lnTo>
                <a:lnTo>
                  <a:pt x="7480" y="10109"/>
                </a:lnTo>
                <a:close/>
              </a:path>
            </a:pathLst>
          </a:custGeom>
          <a:solidFill>
            <a:srgbClr val="3D3A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1" name="object 811"/>
          <p:cNvSpPr/>
          <p:nvPr/>
        </p:nvSpPr>
        <p:spPr>
          <a:xfrm>
            <a:off x="1637601" y="8551130"/>
            <a:ext cx="11137" cy="11328"/>
          </a:xfrm>
          <a:custGeom>
            <a:avLst/>
            <a:gdLst/>
            <a:ahLst/>
            <a:cxnLst/>
            <a:rect l="l" t="t" r="r" b="b"/>
            <a:pathLst>
              <a:path w="11137" h="11328">
                <a:moveTo>
                  <a:pt x="660" y="2158"/>
                </a:moveTo>
                <a:lnTo>
                  <a:pt x="11137" y="11328"/>
                </a:lnTo>
                <a:lnTo>
                  <a:pt x="8051" y="4965"/>
                </a:lnTo>
                <a:lnTo>
                  <a:pt x="0" y="0"/>
                </a:lnTo>
                <a:lnTo>
                  <a:pt x="660" y="2158"/>
                </a:lnTo>
                <a:close/>
              </a:path>
            </a:pathLst>
          </a:custGeom>
          <a:solidFill>
            <a:srgbClr val="3D3A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2" name="object 812"/>
          <p:cNvSpPr/>
          <p:nvPr/>
        </p:nvSpPr>
        <p:spPr>
          <a:xfrm>
            <a:off x="1632648" y="8725320"/>
            <a:ext cx="34912" cy="26390"/>
          </a:xfrm>
          <a:custGeom>
            <a:avLst/>
            <a:gdLst/>
            <a:ahLst/>
            <a:cxnLst/>
            <a:rect l="l" t="t" r="r" b="b"/>
            <a:pathLst>
              <a:path w="34912" h="26390">
                <a:moveTo>
                  <a:pt x="0" y="0"/>
                </a:moveTo>
                <a:lnTo>
                  <a:pt x="736" y="3746"/>
                </a:lnTo>
                <a:lnTo>
                  <a:pt x="15532" y="18249"/>
                </a:lnTo>
                <a:lnTo>
                  <a:pt x="32372" y="26390"/>
                </a:lnTo>
                <a:lnTo>
                  <a:pt x="34912" y="24993"/>
                </a:lnTo>
                <a:lnTo>
                  <a:pt x="17119" y="16662"/>
                </a:lnTo>
                <a:lnTo>
                  <a:pt x="13004" y="11328"/>
                </a:lnTo>
                <a:lnTo>
                  <a:pt x="0" y="0"/>
                </a:lnTo>
                <a:close/>
              </a:path>
            </a:pathLst>
          </a:custGeom>
          <a:solidFill>
            <a:srgbClr val="3D3A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3" name="object 813"/>
          <p:cNvSpPr/>
          <p:nvPr/>
        </p:nvSpPr>
        <p:spPr>
          <a:xfrm>
            <a:off x="1858779" y="8910749"/>
            <a:ext cx="17132" cy="14693"/>
          </a:xfrm>
          <a:custGeom>
            <a:avLst/>
            <a:gdLst/>
            <a:ahLst/>
            <a:cxnLst/>
            <a:rect l="l" t="t" r="r" b="b"/>
            <a:pathLst>
              <a:path w="17132" h="14693">
                <a:moveTo>
                  <a:pt x="7302" y="5232"/>
                </a:moveTo>
                <a:lnTo>
                  <a:pt x="6553" y="3175"/>
                </a:lnTo>
                <a:lnTo>
                  <a:pt x="0" y="0"/>
                </a:lnTo>
                <a:lnTo>
                  <a:pt x="7302" y="8610"/>
                </a:lnTo>
                <a:lnTo>
                  <a:pt x="17132" y="14693"/>
                </a:lnTo>
                <a:lnTo>
                  <a:pt x="13766" y="10287"/>
                </a:lnTo>
                <a:lnTo>
                  <a:pt x="7302" y="5232"/>
                </a:lnTo>
                <a:close/>
              </a:path>
            </a:pathLst>
          </a:custGeom>
          <a:solidFill>
            <a:srgbClr val="3D3A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4" name="object 814"/>
          <p:cNvSpPr/>
          <p:nvPr/>
        </p:nvSpPr>
        <p:spPr>
          <a:xfrm>
            <a:off x="1637601" y="8910650"/>
            <a:ext cx="8991" cy="9740"/>
          </a:xfrm>
          <a:custGeom>
            <a:avLst/>
            <a:gdLst/>
            <a:ahLst/>
            <a:cxnLst/>
            <a:rect l="l" t="t" r="r" b="b"/>
            <a:pathLst>
              <a:path w="8991" h="9740">
                <a:moveTo>
                  <a:pt x="660" y="2159"/>
                </a:moveTo>
                <a:lnTo>
                  <a:pt x="8991" y="9740"/>
                </a:lnTo>
                <a:lnTo>
                  <a:pt x="8153" y="4864"/>
                </a:lnTo>
                <a:lnTo>
                  <a:pt x="0" y="0"/>
                </a:lnTo>
                <a:lnTo>
                  <a:pt x="660" y="2159"/>
                </a:lnTo>
                <a:close/>
              </a:path>
            </a:pathLst>
          </a:custGeom>
          <a:solidFill>
            <a:srgbClr val="3D3A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5" name="object 815"/>
          <p:cNvSpPr/>
          <p:nvPr/>
        </p:nvSpPr>
        <p:spPr>
          <a:xfrm>
            <a:off x="1632643" y="9084840"/>
            <a:ext cx="34912" cy="26390"/>
          </a:xfrm>
          <a:custGeom>
            <a:avLst/>
            <a:gdLst/>
            <a:ahLst/>
            <a:cxnLst/>
            <a:rect l="l" t="t" r="r" b="b"/>
            <a:pathLst>
              <a:path w="34912" h="26390">
                <a:moveTo>
                  <a:pt x="0" y="0"/>
                </a:moveTo>
                <a:lnTo>
                  <a:pt x="749" y="3746"/>
                </a:lnTo>
                <a:lnTo>
                  <a:pt x="15532" y="18249"/>
                </a:lnTo>
                <a:lnTo>
                  <a:pt x="32385" y="26390"/>
                </a:lnTo>
                <a:lnTo>
                  <a:pt x="34912" y="24891"/>
                </a:lnTo>
                <a:lnTo>
                  <a:pt x="17132" y="16662"/>
                </a:lnTo>
                <a:lnTo>
                  <a:pt x="11417" y="9639"/>
                </a:lnTo>
                <a:lnTo>
                  <a:pt x="0" y="0"/>
                </a:lnTo>
                <a:close/>
              </a:path>
            </a:pathLst>
          </a:custGeom>
          <a:solidFill>
            <a:srgbClr val="3D3A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6" name="object 816"/>
          <p:cNvSpPr/>
          <p:nvPr/>
        </p:nvSpPr>
        <p:spPr>
          <a:xfrm>
            <a:off x="2786828" y="7806367"/>
            <a:ext cx="2146" cy="12712"/>
          </a:xfrm>
          <a:custGeom>
            <a:avLst/>
            <a:gdLst/>
            <a:ahLst/>
            <a:cxnLst/>
            <a:rect l="l" t="t" r="r" b="b"/>
            <a:pathLst>
              <a:path w="2146" h="12712">
                <a:moveTo>
                  <a:pt x="0" y="1206"/>
                </a:moveTo>
                <a:lnTo>
                  <a:pt x="469" y="12712"/>
                </a:lnTo>
                <a:lnTo>
                  <a:pt x="2057" y="12623"/>
                </a:lnTo>
                <a:lnTo>
                  <a:pt x="2146" y="0"/>
                </a:lnTo>
                <a:lnTo>
                  <a:pt x="0" y="1206"/>
                </a:lnTo>
                <a:close/>
              </a:path>
            </a:pathLst>
          </a:custGeom>
          <a:solidFill>
            <a:srgbClr val="C7C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7" name="object 817"/>
          <p:cNvSpPr/>
          <p:nvPr/>
        </p:nvSpPr>
        <p:spPr>
          <a:xfrm>
            <a:off x="2777650" y="7830790"/>
            <a:ext cx="1879" cy="19367"/>
          </a:xfrm>
          <a:custGeom>
            <a:avLst/>
            <a:gdLst/>
            <a:ahLst/>
            <a:cxnLst/>
            <a:rect l="l" t="t" r="r" b="b"/>
            <a:pathLst>
              <a:path w="1879" h="19367">
                <a:moveTo>
                  <a:pt x="0" y="88"/>
                </a:moveTo>
                <a:lnTo>
                  <a:pt x="190" y="19367"/>
                </a:lnTo>
                <a:lnTo>
                  <a:pt x="1879" y="17868"/>
                </a:lnTo>
                <a:lnTo>
                  <a:pt x="1498" y="0"/>
                </a:lnTo>
                <a:lnTo>
                  <a:pt x="0" y="88"/>
                </a:lnTo>
                <a:close/>
              </a:path>
            </a:pathLst>
          </a:custGeom>
          <a:solidFill>
            <a:srgbClr val="C7C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8" name="object 818"/>
          <p:cNvSpPr/>
          <p:nvPr/>
        </p:nvSpPr>
        <p:spPr>
          <a:xfrm>
            <a:off x="2650642" y="7830790"/>
            <a:ext cx="3263" cy="56616"/>
          </a:xfrm>
          <a:custGeom>
            <a:avLst/>
            <a:gdLst/>
            <a:ahLst/>
            <a:cxnLst/>
            <a:rect l="l" t="t" r="r" b="b"/>
            <a:pathLst>
              <a:path w="3263" h="56616">
                <a:moveTo>
                  <a:pt x="88" y="88"/>
                </a:moveTo>
                <a:lnTo>
                  <a:pt x="0" y="56616"/>
                </a:lnTo>
                <a:lnTo>
                  <a:pt x="3263" y="56616"/>
                </a:lnTo>
                <a:lnTo>
                  <a:pt x="3263" y="0"/>
                </a:lnTo>
                <a:lnTo>
                  <a:pt x="88" y="88"/>
                </a:lnTo>
                <a:close/>
              </a:path>
            </a:pathLst>
          </a:custGeom>
          <a:solidFill>
            <a:srgbClr val="C7C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9" name="object 819"/>
          <p:cNvSpPr/>
          <p:nvPr/>
        </p:nvSpPr>
        <p:spPr>
          <a:xfrm>
            <a:off x="2652223" y="9400278"/>
            <a:ext cx="4965" cy="182232"/>
          </a:xfrm>
          <a:custGeom>
            <a:avLst/>
            <a:gdLst/>
            <a:ahLst/>
            <a:cxnLst/>
            <a:rect l="l" t="t" r="r" b="b"/>
            <a:pathLst>
              <a:path w="4965" h="182232">
                <a:moveTo>
                  <a:pt x="3378" y="182232"/>
                </a:moveTo>
                <a:lnTo>
                  <a:pt x="4584" y="151345"/>
                </a:lnTo>
                <a:lnTo>
                  <a:pt x="4965" y="88"/>
                </a:lnTo>
                <a:lnTo>
                  <a:pt x="3289" y="0"/>
                </a:lnTo>
                <a:lnTo>
                  <a:pt x="2908" y="66725"/>
                </a:lnTo>
                <a:lnTo>
                  <a:pt x="2730" y="126441"/>
                </a:lnTo>
                <a:lnTo>
                  <a:pt x="0" y="182232"/>
                </a:lnTo>
                <a:lnTo>
                  <a:pt x="3378" y="182232"/>
                </a:lnTo>
                <a:close/>
              </a:path>
            </a:pathLst>
          </a:custGeom>
          <a:solidFill>
            <a:srgbClr val="C7C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0" name="object 820"/>
          <p:cNvSpPr/>
          <p:nvPr/>
        </p:nvSpPr>
        <p:spPr>
          <a:xfrm>
            <a:off x="1623561" y="8300561"/>
            <a:ext cx="41275" cy="68148"/>
          </a:xfrm>
          <a:custGeom>
            <a:avLst/>
            <a:gdLst/>
            <a:ahLst/>
            <a:cxnLst/>
            <a:rect l="l" t="t" r="r" b="b"/>
            <a:pathLst>
              <a:path w="41275" h="68148">
                <a:moveTo>
                  <a:pt x="101" y="7772"/>
                </a:moveTo>
                <a:lnTo>
                  <a:pt x="0" y="28460"/>
                </a:lnTo>
                <a:lnTo>
                  <a:pt x="17881" y="59347"/>
                </a:lnTo>
                <a:lnTo>
                  <a:pt x="24904" y="65709"/>
                </a:lnTo>
                <a:lnTo>
                  <a:pt x="41274" y="68148"/>
                </a:lnTo>
                <a:lnTo>
                  <a:pt x="24625" y="55880"/>
                </a:lnTo>
                <a:lnTo>
                  <a:pt x="14884" y="41186"/>
                </a:lnTo>
                <a:lnTo>
                  <a:pt x="9829" y="34912"/>
                </a:lnTo>
                <a:lnTo>
                  <a:pt x="4775" y="26860"/>
                </a:lnTo>
                <a:lnTo>
                  <a:pt x="3276" y="18630"/>
                </a:lnTo>
                <a:lnTo>
                  <a:pt x="1777" y="0"/>
                </a:lnTo>
                <a:lnTo>
                  <a:pt x="101" y="7772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1" name="object 821"/>
          <p:cNvSpPr/>
          <p:nvPr/>
        </p:nvSpPr>
        <p:spPr>
          <a:xfrm>
            <a:off x="1623748" y="8436942"/>
            <a:ext cx="45859" cy="111099"/>
          </a:xfrm>
          <a:custGeom>
            <a:avLst/>
            <a:gdLst/>
            <a:ahLst/>
            <a:cxnLst/>
            <a:rect l="l" t="t" r="r" b="b"/>
            <a:pathLst>
              <a:path w="45859" h="111099">
                <a:moveTo>
                  <a:pt x="24142" y="98653"/>
                </a:moveTo>
                <a:lnTo>
                  <a:pt x="14795" y="83680"/>
                </a:lnTo>
                <a:lnTo>
                  <a:pt x="9550" y="79184"/>
                </a:lnTo>
                <a:lnTo>
                  <a:pt x="4686" y="69354"/>
                </a:lnTo>
                <a:lnTo>
                  <a:pt x="3086" y="62801"/>
                </a:lnTo>
                <a:lnTo>
                  <a:pt x="2997" y="42113"/>
                </a:lnTo>
                <a:lnTo>
                  <a:pt x="9359" y="30416"/>
                </a:lnTo>
                <a:lnTo>
                  <a:pt x="10198" y="30048"/>
                </a:lnTo>
                <a:lnTo>
                  <a:pt x="28460" y="10198"/>
                </a:lnTo>
                <a:lnTo>
                  <a:pt x="31826" y="7391"/>
                </a:lnTo>
                <a:lnTo>
                  <a:pt x="45212" y="1308"/>
                </a:lnTo>
                <a:lnTo>
                  <a:pt x="45859" y="368"/>
                </a:lnTo>
                <a:lnTo>
                  <a:pt x="42684" y="0"/>
                </a:lnTo>
                <a:lnTo>
                  <a:pt x="25831" y="7950"/>
                </a:lnTo>
                <a:lnTo>
                  <a:pt x="10490" y="21894"/>
                </a:lnTo>
                <a:lnTo>
                  <a:pt x="0" y="42684"/>
                </a:lnTo>
                <a:lnTo>
                  <a:pt x="0" y="72440"/>
                </a:lnTo>
                <a:lnTo>
                  <a:pt x="17881" y="103327"/>
                </a:lnTo>
                <a:lnTo>
                  <a:pt x="25184" y="109410"/>
                </a:lnTo>
                <a:lnTo>
                  <a:pt x="39128" y="111099"/>
                </a:lnTo>
                <a:lnTo>
                  <a:pt x="24142" y="98653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2" name="object 822"/>
          <p:cNvSpPr/>
          <p:nvPr/>
        </p:nvSpPr>
        <p:spPr>
          <a:xfrm>
            <a:off x="1622532" y="8660077"/>
            <a:ext cx="42303" cy="68148"/>
          </a:xfrm>
          <a:custGeom>
            <a:avLst/>
            <a:gdLst/>
            <a:ahLst/>
            <a:cxnLst/>
            <a:rect l="l" t="t" r="r" b="b"/>
            <a:pathLst>
              <a:path w="42303" h="68148">
                <a:moveTo>
                  <a:pt x="42303" y="68148"/>
                </a:moveTo>
                <a:lnTo>
                  <a:pt x="25082" y="56349"/>
                </a:lnTo>
                <a:lnTo>
                  <a:pt x="18999" y="44653"/>
                </a:lnTo>
                <a:lnTo>
                  <a:pt x="9359" y="33045"/>
                </a:lnTo>
                <a:lnTo>
                  <a:pt x="5892" y="26771"/>
                </a:lnTo>
                <a:lnTo>
                  <a:pt x="4305" y="18630"/>
                </a:lnTo>
                <a:lnTo>
                  <a:pt x="2806" y="0"/>
                </a:lnTo>
                <a:lnTo>
                  <a:pt x="0" y="8331"/>
                </a:lnTo>
                <a:lnTo>
                  <a:pt x="1028" y="28460"/>
                </a:lnTo>
                <a:lnTo>
                  <a:pt x="18910" y="59347"/>
                </a:lnTo>
                <a:lnTo>
                  <a:pt x="25933" y="65620"/>
                </a:lnTo>
                <a:lnTo>
                  <a:pt x="42303" y="68148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3" name="object 823"/>
          <p:cNvSpPr/>
          <p:nvPr/>
        </p:nvSpPr>
        <p:spPr>
          <a:xfrm>
            <a:off x="1623467" y="8794868"/>
            <a:ext cx="259092" cy="112420"/>
          </a:xfrm>
          <a:custGeom>
            <a:avLst/>
            <a:gdLst/>
            <a:ahLst/>
            <a:cxnLst/>
            <a:rect l="l" t="t" r="r" b="b"/>
            <a:pathLst>
              <a:path w="259092" h="112420">
                <a:moveTo>
                  <a:pt x="37998" y="112420"/>
                </a:moveTo>
                <a:lnTo>
                  <a:pt x="34264" y="108292"/>
                </a:lnTo>
                <a:lnTo>
                  <a:pt x="24714" y="101650"/>
                </a:lnTo>
                <a:lnTo>
                  <a:pt x="15074" y="85267"/>
                </a:lnTo>
                <a:lnTo>
                  <a:pt x="9829" y="80683"/>
                </a:lnTo>
                <a:lnTo>
                  <a:pt x="4965" y="70954"/>
                </a:lnTo>
                <a:lnTo>
                  <a:pt x="3378" y="64401"/>
                </a:lnTo>
                <a:lnTo>
                  <a:pt x="3276" y="43713"/>
                </a:lnTo>
                <a:lnTo>
                  <a:pt x="9639" y="32016"/>
                </a:lnTo>
                <a:lnTo>
                  <a:pt x="10490" y="31635"/>
                </a:lnTo>
                <a:lnTo>
                  <a:pt x="27050" y="13385"/>
                </a:lnTo>
                <a:lnTo>
                  <a:pt x="28740" y="10579"/>
                </a:lnTo>
                <a:lnTo>
                  <a:pt x="46710" y="2425"/>
                </a:lnTo>
                <a:lnTo>
                  <a:pt x="254406" y="3835"/>
                </a:lnTo>
                <a:lnTo>
                  <a:pt x="259092" y="279"/>
                </a:lnTo>
                <a:lnTo>
                  <a:pt x="46151" y="0"/>
                </a:lnTo>
                <a:lnTo>
                  <a:pt x="27241" y="9080"/>
                </a:lnTo>
                <a:lnTo>
                  <a:pt x="10020" y="25920"/>
                </a:lnTo>
                <a:lnTo>
                  <a:pt x="279" y="44272"/>
                </a:lnTo>
                <a:lnTo>
                  <a:pt x="0" y="74218"/>
                </a:lnTo>
                <a:lnTo>
                  <a:pt x="18160" y="104927"/>
                </a:lnTo>
                <a:lnTo>
                  <a:pt x="25463" y="111010"/>
                </a:lnTo>
                <a:lnTo>
                  <a:pt x="37998" y="112420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4" name="object 824"/>
          <p:cNvSpPr/>
          <p:nvPr/>
        </p:nvSpPr>
        <p:spPr>
          <a:xfrm>
            <a:off x="2785607" y="9400369"/>
            <a:ext cx="2057" cy="182054"/>
          </a:xfrm>
          <a:custGeom>
            <a:avLst/>
            <a:gdLst/>
            <a:ahLst/>
            <a:cxnLst/>
            <a:rect l="l" t="t" r="r" b="b"/>
            <a:pathLst>
              <a:path w="2057" h="182054">
                <a:moveTo>
                  <a:pt x="88" y="182054"/>
                </a:moveTo>
                <a:lnTo>
                  <a:pt x="1117" y="181775"/>
                </a:lnTo>
                <a:lnTo>
                  <a:pt x="2057" y="50444"/>
                </a:lnTo>
                <a:lnTo>
                  <a:pt x="1587" y="380"/>
                </a:lnTo>
                <a:lnTo>
                  <a:pt x="0" y="0"/>
                </a:lnTo>
                <a:lnTo>
                  <a:pt x="88" y="182054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5" name="object 825"/>
          <p:cNvSpPr/>
          <p:nvPr/>
        </p:nvSpPr>
        <p:spPr>
          <a:xfrm>
            <a:off x="2515204" y="9612372"/>
            <a:ext cx="23583" cy="26860"/>
          </a:xfrm>
          <a:custGeom>
            <a:avLst/>
            <a:gdLst/>
            <a:ahLst/>
            <a:cxnLst/>
            <a:rect l="l" t="t" r="r" b="b"/>
            <a:pathLst>
              <a:path w="23583" h="26860">
                <a:moveTo>
                  <a:pt x="21615" y="3086"/>
                </a:moveTo>
                <a:lnTo>
                  <a:pt x="16281" y="0"/>
                </a:lnTo>
                <a:lnTo>
                  <a:pt x="927" y="0"/>
                </a:lnTo>
                <a:lnTo>
                  <a:pt x="0" y="4203"/>
                </a:lnTo>
                <a:lnTo>
                  <a:pt x="838" y="5892"/>
                </a:lnTo>
                <a:lnTo>
                  <a:pt x="16370" y="6362"/>
                </a:lnTo>
                <a:lnTo>
                  <a:pt x="17970" y="7950"/>
                </a:lnTo>
                <a:lnTo>
                  <a:pt x="18338" y="26860"/>
                </a:lnTo>
                <a:lnTo>
                  <a:pt x="23202" y="26860"/>
                </a:lnTo>
                <a:lnTo>
                  <a:pt x="23583" y="9169"/>
                </a:lnTo>
                <a:lnTo>
                  <a:pt x="21615" y="3086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6" name="object 826"/>
          <p:cNvSpPr/>
          <p:nvPr/>
        </p:nvSpPr>
        <p:spPr>
          <a:xfrm>
            <a:off x="2478690" y="9612372"/>
            <a:ext cx="22656" cy="26860"/>
          </a:xfrm>
          <a:custGeom>
            <a:avLst/>
            <a:gdLst/>
            <a:ahLst/>
            <a:cxnLst/>
            <a:rect l="l" t="t" r="r" b="b"/>
            <a:pathLst>
              <a:path w="22656" h="26860">
                <a:moveTo>
                  <a:pt x="20688" y="3086"/>
                </a:moveTo>
                <a:lnTo>
                  <a:pt x="15354" y="0"/>
                </a:lnTo>
                <a:lnTo>
                  <a:pt x="0" y="0"/>
                </a:lnTo>
                <a:lnTo>
                  <a:pt x="0" y="5524"/>
                </a:lnTo>
                <a:lnTo>
                  <a:pt x="15443" y="6362"/>
                </a:lnTo>
                <a:lnTo>
                  <a:pt x="17043" y="7950"/>
                </a:lnTo>
                <a:lnTo>
                  <a:pt x="17411" y="26860"/>
                </a:lnTo>
                <a:lnTo>
                  <a:pt x="22275" y="26860"/>
                </a:lnTo>
                <a:lnTo>
                  <a:pt x="22656" y="9169"/>
                </a:lnTo>
                <a:lnTo>
                  <a:pt x="20688" y="3086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7" name="object 827"/>
          <p:cNvSpPr/>
          <p:nvPr/>
        </p:nvSpPr>
        <p:spPr>
          <a:xfrm>
            <a:off x="2247132" y="8253489"/>
            <a:ext cx="154063" cy="96215"/>
          </a:xfrm>
          <a:custGeom>
            <a:avLst/>
            <a:gdLst/>
            <a:ahLst/>
            <a:cxnLst/>
            <a:rect l="l" t="t" r="r" b="b"/>
            <a:pathLst>
              <a:path w="154063" h="96215">
                <a:moveTo>
                  <a:pt x="122148" y="0"/>
                </a:moveTo>
                <a:lnTo>
                  <a:pt x="0" y="1206"/>
                </a:lnTo>
                <a:lnTo>
                  <a:pt x="111747" y="2247"/>
                </a:lnTo>
                <a:lnTo>
                  <a:pt x="118300" y="3835"/>
                </a:lnTo>
                <a:lnTo>
                  <a:pt x="134493" y="12065"/>
                </a:lnTo>
                <a:lnTo>
                  <a:pt x="144424" y="29756"/>
                </a:lnTo>
                <a:lnTo>
                  <a:pt x="146011" y="67945"/>
                </a:lnTo>
                <a:lnTo>
                  <a:pt x="144233" y="71043"/>
                </a:lnTo>
                <a:lnTo>
                  <a:pt x="142824" y="86487"/>
                </a:lnTo>
                <a:lnTo>
                  <a:pt x="146100" y="88544"/>
                </a:lnTo>
                <a:lnTo>
                  <a:pt x="149098" y="93497"/>
                </a:lnTo>
                <a:lnTo>
                  <a:pt x="152565" y="96215"/>
                </a:lnTo>
                <a:lnTo>
                  <a:pt x="154063" y="52692"/>
                </a:lnTo>
                <a:lnTo>
                  <a:pt x="150876" y="28168"/>
                </a:lnTo>
                <a:lnTo>
                  <a:pt x="141236" y="13474"/>
                </a:lnTo>
                <a:lnTo>
                  <a:pt x="128320" y="3644"/>
                </a:lnTo>
                <a:lnTo>
                  <a:pt x="122148" y="0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8" name="object 828"/>
          <p:cNvSpPr/>
          <p:nvPr/>
        </p:nvSpPr>
        <p:spPr>
          <a:xfrm>
            <a:off x="1661657" y="8251893"/>
            <a:ext cx="222300" cy="8153"/>
          </a:xfrm>
          <a:custGeom>
            <a:avLst/>
            <a:gdLst/>
            <a:ahLst/>
            <a:cxnLst/>
            <a:rect l="l" t="t" r="r" b="b"/>
            <a:pathLst>
              <a:path w="222300" h="8153">
                <a:moveTo>
                  <a:pt x="23215" y="558"/>
                </a:moveTo>
                <a:lnTo>
                  <a:pt x="5334" y="3746"/>
                </a:lnTo>
                <a:lnTo>
                  <a:pt x="0" y="7772"/>
                </a:lnTo>
                <a:lnTo>
                  <a:pt x="2705" y="8153"/>
                </a:lnTo>
                <a:lnTo>
                  <a:pt x="6362" y="6083"/>
                </a:lnTo>
                <a:lnTo>
                  <a:pt x="13474" y="3835"/>
                </a:lnTo>
                <a:lnTo>
                  <a:pt x="220903" y="3276"/>
                </a:lnTo>
                <a:lnTo>
                  <a:pt x="222300" y="0"/>
                </a:lnTo>
                <a:lnTo>
                  <a:pt x="23215" y="558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9" name="object 829"/>
          <p:cNvSpPr/>
          <p:nvPr/>
        </p:nvSpPr>
        <p:spPr>
          <a:xfrm>
            <a:off x="2391926" y="8432441"/>
            <a:ext cx="232130" cy="96138"/>
          </a:xfrm>
          <a:custGeom>
            <a:avLst/>
            <a:gdLst/>
            <a:ahLst/>
            <a:cxnLst/>
            <a:rect l="l" t="t" r="r" b="b"/>
            <a:pathLst>
              <a:path w="232130" h="96139">
                <a:moveTo>
                  <a:pt x="220611" y="61213"/>
                </a:moveTo>
                <a:lnTo>
                  <a:pt x="220141" y="86486"/>
                </a:lnTo>
                <a:lnTo>
                  <a:pt x="223888" y="88557"/>
                </a:lnTo>
                <a:lnTo>
                  <a:pt x="229133" y="96138"/>
                </a:lnTo>
                <a:lnTo>
                  <a:pt x="232130" y="87337"/>
                </a:lnTo>
                <a:lnTo>
                  <a:pt x="230530" y="38011"/>
                </a:lnTo>
                <a:lnTo>
                  <a:pt x="225666" y="21716"/>
                </a:lnTo>
                <a:lnTo>
                  <a:pt x="212470" y="7213"/>
                </a:lnTo>
                <a:lnTo>
                  <a:pt x="193662" y="0"/>
                </a:lnTo>
                <a:lnTo>
                  <a:pt x="0" y="571"/>
                </a:lnTo>
                <a:lnTo>
                  <a:pt x="279" y="1777"/>
                </a:lnTo>
                <a:lnTo>
                  <a:pt x="189915" y="2158"/>
                </a:lnTo>
                <a:lnTo>
                  <a:pt x="204520" y="8712"/>
                </a:lnTo>
                <a:lnTo>
                  <a:pt x="214439" y="16662"/>
                </a:lnTo>
                <a:lnTo>
                  <a:pt x="219113" y="24993"/>
                </a:lnTo>
                <a:lnTo>
                  <a:pt x="223888" y="46062"/>
                </a:lnTo>
                <a:lnTo>
                  <a:pt x="220611" y="61213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0" name="object 830"/>
          <p:cNvSpPr/>
          <p:nvPr/>
        </p:nvSpPr>
        <p:spPr>
          <a:xfrm>
            <a:off x="2245539" y="8432920"/>
            <a:ext cx="155651" cy="97155"/>
          </a:xfrm>
          <a:custGeom>
            <a:avLst/>
            <a:gdLst/>
            <a:ahLst/>
            <a:cxnLst/>
            <a:rect l="l" t="t" r="r" b="b"/>
            <a:pathLst>
              <a:path w="155651" h="97154">
                <a:moveTo>
                  <a:pt x="103517" y="1676"/>
                </a:moveTo>
                <a:lnTo>
                  <a:pt x="118313" y="3276"/>
                </a:lnTo>
                <a:lnTo>
                  <a:pt x="134594" y="11417"/>
                </a:lnTo>
                <a:lnTo>
                  <a:pt x="137960" y="16192"/>
                </a:lnTo>
                <a:lnTo>
                  <a:pt x="145923" y="30975"/>
                </a:lnTo>
                <a:lnTo>
                  <a:pt x="147599" y="67386"/>
                </a:lnTo>
                <a:lnTo>
                  <a:pt x="145821" y="70472"/>
                </a:lnTo>
                <a:lnTo>
                  <a:pt x="144513" y="87414"/>
                </a:lnTo>
                <a:lnTo>
                  <a:pt x="154622" y="97154"/>
                </a:lnTo>
                <a:lnTo>
                  <a:pt x="155651" y="52133"/>
                </a:lnTo>
                <a:lnTo>
                  <a:pt x="152476" y="29286"/>
                </a:lnTo>
                <a:lnTo>
                  <a:pt x="142925" y="12814"/>
                </a:lnTo>
                <a:lnTo>
                  <a:pt x="127012" y="1117"/>
                </a:lnTo>
                <a:lnTo>
                  <a:pt x="111760" y="88"/>
                </a:lnTo>
                <a:lnTo>
                  <a:pt x="3746" y="0"/>
                </a:lnTo>
                <a:lnTo>
                  <a:pt x="0" y="2425"/>
                </a:lnTo>
                <a:lnTo>
                  <a:pt x="103517" y="1676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1" name="object 831"/>
          <p:cNvSpPr/>
          <p:nvPr/>
        </p:nvSpPr>
        <p:spPr>
          <a:xfrm>
            <a:off x="1907269" y="8432446"/>
            <a:ext cx="48196" cy="97256"/>
          </a:xfrm>
          <a:custGeom>
            <a:avLst/>
            <a:gdLst/>
            <a:ahLst/>
            <a:cxnLst/>
            <a:rect l="l" t="t" r="r" b="b"/>
            <a:pathLst>
              <a:path w="48196" h="97256">
                <a:moveTo>
                  <a:pt x="37807" y="86487"/>
                </a:moveTo>
                <a:lnTo>
                  <a:pt x="47269" y="97256"/>
                </a:lnTo>
                <a:lnTo>
                  <a:pt x="48196" y="93980"/>
                </a:lnTo>
                <a:lnTo>
                  <a:pt x="48196" y="36322"/>
                </a:lnTo>
                <a:lnTo>
                  <a:pt x="40335" y="18249"/>
                </a:lnTo>
                <a:lnTo>
                  <a:pt x="36868" y="13576"/>
                </a:lnTo>
                <a:lnTo>
                  <a:pt x="25361" y="5524"/>
                </a:lnTo>
                <a:lnTo>
                  <a:pt x="7670" y="0"/>
                </a:lnTo>
                <a:lnTo>
                  <a:pt x="0" y="381"/>
                </a:lnTo>
                <a:lnTo>
                  <a:pt x="0" y="1219"/>
                </a:lnTo>
                <a:lnTo>
                  <a:pt x="20586" y="7023"/>
                </a:lnTo>
                <a:lnTo>
                  <a:pt x="32105" y="18249"/>
                </a:lnTo>
                <a:lnTo>
                  <a:pt x="38557" y="31356"/>
                </a:lnTo>
                <a:lnTo>
                  <a:pt x="40055" y="41275"/>
                </a:lnTo>
                <a:lnTo>
                  <a:pt x="37807" y="86487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2" name="object 832"/>
          <p:cNvSpPr/>
          <p:nvPr/>
        </p:nvSpPr>
        <p:spPr>
          <a:xfrm>
            <a:off x="1666434" y="8432071"/>
            <a:ext cx="216585" cy="5245"/>
          </a:xfrm>
          <a:custGeom>
            <a:avLst/>
            <a:gdLst/>
            <a:ahLst/>
            <a:cxnLst/>
            <a:rect l="l" t="t" r="r" b="b"/>
            <a:pathLst>
              <a:path w="216585" h="5245">
                <a:moveTo>
                  <a:pt x="1968" y="2438"/>
                </a:moveTo>
                <a:lnTo>
                  <a:pt x="0" y="4876"/>
                </a:lnTo>
                <a:lnTo>
                  <a:pt x="3175" y="5245"/>
                </a:lnTo>
                <a:lnTo>
                  <a:pt x="3924" y="4406"/>
                </a:lnTo>
                <a:lnTo>
                  <a:pt x="216115" y="3556"/>
                </a:lnTo>
                <a:lnTo>
                  <a:pt x="216585" y="850"/>
                </a:lnTo>
                <a:lnTo>
                  <a:pt x="22745" y="0"/>
                </a:lnTo>
                <a:lnTo>
                  <a:pt x="1968" y="2438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3" name="object 833"/>
          <p:cNvSpPr/>
          <p:nvPr/>
        </p:nvSpPr>
        <p:spPr>
          <a:xfrm>
            <a:off x="1622071" y="8653715"/>
            <a:ext cx="5334" cy="14693"/>
          </a:xfrm>
          <a:custGeom>
            <a:avLst/>
            <a:gdLst/>
            <a:ahLst/>
            <a:cxnLst/>
            <a:rect l="l" t="t" r="r" b="b"/>
            <a:pathLst>
              <a:path w="5333" h="14693">
                <a:moveTo>
                  <a:pt x="3365" y="1130"/>
                </a:moveTo>
                <a:lnTo>
                  <a:pt x="0" y="9651"/>
                </a:lnTo>
                <a:lnTo>
                  <a:pt x="457" y="14693"/>
                </a:lnTo>
                <a:lnTo>
                  <a:pt x="3276" y="6362"/>
                </a:lnTo>
                <a:lnTo>
                  <a:pt x="5334" y="2806"/>
                </a:lnTo>
                <a:lnTo>
                  <a:pt x="4953" y="0"/>
                </a:lnTo>
                <a:lnTo>
                  <a:pt x="3365" y="1130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4" name="object 834"/>
          <p:cNvSpPr/>
          <p:nvPr/>
        </p:nvSpPr>
        <p:spPr>
          <a:xfrm>
            <a:off x="2391834" y="8791679"/>
            <a:ext cx="232219" cy="96418"/>
          </a:xfrm>
          <a:custGeom>
            <a:avLst/>
            <a:gdLst/>
            <a:ahLst/>
            <a:cxnLst/>
            <a:rect l="l" t="t" r="r" b="b"/>
            <a:pathLst>
              <a:path w="232219" h="96418">
                <a:moveTo>
                  <a:pt x="18630" y="2527"/>
                </a:moveTo>
                <a:lnTo>
                  <a:pt x="190004" y="2438"/>
                </a:lnTo>
                <a:lnTo>
                  <a:pt x="204609" y="8991"/>
                </a:lnTo>
                <a:lnTo>
                  <a:pt x="214528" y="16941"/>
                </a:lnTo>
                <a:lnTo>
                  <a:pt x="219201" y="25272"/>
                </a:lnTo>
                <a:lnTo>
                  <a:pt x="223989" y="46240"/>
                </a:lnTo>
                <a:lnTo>
                  <a:pt x="220713" y="61506"/>
                </a:lnTo>
                <a:lnTo>
                  <a:pt x="220243" y="86766"/>
                </a:lnTo>
                <a:lnTo>
                  <a:pt x="223989" y="88734"/>
                </a:lnTo>
                <a:lnTo>
                  <a:pt x="229222" y="96418"/>
                </a:lnTo>
                <a:lnTo>
                  <a:pt x="232219" y="87617"/>
                </a:lnTo>
                <a:lnTo>
                  <a:pt x="230632" y="38290"/>
                </a:lnTo>
                <a:lnTo>
                  <a:pt x="225767" y="22009"/>
                </a:lnTo>
                <a:lnTo>
                  <a:pt x="209473" y="5714"/>
                </a:lnTo>
                <a:lnTo>
                  <a:pt x="193840" y="660"/>
                </a:lnTo>
                <a:lnTo>
                  <a:pt x="192062" y="0"/>
                </a:lnTo>
                <a:lnTo>
                  <a:pt x="0" y="749"/>
                </a:lnTo>
                <a:lnTo>
                  <a:pt x="469" y="3467"/>
                </a:lnTo>
                <a:lnTo>
                  <a:pt x="18630" y="2527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5" name="object 835"/>
          <p:cNvSpPr/>
          <p:nvPr/>
        </p:nvSpPr>
        <p:spPr>
          <a:xfrm>
            <a:off x="2245539" y="8792438"/>
            <a:ext cx="155651" cy="97155"/>
          </a:xfrm>
          <a:custGeom>
            <a:avLst/>
            <a:gdLst/>
            <a:ahLst/>
            <a:cxnLst/>
            <a:rect l="l" t="t" r="r" b="b"/>
            <a:pathLst>
              <a:path w="155651" h="97154">
                <a:moveTo>
                  <a:pt x="103517" y="1676"/>
                </a:moveTo>
                <a:lnTo>
                  <a:pt x="118313" y="3276"/>
                </a:lnTo>
                <a:lnTo>
                  <a:pt x="134594" y="11417"/>
                </a:lnTo>
                <a:lnTo>
                  <a:pt x="137960" y="16179"/>
                </a:lnTo>
                <a:lnTo>
                  <a:pt x="145923" y="30975"/>
                </a:lnTo>
                <a:lnTo>
                  <a:pt x="147599" y="67386"/>
                </a:lnTo>
                <a:lnTo>
                  <a:pt x="145821" y="70472"/>
                </a:lnTo>
                <a:lnTo>
                  <a:pt x="144513" y="87414"/>
                </a:lnTo>
                <a:lnTo>
                  <a:pt x="154622" y="97154"/>
                </a:lnTo>
                <a:lnTo>
                  <a:pt x="155651" y="52133"/>
                </a:lnTo>
                <a:lnTo>
                  <a:pt x="152476" y="29286"/>
                </a:lnTo>
                <a:lnTo>
                  <a:pt x="142925" y="12814"/>
                </a:lnTo>
                <a:lnTo>
                  <a:pt x="127012" y="1117"/>
                </a:lnTo>
                <a:lnTo>
                  <a:pt x="110070" y="88"/>
                </a:lnTo>
                <a:lnTo>
                  <a:pt x="3746" y="0"/>
                </a:lnTo>
                <a:lnTo>
                  <a:pt x="0" y="2425"/>
                </a:lnTo>
                <a:lnTo>
                  <a:pt x="103517" y="1676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6" name="object 836"/>
          <p:cNvSpPr/>
          <p:nvPr/>
        </p:nvSpPr>
        <p:spPr>
          <a:xfrm>
            <a:off x="1907264" y="8792246"/>
            <a:ext cx="48196" cy="96964"/>
          </a:xfrm>
          <a:custGeom>
            <a:avLst/>
            <a:gdLst/>
            <a:ahLst/>
            <a:cxnLst/>
            <a:rect l="l" t="t" r="r" b="b"/>
            <a:pathLst>
              <a:path w="48196" h="96964">
                <a:moveTo>
                  <a:pt x="40335" y="17970"/>
                </a:moveTo>
                <a:lnTo>
                  <a:pt x="27330" y="6553"/>
                </a:lnTo>
                <a:lnTo>
                  <a:pt x="7962" y="0"/>
                </a:lnTo>
                <a:lnTo>
                  <a:pt x="0" y="88"/>
                </a:lnTo>
                <a:lnTo>
                  <a:pt x="0" y="939"/>
                </a:lnTo>
                <a:lnTo>
                  <a:pt x="20599" y="6743"/>
                </a:lnTo>
                <a:lnTo>
                  <a:pt x="32105" y="17970"/>
                </a:lnTo>
                <a:lnTo>
                  <a:pt x="38569" y="31076"/>
                </a:lnTo>
                <a:lnTo>
                  <a:pt x="40055" y="40995"/>
                </a:lnTo>
                <a:lnTo>
                  <a:pt x="37820" y="86105"/>
                </a:lnTo>
                <a:lnTo>
                  <a:pt x="47180" y="96964"/>
                </a:lnTo>
                <a:lnTo>
                  <a:pt x="48196" y="93598"/>
                </a:lnTo>
                <a:lnTo>
                  <a:pt x="48196" y="36042"/>
                </a:lnTo>
                <a:lnTo>
                  <a:pt x="40335" y="17970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7" name="object 837"/>
          <p:cNvSpPr/>
          <p:nvPr/>
        </p:nvSpPr>
        <p:spPr>
          <a:xfrm>
            <a:off x="2788888" y="7806362"/>
            <a:ext cx="1676" cy="12636"/>
          </a:xfrm>
          <a:custGeom>
            <a:avLst/>
            <a:gdLst/>
            <a:ahLst/>
            <a:cxnLst/>
            <a:rect l="l" t="t" r="r" b="b"/>
            <a:pathLst>
              <a:path w="1676" h="12636">
                <a:moveTo>
                  <a:pt x="88" y="0"/>
                </a:moveTo>
                <a:lnTo>
                  <a:pt x="0" y="12636"/>
                </a:lnTo>
                <a:lnTo>
                  <a:pt x="1676" y="12636"/>
                </a:lnTo>
                <a:lnTo>
                  <a:pt x="1587" y="0"/>
                </a:lnTo>
                <a:lnTo>
                  <a:pt x="88" y="0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8" name="object 838"/>
          <p:cNvSpPr/>
          <p:nvPr/>
        </p:nvSpPr>
        <p:spPr>
          <a:xfrm>
            <a:off x="2660458" y="7806260"/>
            <a:ext cx="3187" cy="12827"/>
          </a:xfrm>
          <a:custGeom>
            <a:avLst/>
            <a:gdLst/>
            <a:ahLst/>
            <a:cxnLst/>
            <a:rect l="l" t="t" r="r" b="b"/>
            <a:pathLst>
              <a:path w="3187" h="12826">
                <a:moveTo>
                  <a:pt x="0" y="101"/>
                </a:moveTo>
                <a:lnTo>
                  <a:pt x="0" y="12826"/>
                </a:lnTo>
                <a:lnTo>
                  <a:pt x="3098" y="12826"/>
                </a:lnTo>
                <a:lnTo>
                  <a:pt x="3187" y="0"/>
                </a:lnTo>
                <a:lnTo>
                  <a:pt x="0" y="101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9" name="object 839"/>
          <p:cNvSpPr/>
          <p:nvPr/>
        </p:nvSpPr>
        <p:spPr>
          <a:xfrm>
            <a:off x="2645680" y="9387353"/>
            <a:ext cx="6642" cy="13017"/>
          </a:xfrm>
          <a:custGeom>
            <a:avLst/>
            <a:gdLst/>
            <a:ahLst/>
            <a:cxnLst/>
            <a:rect l="l" t="t" r="r" b="b"/>
            <a:pathLst>
              <a:path w="6642" h="13017">
                <a:moveTo>
                  <a:pt x="5702" y="749"/>
                </a:moveTo>
                <a:lnTo>
                  <a:pt x="0" y="13017"/>
                </a:lnTo>
                <a:lnTo>
                  <a:pt x="3263" y="12915"/>
                </a:lnTo>
                <a:lnTo>
                  <a:pt x="6642" y="0"/>
                </a:lnTo>
                <a:lnTo>
                  <a:pt x="5702" y="749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0" name="object 840"/>
          <p:cNvSpPr/>
          <p:nvPr/>
        </p:nvSpPr>
        <p:spPr>
          <a:xfrm>
            <a:off x="2907756" y="9641387"/>
            <a:ext cx="169138" cy="46697"/>
          </a:xfrm>
          <a:custGeom>
            <a:avLst/>
            <a:gdLst/>
            <a:ahLst/>
            <a:cxnLst/>
            <a:rect l="l" t="t" r="r" b="b"/>
            <a:pathLst>
              <a:path w="169138" h="46697">
                <a:moveTo>
                  <a:pt x="0" y="0"/>
                </a:moveTo>
                <a:lnTo>
                  <a:pt x="279" y="1308"/>
                </a:lnTo>
                <a:lnTo>
                  <a:pt x="927" y="1866"/>
                </a:lnTo>
                <a:lnTo>
                  <a:pt x="279" y="45389"/>
                </a:lnTo>
                <a:lnTo>
                  <a:pt x="0" y="46697"/>
                </a:lnTo>
                <a:lnTo>
                  <a:pt x="169138" y="46608"/>
                </a:lnTo>
                <a:lnTo>
                  <a:pt x="169138" y="88"/>
                </a:lnTo>
                <a:lnTo>
                  <a:pt x="0" y="0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1" name="object 841"/>
          <p:cNvSpPr/>
          <p:nvPr/>
        </p:nvSpPr>
        <p:spPr>
          <a:xfrm>
            <a:off x="1891162" y="8345114"/>
            <a:ext cx="54660" cy="35941"/>
          </a:xfrm>
          <a:custGeom>
            <a:avLst/>
            <a:gdLst/>
            <a:ahLst/>
            <a:cxnLst/>
            <a:rect l="l" t="t" r="r" b="b"/>
            <a:pathLst>
              <a:path w="54660" h="35941">
                <a:moveTo>
                  <a:pt x="5994" y="19380"/>
                </a:moveTo>
                <a:lnTo>
                  <a:pt x="11328" y="31546"/>
                </a:lnTo>
                <a:lnTo>
                  <a:pt x="20307" y="35941"/>
                </a:lnTo>
                <a:lnTo>
                  <a:pt x="27990" y="35852"/>
                </a:lnTo>
                <a:lnTo>
                  <a:pt x="49149" y="32677"/>
                </a:lnTo>
                <a:lnTo>
                  <a:pt x="54660" y="24993"/>
                </a:lnTo>
                <a:lnTo>
                  <a:pt x="54571" y="19659"/>
                </a:lnTo>
                <a:lnTo>
                  <a:pt x="48488" y="15443"/>
                </a:lnTo>
                <a:lnTo>
                  <a:pt x="45123" y="9550"/>
                </a:lnTo>
                <a:lnTo>
                  <a:pt x="35102" y="1689"/>
                </a:lnTo>
                <a:lnTo>
                  <a:pt x="28638" y="0"/>
                </a:lnTo>
                <a:lnTo>
                  <a:pt x="31546" y="3378"/>
                </a:lnTo>
                <a:lnTo>
                  <a:pt x="28359" y="6934"/>
                </a:lnTo>
                <a:lnTo>
                  <a:pt x="19850" y="10020"/>
                </a:lnTo>
                <a:lnTo>
                  <a:pt x="15544" y="9829"/>
                </a:lnTo>
                <a:lnTo>
                  <a:pt x="0" y="11137"/>
                </a:lnTo>
                <a:lnTo>
                  <a:pt x="5994" y="19380"/>
                </a:lnTo>
                <a:close/>
              </a:path>
            </a:pathLst>
          </a:custGeom>
          <a:solidFill>
            <a:srgbClr val="A6A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2" name="object 842"/>
          <p:cNvSpPr/>
          <p:nvPr/>
        </p:nvSpPr>
        <p:spPr>
          <a:xfrm>
            <a:off x="2413181" y="8346620"/>
            <a:ext cx="197205" cy="36118"/>
          </a:xfrm>
          <a:custGeom>
            <a:avLst/>
            <a:gdLst/>
            <a:ahLst/>
            <a:cxnLst/>
            <a:rect l="l" t="t" r="r" b="b"/>
            <a:pathLst>
              <a:path w="197205" h="36118">
                <a:moveTo>
                  <a:pt x="174840" y="5054"/>
                </a:moveTo>
                <a:lnTo>
                  <a:pt x="174650" y="6553"/>
                </a:lnTo>
                <a:lnTo>
                  <a:pt x="178866" y="8140"/>
                </a:lnTo>
                <a:lnTo>
                  <a:pt x="181762" y="8140"/>
                </a:lnTo>
                <a:lnTo>
                  <a:pt x="188036" y="16281"/>
                </a:lnTo>
                <a:lnTo>
                  <a:pt x="184848" y="25171"/>
                </a:lnTo>
                <a:lnTo>
                  <a:pt x="178307" y="24612"/>
                </a:lnTo>
                <a:lnTo>
                  <a:pt x="171653" y="22923"/>
                </a:lnTo>
                <a:lnTo>
                  <a:pt x="172783" y="11506"/>
                </a:lnTo>
                <a:lnTo>
                  <a:pt x="173989" y="9728"/>
                </a:lnTo>
                <a:lnTo>
                  <a:pt x="170345" y="4952"/>
                </a:lnTo>
                <a:lnTo>
                  <a:pt x="18059" y="4394"/>
                </a:lnTo>
                <a:lnTo>
                  <a:pt x="14033" y="12166"/>
                </a:lnTo>
                <a:lnTo>
                  <a:pt x="0" y="31915"/>
                </a:lnTo>
                <a:lnTo>
                  <a:pt x="171843" y="34353"/>
                </a:lnTo>
                <a:lnTo>
                  <a:pt x="176618" y="36118"/>
                </a:lnTo>
                <a:lnTo>
                  <a:pt x="189153" y="35940"/>
                </a:lnTo>
                <a:lnTo>
                  <a:pt x="193001" y="31635"/>
                </a:lnTo>
                <a:lnTo>
                  <a:pt x="197205" y="16001"/>
                </a:lnTo>
                <a:lnTo>
                  <a:pt x="196265" y="9829"/>
                </a:lnTo>
                <a:lnTo>
                  <a:pt x="191401" y="5054"/>
                </a:lnTo>
                <a:lnTo>
                  <a:pt x="186537" y="3365"/>
                </a:lnTo>
                <a:lnTo>
                  <a:pt x="183349" y="0"/>
                </a:lnTo>
                <a:lnTo>
                  <a:pt x="174091" y="88"/>
                </a:lnTo>
                <a:lnTo>
                  <a:pt x="169684" y="1777"/>
                </a:lnTo>
                <a:lnTo>
                  <a:pt x="174840" y="5054"/>
                </a:lnTo>
                <a:close/>
              </a:path>
            </a:pathLst>
          </a:custGeom>
          <a:solidFill>
            <a:srgbClr val="A6A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3" name="object 843"/>
          <p:cNvSpPr/>
          <p:nvPr/>
        </p:nvSpPr>
        <p:spPr>
          <a:xfrm>
            <a:off x="1892943" y="8525581"/>
            <a:ext cx="52133" cy="36131"/>
          </a:xfrm>
          <a:custGeom>
            <a:avLst/>
            <a:gdLst/>
            <a:ahLst/>
            <a:cxnLst/>
            <a:rect l="l" t="t" r="r" b="b"/>
            <a:pathLst>
              <a:path w="52133" h="36131">
                <a:moveTo>
                  <a:pt x="21437" y="8420"/>
                </a:moveTo>
                <a:lnTo>
                  <a:pt x="0" y="10756"/>
                </a:lnTo>
                <a:lnTo>
                  <a:pt x="660" y="13284"/>
                </a:lnTo>
                <a:lnTo>
                  <a:pt x="5892" y="21056"/>
                </a:lnTo>
                <a:lnTo>
                  <a:pt x="10579" y="30606"/>
                </a:lnTo>
                <a:lnTo>
                  <a:pt x="12357" y="32664"/>
                </a:lnTo>
                <a:lnTo>
                  <a:pt x="20218" y="36131"/>
                </a:lnTo>
                <a:lnTo>
                  <a:pt x="45961" y="32854"/>
                </a:lnTo>
                <a:lnTo>
                  <a:pt x="52133" y="24142"/>
                </a:lnTo>
                <a:lnTo>
                  <a:pt x="52044" y="19189"/>
                </a:lnTo>
                <a:lnTo>
                  <a:pt x="48107" y="15722"/>
                </a:lnTo>
                <a:lnTo>
                  <a:pt x="45859" y="15354"/>
                </a:lnTo>
                <a:lnTo>
                  <a:pt x="43243" y="9639"/>
                </a:lnTo>
                <a:lnTo>
                  <a:pt x="31737" y="0"/>
                </a:lnTo>
                <a:lnTo>
                  <a:pt x="28740" y="88"/>
                </a:lnTo>
                <a:lnTo>
                  <a:pt x="28270" y="4965"/>
                </a:lnTo>
                <a:lnTo>
                  <a:pt x="21437" y="8420"/>
                </a:lnTo>
                <a:close/>
              </a:path>
            </a:pathLst>
          </a:custGeom>
          <a:solidFill>
            <a:srgbClr val="A6A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4" name="object 844"/>
          <p:cNvSpPr/>
          <p:nvPr/>
        </p:nvSpPr>
        <p:spPr>
          <a:xfrm>
            <a:off x="2413179" y="8526520"/>
            <a:ext cx="197205" cy="36690"/>
          </a:xfrm>
          <a:custGeom>
            <a:avLst/>
            <a:gdLst/>
            <a:ahLst/>
            <a:cxnLst/>
            <a:rect l="l" t="t" r="r" b="b"/>
            <a:pathLst>
              <a:path w="197205" h="36690">
                <a:moveTo>
                  <a:pt x="175120" y="2425"/>
                </a:moveTo>
                <a:lnTo>
                  <a:pt x="180543" y="8051"/>
                </a:lnTo>
                <a:lnTo>
                  <a:pt x="183260" y="9067"/>
                </a:lnTo>
                <a:lnTo>
                  <a:pt x="188315" y="15443"/>
                </a:lnTo>
                <a:lnTo>
                  <a:pt x="184759" y="25831"/>
                </a:lnTo>
                <a:lnTo>
                  <a:pt x="171284" y="22453"/>
                </a:lnTo>
                <a:lnTo>
                  <a:pt x="173532" y="9918"/>
                </a:lnTo>
                <a:lnTo>
                  <a:pt x="171653" y="5422"/>
                </a:lnTo>
                <a:lnTo>
                  <a:pt x="171843" y="4025"/>
                </a:lnTo>
                <a:lnTo>
                  <a:pt x="168757" y="4483"/>
                </a:lnTo>
                <a:lnTo>
                  <a:pt x="18059" y="5054"/>
                </a:lnTo>
                <a:lnTo>
                  <a:pt x="16649" y="7391"/>
                </a:lnTo>
                <a:lnTo>
                  <a:pt x="0" y="32575"/>
                </a:lnTo>
                <a:lnTo>
                  <a:pt x="168668" y="33312"/>
                </a:lnTo>
                <a:lnTo>
                  <a:pt x="173342" y="35090"/>
                </a:lnTo>
                <a:lnTo>
                  <a:pt x="183260" y="36690"/>
                </a:lnTo>
                <a:lnTo>
                  <a:pt x="189166" y="36690"/>
                </a:lnTo>
                <a:lnTo>
                  <a:pt x="194119" y="26949"/>
                </a:lnTo>
                <a:lnTo>
                  <a:pt x="197205" y="16662"/>
                </a:lnTo>
                <a:lnTo>
                  <a:pt x="194868" y="8699"/>
                </a:lnTo>
                <a:lnTo>
                  <a:pt x="192811" y="5892"/>
                </a:lnTo>
                <a:lnTo>
                  <a:pt x="183260" y="749"/>
                </a:lnTo>
                <a:lnTo>
                  <a:pt x="173812" y="0"/>
                </a:lnTo>
                <a:lnTo>
                  <a:pt x="171094" y="927"/>
                </a:lnTo>
                <a:lnTo>
                  <a:pt x="175120" y="2425"/>
                </a:lnTo>
                <a:close/>
              </a:path>
            </a:pathLst>
          </a:custGeom>
          <a:solidFill>
            <a:srgbClr val="A6A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5" name="object 845"/>
          <p:cNvSpPr/>
          <p:nvPr/>
        </p:nvSpPr>
        <p:spPr>
          <a:xfrm>
            <a:off x="2413181" y="8706138"/>
            <a:ext cx="197307" cy="36118"/>
          </a:xfrm>
          <a:custGeom>
            <a:avLst/>
            <a:gdLst/>
            <a:ahLst/>
            <a:cxnLst/>
            <a:rect l="l" t="t" r="r" b="b"/>
            <a:pathLst>
              <a:path w="197307" h="36118">
                <a:moveTo>
                  <a:pt x="172681" y="10858"/>
                </a:moveTo>
                <a:lnTo>
                  <a:pt x="172034" y="6553"/>
                </a:lnTo>
                <a:lnTo>
                  <a:pt x="170433" y="4864"/>
                </a:lnTo>
                <a:lnTo>
                  <a:pt x="18059" y="4394"/>
                </a:lnTo>
                <a:lnTo>
                  <a:pt x="12445" y="15341"/>
                </a:lnTo>
                <a:lnTo>
                  <a:pt x="0" y="31915"/>
                </a:lnTo>
                <a:lnTo>
                  <a:pt x="171843" y="34353"/>
                </a:lnTo>
                <a:lnTo>
                  <a:pt x="176618" y="36118"/>
                </a:lnTo>
                <a:lnTo>
                  <a:pt x="189153" y="35940"/>
                </a:lnTo>
                <a:lnTo>
                  <a:pt x="193001" y="31635"/>
                </a:lnTo>
                <a:lnTo>
                  <a:pt x="197307" y="16001"/>
                </a:lnTo>
                <a:lnTo>
                  <a:pt x="196087" y="10007"/>
                </a:lnTo>
                <a:lnTo>
                  <a:pt x="191401" y="4952"/>
                </a:lnTo>
                <a:lnTo>
                  <a:pt x="186537" y="3365"/>
                </a:lnTo>
                <a:lnTo>
                  <a:pt x="183260" y="0"/>
                </a:lnTo>
                <a:lnTo>
                  <a:pt x="174091" y="88"/>
                </a:lnTo>
                <a:lnTo>
                  <a:pt x="169684" y="1866"/>
                </a:lnTo>
                <a:lnTo>
                  <a:pt x="173240" y="3555"/>
                </a:lnTo>
                <a:lnTo>
                  <a:pt x="174650" y="7111"/>
                </a:lnTo>
                <a:lnTo>
                  <a:pt x="180543" y="8229"/>
                </a:lnTo>
                <a:lnTo>
                  <a:pt x="181863" y="8331"/>
                </a:lnTo>
                <a:lnTo>
                  <a:pt x="188036" y="16281"/>
                </a:lnTo>
                <a:lnTo>
                  <a:pt x="184848" y="25171"/>
                </a:lnTo>
                <a:lnTo>
                  <a:pt x="178307" y="24612"/>
                </a:lnTo>
                <a:lnTo>
                  <a:pt x="171653" y="22923"/>
                </a:lnTo>
                <a:lnTo>
                  <a:pt x="172681" y="10858"/>
                </a:lnTo>
                <a:close/>
              </a:path>
            </a:pathLst>
          </a:custGeom>
          <a:solidFill>
            <a:srgbClr val="A6A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6" name="object 846"/>
          <p:cNvSpPr/>
          <p:nvPr/>
        </p:nvSpPr>
        <p:spPr>
          <a:xfrm>
            <a:off x="1891170" y="8706037"/>
            <a:ext cx="54940" cy="34442"/>
          </a:xfrm>
          <a:custGeom>
            <a:avLst/>
            <a:gdLst/>
            <a:ahLst/>
            <a:cxnLst/>
            <a:rect l="l" t="t" r="r" b="b"/>
            <a:pathLst>
              <a:path w="54940" h="34442">
                <a:moveTo>
                  <a:pt x="7581" y="21247"/>
                </a:moveTo>
                <a:lnTo>
                  <a:pt x="11226" y="30327"/>
                </a:lnTo>
                <a:lnTo>
                  <a:pt x="18897" y="34353"/>
                </a:lnTo>
                <a:lnTo>
                  <a:pt x="29667" y="34442"/>
                </a:lnTo>
                <a:lnTo>
                  <a:pt x="49136" y="31178"/>
                </a:lnTo>
                <a:lnTo>
                  <a:pt x="54749" y="23685"/>
                </a:lnTo>
                <a:lnTo>
                  <a:pt x="54940" y="20878"/>
                </a:lnTo>
                <a:lnTo>
                  <a:pt x="52323" y="17500"/>
                </a:lnTo>
                <a:lnTo>
                  <a:pt x="48475" y="14046"/>
                </a:lnTo>
                <a:lnTo>
                  <a:pt x="45110" y="8051"/>
                </a:lnTo>
                <a:lnTo>
                  <a:pt x="35090" y="101"/>
                </a:lnTo>
                <a:lnTo>
                  <a:pt x="30886" y="0"/>
                </a:lnTo>
                <a:lnTo>
                  <a:pt x="31813" y="1879"/>
                </a:lnTo>
                <a:lnTo>
                  <a:pt x="28359" y="3555"/>
                </a:lnTo>
                <a:lnTo>
                  <a:pt x="28079" y="6743"/>
                </a:lnTo>
                <a:lnTo>
                  <a:pt x="21424" y="8521"/>
                </a:lnTo>
                <a:lnTo>
                  <a:pt x="5702" y="8331"/>
                </a:lnTo>
                <a:lnTo>
                  <a:pt x="0" y="9740"/>
                </a:lnTo>
                <a:lnTo>
                  <a:pt x="7581" y="21247"/>
                </a:lnTo>
                <a:close/>
              </a:path>
            </a:pathLst>
          </a:custGeom>
          <a:solidFill>
            <a:srgbClr val="A6A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7" name="object 847"/>
          <p:cNvSpPr/>
          <p:nvPr/>
        </p:nvSpPr>
        <p:spPr>
          <a:xfrm>
            <a:off x="2413173" y="8885195"/>
            <a:ext cx="197218" cy="37528"/>
          </a:xfrm>
          <a:custGeom>
            <a:avLst/>
            <a:gdLst/>
            <a:ahLst/>
            <a:cxnLst/>
            <a:rect l="l" t="t" r="r" b="b"/>
            <a:pathLst>
              <a:path w="197218" h="37528">
                <a:moveTo>
                  <a:pt x="176618" y="3454"/>
                </a:moveTo>
                <a:lnTo>
                  <a:pt x="178028" y="6921"/>
                </a:lnTo>
                <a:lnTo>
                  <a:pt x="182143" y="8978"/>
                </a:lnTo>
                <a:lnTo>
                  <a:pt x="188328" y="16281"/>
                </a:lnTo>
                <a:lnTo>
                  <a:pt x="184772" y="26670"/>
                </a:lnTo>
                <a:lnTo>
                  <a:pt x="171284" y="23304"/>
                </a:lnTo>
                <a:lnTo>
                  <a:pt x="173634" y="10756"/>
                </a:lnTo>
                <a:lnTo>
                  <a:pt x="171475" y="6553"/>
                </a:lnTo>
                <a:lnTo>
                  <a:pt x="175221" y="4953"/>
                </a:lnTo>
                <a:lnTo>
                  <a:pt x="169227" y="4394"/>
                </a:lnTo>
                <a:lnTo>
                  <a:pt x="168668" y="5334"/>
                </a:lnTo>
                <a:lnTo>
                  <a:pt x="18059" y="5892"/>
                </a:lnTo>
                <a:lnTo>
                  <a:pt x="16662" y="8229"/>
                </a:lnTo>
                <a:lnTo>
                  <a:pt x="0" y="33413"/>
                </a:lnTo>
                <a:lnTo>
                  <a:pt x="168668" y="34163"/>
                </a:lnTo>
                <a:lnTo>
                  <a:pt x="181584" y="37528"/>
                </a:lnTo>
                <a:lnTo>
                  <a:pt x="189255" y="37528"/>
                </a:lnTo>
                <a:lnTo>
                  <a:pt x="194132" y="27800"/>
                </a:lnTo>
                <a:lnTo>
                  <a:pt x="197218" y="17500"/>
                </a:lnTo>
                <a:lnTo>
                  <a:pt x="194868" y="9537"/>
                </a:lnTo>
                <a:lnTo>
                  <a:pt x="192811" y="6731"/>
                </a:lnTo>
                <a:lnTo>
                  <a:pt x="183362" y="1587"/>
                </a:lnTo>
                <a:lnTo>
                  <a:pt x="175691" y="0"/>
                </a:lnTo>
                <a:lnTo>
                  <a:pt x="171284" y="1778"/>
                </a:lnTo>
                <a:lnTo>
                  <a:pt x="176618" y="3454"/>
                </a:lnTo>
                <a:close/>
              </a:path>
            </a:pathLst>
          </a:custGeom>
          <a:solidFill>
            <a:srgbClr val="A6A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8" name="object 848"/>
          <p:cNvSpPr/>
          <p:nvPr/>
        </p:nvSpPr>
        <p:spPr>
          <a:xfrm>
            <a:off x="1891356" y="8885099"/>
            <a:ext cx="53721" cy="36029"/>
          </a:xfrm>
          <a:custGeom>
            <a:avLst/>
            <a:gdLst/>
            <a:ahLst/>
            <a:cxnLst/>
            <a:rect l="l" t="t" r="r" b="b"/>
            <a:pathLst>
              <a:path w="53720" h="36029">
                <a:moveTo>
                  <a:pt x="24612" y="8420"/>
                </a:moveTo>
                <a:lnTo>
                  <a:pt x="0" y="11048"/>
                </a:lnTo>
                <a:lnTo>
                  <a:pt x="10388" y="24333"/>
                </a:lnTo>
                <a:lnTo>
                  <a:pt x="9817" y="26301"/>
                </a:lnTo>
                <a:lnTo>
                  <a:pt x="12725" y="31724"/>
                </a:lnTo>
                <a:lnTo>
                  <a:pt x="16840" y="34353"/>
                </a:lnTo>
                <a:lnTo>
                  <a:pt x="24523" y="36029"/>
                </a:lnTo>
                <a:lnTo>
                  <a:pt x="48945" y="32664"/>
                </a:lnTo>
                <a:lnTo>
                  <a:pt x="53721" y="24053"/>
                </a:lnTo>
                <a:lnTo>
                  <a:pt x="53632" y="19088"/>
                </a:lnTo>
                <a:lnTo>
                  <a:pt x="49695" y="15722"/>
                </a:lnTo>
                <a:lnTo>
                  <a:pt x="47447" y="15354"/>
                </a:lnTo>
                <a:lnTo>
                  <a:pt x="44831" y="9639"/>
                </a:lnTo>
                <a:lnTo>
                  <a:pt x="33324" y="0"/>
                </a:lnTo>
                <a:lnTo>
                  <a:pt x="30327" y="0"/>
                </a:lnTo>
                <a:lnTo>
                  <a:pt x="29857" y="4965"/>
                </a:lnTo>
                <a:lnTo>
                  <a:pt x="24612" y="8420"/>
                </a:lnTo>
                <a:close/>
              </a:path>
            </a:pathLst>
          </a:custGeom>
          <a:solidFill>
            <a:srgbClr val="A6A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9" name="object 849"/>
          <p:cNvSpPr/>
          <p:nvPr/>
        </p:nvSpPr>
        <p:spPr>
          <a:xfrm>
            <a:off x="2413181" y="9065656"/>
            <a:ext cx="197307" cy="36029"/>
          </a:xfrm>
          <a:custGeom>
            <a:avLst/>
            <a:gdLst/>
            <a:ahLst/>
            <a:cxnLst/>
            <a:rect l="l" t="t" r="r" b="b"/>
            <a:pathLst>
              <a:path w="197307" h="36029">
                <a:moveTo>
                  <a:pt x="27038" y="32753"/>
                </a:moveTo>
                <a:lnTo>
                  <a:pt x="171843" y="34353"/>
                </a:lnTo>
                <a:lnTo>
                  <a:pt x="176618" y="36029"/>
                </a:lnTo>
                <a:lnTo>
                  <a:pt x="189153" y="35941"/>
                </a:lnTo>
                <a:lnTo>
                  <a:pt x="193001" y="31635"/>
                </a:lnTo>
                <a:lnTo>
                  <a:pt x="197307" y="16002"/>
                </a:lnTo>
                <a:lnTo>
                  <a:pt x="196087" y="10007"/>
                </a:lnTo>
                <a:lnTo>
                  <a:pt x="191401" y="4953"/>
                </a:lnTo>
                <a:lnTo>
                  <a:pt x="186537" y="3365"/>
                </a:lnTo>
                <a:lnTo>
                  <a:pt x="183260" y="0"/>
                </a:lnTo>
                <a:lnTo>
                  <a:pt x="173989" y="0"/>
                </a:lnTo>
                <a:lnTo>
                  <a:pt x="169684" y="1778"/>
                </a:lnTo>
                <a:lnTo>
                  <a:pt x="175120" y="5143"/>
                </a:lnTo>
                <a:lnTo>
                  <a:pt x="17957" y="4394"/>
                </a:lnTo>
                <a:lnTo>
                  <a:pt x="12445" y="15341"/>
                </a:lnTo>
                <a:lnTo>
                  <a:pt x="0" y="31915"/>
                </a:lnTo>
                <a:lnTo>
                  <a:pt x="27038" y="32753"/>
                </a:lnTo>
                <a:close/>
              </a:path>
            </a:pathLst>
          </a:custGeom>
          <a:solidFill>
            <a:srgbClr val="A6A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0" name="object 850"/>
          <p:cNvSpPr/>
          <p:nvPr/>
        </p:nvSpPr>
        <p:spPr>
          <a:xfrm>
            <a:off x="1890980" y="9065555"/>
            <a:ext cx="54851" cy="34442"/>
          </a:xfrm>
          <a:custGeom>
            <a:avLst/>
            <a:gdLst/>
            <a:ahLst/>
            <a:cxnLst/>
            <a:rect l="l" t="t" r="r" b="b"/>
            <a:pathLst>
              <a:path w="54851" h="34442">
                <a:moveTo>
                  <a:pt x="9080" y="21526"/>
                </a:moveTo>
                <a:lnTo>
                  <a:pt x="11417" y="30327"/>
                </a:lnTo>
                <a:lnTo>
                  <a:pt x="19088" y="34264"/>
                </a:lnTo>
                <a:lnTo>
                  <a:pt x="29857" y="34442"/>
                </a:lnTo>
                <a:lnTo>
                  <a:pt x="48298" y="31826"/>
                </a:lnTo>
                <a:lnTo>
                  <a:pt x="54851" y="23596"/>
                </a:lnTo>
                <a:lnTo>
                  <a:pt x="54749" y="18249"/>
                </a:lnTo>
                <a:lnTo>
                  <a:pt x="48666" y="14046"/>
                </a:lnTo>
                <a:lnTo>
                  <a:pt x="45300" y="8051"/>
                </a:lnTo>
                <a:lnTo>
                  <a:pt x="35280" y="101"/>
                </a:lnTo>
                <a:lnTo>
                  <a:pt x="31076" y="0"/>
                </a:lnTo>
                <a:lnTo>
                  <a:pt x="32004" y="1879"/>
                </a:lnTo>
                <a:lnTo>
                  <a:pt x="28549" y="3467"/>
                </a:lnTo>
                <a:lnTo>
                  <a:pt x="28359" y="6743"/>
                </a:lnTo>
                <a:lnTo>
                  <a:pt x="19939" y="8521"/>
                </a:lnTo>
                <a:lnTo>
                  <a:pt x="5892" y="8331"/>
                </a:lnTo>
                <a:lnTo>
                  <a:pt x="0" y="9918"/>
                </a:lnTo>
                <a:lnTo>
                  <a:pt x="9080" y="21526"/>
                </a:lnTo>
                <a:close/>
              </a:path>
            </a:pathLst>
          </a:custGeom>
          <a:solidFill>
            <a:srgbClr val="A6A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1" name="object 851"/>
          <p:cNvSpPr/>
          <p:nvPr/>
        </p:nvSpPr>
        <p:spPr>
          <a:xfrm>
            <a:off x="2785330" y="9376120"/>
            <a:ext cx="4025" cy="24244"/>
          </a:xfrm>
          <a:custGeom>
            <a:avLst/>
            <a:gdLst/>
            <a:ahLst/>
            <a:cxnLst/>
            <a:rect l="l" t="t" r="r" b="b"/>
            <a:pathLst>
              <a:path w="4025" h="24244">
                <a:moveTo>
                  <a:pt x="0" y="11239"/>
                </a:moveTo>
                <a:lnTo>
                  <a:pt x="279" y="24244"/>
                </a:lnTo>
                <a:lnTo>
                  <a:pt x="3556" y="23964"/>
                </a:lnTo>
                <a:lnTo>
                  <a:pt x="4025" y="14414"/>
                </a:lnTo>
                <a:lnTo>
                  <a:pt x="2235" y="1409"/>
                </a:lnTo>
                <a:lnTo>
                  <a:pt x="279" y="0"/>
                </a:lnTo>
                <a:lnTo>
                  <a:pt x="0" y="11239"/>
                </a:lnTo>
                <a:close/>
              </a:path>
            </a:pathLst>
          </a:custGeom>
          <a:solidFill>
            <a:srgbClr val="A6A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2" name="object 852"/>
          <p:cNvSpPr/>
          <p:nvPr/>
        </p:nvSpPr>
        <p:spPr>
          <a:xfrm>
            <a:off x="2767448" y="9380802"/>
            <a:ext cx="13106" cy="19659"/>
          </a:xfrm>
          <a:custGeom>
            <a:avLst/>
            <a:gdLst/>
            <a:ahLst/>
            <a:cxnLst/>
            <a:rect l="l" t="t" r="r" b="b"/>
            <a:pathLst>
              <a:path w="13106" h="19659">
                <a:moveTo>
                  <a:pt x="13106" y="3276"/>
                </a:moveTo>
                <a:lnTo>
                  <a:pt x="13017" y="0"/>
                </a:lnTo>
                <a:lnTo>
                  <a:pt x="12166" y="469"/>
                </a:lnTo>
                <a:lnTo>
                  <a:pt x="0" y="18072"/>
                </a:lnTo>
                <a:lnTo>
                  <a:pt x="5143" y="19659"/>
                </a:lnTo>
                <a:lnTo>
                  <a:pt x="11798" y="8242"/>
                </a:lnTo>
                <a:lnTo>
                  <a:pt x="13106" y="3276"/>
                </a:lnTo>
                <a:close/>
              </a:path>
            </a:pathLst>
          </a:custGeom>
          <a:solidFill>
            <a:srgbClr val="A6A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3" name="object 853"/>
          <p:cNvSpPr/>
          <p:nvPr/>
        </p:nvSpPr>
        <p:spPr>
          <a:xfrm>
            <a:off x="2787576" y="9377532"/>
            <a:ext cx="9537" cy="23012"/>
          </a:xfrm>
          <a:custGeom>
            <a:avLst/>
            <a:gdLst/>
            <a:ahLst/>
            <a:cxnLst/>
            <a:rect l="l" t="t" r="r" b="b"/>
            <a:pathLst>
              <a:path w="9537" h="23012">
                <a:moveTo>
                  <a:pt x="1777" y="13004"/>
                </a:moveTo>
                <a:lnTo>
                  <a:pt x="4686" y="22542"/>
                </a:lnTo>
                <a:lnTo>
                  <a:pt x="9537" y="23012"/>
                </a:lnTo>
                <a:lnTo>
                  <a:pt x="3924" y="10477"/>
                </a:lnTo>
                <a:lnTo>
                  <a:pt x="3187" y="5143"/>
                </a:lnTo>
                <a:lnTo>
                  <a:pt x="0" y="0"/>
                </a:lnTo>
                <a:lnTo>
                  <a:pt x="1777" y="13004"/>
                </a:lnTo>
                <a:close/>
              </a:path>
            </a:pathLst>
          </a:custGeom>
          <a:solidFill>
            <a:srgbClr val="787C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4" name="object 854"/>
          <p:cNvSpPr/>
          <p:nvPr/>
        </p:nvSpPr>
        <p:spPr>
          <a:xfrm>
            <a:off x="2663555" y="7806256"/>
            <a:ext cx="2146" cy="12827"/>
          </a:xfrm>
          <a:custGeom>
            <a:avLst/>
            <a:gdLst/>
            <a:ahLst/>
            <a:cxnLst/>
            <a:rect l="l" t="t" r="r" b="b"/>
            <a:pathLst>
              <a:path w="2146" h="12826">
                <a:moveTo>
                  <a:pt x="0" y="12827"/>
                </a:moveTo>
                <a:lnTo>
                  <a:pt x="2146" y="11518"/>
                </a:lnTo>
                <a:lnTo>
                  <a:pt x="1778" y="190"/>
                </a:lnTo>
                <a:lnTo>
                  <a:pt x="88" y="0"/>
                </a:lnTo>
                <a:lnTo>
                  <a:pt x="0" y="12827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5" name="object 855"/>
          <p:cNvSpPr/>
          <p:nvPr/>
        </p:nvSpPr>
        <p:spPr>
          <a:xfrm>
            <a:off x="2779147" y="7830699"/>
            <a:ext cx="3556" cy="17970"/>
          </a:xfrm>
          <a:custGeom>
            <a:avLst/>
            <a:gdLst/>
            <a:ahLst/>
            <a:cxnLst/>
            <a:rect l="l" t="t" r="r" b="b"/>
            <a:pathLst>
              <a:path w="3556" h="17970">
                <a:moveTo>
                  <a:pt x="0" y="88"/>
                </a:moveTo>
                <a:lnTo>
                  <a:pt x="381" y="17970"/>
                </a:lnTo>
                <a:lnTo>
                  <a:pt x="3556" y="16179"/>
                </a:lnTo>
                <a:lnTo>
                  <a:pt x="3276" y="0"/>
                </a:lnTo>
                <a:lnTo>
                  <a:pt x="0" y="88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6" name="object 856"/>
          <p:cNvSpPr/>
          <p:nvPr/>
        </p:nvSpPr>
        <p:spPr>
          <a:xfrm>
            <a:off x="2653908" y="7830788"/>
            <a:ext cx="1600" cy="56629"/>
          </a:xfrm>
          <a:custGeom>
            <a:avLst/>
            <a:gdLst/>
            <a:ahLst/>
            <a:cxnLst/>
            <a:rect l="l" t="t" r="r" b="b"/>
            <a:pathLst>
              <a:path w="1600" h="56629">
                <a:moveTo>
                  <a:pt x="0" y="0"/>
                </a:moveTo>
                <a:lnTo>
                  <a:pt x="0" y="56629"/>
                </a:lnTo>
                <a:lnTo>
                  <a:pt x="1600" y="56527"/>
                </a:lnTo>
                <a:lnTo>
                  <a:pt x="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7" name="object 857"/>
          <p:cNvSpPr/>
          <p:nvPr/>
        </p:nvSpPr>
        <p:spPr>
          <a:xfrm>
            <a:off x="1625337" y="8283155"/>
            <a:ext cx="57099" cy="93980"/>
          </a:xfrm>
          <a:custGeom>
            <a:avLst/>
            <a:gdLst/>
            <a:ahLst/>
            <a:cxnLst/>
            <a:rect l="l" t="t" r="r" b="b"/>
            <a:pathLst>
              <a:path w="57099" h="93979">
                <a:moveTo>
                  <a:pt x="4216" y="19748"/>
                </a:moveTo>
                <a:lnTo>
                  <a:pt x="10299" y="0"/>
                </a:lnTo>
                <a:lnTo>
                  <a:pt x="9270" y="368"/>
                </a:lnTo>
                <a:lnTo>
                  <a:pt x="2158" y="13944"/>
                </a:lnTo>
                <a:lnTo>
                  <a:pt x="0" y="17411"/>
                </a:lnTo>
                <a:lnTo>
                  <a:pt x="1498" y="36042"/>
                </a:lnTo>
                <a:lnTo>
                  <a:pt x="2997" y="44272"/>
                </a:lnTo>
                <a:lnTo>
                  <a:pt x="8051" y="52324"/>
                </a:lnTo>
                <a:lnTo>
                  <a:pt x="13106" y="58597"/>
                </a:lnTo>
                <a:lnTo>
                  <a:pt x="22847" y="73291"/>
                </a:lnTo>
                <a:lnTo>
                  <a:pt x="39509" y="85547"/>
                </a:lnTo>
                <a:lnTo>
                  <a:pt x="52146" y="87884"/>
                </a:lnTo>
                <a:lnTo>
                  <a:pt x="57099" y="93980"/>
                </a:lnTo>
                <a:lnTo>
                  <a:pt x="52235" y="81343"/>
                </a:lnTo>
                <a:lnTo>
                  <a:pt x="45681" y="72821"/>
                </a:lnTo>
                <a:lnTo>
                  <a:pt x="40538" y="71882"/>
                </a:lnTo>
                <a:lnTo>
                  <a:pt x="30899" y="66827"/>
                </a:lnTo>
                <a:lnTo>
                  <a:pt x="22567" y="55689"/>
                </a:lnTo>
                <a:lnTo>
                  <a:pt x="8051" y="44081"/>
                </a:lnTo>
                <a:lnTo>
                  <a:pt x="6273" y="39319"/>
                </a:lnTo>
                <a:lnTo>
                  <a:pt x="4216" y="19748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8" name="object 858"/>
          <p:cNvSpPr/>
          <p:nvPr/>
        </p:nvSpPr>
        <p:spPr>
          <a:xfrm>
            <a:off x="2200614" y="8315358"/>
            <a:ext cx="149098" cy="61493"/>
          </a:xfrm>
          <a:custGeom>
            <a:avLst/>
            <a:gdLst/>
            <a:ahLst/>
            <a:cxnLst/>
            <a:rect l="l" t="t" r="r" b="b"/>
            <a:pathLst>
              <a:path w="149098" h="61493">
                <a:moveTo>
                  <a:pt x="1396" y="0"/>
                </a:moveTo>
                <a:lnTo>
                  <a:pt x="457" y="4305"/>
                </a:lnTo>
                <a:lnTo>
                  <a:pt x="0" y="14033"/>
                </a:lnTo>
                <a:lnTo>
                  <a:pt x="1028" y="14973"/>
                </a:lnTo>
                <a:lnTo>
                  <a:pt x="96405" y="15252"/>
                </a:lnTo>
                <a:lnTo>
                  <a:pt x="120827" y="47828"/>
                </a:lnTo>
                <a:lnTo>
                  <a:pt x="131127" y="53352"/>
                </a:lnTo>
                <a:lnTo>
                  <a:pt x="134023" y="54292"/>
                </a:lnTo>
                <a:lnTo>
                  <a:pt x="149097" y="61493"/>
                </a:lnTo>
                <a:lnTo>
                  <a:pt x="145541" y="50723"/>
                </a:lnTo>
                <a:lnTo>
                  <a:pt x="140296" y="42862"/>
                </a:lnTo>
                <a:lnTo>
                  <a:pt x="137960" y="40525"/>
                </a:lnTo>
                <a:lnTo>
                  <a:pt x="122605" y="34620"/>
                </a:lnTo>
                <a:lnTo>
                  <a:pt x="99771" y="10198"/>
                </a:lnTo>
                <a:lnTo>
                  <a:pt x="96494" y="558"/>
                </a:lnTo>
                <a:lnTo>
                  <a:pt x="1396" y="0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9" name="object 859"/>
          <p:cNvSpPr/>
          <p:nvPr/>
        </p:nvSpPr>
        <p:spPr>
          <a:xfrm>
            <a:off x="1626746" y="8466988"/>
            <a:ext cx="54102" cy="87414"/>
          </a:xfrm>
          <a:custGeom>
            <a:avLst/>
            <a:gdLst/>
            <a:ahLst/>
            <a:cxnLst/>
            <a:rect l="l" t="t" r="r" b="b"/>
            <a:pathLst>
              <a:path w="54101" h="87414">
                <a:moveTo>
                  <a:pt x="47078" y="76555"/>
                </a:moveTo>
                <a:lnTo>
                  <a:pt x="48856" y="73380"/>
                </a:lnTo>
                <a:lnTo>
                  <a:pt x="43611" y="71881"/>
                </a:lnTo>
                <a:lnTo>
                  <a:pt x="44831" y="68325"/>
                </a:lnTo>
                <a:lnTo>
                  <a:pt x="32575" y="65430"/>
                </a:lnTo>
                <a:lnTo>
                  <a:pt x="16383" y="47358"/>
                </a:lnTo>
                <a:lnTo>
                  <a:pt x="6172" y="39687"/>
                </a:lnTo>
                <a:lnTo>
                  <a:pt x="2806" y="16471"/>
                </a:lnTo>
                <a:lnTo>
                  <a:pt x="7213" y="0"/>
                </a:lnTo>
                <a:lnTo>
                  <a:pt x="6362" y="368"/>
                </a:lnTo>
                <a:lnTo>
                  <a:pt x="0" y="12064"/>
                </a:lnTo>
                <a:lnTo>
                  <a:pt x="88" y="32753"/>
                </a:lnTo>
                <a:lnTo>
                  <a:pt x="1689" y="39306"/>
                </a:lnTo>
                <a:lnTo>
                  <a:pt x="6553" y="49136"/>
                </a:lnTo>
                <a:lnTo>
                  <a:pt x="11798" y="53632"/>
                </a:lnTo>
                <a:lnTo>
                  <a:pt x="21158" y="68605"/>
                </a:lnTo>
                <a:lnTo>
                  <a:pt x="36131" y="81051"/>
                </a:lnTo>
                <a:lnTo>
                  <a:pt x="45681" y="83121"/>
                </a:lnTo>
                <a:lnTo>
                  <a:pt x="54102" y="87414"/>
                </a:lnTo>
                <a:lnTo>
                  <a:pt x="52044" y="80022"/>
                </a:lnTo>
                <a:lnTo>
                  <a:pt x="47078" y="76555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0" name="object 860"/>
          <p:cNvSpPr/>
          <p:nvPr/>
        </p:nvSpPr>
        <p:spPr>
          <a:xfrm>
            <a:off x="2201071" y="8494222"/>
            <a:ext cx="148170" cy="62064"/>
          </a:xfrm>
          <a:custGeom>
            <a:avLst/>
            <a:gdLst/>
            <a:ahLst/>
            <a:cxnLst/>
            <a:rect l="l" t="t" r="r" b="b"/>
            <a:pathLst>
              <a:path w="148170" h="62064">
                <a:moveTo>
                  <a:pt x="115595" y="44462"/>
                </a:moveTo>
                <a:lnTo>
                  <a:pt x="128981" y="53543"/>
                </a:lnTo>
                <a:lnTo>
                  <a:pt x="134975" y="55968"/>
                </a:lnTo>
                <a:lnTo>
                  <a:pt x="148170" y="62064"/>
                </a:lnTo>
                <a:lnTo>
                  <a:pt x="146113" y="55791"/>
                </a:lnTo>
                <a:lnTo>
                  <a:pt x="146583" y="52692"/>
                </a:lnTo>
                <a:lnTo>
                  <a:pt x="143027" y="46329"/>
                </a:lnTo>
                <a:lnTo>
                  <a:pt x="138163" y="42964"/>
                </a:lnTo>
                <a:lnTo>
                  <a:pt x="137223" y="41097"/>
                </a:lnTo>
                <a:lnTo>
                  <a:pt x="123837" y="36321"/>
                </a:lnTo>
                <a:lnTo>
                  <a:pt x="112331" y="24993"/>
                </a:lnTo>
                <a:lnTo>
                  <a:pt x="107454" y="21716"/>
                </a:lnTo>
                <a:lnTo>
                  <a:pt x="97536" y="7302"/>
                </a:lnTo>
                <a:lnTo>
                  <a:pt x="96037" y="558"/>
                </a:lnTo>
                <a:lnTo>
                  <a:pt x="850" y="0"/>
                </a:lnTo>
                <a:lnTo>
                  <a:pt x="0" y="5994"/>
                </a:lnTo>
                <a:lnTo>
                  <a:pt x="0" y="15354"/>
                </a:lnTo>
                <a:lnTo>
                  <a:pt x="850" y="16471"/>
                </a:lnTo>
                <a:lnTo>
                  <a:pt x="96227" y="16751"/>
                </a:lnTo>
                <a:lnTo>
                  <a:pt x="101003" y="23304"/>
                </a:lnTo>
                <a:lnTo>
                  <a:pt x="115595" y="44462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1" name="object 861"/>
          <p:cNvSpPr/>
          <p:nvPr/>
        </p:nvSpPr>
        <p:spPr>
          <a:xfrm>
            <a:off x="1625337" y="8642675"/>
            <a:ext cx="57099" cy="93980"/>
          </a:xfrm>
          <a:custGeom>
            <a:avLst/>
            <a:gdLst/>
            <a:ahLst/>
            <a:cxnLst/>
            <a:rect l="l" t="t" r="r" b="b"/>
            <a:pathLst>
              <a:path w="57099" h="93979">
                <a:moveTo>
                  <a:pt x="8140" y="44081"/>
                </a:moveTo>
                <a:lnTo>
                  <a:pt x="6273" y="39306"/>
                </a:lnTo>
                <a:lnTo>
                  <a:pt x="4216" y="19748"/>
                </a:lnTo>
                <a:lnTo>
                  <a:pt x="10299" y="0"/>
                </a:lnTo>
                <a:lnTo>
                  <a:pt x="9270" y="368"/>
                </a:lnTo>
                <a:lnTo>
                  <a:pt x="4864" y="10579"/>
                </a:lnTo>
                <a:lnTo>
                  <a:pt x="2070" y="13855"/>
                </a:lnTo>
                <a:lnTo>
                  <a:pt x="0" y="17411"/>
                </a:lnTo>
                <a:lnTo>
                  <a:pt x="1498" y="36029"/>
                </a:lnTo>
                <a:lnTo>
                  <a:pt x="3098" y="44170"/>
                </a:lnTo>
                <a:lnTo>
                  <a:pt x="6553" y="50444"/>
                </a:lnTo>
                <a:lnTo>
                  <a:pt x="16205" y="62052"/>
                </a:lnTo>
                <a:lnTo>
                  <a:pt x="22275" y="73761"/>
                </a:lnTo>
                <a:lnTo>
                  <a:pt x="39509" y="85547"/>
                </a:lnTo>
                <a:lnTo>
                  <a:pt x="52146" y="87884"/>
                </a:lnTo>
                <a:lnTo>
                  <a:pt x="57099" y="93980"/>
                </a:lnTo>
                <a:lnTo>
                  <a:pt x="53632" y="84797"/>
                </a:lnTo>
                <a:lnTo>
                  <a:pt x="48399" y="76466"/>
                </a:lnTo>
                <a:lnTo>
                  <a:pt x="48399" y="75069"/>
                </a:lnTo>
                <a:lnTo>
                  <a:pt x="45681" y="72821"/>
                </a:lnTo>
                <a:lnTo>
                  <a:pt x="40538" y="71882"/>
                </a:lnTo>
                <a:lnTo>
                  <a:pt x="30899" y="66827"/>
                </a:lnTo>
                <a:lnTo>
                  <a:pt x="22567" y="55689"/>
                </a:lnTo>
                <a:lnTo>
                  <a:pt x="8140" y="44081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2" name="object 862"/>
          <p:cNvSpPr/>
          <p:nvPr/>
        </p:nvSpPr>
        <p:spPr>
          <a:xfrm>
            <a:off x="2201071" y="8674875"/>
            <a:ext cx="148640" cy="61404"/>
          </a:xfrm>
          <a:custGeom>
            <a:avLst/>
            <a:gdLst/>
            <a:ahLst/>
            <a:cxnLst/>
            <a:rect l="l" t="t" r="r" b="b"/>
            <a:pathLst>
              <a:path w="148640" h="61404">
                <a:moveTo>
                  <a:pt x="0" y="4305"/>
                </a:moveTo>
                <a:lnTo>
                  <a:pt x="0" y="15252"/>
                </a:lnTo>
                <a:lnTo>
                  <a:pt x="850" y="16370"/>
                </a:lnTo>
                <a:lnTo>
                  <a:pt x="4317" y="15163"/>
                </a:lnTo>
                <a:lnTo>
                  <a:pt x="95948" y="15252"/>
                </a:lnTo>
                <a:lnTo>
                  <a:pt x="120370" y="47828"/>
                </a:lnTo>
                <a:lnTo>
                  <a:pt x="130670" y="53339"/>
                </a:lnTo>
                <a:lnTo>
                  <a:pt x="133565" y="54292"/>
                </a:lnTo>
                <a:lnTo>
                  <a:pt x="148640" y="61404"/>
                </a:lnTo>
                <a:lnTo>
                  <a:pt x="146303" y="53251"/>
                </a:lnTo>
                <a:lnTo>
                  <a:pt x="139941" y="42862"/>
                </a:lnTo>
                <a:lnTo>
                  <a:pt x="137223" y="40805"/>
                </a:lnTo>
                <a:lnTo>
                  <a:pt x="122148" y="34531"/>
                </a:lnTo>
                <a:lnTo>
                  <a:pt x="104279" y="16662"/>
                </a:lnTo>
                <a:lnTo>
                  <a:pt x="99313" y="10198"/>
                </a:lnTo>
                <a:lnTo>
                  <a:pt x="96037" y="558"/>
                </a:lnTo>
                <a:lnTo>
                  <a:pt x="939" y="0"/>
                </a:lnTo>
                <a:lnTo>
                  <a:pt x="0" y="4305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3" name="object 863"/>
          <p:cNvSpPr/>
          <p:nvPr/>
        </p:nvSpPr>
        <p:spPr>
          <a:xfrm>
            <a:off x="1626746" y="8826505"/>
            <a:ext cx="54102" cy="87414"/>
          </a:xfrm>
          <a:custGeom>
            <a:avLst/>
            <a:gdLst/>
            <a:ahLst/>
            <a:cxnLst/>
            <a:rect l="l" t="t" r="r" b="b"/>
            <a:pathLst>
              <a:path w="54101" h="87414">
                <a:moveTo>
                  <a:pt x="2806" y="16471"/>
                </a:moveTo>
                <a:lnTo>
                  <a:pt x="7213" y="0"/>
                </a:lnTo>
                <a:lnTo>
                  <a:pt x="6362" y="368"/>
                </a:lnTo>
                <a:lnTo>
                  <a:pt x="0" y="12077"/>
                </a:lnTo>
                <a:lnTo>
                  <a:pt x="88" y="32765"/>
                </a:lnTo>
                <a:lnTo>
                  <a:pt x="1689" y="39306"/>
                </a:lnTo>
                <a:lnTo>
                  <a:pt x="6553" y="49047"/>
                </a:lnTo>
                <a:lnTo>
                  <a:pt x="11798" y="53632"/>
                </a:lnTo>
                <a:lnTo>
                  <a:pt x="21437" y="70015"/>
                </a:lnTo>
                <a:lnTo>
                  <a:pt x="30975" y="76657"/>
                </a:lnTo>
                <a:lnTo>
                  <a:pt x="34721" y="80784"/>
                </a:lnTo>
                <a:lnTo>
                  <a:pt x="35941" y="81521"/>
                </a:lnTo>
                <a:lnTo>
                  <a:pt x="45681" y="83121"/>
                </a:lnTo>
                <a:lnTo>
                  <a:pt x="54102" y="87414"/>
                </a:lnTo>
                <a:lnTo>
                  <a:pt x="52044" y="80022"/>
                </a:lnTo>
                <a:lnTo>
                  <a:pt x="47078" y="76466"/>
                </a:lnTo>
                <a:lnTo>
                  <a:pt x="48666" y="73380"/>
                </a:lnTo>
                <a:lnTo>
                  <a:pt x="45300" y="71513"/>
                </a:lnTo>
                <a:lnTo>
                  <a:pt x="45389" y="70015"/>
                </a:lnTo>
                <a:lnTo>
                  <a:pt x="42494" y="70573"/>
                </a:lnTo>
                <a:lnTo>
                  <a:pt x="41275" y="68605"/>
                </a:lnTo>
                <a:lnTo>
                  <a:pt x="29489" y="63550"/>
                </a:lnTo>
                <a:lnTo>
                  <a:pt x="21437" y="52133"/>
                </a:lnTo>
                <a:lnTo>
                  <a:pt x="6172" y="39687"/>
                </a:lnTo>
                <a:lnTo>
                  <a:pt x="2806" y="16471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4" name="object 864"/>
          <p:cNvSpPr/>
          <p:nvPr/>
        </p:nvSpPr>
        <p:spPr>
          <a:xfrm>
            <a:off x="2201071" y="8853733"/>
            <a:ext cx="148170" cy="61976"/>
          </a:xfrm>
          <a:custGeom>
            <a:avLst/>
            <a:gdLst/>
            <a:ahLst/>
            <a:cxnLst/>
            <a:rect l="l" t="t" r="r" b="b"/>
            <a:pathLst>
              <a:path w="148170" h="61975">
                <a:moveTo>
                  <a:pt x="0" y="5994"/>
                </a:moveTo>
                <a:lnTo>
                  <a:pt x="0" y="15265"/>
                </a:lnTo>
                <a:lnTo>
                  <a:pt x="850" y="16383"/>
                </a:lnTo>
                <a:lnTo>
                  <a:pt x="95948" y="16941"/>
                </a:lnTo>
                <a:lnTo>
                  <a:pt x="101092" y="23215"/>
                </a:lnTo>
                <a:lnTo>
                  <a:pt x="115697" y="44373"/>
                </a:lnTo>
                <a:lnTo>
                  <a:pt x="128701" y="53822"/>
                </a:lnTo>
                <a:lnTo>
                  <a:pt x="135064" y="55981"/>
                </a:lnTo>
                <a:lnTo>
                  <a:pt x="148170" y="61976"/>
                </a:lnTo>
                <a:lnTo>
                  <a:pt x="145923" y="54292"/>
                </a:lnTo>
                <a:lnTo>
                  <a:pt x="144894" y="49428"/>
                </a:lnTo>
                <a:lnTo>
                  <a:pt x="143116" y="46240"/>
                </a:lnTo>
                <a:lnTo>
                  <a:pt x="138252" y="44462"/>
                </a:lnTo>
                <a:lnTo>
                  <a:pt x="137121" y="41186"/>
                </a:lnTo>
                <a:lnTo>
                  <a:pt x="123837" y="36322"/>
                </a:lnTo>
                <a:lnTo>
                  <a:pt x="112331" y="24993"/>
                </a:lnTo>
                <a:lnTo>
                  <a:pt x="107454" y="21717"/>
                </a:lnTo>
                <a:lnTo>
                  <a:pt x="97536" y="7213"/>
                </a:lnTo>
                <a:lnTo>
                  <a:pt x="96037" y="571"/>
                </a:lnTo>
                <a:lnTo>
                  <a:pt x="850" y="0"/>
                </a:lnTo>
                <a:lnTo>
                  <a:pt x="0" y="5994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5" name="object 865"/>
          <p:cNvSpPr/>
          <p:nvPr/>
        </p:nvSpPr>
        <p:spPr>
          <a:xfrm>
            <a:off x="2201071" y="9034393"/>
            <a:ext cx="148640" cy="61391"/>
          </a:xfrm>
          <a:custGeom>
            <a:avLst/>
            <a:gdLst/>
            <a:ahLst/>
            <a:cxnLst/>
            <a:rect l="l" t="t" r="r" b="b"/>
            <a:pathLst>
              <a:path w="148640" h="61391">
                <a:moveTo>
                  <a:pt x="0" y="4305"/>
                </a:moveTo>
                <a:lnTo>
                  <a:pt x="0" y="15252"/>
                </a:lnTo>
                <a:lnTo>
                  <a:pt x="850" y="16370"/>
                </a:lnTo>
                <a:lnTo>
                  <a:pt x="12547" y="15163"/>
                </a:lnTo>
                <a:lnTo>
                  <a:pt x="95948" y="15252"/>
                </a:lnTo>
                <a:lnTo>
                  <a:pt x="120370" y="47828"/>
                </a:lnTo>
                <a:lnTo>
                  <a:pt x="130670" y="53339"/>
                </a:lnTo>
                <a:lnTo>
                  <a:pt x="133565" y="54279"/>
                </a:lnTo>
                <a:lnTo>
                  <a:pt x="148640" y="61391"/>
                </a:lnTo>
                <a:lnTo>
                  <a:pt x="141808" y="45859"/>
                </a:lnTo>
                <a:lnTo>
                  <a:pt x="137413" y="40893"/>
                </a:lnTo>
                <a:lnTo>
                  <a:pt x="122148" y="34531"/>
                </a:lnTo>
                <a:lnTo>
                  <a:pt x="104279" y="16662"/>
                </a:lnTo>
                <a:lnTo>
                  <a:pt x="99313" y="10198"/>
                </a:lnTo>
                <a:lnTo>
                  <a:pt x="96037" y="558"/>
                </a:lnTo>
                <a:lnTo>
                  <a:pt x="939" y="0"/>
                </a:lnTo>
                <a:lnTo>
                  <a:pt x="0" y="4305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6" name="object 866"/>
          <p:cNvSpPr/>
          <p:nvPr/>
        </p:nvSpPr>
        <p:spPr>
          <a:xfrm>
            <a:off x="2655600" y="9551616"/>
            <a:ext cx="1587" cy="30899"/>
          </a:xfrm>
          <a:custGeom>
            <a:avLst/>
            <a:gdLst/>
            <a:ahLst/>
            <a:cxnLst/>
            <a:rect l="l" t="t" r="r" b="b"/>
            <a:pathLst>
              <a:path w="1587" h="30899">
                <a:moveTo>
                  <a:pt x="0" y="30899"/>
                </a:moveTo>
                <a:lnTo>
                  <a:pt x="1587" y="30708"/>
                </a:lnTo>
                <a:lnTo>
                  <a:pt x="1206" y="0"/>
                </a:lnTo>
                <a:lnTo>
                  <a:pt x="0" y="30899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7" name="object 867"/>
          <p:cNvSpPr/>
          <p:nvPr/>
        </p:nvSpPr>
        <p:spPr>
          <a:xfrm>
            <a:off x="2390708" y="8251894"/>
            <a:ext cx="248881" cy="99212"/>
          </a:xfrm>
          <a:custGeom>
            <a:avLst/>
            <a:gdLst/>
            <a:ahLst/>
            <a:cxnLst/>
            <a:rect l="l" t="t" r="r" b="b"/>
            <a:pathLst>
              <a:path w="248881" h="99212">
                <a:moveTo>
                  <a:pt x="1117" y="2146"/>
                </a:moveTo>
                <a:lnTo>
                  <a:pt x="197586" y="2247"/>
                </a:lnTo>
                <a:lnTo>
                  <a:pt x="212280" y="7023"/>
                </a:lnTo>
                <a:lnTo>
                  <a:pt x="228473" y="24993"/>
                </a:lnTo>
                <a:lnTo>
                  <a:pt x="231749" y="39598"/>
                </a:lnTo>
                <a:lnTo>
                  <a:pt x="233349" y="87325"/>
                </a:lnTo>
                <a:lnTo>
                  <a:pt x="231000" y="96126"/>
                </a:lnTo>
                <a:lnTo>
                  <a:pt x="231000" y="99212"/>
                </a:lnTo>
                <a:lnTo>
                  <a:pt x="243357" y="86207"/>
                </a:lnTo>
                <a:lnTo>
                  <a:pt x="248881" y="61963"/>
                </a:lnTo>
                <a:lnTo>
                  <a:pt x="244767" y="34721"/>
                </a:lnTo>
                <a:lnTo>
                  <a:pt x="237083" y="18338"/>
                </a:lnTo>
                <a:lnTo>
                  <a:pt x="233527" y="14693"/>
                </a:lnTo>
                <a:lnTo>
                  <a:pt x="230162" y="13474"/>
                </a:lnTo>
                <a:lnTo>
                  <a:pt x="229044" y="11696"/>
                </a:lnTo>
                <a:lnTo>
                  <a:pt x="215468" y="3835"/>
                </a:lnTo>
                <a:lnTo>
                  <a:pt x="199174" y="558"/>
                </a:lnTo>
                <a:lnTo>
                  <a:pt x="0" y="0"/>
                </a:lnTo>
                <a:lnTo>
                  <a:pt x="1117" y="2146"/>
                </a:lnTo>
                <a:close/>
              </a:path>
            </a:pathLst>
          </a:custGeom>
          <a:solidFill>
            <a:srgbClr val="7779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8" name="object 868"/>
          <p:cNvSpPr/>
          <p:nvPr/>
        </p:nvSpPr>
        <p:spPr>
          <a:xfrm>
            <a:off x="1907174" y="8251517"/>
            <a:ext cx="154622" cy="99593"/>
          </a:xfrm>
          <a:custGeom>
            <a:avLst/>
            <a:gdLst/>
            <a:ahLst/>
            <a:cxnLst/>
            <a:rect l="l" t="t" r="r" b="b"/>
            <a:pathLst>
              <a:path w="154622" h="99593">
                <a:moveTo>
                  <a:pt x="64858" y="63741"/>
                </a:moveTo>
                <a:lnTo>
                  <a:pt x="62242" y="35102"/>
                </a:lnTo>
                <a:lnTo>
                  <a:pt x="154622" y="32575"/>
                </a:lnTo>
                <a:lnTo>
                  <a:pt x="146202" y="18529"/>
                </a:lnTo>
                <a:lnTo>
                  <a:pt x="128041" y="5803"/>
                </a:lnTo>
                <a:lnTo>
                  <a:pt x="111759" y="939"/>
                </a:lnTo>
                <a:lnTo>
                  <a:pt x="94437" y="0"/>
                </a:lnTo>
                <a:lnTo>
                  <a:pt x="0" y="1587"/>
                </a:lnTo>
                <a:lnTo>
                  <a:pt x="12534" y="2616"/>
                </a:lnTo>
                <a:lnTo>
                  <a:pt x="23863" y="5803"/>
                </a:lnTo>
                <a:lnTo>
                  <a:pt x="38747" y="17043"/>
                </a:lnTo>
                <a:lnTo>
                  <a:pt x="48386" y="36601"/>
                </a:lnTo>
                <a:lnTo>
                  <a:pt x="48386" y="99593"/>
                </a:lnTo>
                <a:lnTo>
                  <a:pt x="59905" y="84988"/>
                </a:lnTo>
                <a:lnTo>
                  <a:pt x="64858" y="63741"/>
                </a:lnTo>
                <a:close/>
              </a:path>
            </a:pathLst>
          </a:custGeom>
          <a:solidFill>
            <a:srgbClr val="7779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9" name="object 869"/>
          <p:cNvSpPr/>
          <p:nvPr/>
        </p:nvSpPr>
        <p:spPr>
          <a:xfrm>
            <a:off x="2369270" y="8253489"/>
            <a:ext cx="47459" cy="97612"/>
          </a:xfrm>
          <a:custGeom>
            <a:avLst/>
            <a:gdLst/>
            <a:ahLst/>
            <a:cxnLst/>
            <a:rect l="l" t="t" r="r" b="b"/>
            <a:pathLst>
              <a:path w="47459" h="97612">
                <a:moveTo>
                  <a:pt x="6184" y="3644"/>
                </a:moveTo>
                <a:lnTo>
                  <a:pt x="19100" y="13474"/>
                </a:lnTo>
                <a:lnTo>
                  <a:pt x="28740" y="28168"/>
                </a:lnTo>
                <a:lnTo>
                  <a:pt x="31915" y="52692"/>
                </a:lnTo>
                <a:lnTo>
                  <a:pt x="30429" y="96215"/>
                </a:lnTo>
                <a:lnTo>
                  <a:pt x="31076" y="97612"/>
                </a:lnTo>
                <a:lnTo>
                  <a:pt x="34734" y="93408"/>
                </a:lnTo>
                <a:lnTo>
                  <a:pt x="41097" y="85077"/>
                </a:lnTo>
                <a:lnTo>
                  <a:pt x="42037" y="84797"/>
                </a:lnTo>
                <a:lnTo>
                  <a:pt x="45872" y="75247"/>
                </a:lnTo>
                <a:lnTo>
                  <a:pt x="47459" y="55308"/>
                </a:lnTo>
                <a:lnTo>
                  <a:pt x="43345" y="31445"/>
                </a:lnTo>
                <a:lnTo>
                  <a:pt x="35763" y="16751"/>
                </a:lnTo>
                <a:lnTo>
                  <a:pt x="33705" y="14693"/>
                </a:lnTo>
                <a:lnTo>
                  <a:pt x="28651" y="11887"/>
                </a:lnTo>
                <a:lnTo>
                  <a:pt x="27711" y="10007"/>
                </a:lnTo>
                <a:lnTo>
                  <a:pt x="22186" y="5422"/>
                </a:lnTo>
                <a:lnTo>
                  <a:pt x="5905" y="647"/>
                </a:lnTo>
                <a:lnTo>
                  <a:pt x="0" y="0"/>
                </a:lnTo>
                <a:lnTo>
                  <a:pt x="6184" y="3644"/>
                </a:lnTo>
                <a:close/>
              </a:path>
            </a:pathLst>
          </a:custGeom>
          <a:solidFill>
            <a:srgbClr val="7779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0" name="object 870"/>
          <p:cNvSpPr/>
          <p:nvPr/>
        </p:nvSpPr>
        <p:spPr>
          <a:xfrm>
            <a:off x="1895745" y="8253851"/>
            <a:ext cx="4965" cy="1320"/>
          </a:xfrm>
          <a:custGeom>
            <a:avLst/>
            <a:gdLst/>
            <a:ahLst/>
            <a:cxnLst/>
            <a:rect l="l" t="t" r="r" b="b"/>
            <a:pathLst>
              <a:path w="4965" h="1320">
                <a:moveTo>
                  <a:pt x="0" y="1320"/>
                </a:moveTo>
                <a:lnTo>
                  <a:pt x="4965" y="939"/>
                </a:lnTo>
                <a:lnTo>
                  <a:pt x="4864" y="0"/>
                </a:lnTo>
                <a:lnTo>
                  <a:pt x="0" y="1320"/>
                </a:lnTo>
                <a:close/>
              </a:path>
            </a:pathLst>
          </a:custGeom>
          <a:solidFill>
            <a:srgbClr val="7779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1" name="object 871"/>
          <p:cNvSpPr/>
          <p:nvPr/>
        </p:nvSpPr>
        <p:spPr>
          <a:xfrm>
            <a:off x="1914939" y="8430486"/>
            <a:ext cx="148170" cy="100050"/>
          </a:xfrm>
          <a:custGeom>
            <a:avLst/>
            <a:gdLst/>
            <a:ahLst/>
            <a:cxnLst/>
            <a:rect l="l" t="t" r="r" b="b"/>
            <a:pathLst>
              <a:path w="148170" h="100050">
                <a:moveTo>
                  <a:pt x="40525" y="95935"/>
                </a:moveTo>
                <a:lnTo>
                  <a:pt x="39598" y="99212"/>
                </a:lnTo>
                <a:lnTo>
                  <a:pt x="40995" y="100050"/>
                </a:lnTo>
                <a:lnTo>
                  <a:pt x="52133" y="86575"/>
                </a:lnTo>
                <a:lnTo>
                  <a:pt x="57277" y="65049"/>
                </a:lnTo>
                <a:lnTo>
                  <a:pt x="55219" y="41554"/>
                </a:lnTo>
                <a:lnTo>
                  <a:pt x="53073" y="34912"/>
                </a:lnTo>
                <a:lnTo>
                  <a:pt x="148170" y="34531"/>
                </a:lnTo>
                <a:lnTo>
                  <a:pt x="138252" y="20307"/>
                </a:lnTo>
                <a:lnTo>
                  <a:pt x="121869" y="7391"/>
                </a:lnTo>
                <a:lnTo>
                  <a:pt x="102400" y="838"/>
                </a:lnTo>
                <a:lnTo>
                  <a:pt x="83400" y="0"/>
                </a:lnTo>
                <a:lnTo>
                  <a:pt x="838" y="1028"/>
                </a:lnTo>
                <a:lnTo>
                  <a:pt x="0" y="1955"/>
                </a:lnTo>
                <a:lnTo>
                  <a:pt x="17691" y="7480"/>
                </a:lnTo>
                <a:lnTo>
                  <a:pt x="29210" y="15532"/>
                </a:lnTo>
                <a:lnTo>
                  <a:pt x="32664" y="20218"/>
                </a:lnTo>
                <a:lnTo>
                  <a:pt x="40525" y="38277"/>
                </a:lnTo>
                <a:lnTo>
                  <a:pt x="40525" y="95935"/>
                </a:lnTo>
                <a:close/>
              </a:path>
            </a:pathLst>
          </a:custGeom>
          <a:solidFill>
            <a:srgbClr val="7779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2" name="object 872"/>
          <p:cNvSpPr/>
          <p:nvPr/>
        </p:nvSpPr>
        <p:spPr>
          <a:xfrm>
            <a:off x="2585590" y="8432450"/>
            <a:ext cx="54000" cy="99314"/>
          </a:xfrm>
          <a:custGeom>
            <a:avLst/>
            <a:gdLst/>
            <a:ahLst/>
            <a:cxnLst/>
            <a:rect l="l" t="t" r="r" b="b"/>
            <a:pathLst>
              <a:path w="54000" h="99314">
                <a:moveTo>
                  <a:pt x="49974" y="33032"/>
                </a:moveTo>
                <a:lnTo>
                  <a:pt x="43891" y="20027"/>
                </a:lnTo>
                <a:lnTo>
                  <a:pt x="42024" y="17691"/>
                </a:lnTo>
                <a:lnTo>
                  <a:pt x="37439" y="13004"/>
                </a:lnTo>
                <a:lnTo>
                  <a:pt x="33502" y="11887"/>
                </a:lnTo>
                <a:lnTo>
                  <a:pt x="32473" y="10109"/>
                </a:lnTo>
                <a:lnTo>
                  <a:pt x="19088" y="2057"/>
                </a:lnTo>
                <a:lnTo>
                  <a:pt x="0" y="0"/>
                </a:lnTo>
                <a:lnTo>
                  <a:pt x="18808" y="7200"/>
                </a:lnTo>
                <a:lnTo>
                  <a:pt x="32003" y="21717"/>
                </a:lnTo>
                <a:lnTo>
                  <a:pt x="36868" y="37998"/>
                </a:lnTo>
                <a:lnTo>
                  <a:pt x="38468" y="87325"/>
                </a:lnTo>
                <a:lnTo>
                  <a:pt x="35471" y="96126"/>
                </a:lnTo>
                <a:lnTo>
                  <a:pt x="36118" y="99314"/>
                </a:lnTo>
                <a:lnTo>
                  <a:pt x="48475" y="84607"/>
                </a:lnTo>
                <a:lnTo>
                  <a:pt x="54000" y="60274"/>
                </a:lnTo>
                <a:lnTo>
                  <a:pt x="49974" y="33032"/>
                </a:lnTo>
                <a:close/>
              </a:path>
            </a:pathLst>
          </a:custGeom>
          <a:solidFill>
            <a:srgbClr val="7779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3" name="object 873"/>
          <p:cNvSpPr/>
          <p:nvPr/>
        </p:nvSpPr>
        <p:spPr>
          <a:xfrm>
            <a:off x="2372556" y="8434042"/>
            <a:ext cx="44170" cy="96024"/>
          </a:xfrm>
          <a:custGeom>
            <a:avLst/>
            <a:gdLst/>
            <a:ahLst/>
            <a:cxnLst/>
            <a:rect l="l" t="t" r="r" b="b"/>
            <a:pathLst>
              <a:path w="44170" h="96024">
                <a:moveTo>
                  <a:pt x="31915" y="92290"/>
                </a:moveTo>
                <a:lnTo>
                  <a:pt x="36220" y="84988"/>
                </a:lnTo>
                <a:lnTo>
                  <a:pt x="38468" y="84518"/>
                </a:lnTo>
                <a:lnTo>
                  <a:pt x="43421" y="72821"/>
                </a:lnTo>
                <a:lnTo>
                  <a:pt x="44170" y="55308"/>
                </a:lnTo>
                <a:lnTo>
                  <a:pt x="40055" y="31445"/>
                </a:lnTo>
                <a:lnTo>
                  <a:pt x="34162" y="18249"/>
                </a:lnTo>
                <a:lnTo>
                  <a:pt x="17310" y="3835"/>
                </a:lnTo>
                <a:lnTo>
                  <a:pt x="0" y="0"/>
                </a:lnTo>
                <a:lnTo>
                  <a:pt x="15900" y="11696"/>
                </a:lnTo>
                <a:lnTo>
                  <a:pt x="25450" y="28168"/>
                </a:lnTo>
                <a:lnTo>
                  <a:pt x="28638" y="51015"/>
                </a:lnTo>
                <a:lnTo>
                  <a:pt x="27609" y="96024"/>
                </a:lnTo>
                <a:lnTo>
                  <a:pt x="31915" y="92290"/>
                </a:lnTo>
                <a:close/>
              </a:path>
            </a:pathLst>
          </a:custGeom>
          <a:solidFill>
            <a:srgbClr val="7779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4" name="object 874"/>
          <p:cNvSpPr/>
          <p:nvPr/>
        </p:nvSpPr>
        <p:spPr>
          <a:xfrm>
            <a:off x="2390703" y="8611405"/>
            <a:ext cx="248881" cy="99225"/>
          </a:xfrm>
          <a:custGeom>
            <a:avLst/>
            <a:gdLst/>
            <a:ahLst/>
            <a:cxnLst/>
            <a:rect l="l" t="t" r="r" b="b"/>
            <a:pathLst>
              <a:path w="248881" h="99225">
                <a:moveTo>
                  <a:pt x="199186" y="571"/>
                </a:moveTo>
                <a:lnTo>
                  <a:pt x="0" y="0"/>
                </a:lnTo>
                <a:lnTo>
                  <a:pt x="1130" y="2158"/>
                </a:lnTo>
                <a:lnTo>
                  <a:pt x="197599" y="2158"/>
                </a:lnTo>
                <a:lnTo>
                  <a:pt x="212293" y="7023"/>
                </a:lnTo>
                <a:lnTo>
                  <a:pt x="228485" y="24993"/>
                </a:lnTo>
                <a:lnTo>
                  <a:pt x="231762" y="39598"/>
                </a:lnTo>
                <a:lnTo>
                  <a:pt x="233349" y="87337"/>
                </a:lnTo>
                <a:lnTo>
                  <a:pt x="231012" y="96138"/>
                </a:lnTo>
                <a:lnTo>
                  <a:pt x="231012" y="99225"/>
                </a:lnTo>
                <a:lnTo>
                  <a:pt x="243370" y="86207"/>
                </a:lnTo>
                <a:lnTo>
                  <a:pt x="248881" y="61874"/>
                </a:lnTo>
                <a:lnTo>
                  <a:pt x="244855" y="34632"/>
                </a:lnTo>
                <a:lnTo>
                  <a:pt x="238404" y="21539"/>
                </a:lnTo>
                <a:lnTo>
                  <a:pt x="235508" y="16662"/>
                </a:lnTo>
                <a:lnTo>
                  <a:pt x="233540" y="14604"/>
                </a:lnTo>
                <a:lnTo>
                  <a:pt x="230162" y="13487"/>
                </a:lnTo>
                <a:lnTo>
                  <a:pt x="229044" y="11709"/>
                </a:lnTo>
                <a:lnTo>
                  <a:pt x="210604" y="2158"/>
                </a:lnTo>
                <a:lnTo>
                  <a:pt x="199186" y="571"/>
                </a:lnTo>
                <a:close/>
              </a:path>
            </a:pathLst>
          </a:custGeom>
          <a:solidFill>
            <a:srgbClr val="7779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5" name="object 875"/>
          <p:cNvSpPr/>
          <p:nvPr/>
        </p:nvSpPr>
        <p:spPr>
          <a:xfrm>
            <a:off x="1907174" y="8611035"/>
            <a:ext cx="154622" cy="99593"/>
          </a:xfrm>
          <a:custGeom>
            <a:avLst/>
            <a:gdLst/>
            <a:ahLst/>
            <a:cxnLst/>
            <a:rect l="l" t="t" r="r" b="b"/>
            <a:pathLst>
              <a:path w="154622" h="99593">
                <a:moveTo>
                  <a:pt x="64858" y="63741"/>
                </a:moveTo>
                <a:lnTo>
                  <a:pt x="62242" y="35102"/>
                </a:lnTo>
                <a:lnTo>
                  <a:pt x="154622" y="32486"/>
                </a:lnTo>
                <a:lnTo>
                  <a:pt x="146202" y="18529"/>
                </a:lnTo>
                <a:lnTo>
                  <a:pt x="128041" y="5803"/>
                </a:lnTo>
                <a:lnTo>
                  <a:pt x="111759" y="939"/>
                </a:lnTo>
                <a:lnTo>
                  <a:pt x="92849" y="0"/>
                </a:lnTo>
                <a:lnTo>
                  <a:pt x="0" y="1587"/>
                </a:lnTo>
                <a:lnTo>
                  <a:pt x="12534" y="2527"/>
                </a:lnTo>
                <a:lnTo>
                  <a:pt x="23863" y="5892"/>
                </a:lnTo>
                <a:lnTo>
                  <a:pt x="38747" y="17030"/>
                </a:lnTo>
                <a:lnTo>
                  <a:pt x="48386" y="36601"/>
                </a:lnTo>
                <a:lnTo>
                  <a:pt x="48196" y="95935"/>
                </a:lnTo>
                <a:lnTo>
                  <a:pt x="47269" y="96786"/>
                </a:lnTo>
                <a:lnTo>
                  <a:pt x="48386" y="99593"/>
                </a:lnTo>
                <a:lnTo>
                  <a:pt x="60083" y="85077"/>
                </a:lnTo>
                <a:lnTo>
                  <a:pt x="64858" y="63741"/>
                </a:lnTo>
                <a:close/>
              </a:path>
            </a:pathLst>
          </a:custGeom>
          <a:solidFill>
            <a:srgbClr val="7779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6" name="object 876"/>
          <p:cNvSpPr/>
          <p:nvPr/>
        </p:nvSpPr>
        <p:spPr>
          <a:xfrm>
            <a:off x="1895745" y="8613371"/>
            <a:ext cx="4965" cy="1320"/>
          </a:xfrm>
          <a:custGeom>
            <a:avLst/>
            <a:gdLst/>
            <a:ahLst/>
            <a:cxnLst/>
            <a:rect l="l" t="t" r="r" b="b"/>
            <a:pathLst>
              <a:path w="4965" h="1320">
                <a:moveTo>
                  <a:pt x="0" y="1320"/>
                </a:moveTo>
                <a:lnTo>
                  <a:pt x="4965" y="939"/>
                </a:lnTo>
                <a:lnTo>
                  <a:pt x="4864" y="0"/>
                </a:lnTo>
                <a:lnTo>
                  <a:pt x="0" y="1320"/>
                </a:lnTo>
                <a:close/>
              </a:path>
            </a:pathLst>
          </a:custGeom>
          <a:solidFill>
            <a:srgbClr val="7779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7" name="object 877"/>
          <p:cNvSpPr/>
          <p:nvPr/>
        </p:nvSpPr>
        <p:spPr>
          <a:xfrm>
            <a:off x="1915218" y="8790002"/>
            <a:ext cx="147891" cy="100050"/>
          </a:xfrm>
          <a:custGeom>
            <a:avLst/>
            <a:gdLst/>
            <a:ahLst/>
            <a:cxnLst/>
            <a:rect l="l" t="t" r="r" b="b"/>
            <a:pathLst>
              <a:path w="147891" h="100050">
                <a:moveTo>
                  <a:pt x="40246" y="95846"/>
                </a:moveTo>
                <a:lnTo>
                  <a:pt x="39217" y="99212"/>
                </a:lnTo>
                <a:lnTo>
                  <a:pt x="40716" y="100050"/>
                </a:lnTo>
                <a:lnTo>
                  <a:pt x="46240" y="93599"/>
                </a:lnTo>
                <a:lnTo>
                  <a:pt x="49987" y="89103"/>
                </a:lnTo>
                <a:lnTo>
                  <a:pt x="51854" y="88265"/>
                </a:lnTo>
                <a:lnTo>
                  <a:pt x="56997" y="65049"/>
                </a:lnTo>
                <a:lnTo>
                  <a:pt x="54940" y="41554"/>
                </a:lnTo>
                <a:lnTo>
                  <a:pt x="52793" y="34912"/>
                </a:lnTo>
                <a:lnTo>
                  <a:pt x="147891" y="34531"/>
                </a:lnTo>
                <a:lnTo>
                  <a:pt x="137972" y="20307"/>
                </a:lnTo>
                <a:lnTo>
                  <a:pt x="121589" y="7391"/>
                </a:lnTo>
                <a:lnTo>
                  <a:pt x="100431" y="927"/>
                </a:lnTo>
                <a:lnTo>
                  <a:pt x="83121" y="0"/>
                </a:lnTo>
                <a:lnTo>
                  <a:pt x="2159" y="838"/>
                </a:lnTo>
                <a:lnTo>
                  <a:pt x="0" y="2247"/>
                </a:lnTo>
                <a:lnTo>
                  <a:pt x="19380" y="8801"/>
                </a:lnTo>
                <a:lnTo>
                  <a:pt x="32385" y="20218"/>
                </a:lnTo>
                <a:lnTo>
                  <a:pt x="40246" y="38277"/>
                </a:lnTo>
                <a:lnTo>
                  <a:pt x="40246" y="95846"/>
                </a:lnTo>
                <a:close/>
              </a:path>
            </a:pathLst>
          </a:custGeom>
          <a:solidFill>
            <a:srgbClr val="7779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8" name="object 878"/>
          <p:cNvSpPr/>
          <p:nvPr/>
        </p:nvSpPr>
        <p:spPr>
          <a:xfrm>
            <a:off x="2585679" y="8792335"/>
            <a:ext cx="53911" cy="98945"/>
          </a:xfrm>
          <a:custGeom>
            <a:avLst/>
            <a:gdLst/>
            <a:ahLst/>
            <a:cxnLst/>
            <a:rect l="l" t="t" r="r" b="b"/>
            <a:pathLst>
              <a:path w="53911" h="98945">
                <a:moveTo>
                  <a:pt x="49885" y="32677"/>
                </a:moveTo>
                <a:lnTo>
                  <a:pt x="43802" y="19659"/>
                </a:lnTo>
                <a:lnTo>
                  <a:pt x="41935" y="17322"/>
                </a:lnTo>
                <a:lnTo>
                  <a:pt x="37350" y="12636"/>
                </a:lnTo>
                <a:lnTo>
                  <a:pt x="33413" y="11518"/>
                </a:lnTo>
                <a:lnTo>
                  <a:pt x="32385" y="9740"/>
                </a:lnTo>
                <a:lnTo>
                  <a:pt x="18999" y="1689"/>
                </a:lnTo>
                <a:lnTo>
                  <a:pt x="0" y="0"/>
                </a:lnTo>
                <a:lnTo>
                  <a:pt x="15633" y="5054"/>
                </a:lnTo>
                <a:lnTo>
                  <a:pt x="31915" y="21348"/>
                </a:lnTo>
                <a:lnTo>
                  <a:pt x="36779" y="37630"/>
                </a:lnTo>
                <a:lnTo>
                  <a:pt x="38379" y="86956"/>
                </a:lnTo>
                <a:lnTo>
                  <a:pt x="35382" y="95758"/>
                </a:lnTo>
                <a:lnTo>
                  <a:pt x="36029" y="98945"/>
                </a:lnTo>
                <a:lnTo>
                  <a:pt x="48387" y="84251"/>
                </a:lnTo>
                <a:lnTo>
                  <a:pt x="53911" y="59905"/>
                </a:lnTo>
                <a:lnTo>
                  <a:pt x="49885" y="32677"/>
                </a:lnTo>
                <a:close/>
              </a:path>
            </a:pathLst>
          </a:custGeom>
          <a:solidFill>
            <a:srgbClr val="7779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9" name="object 879"/>
          <p:cNvSpPr/>
          <p:nvPr/>
        </p:nvSpPr>
        <p:spPr>
          <a:xfrm>
            <a:off x="2372556" y="8793558"/>
            <a:ext cx="44170" cy="96024"/>
          </a:xfrm>
          <a:custGeom>
            <a:avLst/>
            <a:gdLst/>
            <a:ahLst/>
            <a:cxnLst/>
            <a:rect l="l" t="t" r="r" b="b"/>
            <a:pathLst>
              <a:path w="44170" h="96024">
                <a:moveTo>
                  <a:pt x="31915" y="92290"/>
                </a:moveTo>
                <a:lnTo>
                  <a:pt x="36220" y="84988"/>
                </a:lnTo>
                <a:lnTo>
                  <a:pt x="38468" y="84518"/>
                </a:lnTo>
                <a:lnTo>
                  <a:pt x="43421" y="72821"/>
                </a:lnTo>
                <a:lnTo>
                  <a:pt x="44170" y="55321"/>
                </a:lnTo>
                <a:lnTo>
                  <a:pt x="40055" y="31445"/>
                </a:lnTo>
                <a:lnTo>
                  <a:pt x="34162" y="18249"/>
                </a:lnTo>
                <a:lnTo>
                  <a:pt x="17310" y="3835"/>
                </a:lnTo>
                <a:lnTo>
                  <a:pt x="0" y="0"/>
                </a:lnTo>
                <a:lnTo>
                  <a:pt x="15900" y="11696"/>
                </a:lnTo>
                <a:lnTo>
                  <a:pt x="25450" y="28168"/>
                </a:lnTo>
                <a:lnTo>
                  <a:pt x="28638" y="51015"/>
                </a:lnTo>
                <a:lnTo>
                  <a:pt x="27609" y="96024"/>
                </a:lnTo>
                <a:lnTo>
                  <a:pt x="31915" y="92290"/>
                </a:lnTo>
                <a:close/>
              </a:path>
            </a:pathLst>
          </a:custGeom>
          <a:solidFill>
            <a:srgbClr val="7779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0" name="object 880"/>
          <p:cNvSpPr/>
          <p:nvPr/>
        </p:nvSpPr>
        <p:spPr>
          <a:xfrm>
            <a:off x="2390708" y="8970926"/>
            <a:ext cx="248881" cy="99212"/>
          </a:xfrm>
          <a:custGeom>
            <a:avLst/>
            <a:gdLst/>
            <a:ahLst/>
            <a:cxnLst/>
            <a:rect l="l" t="t" r="r" b="b"/>
            <a:pathLst>
              <a:path w="248881" h="99212">
                <a:moveTo>
                  <a:pt x="231000" y="99212"/>
                </a:moveTo>
                <a:lnTo>
                  <a:pt x="243357" y="86207"/>
                </a:lnTo>
                <a:lnTo>
                  <a:pt x="248881" y="61874"/>
                </a:lnTo>
                <a:lnTo>
                  <a:pt x="244856" y="34632"/>
                </a:lnTo>
                <a:lnTo>
                  <a:pt x="238391" y="21526"/>
                </a:lnTo>
                <a:lnTo>
                  <a:pt x="215468" y="3746"/>
                </a:lnTo>
                <a:lnTo>
                  <a:pt x="199174" y="558"/>
                </a:lnTo>
                <a:lnTo>
                  <a:pt x="0" y="0"/>
                </a:lnTo>
                <a:lnTo>
                  <a:pt x="1219" y="2158"/>
                </a:lnTo>
                <a:lnTo>
                  <a:pt x="197586" y="2158"/>
                </a:lnTo>
                <a:lnTo>
                  <a:pt x="212280" y="7023"/>
                </a:lnTo>
                <a:lnTo>
                  <a:pt x="228473" y="24993"/>
                </a:lnTo>
                <a:lnTo>
                  <a:pt x="231749" y="39598"/>
                </a:lnTo>
                <a:lnTo>
                  <a:pt x="233349" y="87236"/>
                </a:lnTo>
                <a:lnTo>
                  <a:pt x="230720" y="96405"/>
                </a:lnTo>
                <a:lnTo>
                  <a:pt x="231000" y="99212"/>
                </a:lnTo>
                <a:close/>
              </a:path>
            </a:pathLst>
          </a:custGeom>
          <a:solidFill>
            <a:srgbClr val="7779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1" name="object 881"/>
          <p:cNvSpPr/>
          <p:nvPr/>
        </p:nvSpPr>
        <p:spPr>
          <a:xfrm>
            <a:off x="1908761" y="8970552"/>
            <a:ext cx="153035" cy="99593"/>
          </a:xfrm>
          <a:custGeom>
            <a:avLst/>
            <a:gdLst/>
            <a:ahLst/>
            <a:cxnLst/>
            <a:rect l="l" t="t" r="r" b="b"/>
            <a:pathLst>
              <a:path w="153035" h="99593">
                <a:moveTo>
                  <a:pt x="46799" y="99593"/>
                </a:moveTo>
                <a:lnTo>
                  <a:pt x="58407" y="85090"/>
                </a:lnTo>
                <a:lnTo>
                  <a:pt x="61302" y="74688"/>
                </a:lnTo>
                <a:lnTo>
                  <a:pt x="63271" y="63652"/>
                </a:lnTo>
                <a:lnTo>
                  <a:pt x="60744" y="35102"/>
                </a:lnTo>
                <a:lnTo>
                  <a:pt x="138899" y="33515"/>
                </a:lnTo>
                <a:lnTo>
                  <a:pt x="153034" y="32486"/>
                </a:lnTo>
                <a:lnTo>
                  <a:pt x="144614" y="18529"/>
                </a:lnTo>
                <a:lnTo>
                  <a:pt x="126453" y="5803"/>
                </a:lnTo>
                <a:lnTo>
                  <a:pt x="110172" y="838"/>
                </a:lnTo>
                <a:lnTo>
                  <a:pt x="91262" y="0"/>
                </a:lnTo>
                <a:lnTo>
                  <a:pt x="0" y="1689"/>
                </a:lnTo>
                <a:lnTo>
                  <a:pt x="10947" y="2527"/>
                </a:lnTo>
                <a:lnTo>
                  <a:pt x="22377" y="5803"/>
                </a:lnTo>
                <a:lnTo>
                  <a:pt x="37160" y="17030"/>
                </a:lnTo>
                <a:lnTo>
                  <a:pt x="46799" y="36601"/>
                </a:lnTo>
                <a:lnTo>
                  <a:pt x="46608" y="95935"/>
                </a:lnTo>
                <a:lnTo>
                  <a:pt x="45681" y="96786"/>
                </a:lnTo>
                <a:lnTo>
                  <a:pt x="46799" y="99593"/>
                </a:lnTo>
                <a:close/>
              </a:path>
            </a:pathLst>
          </a:custGeom>
          <a:solidFill>
            <a:srgbClr val="7779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2" name="object 882"/>
          <p:cNvSpPr/>
          <p:nvPr/>
        </p:nvSpPr>
        <p:spPr>
          <a:xfrm>
            <a:off x="2790766" y="9382677"/>
            <a:ext cx="9156" cy="17868"/>
          </a:xfrm>
          <a:custGeom>
            <a:avLst/>
            <a:gdLst/>
            <a:ahLst/>
            <a:cxnLst/>
            <a:rect l="l" t="t" r="r" b="b"/>
            <a:pathLst>
              <a:path w="9156" h="17868">
                <a:moveTo>
                  <a:pt x="6349" y="17868"/>
                </a:moveTo>
                <a:lnTo>
                  <a:pt x="9156" y="17119"/>
                </a:lnTo>
                <a:lnTo>
                  <a:pt x="7950" y="11226"/>
                </a:lnTo>
                <a:lnTo>
                  <a:pt x="5702" y="10007"/>
                </a:lnTo>
                <a:lnTo>
                  <a:pt x="4571" y="6743"/>
                </a:lnTo>
                <a:lnTo>
                  <a:pt x="0" y="0"/>
                </a:lnTo>
                <a:lnTo>
                  <a:pt x="736" y="5333"/>
                </a:lnTo>
                <a:lnTo>
                  <a:pt x="6349" y="17868"/>
                </a:lnTo>
                <a:close/>
              </a:path>
            </a:pathLst>
          </a:custGeom>
          <a:solidFill>
            <a:srgbClr val="7779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3" name="object 883"/>
          <p:cNvSpPr/>
          <p:nvPr/>
        </p:nvSpPr>
        <p:spPr>
          <a:xfrm>
            <a:off x="2787196" y="9400081"/>
            <a:ext cx="9918" cy="182143"/>
          </a:xfrm>
          <a:custGeom>
            <a:avLst/>
            <a:gdLst/>
            <a:ahLst/>
            <a:cxnLst/>
            <a:rect l="l" t="t" r="r" b="b"/>
            <a:pathLst>
              <a:path w="9918" h="182143">
                <a:moveTo>
                  <a:pt x="1689" y="0"/>
                </a:moveTo>
                <a:lnTo>
                  <a:pt x="0" y="660"/>
                </a:lnTo>
                <a:lnTo>
                  <a:pt x="469" y="50736"/>
                </a:lnTo>
                <a:lnTo>
                  <a:pt x="2247" y="182054"/>
                </a:lnTo>
                <a:lnTo>
                  <a:pt x="9829" y="182143"/>
                </a:lnTo>
                <a:lnTo>
                  <a:pt x="9918" y="469"/>
                </a:lnTo>
                <a:lnTo>
                  <a:pt x="5054" y="0"/>
                </a:lnTo>
                <a:lnTo>
                  <a:pt x="1689" y="0"/>
                </a:lnTo>
                <a:close/>
              </a:path>
            </a:pathLst>
          </a:custGeom>
          <a:solidFill>
            <a:srgbClr val="7779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4" name="object 884"/>
          <p:cNvSpPr/>
          <p:nvPr/>
        </p:nvSpPr>
        <p:spPr>
          <a:xfrm>
            <a:off x="2660366" y="9399985"/>
            <a:ext cx="8331" cy="182333"/>
          </a:xfrm>
          <a:custGeom>
            <a:avLst/>
            <a:gdLst/>
            <a:ahLst/>
            <a:cxnLst/>
            <a:rect l="l" t="t" r="r" b="b"/>
            <a:pathLst>
              <a:path w="8331" h="182333">
                <a:moveTo>
                  <a:pt x="0" y="850"/>
                </a:moveTo>
                <a:lnTo>
                  <a:pt x="1130" y="166890"/>
                </a:lnTo>
                <a:lnTo>
                  <a:pt x="2159" y="182156"/>
                </a:lnTo>
                <a:lnTo>
                  <a:pt x="8153" y="182333"/>
                </a:lnTo>
                <a:lnTo>
                  <a:pt x="8331" y="469"/>
                </a:lnTo>
                <a:lnTo>
                  <a:pt x="4864" y="190"/>
                </a:lnTo>
                <a:lnTo>
                  <a:pt x="1689" y="0"/>
                </a:lnTo>
                <a:lnTo>
                  <a:pt x="0" y="850"/>
                </a:lnTo>
                <a:close/>
              </a:path>
            </a:pathLst>
          </a:custGeom>
          <a:solidFill>
            <a:srgbClr val="7779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5" name="object 885"/>
          <p:cNvSpPr/>
          <p:nvPr/>
        </p:nvSpPr>
        <p:spPr>
          <a:xfrm>
            <a:off x="1913341" y="8167563"/>
            <a:ext cx="193954" cy="1471663"/>
          </a:xfrm>
          <a:custGeom>
            <a:avLst/>
            <a:gdLst/>
            <a:ahLst/>
            <a:cxnLst/>
            <a:rect l="l" t="t" r="r" b="b"/>
            <a:pathLst>
              <a:path w="193954" h="1471663">
                <a:moveTo>
                  <a:pt x="193954" y="88"/>
                </a:moveTo>
                <a:lnTo>
                  <a:pt x="292" y="0"/>
                </a:lnTo>
                <a:lnTo>
                  <a:pt x="0" y="1308"/>
                </a:lnTo>
                <a:lnTo>
                  <a:pt x="850" y="82270"/>
                </a:lnTo>
                <a:lnTo>
                  <a:pt x="87718" y="83299"/>
                </a:lnTo>
                <a:lnTo>
                  <a:pt x="88277" y="83959"/>
                </a:lnTo>
                <a:lnTo>
                  <a:pt x="105587" y="84886"/>
                </a:lnTo>
                <a:lnTo>
                  <a:pt x="121869" y="89763"/>
                </a:lnTo>
                <a:lnTo>
                  <a:pt x="140030" y="102489"/>
                </a:lnTo>
                <a:lnTo>
                  <a:pt x="148463" y="116522"/>
                </a:lnTo>
                <a:lnTo>
                  <a:pt x="151269" y="119049"/>
                </a:lnTo>
                <a:lnTo>
                  <a:pt x="159308" y="141795"/>
                </a:lnTo>
                <a:lnTo>
                  <a:pt x="160997" y="161925"/>
                </a:lnTo>
                <a:lnTo>
                  <a:pt x="159588" y="164172"/>
                </a:lnTo>
                <a:lnTo>
                  <a:pt x="159308" y="173342"/>
                </a:lnTo>
                <a:lnTo>
                  <a:pt x="153885" y="190754"/>
                </a:lnTo>
                <a:lnTo>
                  <a:pt x="148463" y="198615"/>
                </a:lnTo>
                <a:lnTo>
                  <a:pt x="141439" y="210693"/>
                </a:lnTo>
                <a:lnTo>
                  <a:pt x="123748" y="223977"/>
                </a:lnTo>
                <a:lnTo>
                  <a:pt x="106807" y="229781"/>
                </a:lnTo>
                <a:lnTo>
                  <a:pt x="86677" y="231089"/>
                </a:lnTo>
                <a:lnTo>
                  <a:pt x="850" y="232867"/>
                </a:lnTo>
                <a:lnTo>
                  <a:pt x="850" y="261137"/>
                </a:lnTo>
                <a:lnTo>
                  <a:pt x="85001" y="262915"/>
                </a:lnTo>
                <a:lnTo>
                  <a:pt x="104000" y="263766"/>
                </a:lnTo>
                <a:lnTo>
                  <a:pt x="123469" y="270306"/>
                </a:lnTo>
                <a:lnTo>
                  <a:pt x="139852" y="283235"/>
                </a:lnTo>
                <a:lnTo>
                  <a:pt x="149771" y="297459"/>
                </a:lnTo>
                <a:lnTo>
                  <a:pt x="151447" y="299427"/>
                </a:lnTo>
                <a:lnTo>
                  <a:pt x="159219" y="322351"/>
                </a:lnTo>
                <a:lnTo>
                  <a:pt x="160997" y="342480"/>
                </a:lnTo>
                <a:lnTo>
                  <a:pt x="159588" y="344728"/>
                </a:lnTo>
                <a:lnTo>
                  <a:pt x="159219" y="352209"/>
                </a:lnTo>
                <a:lnTo>
                  <a:pt x="153885" y="369620"/>
                </a:lnTo>
                <a:lnTo>
                  <a:pt x="149771" y="377202"/>
                </a:lnTo>
                <a:lnTo>
                  <a:pt x="142367" y="389001"/>
                </a:lnTo>
                <a:lnTo>
                  <a:pt x="125336" y="402844"/>
                </a:lnTo>
                <a:lnTo>
                  <a:pt x="103530" y="410337"/>
                </a:lnTo>
                <a:lnTo>
                  <a:pt x="83400" y="411746"/>
                </a:lnTo>
                <a:lnTo>
                  <a:pt x="939" y="411746"/>
                </a:lnTo>
                <a:lnTo>
                  <a:pt x="850" y="441794"/>
                </a:lnTo>
                <a:lnTo>
                  <a:pt x="86677" y="443471"/>
                </a:lnTo>
                <a:lnTo>
                  <a:pt x="105587" y="444411"/>
                </a:lnTo>
                <a:lnTo>
                  <a:pt x="121869" y="449275"/>
                </a:lnTo>
                <a:lnTo>
                  <a:pt x="140030" y="462000"/>
                </a:lnTo>
                <a:lnTo>
                  <a:pt x="148463" y="475957"/>
                </a:lnTo>
                <a:lnTo>
                  <a:pt x="151269" y="478574"/>
                </a:lnTo>
                <a:lnTo>
                  <a:pt x="159308" y="501319"/>
                </a:lnTo>
                <a:lnTo>
                  <a:pt x="160997" y="521436"/>
                </a:lnTo>
                <a:lnTo>
                  <a:pt x="159588" y="523684"/>
                </a:lnTo>
                <a:lnTo>
                  <a:pt x="159308" y="532866"/>
                </a:lnTo>
                <a:lnTo>
                  <a:pt x="153885" y="550265"/>
                </a:lnTo>
                <a:lnTo>
                  <a:pt x="148463" y="558139"/>
                </a:lnTo>
                <a:lnTo>
                  <a:pt x="141439" y="570204"/>
                </a:lnTo>
                <a:lnTo>
                  <a:pt x="123647" y="583399"/>
                </a:lnTo>
                <a:lnTo>
                  <a:pt x="106807" y="589305"/>
                </a:lnTo>
                <a:lnTo>
                  <a:pt x="86677" y="590613"/>
                </a:lnTo>
                <a:lnTo>
                  <a:pt x="850" y="592391"/>
                </a:lnTo>
                <a:lnTo>
                  <a:pt x="1409" y="622338"/>
                </a:lnTo>
                <a:lnTo>
                  <a:pt x="85001" y="622439"/>
                </a:lnTo>
                <a:lnTo>
                  <a:pt x="102311" y="623366"/>
                </a:lnTo>
                <a:lnTo>
                  <a:pt x="123469" y="629831"/>
                </a:lnTo>
                <a:lnTo>
                  <a:pt x="139852" y="642747"/>
                </a:lnTo>
                <a:lnTo>
                  <a:pt x="149771" y="656971"/>
                </a:lnTo>
                <a:lnTo>
                  <a:pt x="151447" y="658939"/>
                </a:lnTo>
                <a:lnTo>
                  <a:pt x="159219" y="681875"/>
                </a:lnTo>
                <a:lnTo>
                  <a:pt x="160997" y="701992"/>
                </a:lnTo>
                <a:lnTo>
                  <a:pt x="159588" y="704240"/>
                </a:lnTo>
                <a:lnTo>
                  <a:pt x="159219" y="711733"/>
                </a:lnTo>
                <a:lnTo>
                  <a:pt x="153885" y="729145"/>
                </a:lnTo>
                <a:lnTo>
                  <a:pt x="149771" y="736625"/>
                </a:lnTo>
                <a:lnTo>
                  <a:pt x="142367" y="748512"/>
                </a:lnTo>
                <a:lnTo>
                  <a:pt x="125336" y="762368"/>
                </a:lnTo>
                <a:lnTo>
                  <a:pt x="103530" y="769861"/>
                </a:lnTo>
                <a:lnTo>
                  <a:pt x="83400" y="771169"/>
                </a:lnTo>
                <a:lnTo>
                  <a:pt x="939" y="771258"/>
                </a:lnTo>
                <a:lnTo>
                  <a:pt x="850" y="801306"/>
                </a:lnTo>
                <a:lnTo>
                  <a:pt x="86677" y="802995"/>
                </a:lnTo>
                <a:lnTo>
                  <a:pt x="105587" y="803833"/>
                </a:lnTo>
                <a:lnTo>
                  <a:pt x="121869" y="808786"/>
                </a:lnTo>
                <a:lnTo>
                  <a:pt x="140030" y="821524"/>
                </a:lnTo>
                <a:lnTo>
                  <a:pt x="148463" y="835469"/>
                </a:lnTo>
                <a:lnTo>
                  <a:pt x="151269" y="838085"/>
                </a:lnTo>
                <a:lnTo>
                  <a:pt x="159308" y="860831"/>
                </a:lnTo>
                <a:lnTo>
                  <a:pt x="160997" y="880960"/>
                </a:lnTo>
                <a:lnTo>
                  <a:pt x="159588" y="883208"/>
                </a:lnTo>
                <a:lnTo>
                  <a:pt x="159308" y="892378"/>
                </a:lnTo>
                <a:lnTo>
                  <a:pt x="152768" y="911847"/>
                </a:lnTo>
                <a:lnTo>
                  <a:pt x="148463" y="917651"/>
                </a:lnTo>
                <a:lnTo>
                  <a:pt x="141439" y="929728"/>
                </a:lnTo>
                <a:lnTo>
                  <a:pt x="126085" y="942073"/>
                </a:lnTo>
                <a:lnTo>
                  <a:pt x="106807" y="948817"/>
                </a:lnTo>
                <a:lnTo>
                  <a:pt x="86677" y="950137"/>
                </a:lnTo>
                <a:lnTo>
                  <a:pt x="850" y="951903"/>
                </a:lnTo>
                <a:lnTo>
                  <a:pt x="850" y="1471485"/>
                </a:lnTo>
                <a:lnTo>
                  <a:pt x="193954" y="1471663"/>
                </a:lnTo>
                <a:lnTo>
                  <a:pt x="193954" y="88"/>
                </a:lnTo>
                <a:close/>
              </a:path>
            </a:pathLst>
          </a:custGeom>
          <a:solidFill>
            <a:srgbClr val="EEEB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6" name="object 886"/>
          <p:cNvSpPr/>
          <p:nvPr/>
        </p:nvSpPr>
        <p:spPr>
          <a:xfrm>
            <a:off x="2572476" y="7804392"/>
            <a:ext cx="193192" cy="84429"/>
          </a:xfrm>
          <a:custGeom>
            <a:avLst/>
            <a:gdLst/>
            <a:ahLst/>
            <a:cxnLst/>
            <a:rect l="l" t="t" r="r" b="b"/>
            <a:pathLst>
              <a:path w="193192" h="84429">
                <a:moveTo>
                  <a:pt x="168109" y="10388"/>
                </a:moveTo>
                <a:lnTo>
                  <a:pt x="175602" y="5245"/>
                </a:lnTo>
                <a:lnTo>
                  <a:pt x="171386" y="5524"/>
                </a:lnTo>
                <a:lnTo>
                  <a:pt x="166522" y="8801"/>
                </a:lnTo>
                <a:lnTo>
                  <a:pt x="162305" y="14312"/>
                </a:lnTo>
                <a:lnTo>
                  <a:pt x="160616" y="82651"/>
                </a:lnTo>
                <a:lnTo>
                  <a:pt x="137223" y="82651"/>
                </a:lnTo>
                <a:lnTo>
                  <a:pt x="135534" y="0"/>
                </a:lnTo>
                <a:lnTo>
                  <a:pt x="134886" y="1689"/>
                </a:lnTo>
                <a:lnTo>
                  <a:pt x="134607" y="82651"/>
                </a:lnTo>
                <a:lnTo>
                  <a:pt x="110731" y="82829"/>
                </a:lnTo>
                <a:lnTo>
                  <a:pt x="91173" y="82829"/>
                </a:lnTo>
                <a:lnTo>
                  <a:pt x="86309" y="83019"/>
                </a:lnTo>
                <a:lnTo>
                  <a:pt x="73291" y="83019"/>
                </a:lnTo>
                <a:lnTo>
                  <a:pt x="68427" y="82829"/>
                </a:lnTo>
                <a:lnTo>
                  <a:pt x="35763" y="82740"/>
                </a:lnTo>
                <a:lnTo>
                  <a:pt x="0" y="84429"/>
                </a:lnTo>
                <a:lnTo>
                  <a:pt x="193192" y="84239"/>
                </a:lnTo>
                <a:lnTo>
                  <a:pt x="193192" y="57099"/>
                </a:lnTo>
                <a:lnTo>
                  <a:pt x="191515" y="82651"/>
                </a:lnTo>
                <a:lnTo>
                  <a:pt x="190487" y="82931"/>
                </a:lnTo>
                <a:lnTo>
                  <a:pt x="164363" y="82829"/>
                </a:lnTo>
                <a:lnTo>
                  <a:pt x="163334" y="82651"/>
                </a:lnTo>
                <a:lnTo>
                  <a:pt x="163055" y="19558"/>
                </a:lnTo>
                <a:lnTo>
                  <a:pt x="164642" y="15163"/>
                </a:lnTo>
                <a:lnTo>
                  <a:pt x="168109" y="1038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7" name="object 887"/>
          <p:cNvSpPr/>
          <p:nvPr/>
        </p:nvSpPr>
        <p:spPr>
          <a:xfrm>
            <a:off x="2363283" y="8394167"/>
            <a:ext cx="27520" cy="41084"/>
          </a:xfrm>
          <a:custGeom>
            <a:avLst/>
            <a:gdLst/>
            <a:ahLst/>
            <a:cxnLst/>
            <a:rect l="l" t="t" r="r" b="b"/>
            <a:pathLst>
              <a:path w="27520" h="41084">
                <a:moveTo>
                  <a:pt x="0" y="34442"/>
                </a:moveTo>
                <a:lnTo>
                  <a:pt x="26301" y="41084"/>
                </a:lnTo>
                <a:lnTo>
                  <a:pt x="27432" y="38468"/>
                </a:lnTo>
                <a:lnTo>
                  <a:pt x="27520" y="4114"/>
                </a:lnTo>
                <a:lnTo>
                  <a:pt x="26682" y="0"/>
                </a:lnTo>
                <a:lnTo>
                  <a:pt x="0" y="6273"/>
                </a:lnTo>
                <a:lnTo>
                  <a:pt x="0" y="3444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8" name="object 888"/>
          <p:cNvSpPr/>
          <p:nvPr/>
        </p:nvSpPr>
        <p:spPr>
          <a:xfrm>
            <a:off x="2363194" y="8753683"/>
            <a:ext cx="27609" cy="41084"/>
          </a:xfrm>
          <a:custGeom>
            <a:avLst/>
            <a:gdLst/>
            <a:ahLst/>
            <a:cxnLst/>
            <a:rect l="l" t="t" r="r" b="b"/>
            <a:pathLst>
              <a:path w="27609" h="41084">
                <a:moveTo>
                  <a:pt x="88" y="34442"/>
                </a:moveTo>
                <a:lnTo>
                  <a:pt x="21704" y="40614"/>
                </a:lnTo>
                <a:lnTo>
                  <a:pt x="26390" y="41084"/>
                </a:lnTo>
                <a:lnTo>
                  <a:pt x="27609" y="38468"/>
                </a:lnTo>
                <a:lnTo>
                  <a:pt x="27609" y="4114"/>
                </a:lnTo>
                <a:lnTo>
                  <a:pt x="26771" y="0"/>
                </a:lnTo>
                <a:lnTo>
                  <a:pt x="0" y="6273"/>
                </a:lnTo>
                <a:lnTo>
                  <a:pt x="88" y="3444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9" name="object 889"/>
          <p:cNvSpPr/>
          <p:nvPr/>
        </p:nvSpPr>
        <p:spPr>
          <a:xfrm>
            <a:off x="2648952" y="9376209"/>
            <a:ext cx="8331" cy="24536"/>
          </a:xfrm>
          <a:custGeom>
            <a:avLst/>
            <a:gdLst/>
            <a:ahLst/>
            <a:cxnLst/>
            <a:rect l="l" t="t" r="r" b="b"/>
            <a:pathLst>
              <a:path w="8331" h="24536">
                <a:moveTo>
                  <a:pt x="6553" y="24066"/>
                </a:moveTo>
                <a:lnTo>
                  <a:pt x="7861" y="17614"/>
                </a:lnTo>
                <a:lnTo>
                  <a:pt x="8331" y="0"/>
                </a:lnTo>
                <a:lnTo>
                  <a:pt x="6362" y="1320"/>
                </a:lnTo>
                <a:lnTo>
                  <a:pt x="5041" y="6286"/>
                </a:lnTo>
                <a:lnTo>
                  <a:pt x="3365" y="11150"/>
                </a:lnTo>
                <a:lnTo>
                  <a:pt x="0" y="24066"/>
                </a:lnTo>
                <a:lnTo>
                  <a:pt x="3276" y="24536"/>
                </a:lnTo>
                <a:lnTo>
                  <a:pt x="6553" y="2406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0" name="object 890"/>
          <p:cNvSpPr/>
          <p:nvPr/>
        </p:nvSpPr>
        <p:spPr>
          <a:xfrm>
            <a:off x="2408294" y="9553582"/>
            <a:ext cx="27622" cy="4216"/>
          </a:xfrm>
          <a:custGeom>
            <a:avLst/>
            <a:gdLst/>
            <a:ahLst/>
            <a:cxnLst/>
            <a:rect l="l" t="t" r="r" b="b"/>
            <a:pathLst>
              <a:path w="27622" h="4216">
                <a:moveTo>
                  <a:pt x="292" y="1409"/>
                </a:moveTo>
                <a:lnTo>
                  <a:pt x="2171" y="3937"/>
                </a:lnTo>
                <a:lnTo>
                  <a:pt x="27622" y="4216"/>
                </a:lnTo>
                <a:lnTo>
                  <a:pt x="27622" y="88"/>
                </a:lnTo>
                <a:lnTo>
                  <a:pt x="0" y="0"/>
                </a:lnTo>
                <a:lnTo>
                  <a:pt x="292" y="140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1" name="object 891"/>
          <p:cNvSpPr/>
          <p:nvPr/>
        </p:nvSpPr>
        <p:spPr>
          <a:xfrm>
            <a:off x="2796747" y="7772374"/>
            <a:ext cx="199936" cy="323113"/>
          </a:xfrm>
          <a:custGeom>
            <a:avLst/>
            <a:gdLst/>
            <a:ahLst/>
            <a:cxnLst/>
            <a:rect l="l" t="t" r="r" b="b"/>
            <a:pathLst>
              <a:path w="199936" h="323113">
                <a:moveTo>
                  <a:pt x="39878" y="261988"/>
                </a:moveTo>
                <a:lnTo>
                  <a:pt x="82740" y="261988"/>
                </a:lnTo>
                <a:lnTo>
                  <a:pt x="83299" y="323024"/>
                </a:lnTo>
                <a:lnTo>
                  <a:pt x="199936" y="322922"/>
                </a:lnTo>
                <a:lnTo>
                  <a:pt x="199834" y="86398"/>
                </a:lnTo>
                <a:lnTo>
                  <a:pt x="185229" y="101"/>
                </a:lnTo>
                <a:lnTo>
                  <a:pt x="115785" y="0"/>
                </a:lnTo>
                <a:lnTo>
                  <a:pt x="0" y="87515"/>
                </a:lnTo>
                <a:lnTo>
                  <a:pt x="279" y="323024"/>
                </a:lnTo>
                <a:lnTo>
                  <a:pt x="39408" y="323113"/>
                </a:lnTo>
                <a:lnTo>
                  <a:pt x="39687" y="321805"/>
                </a:lnTo>
                <a:lnTo>
                  <a:pt x="39878" y="261988"/>
                </a:lnTo>
                <a:close/>
              </a:path>
            </a:pathLst>
          </a:custGeom>
          <a:solidFill>
            <a:srgbClr val="2D2D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2" name="object 892"/>
          <p:cNvSpPr/>
          <p:nvPr/>
        </p:nvSpPr>
        <p:spPr>
          <a:xfrm>
            <a:off x="2834559" y="7803177"/>
            <a:ext cx="4673" cy="4305"/>
          </a:xfrm>
          <a:custGeom>
            <a:avLst/>
            <a:gdLst/>
            <a:ahLst/>
            <a:cxnLst/>
            <a:rect l="l" t="t" r="r" b="b"/>
            <a:pathLst>
              <a:path w="4673" h="4305">
                <a:moveTo>
                  <a:pt x="1028" y="4305"/>
                </a:moveTo>
                <a:lnTo>
                  <a:pt x="4673" y="1676"/>
                </a:lnTo>
                <a:lnTo>
                  <a:pt x="0" y="0"/>
                </a:lnTo>
                <a:lnTo>
                  <a:pt x="1028" y="4305"/>
                </a:lnTo>
                <a:close/>
              </a:path>
            </a:pathLst>
          </a:custGeom>
          <a:solidFill>
            <a:srgbClr val="2D2D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3" name="object 893"/>
          <p:cNvSpPr/>
          <p:nvPr/>
        </p:nvSpPr>
        <p:spPr>
          <a:xfrm>
            <a:off x="2624993" y="7783798"/>
            <a:ext cx="32194" cy="23126"/>
          </a:xfrm>
          <a:custGeom>
            <a:avLst/>
            <a:gdLst/>
            <a:ahLst/>
            <a:cxnLst/>
            <a:rect l="l" t="t" r="r" b="b"/>
            <a:pathLst>
              <a:path w="32194" h="23126">
                <a:moveTo>
                  <a:pt x="30975" y="88"/>
                </a:moveTo>
                <a:lnTo>
                  <a:pt x="0" y="22936"/>
                </a:lnTo>
                <a:lnTo>
                  <a:pt x="3365" y="23126"/>
                </a:lnTo>
                <a:lnTo>
                  <a:pt x="14782" y="18072"/>
                </a:lnTo>
                <a:lnTo>
                  <a:pt x="30505" y="14046"/>
                </a:lnTo>
                <a:lnTo>
                  <a:pt x="32194" y="12357"/>
                </a:lnTo>
                <a:lnTo>
                  <a:pt x="32194" y="0"/>
                </a:lnTo>
                <a:lnTo>
                  <a:pt x="30975" y="88"/>
                </a:lnTo>
                <a:close/>
              </a:path>
            </a:pathLst>
          </a:custGeom>
          <a:solidFill>
            <a:srgbClr val="2D2D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4" name="object 894"/>
          <p:cNvSpPr/>
          <p:nvPr/>
        </p:nvSpPr>
        <p:spPr>
          <a:xfrm>
            <a:off x="2765386" y="7811322"/>
            <a:ext cx="8420" cy="9080"/>
          </a:xfrm>
          <a:custGeom>
            <a:avLst/>
            <a:gdLst/>
            <a:ahLst/>
            <a:cxnLst/>
            <a:rect l="l" t="t" r="r" b="b"/>
            <a:pathLst>
              <a:path w="8420" h="9080">
                <a:moveTo>
                  <a:pt x="101" y="4114"/>
                </a:moveTo>
                <a:lnTo>
                  <a:pt x="0" y="8420"/>
                </a:lnTo>
                <a:lnTo>
                  <a:pt x="8420" y="9080"/>
                </a:lnTo>
                <a:lnTo>
                  <a:pt x="8331" y="177"/>
                </a:lnTo>
                <a:lnTo>
                  <a:pt x="6273" y="0"/>
                </a:lnTo>
                <a:lnTo>
                  <a:pt x="101" y="4114"/>
                </a:lnTo>
                <a:close/>
              </a:path>
            </a:pathLst>
          </a:custGeom>
          <a:solidFill>
            <a:srgbClr val="2D2D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5" name="object 895"/>
          <p:cNvSpPr/>
          <p:nvPr/>
        </p:nvSpPr>
        <p:spPr>
          <a:xfrm>
            <a:off x="2638554" y="7811414"/>
            <a:ext cx="8331" cy="8978"/>
          </a:xfrm>
          <a:custGeom>
            <a:avLst/>
            <a:gdLst/>
            <a:ahLst/>
            <a:cxnLst/>
            <a:rect l="l" t="t" r="r" b="b"/>
            <a:pathLst>
              <a:path w="8331" h="8978">
                <a:moveTo>
                  <a:pt x="4495" y="0"/>
                </a:moveTo>
                <a:lnTo>
                  <a:pt x="101" y="4114"/>
                </a:lnTo>
                <a:lnTo>
                  <a:pt x="0" y="8331"/>
                </a:lnTo>
                <a:lnTo>
                  <a:pt x="8331" y="8978"/>
                </a:lnTo>
                <a:lnTo>
                  <a:pt x="8242" y="0"/>
                </a:lnTo>
                <a:lnTo>
                  <a:pt x="4495" y="0"/>
                </a:lnTo>
                <a:close/>
              </a:path>
            </a:pathLst>
          </a:custGeom>
          <a:solidFill>
            <a:srgbClr val="2D2D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6" name="object 896"/>
          <p:cNvSpPr/>
          <p:nvPr/>
        </p:nvSpPr>
        <p:spPr>
          <a:xfrm>
            <a:off x="2812662" y="7821146"/>
            <a:ext cx="3276" cy="4114"/>
          </a:xfrm>
          <a:custGeom>
            <a:avLst/>
            <a:gdLst/>
            <a:ahLst/>
            <a:cxnLst/>
            <a:rect l="l" t="t" r="r" b="b"/>
            <a:pathLst>
              <a:path w="3276" h="4114">
                <a:moveTo>
                  <a:pt x="88" y="749"/>
                </a:moveTo>
                <a:lnTo>
                  <a:pt x="0" y="4114"/>
                </a:lnTo>
                <a:lnTo>
                  <a:pt x="3276" y="0"/>
                </a:lnTo>
                <a:lnTo>
                  <a:pt x="88" y="749"/>
                </a:lnTo>
                <a:close/>
              </a:path>
            </a:pathLst>
          </a:custGeom>
          <a:solidFill>
            <a:srgbClr val="2D2D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7" name="object 897"/>
          <p:cNvSpPr/>
          <p:nvPr/>
        </p:nvSpPr>
        <p:spPr>
          <a:xfrm>
            <a:off x="2735536" y="7823953"/>
            <a:ext cx="1295" cy="63271"/>
          </a:xfrm>
          <a:custGeom>
            <a:avLst/>
            <a:gdLst/>
            <a:ahLst/>
            <a:cxnLst/>
            <a:rect l="l" t="t" r="r" b="b"/>
            <a:pathLst>
              <a:path w="1295" h="63271">
                <a:moveTo>
                  <a:pt x="279" y="63093"/>
                </a:moveTo>
                <a:lnTo>
                  <a:pt x="1295" y="63271"/>
                </a:lnTo>
                <a:lnTo>
                  <a:pt x="647" y="660"/>
                </a:lnTo>
                <a:lnTo>
                  <a:pt x="0" y="0"/>
                </a:lnTo>
                <a:lnTo>
                  <a:pt x="279" y="63093"/>
                </a:lnTo>
                <a:close/>
              </a:path>
            </a:pathLst>
          </a:custGeom>
          <a:solidFill>
            <a:srgbClr val="2D2D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8" name="object 898"/>
          <p:cNvSpPr/>
          <p:nvPr/>
        </p:nvSpPr>
        <p:spPr>
          <a:xfrm>
            <a:off x="2683202" y="7806079"/>
            <a:ext cx="24155" cy="81153"/>
          </a:xfrm>
          <a:custGeom>
            <a:avLst/>
            <a:gdLst/>
            <a:ahLst/>
            <a:cxnLst/>
            <a:rect l="l" t="t" r="r" b="b"/>
            <a:pathLst>
              <a:path w="24155" h="81152">
                <a:moveTo>
                  <a:pt x="23875" y="80962"/>
                </a:moveTo>
                <a:lnTo>
                  <a:pt x="24155" y="0"/>
                </a:lnTo>
                <a:lnTo>
                  <a:pt x="19189" y="6273"/>
                </a:lnTo>
                <a:lnTo>
                  <a:pt x="571" y="16941"/>
                </a:lnTo>
                <a:lnTo>
                  <a:pt x="0" y="81153"/>
                </a:lnTo>
                <a:lnTo>
                  <a:pt x="23875" y="80962"/>
                </a:lnTo>
                <a:close/>
              </a:path>
            </a:pathLst>
          </a:custGeom>
          <a:solidFill>
            <a:srgbClr val="2D2D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9" name="object 899"/>
          <p:cNvSpPr/>
          <p:nvPr/>
        </p:nvSpPr>
        <p:spPr>
          <a:xfrm>
            <a:off x="2619744" y="8263596"/>
            <a:ext cx="4508" cy="2997"/>
          </a:xfrm>
          <a:custGeom>
            <a:avLst/>
            <a:gdLst/>
            <a:ahLst/>
            <a:cxnLst/>
            <a:rect l="l" t="t" r="r" b="b"/>
            <a:pathLst>
              <a:path w="4508" h="2997">
                <a:moveTo>
                  <a:pt x="0" y="0"/>
                </a:moveTo>
                <a:lnTo>
                  <a:pt x="1130" y="1778"/>
                </a:lnTo>
                <a:lnTo>
                  <a:pt x="4508" y="2997"/>
                </a:lnTo>
                <a:lnTo>
                  <a:pt x="2908" y="0"/>
                </a:lnTo>
                <a:lnTo>
                  <a:pt x="0" y="0"/>
                </a:lnTo>
                <a:close/>
              </a:path>
            </a:pathLst>
          </a:custGeom>
          <a:solidFill>
            <a:srgbClr val="2D2D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0" name="object 900"/>
          <p:cNvSpPr/>
          <p:nvPr/>
        </p:nvSpPr>
        <p:spPr>
          <a:xfrm>
            <a:off x="2397922" y="8263780"/>
            <a:ext cx="5054" cy="4394"/>
          </a:xfrm>
          <a:custGeom>
            <a:avLst/>
            <a:gdLst/>
            <a:ahLst/>
            <a:cxnLst/>
            <a:rect l="l" t="t" r="r" b="b"/>
            <a:pathLst>
              <a:path w="5054" h="4394">
                <a:moveTo>
                  <a:pt x="0" y="1587"/>
                </a:moveTo>
                <a:lnTo>
                  <a:pt x="5054" y="4394"/>
                </a:lnTo>
                <a:lnTo>
                  <a:pt x="1587" y="0"/>
                </a:lnTo>
                <a:lnTo>
                  <a:pt x="0" y="1587"/>
                </a:lnTo>
                <a:close/>
              </a:path>
            </a:pathLst>
          </a:custGeom>
          <a:solidFill>
            <a:srgbClr val="2D2D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1" name="object 901"/>
          <p:cNvSpPr/>
          <p:nvPr/>
        </p:nvSpPr>
        <p:spPr>
          <a:xfrm>
            <a:off x="2627797" y="8270232"/>
            <a:ext cx="27520" cy="60477"/>
          </a:xfrm>
          <a:custGeom>
            <a:avLst/>
            <a:gdLst/>
            <a:ahLst/>
            <a:cxnLst/>
            <a:rect l="l" t="t" r="r" b="b"/>
            <a:pathLst>
              <a:path w="27520" h="60477">
                <a:moveTo>
                  <a:pt x="27520" y="59905"/>
                </a:moveTo>
                <a:lnTo>
                  <a:pt x="25742" y="35674"/>
                </a:lnTo>
                <a:lnTo>
                  <a:pt x="23964" y="33883"/>
                </a:lnTo>
                <a:lnTo>
                  <a:pt x="20497" y="36423"/>
                </a:lnTo>
                <a:lnTo>
                  <a:pt x="17500" y="36131"/>
                </a:lnTo>
                <a:lnTo>
                  <a:pt x="13944" y="21996"/>
                </a:lnTo>
                <a:lnTo>
                  <a:pt x="11137" y="12928"/>
                </a:lnTo>
                <a:lnTo>
                  <a:pt x="2997" y="1409"/>
                </a:lnTo>
                <a:lnTo>
                  <a:pt x="0" y="0"/>
                </a:lnTo>
                <a:lnTo>
                  <a:pt x="7670" y="16383"/>
                </a:lnTo>
                <a:lnTo>
                  <a:pt x="11798" y="43624"/>
                </a:lnTo>
                <a:lnTo>
                  <a:pt x="15824" y="50546"/>
                </a:lnTo>
                <a:lnTo>
                  <a:pt x="22466" y="60375"/>
                </a:lnTo>
                <a:lnTo>
                  <a:pt x="26682" y="60477"/>
                </a:lnTo>
                <a:lnTo>
                  <a:pt x="27520" y="59905"/>
                </a:lnTo>
                <a:close/>
              </a:path>
            </a:pathLst>
          </a:custGeom>
          <a:solidFill>
            <a:srgbClr val="2D2D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2" name="object 902"/>
          <p:cNvSpPr/>
          <p:nvPr/>
        </p:nvSpPr>
        <p:spPr>
          <a:xfrm>
            <a:off x="2405025" y="8270236"/>
            <a:ext cx="27432" cy="60375"/>
          </a:xfrm>
          <a:custGeom>
            <a:avLst/>
            <a:gdLst/>
            <a:ahLst/>
            <a:cxnLst/>
            <a:rect l="l" t="t" r="r" b="b"/>
            <a:pathLst>
              <a:path w="27431" h="60375">
                <a:moveTo>
                  <a:pt x="7581" y="14693"/>
                </a:moveTo>
                <a:lnTo>
                  <a:pt x="11709" y="38569"/>
                </a:lnTo>
                <a:lnTo>
                  <a:pt x="15633" y="50634"/>
                </a:lnTo>
                <a:lnTo>
                  <a:pt x="20599" y="60375"/>
                </a:lnTo>
                <a:lnTo>
                  <a:pt x="26581" y="60375"/>
                </a:lnTo>
                <a:lnTo>
                  <a:pt x="27431" y="59816"/>
                </a:lnTo>
                <a:lnTo>
                  <a:pt x="27050" y="40805"/>
                </a:lnTo>
                <a:lnTo>
                  <a:pt x="24066" y="32473"/>
                </a:lnTo>
                <a:lnTo>
                  <a:pt x="20688" y="27520"/>
                </a:lnTo>
                <a:lnTo>
                  <a:pt x="18910" y="31546"/>
                </a:lnTo>
                <a:lnTo>
                  <a:pt x="7772" y="8051"/>
                </a:lnTo>
                <a:lnTo>
                  <a:pt x="1041" y="190"/>
                </a:lnTo>
                <a:lnTo>
                  <a:pt x="0" y="0"/>
                </a:lnTo>
                <a:lnTo>
                  <a:pt x="7581" y="14693"/>
                </a:lnTo>
                <a:close/>
              </a:path>
            </a:pathLst>
          </a:custGeom>
          <a:solidFill>
            <a:srgbClr val="2D2D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3" name="object 903"/>
          <p:cNvSpPr/>
          <p:nvPr/>
        </p:nvSpPr>
        <p:spPr>
          <a:xfrm>
            <a:off x="1969408" y="8284091"/>
            <a:ext cx="104927" cy="47637"/>
          </a:xfrm>
          <a:custGeom>
            <a:avLst/>
            <a:gdLst/>
            <a:ahLst/>
            <a:cxnLst/>
            <a:rect l="l" t="t" r="r" b="b"/>
            <a:pathLst>
              <a:path w="104927" h="47637">
                <a:moveTo>
                  <a:pt x="95199" y="2527"/>
                </a:moveTo>
                <a:lnTo>
                  <a:pt x="92392" y="0"/>
                </a:lnTo>
                <a:lnTo>
                  <a:pt x="0" y="2527"/>
                </a:lnTo>
                <a:lnTo>
                  <a:pt x="2628" y="31165"/>
                </a:lnTo>
                <a:lnTo>
                  <a:pt x="8331" y="46989"/>
                </a:lnTo>
                <a:lnTo>
                  <a:pt x="103530" y="47637"/>
                </a:lnTo>
                <a:lnTo>
                  <a:pt x="104927" y="45402"/>
                </a:lnTo>
                <a:lnTo>
                  <a:pt x="103251" y="25272"/>
                </a:lnTo>
                <a:lnTo>
                  <a:pt x="95199" y="2527"/>
                </a:lnTo>
                <a:close/>
              </a:path>
            </a:pathLst>
          </a:custGeom>
          <a:solidFill>
            <a:srgbClr val="2D2D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4" name="object 904"/>
          <p:cNvSpPr/>
          <p:nvPr/>
        </p:nvSpPr>
        <p:spPr>
          <a:xfrm>
            <a:off x="2618064" y="8442556"/>
            <a:ext cx="4965" cy="2908"/>
          </a:xfrm>
          <a:custGeom>
            <a:avLst/>
            <a:gdLst/>
            <a:ahLst/>
            <a:cxnLst/>
            <a:rect l="l" t="t" r="r" b="b"/>
            <a:pathLst>
              <a:path w="4965" h="2908">
                <a:moveTo>
                  <a:pt x="0" y="0"/>
                </a:moveTo>
                <a:lnTo>
                  <a:pt x="1028" y="1778"/>
                </a:lnTo>
                <a:lnTo>
                  <a:pt x="4965" y="2908"/>
                </a:lnTo>
                <a:lnTo>
                  <a:pt x="2794" y="0"/>
                </a:lnTo>
                <a:lnTo>
                  <a:pt x="0" y="0"/>
                </a:lnTo>
                <a:close/>
              </a:path>
            </a:pathLst>
          </a:custGeom>
          <a:solidFill>
            <a:srgbClr val="2D2D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5" name="object 905"/>
          <p:cNvSpPr/>
          <p:nvPr/>
        </p:nvSpPr>
        <p:spPr>
          <a:xfrm>
            <a:off x="2623023" y="8445459"/>
            <a:ext cx="4584" cy="4686"/>
          </a:xfrm>
          <a:custGeom>
            <a:avLst/>
            <a:gdLst/>
            <a:ahLst/>
            <a:cxnLst/>
            <a:rect l="l" t="t" r="r" b="b"/>
            <a:pathLst>
              <a:path w="4584" h="4686">
                <a:moveTo>
                  <a:pt x="4584" y="4686"/>
                </a:moveTo>
                <a:lnTo>
                  <a:pt x="4495" y="2146"/>
                </a:lnTo>
                <a:lnTo>
                  <a:pt x="2908" y="380"/>
                </a:lnTo>
                <a:lnTo>
                  <a:pt x="0" y="0"/>
                </a:lnTo>
                <a:lnTo>
                  <a:pt x="4584" y="4686"/>
                </a:lnTo>
                <a:close/>
              </a:path>
            </a:pathLst>
          </a:custGeom>
          <a:solidFill>
            <a:srgbClr val="2D2D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6" name="object 906"/>
          <p:cNvSpPr/>
          <p:nvPr/>
        </p:nvSpPr>
        <p:spPr>
          <a:xfrm>
            <a:off x="2629475" y="8452473"/>
            <a:ext cx="25742" cy="58686"/>
          </a:xfrm>
          <a:custGeom>
            <a:avLst/>
            <a:gdLst/>
            <a:ahLst/>
            <a:cxnLst/>
            <a:rect l="l" t="t" r="r" b="b"/>
            <a:pathLst>
              <a:path w="25742" h="58686">
                <a:moveTo>
                  <a:pt x="2908" y="1409"/>
                </a:moveTo>
                <a:lnTo>
                  <a:pt x="0" y="0"/>
                </a:lnTo>
                <a:lnTo>
                  <a:pt x="6096" y="13017"/>
                </a:lnTo>
                <a:lnTo>
                  <a:pt x="10121" y="40259"/>
                </a:lnTo>
                <a:lnTo>
                  <a:pt x="14046" y="48958"/>
                </a:lnTo>
                <a:lnTo>
                  <a:pt x="20688" y="58686"/>
                </a:lnTo>
                <a:lnTo>
                  <a:pt x="25742" y="58127"/>
                </a:lnTo>
                <a:lnTo>
                  <a:pt x="24066" y="34074"/>
                </a:lnTo>
                <a:lnTo>
                  <a:pt x="22098" y="30797"/>
                </a:lnTo>
                <a:lnTo>
                  <a:pt x="18732" y="33045"/>
                </a:lnTo>
                <a:lnTo>
                  <a:pt x="15265" y="33324"/>
                </a:lnTo>
                <a:lnTo>
                  <a:pt x="10871" y="13106"/>
                </a:lnTo>
                <a:lnTo>
                  <a:pt x="2908" y="1409"/>
                </a:lnTo>
                <a:close/>
              </a:path>
            </a:pathLst>
          </a:custGeom>
          <a:solidFill>
            <a:srgbClr val="2D2D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7" name="object 907"/>
          <p:cNvSpPr/>
          <p:nvPr/>
        </p:nvSpPr>
        <p:spPr>
          <a:xfrm>
            <a:off x="2406719" y="8452286"/>
            <a:ext cx="25552" cy="58966"/>
          </a:xfrm>
          <a:custGeom>
            <a:avLst/>
            <a:gdLst/>
            <a:ahLst/>
            <a:cxnLst/>
            <a:rect l="l" t="t" r="r" b="b"/>
            <a:pathLst>
              <a:path w="25552" h="58966">
                <a:moveTo>
                  <a:pt x="2705" y="101"/>
                </a:moveTo>
                <a:lnTo>
                  <a:pt x="0" y="0"/>
                </a:lnTo>
                <a:lnTo>
                  <a:pt x="5892" y="13195"/>
                </a:lnTo>
                <a:lnTo>
                  <a:pt x="10007" y="37071"/>
                </a:lnTo>
                <a:lnTo>
                  <a:pt x="15722" y="53822"/>
                </a:lnTo>
                <a:lnTo>
                  <a:pt x="18999" y="58877"/>
                </a:lnTo>
                <a:lnTo>
                  <a:pt x="23304" y="58966"/>
                </a:lnTo>
                <a:lnTo>
                  <a:pt x="25552" y="58216"/>
                </a:lnTo>
                <a:lnTo>
                  <a:pt x="25361" y="39319"/>
                </a:lnTo>
                <a:lnTo>
                  <a:pt x="21894" y="28181"/>
                </a:lnTo>
                <a:lnTo>
                  <a:pt x="18719" y="24714"/>
                </a:lnTo>
                <a:lnTo>
                  <a:pt x="17221" y="30137"/>
                </a:lnTo>
                <a:lnTo>
                  <a:pt x="4394" y="1689"/>
                </a:lnTo>
                <a:lnTo>
                  <a:pt x="2705" y="101"/>
                </a:lnTo>
                <a:close/>
              </a:path>
            </a:pathLst>
          </a:custGeom>
          <a:solidFill>
            <a:srgbClr val="2D2D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8" name="object 908"/>
          <p:cNvSpPr/>
          <p:nvPr/>
        </p:nvSpPr>
        <p:spPr>
          <a:xfrm>
            <a:off x="1968008" y="8465017"/>
            <a:ext cx="106337" cy="47269"/>
          </a:xfrm>
          <a:custGeom>
            <a:avLst/>
            <a:gdLst/>
            <a:ahLst/>
            <a:cxnLst/>
            <a:rect l="l" t="t" r="r" b="b"/>
            <a:pathLst>
              <a:path w="106337" h="47269">
                <a:moveTo>
                  <a:pt x="96786" y="1968"/>
                </a:moveTo>
                <a:lnTo>
                  <a:pt x="95097" y="0"/>
                </a:lnTo>
                <a:lnTo>
                  <a:pt x="0" y="381"/>
                </a:lnTo>
                <a:lnTo>
                  <a:pt x="2159" y="7023"/>
                </a:lnTo>
                <a:lnTo>
                  <a:pt x="4216" y="30518"/>
                </a:lnTo>
                <a:lnTo>
                  <a:pt x="10299" y="46050"/>
                </a:lnTo>
                <a:lnTo>
                  <a:pt x="104927" y="47269"/>
                </a:lnTo>
                <a:lnTo>
                  <a:pt x="106337" y="45021"/>
                </a:lnTo>
                <a:lnTo>
                  <a:pt x="104559" y="24904"/>
                </a:lnTo>
                <a:lnTo>
                  <a:pt x="96786" y="1968"/>
                </a:lnTo>
                <a:close/>
              </a:path>
            </a:pathLst>
          </a:custGeom>
          <a:solidFill>
            <a:srgbClr val="2D2D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9" name="object 909"/>
          <p:cNvSpPr/>
          <p:nvPr/>
        </p:nvSpPr>
        <p:spPr>
          <a:xfrm>
            <a:off x="2619744" y="8623104"/>
            <a:ext cx="4508" cy="2908"/>
          </a:xfrm>
          <a:custGeom>
            <a:avLst/>
            <a:gdLst/>
            <a:ahLst/>
            <a:cxnLst/>
            <a:rect l="l" t="t" r="r" b="b"/>
            <a:pathLst>
              <a:path w="4508" h="2908">
                <a:moveTo>
                  <a:pt x="0" y="0"/>
                </a:moveTo>
                <a:lnTo>
                  <a:pt x="1130" y="1778"/>
                </a:lnTo>
                <a:lnTo>
                  <a:pt x="4508" y="2908"/>
                </a:lnTo>
                <a:lnTo>
                  <a:pt x="2908" y="0"/>
                </a:lnTo>
                <a:lnTo>
                  <a:pt x="0" y="0"/>
                </a:lnTo>
                <a:close/>
              </a:path>
            </a:pathLst>
          </a:custGeom>
          <a:solidFill>
            <a:srgbClr val="2D2D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0" name="object 910"/>
          <p:cNvSpPr/>
          <p:nvPr/>
        </p:nvSpPr>
        <p:spPr>
          <a:xfrm>
            <a:off x="2399602" y="8624888"/>
            <a:ext cx="5232" cy="4584"/>
          </a:xfrm>
          <a:custGeom>
            <a:avLst/>
            <a:gdLst/>
            <a:ahLst/>
            <a:cxnLst/>
            <a:rect l="l" t="t" r="r" b="b"/>
            <a:pathLst>
              <a:path w="5232" h="4584">
                <a:moveTo>
                  <a:pt x="0" y="1587"/>
                </a:moveTo>
                <a:lnTo>
                  <a:pt x="5232" y="4584"/>
                </a:lnTo>
                <a:lnTo>
                  <a:pt x="1587" y="0"/>
                </a:lnTo>
                <a:lnTo>
                  <a:pt x="0" y="1587"/>
                </a:lnTo>
                <a:close/>
              </a:path>
            </a:pathLst>
          </a:custGeom>
          <a:solidFill>
            <a:srgbClr val="2D2D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1" name="object 911"/>
          <p:cNvSpPr/>
          <p:nvPr/>
        </p:nvSpPr>
        <p:spPr>
          <a:xfrm>
            <a:off x="2626212" y="8628070"/>
            <a:ext cx="29108" cy="62153"/>
          </a:xfrm>
          <a:custGeom>
            <a:avLst/>
            <a:gdLst/>
            <a:ahLst/>
            <a:cxnLst/>
            <a:rect l="l" t="t" r="r" b="b"/>
            <a:pathLst>
              <a:path w="29108" h="62153">
                <a:moveTo>
                  <a:pt x="2895" y="1498"/>
                </a:moveTo>
                <a:lnTo>
                  <a:pt x="0" y="0"/>
                </a:lnTo>
                <a:lnTo>
                  <a:pt x="2895" y="4864"/>
                </a:lnTo>
                <a:lnTo>
                  <a:pt x="9359" y="17970"/>
                </a:lnTo>
                <a:lnTo>
                  <a:pt x="13385" y="45212"/>
                </a:lnTo>
                <a:lnTo>
                  <a:pt x="17399" y="52235"/>
                </a:lnTo>
                <a:lnTo>
                  <a:pt x="24053" y="62052"/>
                </a:lnTo>
                <a:lnTo>
                  <a:pt x="28270" y="62153"/>
                </a:lnTo>
                <a:lnTo>
                  <a:pt x="29108" y="61595"/>
                </a:lnTo>
                <a:lnTo>
                  <a:pt x="27317" y="37350"/>
                </a:lnTo>
                <a:lnTo>
                  <a:pt x="25641" y="35661"/>
                </a:lnTo>
                <a:lnTo>
                  <a:pt x="18529" y="36690"/>
                </a:lnTo>
                <a:lnTo>
                  <a:pt x="17500" y="29387"/>
                </a:lnTo>
                <a:lnTo>
                  <a:pt x="15532" y="26212"/>
                </a:lnTo>
                <a:lnTo>
                  <a:pt x="14135" y="16471"/>
                </a:lnTo>
                <a:lnTo>
                  <a:pt x="2895" y="1498"/>
                </a:lnTo>
                <a:close/>
              </a:path>
            </a:pathLst>
          </a:custGeom>
          <a:solidFill>
            <a:srgbClr val="2D2D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2" name="object 912"/>
          <p:cNvSpPr/>
          <p:nvPr/>
        </p:nvSpPr>
        <p:spPr>
          <a:xfrm>
            <a:off x="2404845" y="8629476"/>
            <a:ext cx="27419" cy="62712"/>
          </a:xfrm>
          <a:custGeom>
            <a:avLst/>
            <a:gdLst/>
            <a:ahLst/>
            <a:cxnLst/>
            <a:rect l="l" t="t" r="r" b="b"/>
            <a:pathLst>
              <a:path w="27419" h="62712">
                <a:moveTo>
                  <a:pt x="7759" y="14973"/>
                </a:moveTo>
                <a:lnTo>
                  <a:pt x="11887" y="38849"/>
                </a:lnTo>
                <a:lnTo>
                  <a:pt x="17411" y="55791"/>
                </a:lnTo>
                <a:lnTo>
                  <a:pt x="22466" y="62712"/>
                </a:lnTo>
                <a:lnTo>
                  <a:pt x="27419" y="61582"/>
                </a:lnTo>
                <a:lnTo>
                  <a:pt x="27228" y="41097"/>
                </a:lnTo>
                <a:lnTo>
                  <a:pt x="24244" y="32765"/>
                </a:lnTo>
                <a:lnTo>
                  <a:pt x="20866" y="27800"/>
                </a:lnTo>
                <a:lnTo>
                  <a:pt x="19088" y="31724"/>
                </a:lnTo>
                <a:lnTo>
                  <a:pt x="9550" y="11607"/>
                </a:lnTo>
                <a:lnTo>
                  <a:pt x="3086" y="1777"/>
                </a:lnTo>
                <a:lnTo>
                  <a:pt x="0" y="0"/>
                </a:lnTo>
                <a:lnTo>
                  <a:pt x="7759" y="14973"/>
                </a:lnTo>
                <a:close/>
              </a:path>
            </a:pathLst>
          </a:custGeom>
          <a:solidFill>
            <a:srgbClr val="2D2D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3" name="object 913"/>
          <p:cNvSpPr/>
          <p:nvPr/>
        </p:nvSpPr>
        <p:spPr>
          <a:xfrm>
            <a:off x="1969408" y="8643520"/>
            <a:ext cx="104927" cy="47726"/>
          </a:xfrm>
          <a:custGeom>
            <a:avLst/>
            <a:gdLst/>
            <a:ahLst/>
            <a:cxnLst/>
            <a:rect l="l" t="t" r="r" b="b"/>
            <a:pathLst>
              <a:path w="104927" h="47726">
                <a:moveTo>
                  <a:pt x="95199" y="2616"/>
                </a:moveTo>
                <a:lnTo>
                  <a:pt x="92392" y="0"/>
                </a:lnTo>
                <a:lnTo>
                  <a:pt x="0" y="2616"/>
                </a:lnTo>
                <a:lnTo>
                  <a:pt x="2628" y="31254"/>
                </a:lnTo>
                <a:lnTo>
                  <a:pt x="8331" y="47078"/>
                </a:lnTo>
                <a:lnTo>
                  <a:pt x="103530" y="47726"/>
                </a:lnTo>
                <a:lnTo>
                  <a:pt x="104927" y="45478"/>
                </a:lnTo>
                <a:lnTo>
                  <a:pt x="103251" y="25361"/>
                </a:lnTo>
                <a:lnTo>
                  <a:pt x="95199" y="2616"/>
                </a:lnTo>
                <a:close/>
              </a:path>
            </a:pathLst>
          </a:custGeom>
          <a:solidFill>
            <a:srgbClr val="2D2D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4" name="object 914"/>
          <p:cNvSpPr/>
          <p:nvPr/>
        </p:nvSpPr>
        <p:spPr>
          <a:xfrm>
            <a:off x="2618064" y="8802075"/>
            <a:ext cx="4965" cy="2908"/>
          </a:xfrm>
          <a:custGeom>
            <a:avLst/>
            <a:gdLst/>
            <a:ahLst/>
            <a:cxnLst/>
            <a:rect l="l" t="t" r="r" b="b"/>
            <a:pathLst>
              <a:path w="4965" h="2908">
                <a:moveTo>
                  <a:pt x="0" y="0"/>
                </a:moveTo>
                <a:lnTo>
                  <a:pt x="1028" y="1777"/>
                </a:lnTo>
                <a:lnTo>
                  <a:pt x="4965" y="2908"/>
                </a:lnTo>
                <a:lnTo>
                  <a:pt x="2794" y="0"/>
                </a:lnTo>
                <a:lnTo>
                  <a:pt x="0" y="0"/>
                </a:lnTo>
                <a:close/>
              </a:path>
            </a:pathLst>
          </a:custGeom>
          <a:solidFill>
            <a:srgbClr val="2D2D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5" name="object 915"/>
          <p:cNvSpPr/>
          <p:nvPr/>
        </p:nvSpPr>
        <p:spPr>
          <a:xfrm>
            <a:off x="2623023" y="8804979"/>
            <a:ext cx="4584" cy="4673"/>
          </a:xfrm>
          <a:custGeom>
            <a:avLst/>
            <a:gdLst/>
            <a:ahLst/>
            <a:cxnLst/>
            <a:rect l="l" t="t" r="r" b="b"/>
            <a:pathLst>
              <a:path w="4584" h="4673">
                <a:moveTo>
                  <a:pt x="4584" y="4673"/>
                </a:moveTo>
                <a:lnTo>
                  <a:pt x="2908" y="368"/>
                </a:lnTo>
                <a:lnTo>
                  <a:pt x="0" y="0"/>
                </a:lnTo>
                <a:lnTo>
                  <a:pt x="4584" y="4673"/>
                </a:lnTo>
                <a:close/>
              </a:path>
            </a:pathLst>
          </a:custGeom>
          <a:solidFill>
            <a:srgbClr val="2D2D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6" name="object 916"/>
          <p:cNvSpPr/>
          <p:nvPr/>
        </p:nvSpPr>
        <p:spPr>
          <a:xfrm>
            <a:off x="2629475" y="8811991"/>
            <a:ext cx="25742" cy="58686"/>
          </a:xfrm>
          <a:custGeom>
            <a:avLst/>
            <a:gdLst/>
            <a:ahLst/>
            <a:cxnLst/>
            <a:rect l="l" t="t" r="r" b="b"/>
            <a:pathLst>
              <a:path w="25742" h="58686">
                <a:moveTo>
                  <a:pt x="10960" y="13106"/>
                </a:moveTo>
                <a:lnTo>
                  <a:pt x="2908" y="1409"/>
                </a:lnTo>
                <a:lnTo>
                  <a:pt x="0" y="0"/>
                </a:lnTo>
                <a:lnTo>
                  <a:pt x="6096" y="13017"/>
                </a:lnTo>
                <a:lnTo>
                  <a:pt x="10121" y="40258"/>
                </a:lnTo>
                <a:lnTo>
                  <a:pt x="14046" y="48958"/>
                </a:lnTo>
                <a:lnTo>
                  <a:pt x="20688" y="58686"/>
                </a:lnTo>
                <a:lnTo>
                  <a:pt x="25742" y="58127"/>
                </a:lnTo>
                <a:lnTo>
                  <a:pt x="23964" y="34074"/>
                </a:lnTo>
                <a:lnTo>
                  <a:pt x="22288" y="30987"/>
                </a:lnTo>
                <a:lnTo>
                  <a:pt x="20040" y="32397"/>
                </a:lnTo>
                <a:lnTo>
                  <a:pt x="15265" y="33235"/>
                </a:lnTo>
                <a:lnTo>
                  <a:pt x="13766" y="29121"/>
                </a:lnTo>
                <a:lnTo>
                  <a:pt x="14236" y="26212"/>
                </a:lnTo>
                <a:lnTo>
                  <a:pt x="10960" y="13106"/>
                </a:lnTo>
                <a:close/>
              </a:path>
            </a:pathLst>
          </a:custGeom>
          <a:solidFill>
            <a:srgbClr val="2D2D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7" name="object 917"/>
          <p:cNvSpPr/>
          <p:nvPr/>
        </p:nvSpPr>
        <p:spPr>
          <a:xfrm>
            <a:off x="2406719" y="8811808"/>
            <a:ext cx="25552" cy="58966"/>
          </a:xfrm>
          <a:custGeom>
            <a:avLst/>
            <a:gdLst/>
            <a:ahLst/>
            <a:cxnLst/>
            <a:rect l="l" t="t" r="r" b="b"/>
            <a:pathLst>
              <a:path w="25552" h="58966">
                <a:moveTo>
                  <a:pt x="2717" y="88"/>
                </a:moveTo>
                <a:lnTo>
                  <a:pt x="0" y="0"/>
                </a:lnTo>
                <a:lnTo>
                  <a:pt x="5892" y="13195"/>
                </a:lnTo>
                <a:lnTo>
                  <a:pt x="10007" y="37058"/>
                </a:lnTo>
                <a:lnTo>
                  <a:pt x="15722" y="53822"/>
                </a:lnTo>
                <a:lnTo>
                  <a:pt x="18999" y="58877"/>
                </a:lnTo>
                <a:lnTo>
                  <a:pt x="23304" y="58966"/>
                </a:lnTo>
                <a:lnTo>
                  <a:pt x="25552" y="58216"/>
                </a:lnTo>
                <a:lnTo>
                  <a:pt x="25361" y="39306"/>
                </a:lnTo>
                <a:lnTo>
                  <a:pt x="21894" y="28168"/>
                </a:lnTo>
                <a:lnTo>
                  <a:pt x="18719" y="24612"/>
                </a:lnTo>
                <a:lnTo>
                  <a:pt x="17221" y="30137"/>
                </a:lnTo>
                <a:lnTo>
                  <a:pt x="10947" y="14693"/>
                </a:lnTo>
                <a:lnTo>
                  <a:pt x="2717" y="88"/>
                </a:lnTo>
                <a:close/>
              </a:path>
            </a:pathLst>
          </a:custGeom>
          <a:solidFill>
            <a:srgbClr val="2D2D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8" name="object 918"/>
          <p:cNvSpPr/>
          <p:nvPr/>
        </p:nvSpPr>
        <p:spPr>
          <a:xfrm>
            <a:off x="1968008" y="8824534"/>
            <a:ext cx="106337" cy="47269"/>
          </a:xfrm>
          <a:custGeom>
            <a:avLst/>
            <a:gdLst/>
            <a:ahLst/>
            <a:cxnLst/>
            <a:rect l="l" t="t" r="r" b="b"/>
            <a:pathLst>
              <a:path w="106337" h="47269">
                <a:moveTo>
                  <a:pt x="96786" y="1968"/>
                </a:moveTo>
                <a:lnTo>
                  <a:pt x="95097" y="0"/>
                </a:lnTo>
                <a:lnTo>
                  <a:pt x="0" y="381"/>
                </a:lnTo>
                <a:lnTo>
                  <a:pt x="2159" y="7023"/>
                </a:lnTo>
                <a:lnTo>
                  <a:pt x="4216" y="30518"/>
                </a:lnTo>
                <a:lnTo>
                  <a:pt x="10299" y="46062"/>
                </a:lnTo>
                <a:lnTo>
                  <a:pt x="104927" y="47269"/>
                </a:lnTo>
                <a:lnTo>
                  <a:pt x="106337" y="45021"/>
                </a:lnTo>
                <a:lnTo>
                  <a:pt x="104559" y="24904"/>
                </a:lnTo>
                <a:lnTo>
                  <a:pt x="96786" y="1968"/>
                </a:lnTo>
                <a:close/>
              </a:path>
            </a:pathLst>
          </a:custGeom>
          <a:solidFill>
            <a:srgbClr val="2D2D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9" name="object 919"/>
          <p:cNvSpPr/>
          <p:nvPr/>
        </p:nvSpPr>
        <p:spPr>
          <a:xfrm>
            <a:off x="2399602" y="8984407"/>
            <a:ext cx="5232" cy="4584"/>
          </a:xfrm>
          <a:custGeom>
            <a:avLst/>
            <a:gdLst/>
            <a:ahLst/>
            <a:cxnLst/>
            <a:rect l="l" t="t" r="r" b="b"/>
            <a:pathLst>
              <a:path w="5232" h="4584">
                <a:moveTo>
                  <a:pt x="0" y="1587"/>
                </a:moveTo>
                <a:lnTo>
                  <a:pt x="5232" y="4584"/>
                </a:lnTo>
                <a:lnTo>
                  <a:pt x="1587" y="0"/>
                </a:lnTo>
                <a:lnTo>
                  <a:pt x="0" y="1587"/>
                </a:lnTo>
                <a:close/>
              </a:path>
            </a:pathLst>
          </a:custGeom>
          <a:solidFill>
            <a:srgbClr val="2D2D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0" name="object 920"/>
          <p:cNvSpPr/>
          <p:nvPr/>
        </p:nvSpPr>
        <p:spPr>
          <a:xfrm>
            <a:off x="2626212" y="8987588"/>
            <a:ext cx="28829" cy="62992"/>
          </a:xfrm>
          <a:custGeom>
            <a:avLst/>
            <a:gdLst/>
            <a:ahLst/>
            <a:cxnLst/>
            <a:rect l="l" t="t" r="r" b="b"/>
            <a:pathLst>
              <a:path w="28829" h="62992">
                <a:moveTo>
                  <a:pt x="2895" y="1498"/>
                </a:moveTo>
                <a:lnTo>
                  <a:pt x="0" y="0"/>
                </a:lnTo>
                <a:lnTo>
                  <a:pt x="2895" y="4864"/>
                </a:lnTo>
                <a:lnTo>
                  <a:pt x="9359" y="17970"/>
                </a:lnTo>
                <a:lnTo>
                  <a:pt x="13385" y="45212"/>
                </a:lnTo>
                <a:lnTo>
                  <a:pt x="17399" y="52222"/>
                </a:lnTo>
                <a:lnTo>
                  <a:pt x="23952" y="61963"/>
                </a:lnTo>
                <a:lnTo>
                  <a:pt x="28829" y="62992"/>
                </a:lnTo>
                <a:lnTo>
                  <a:pt x="27317" y="37350"/>
                </a:lnTo>
                <a:lnTo>
                  <a:pt x="25641" y="35661"/>
                </a:lnTo>
                <a:lnTo>
                  <a:pt x="18529" y="36512"/>
                </a:lnTo>
                <a:lnTo>
                  <a:pt x="17030" y="32486"/>
                </a:lnTo>
                <a:lnTo>
                  <a:pt x="17500" y="29489"/>
                </a:lnTo>
                <a:lnTo>
                  <a:pt x="15621" y="26301"/>
                </a:lnTo>
                <a:lnTo>
                  <a:pt x="14224" y="16383"/>
                </a:lnTo>
                <a:lnTo>
                  <a:pt x="2895" y="1498"/>
                </a:lnTo>
                <a:close/>
              </a:path>
            </a:pathLst>
          </a:custGeom>
          <a:solidFill>
            <a:srgbClr val="2D2D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1" name="object 921"/>
          <p:cNvSpPr/>
          <p:nvPr/>
        </p:nvSpPr>
        <p:spPr>
          <a:xfrm>
            <a:off x="2404849" y="8988988"/>
            <a:ext cx="27419" cy="62255"/>
          </a:xfrm>
          <a:custGeom>
            <a:avLst/>
            <a:gdLst/>
            <a:ahLst/>
            <a:cxnLst/>
            <a:rect l="l" t="t" r="r" b="b"/>
            <a:pathLst>
              <a:path w="27419" h="62255">
                <a:moveTo>
                  <a:pt x="17589" y="27901"/>
                </a:moveTo>
                <a:lnTo>
                  <a:pt x="6172" y="5245"/>
                </a:lnTo>
                <a:lnTo>
                  <a:pt x="0" y="0"/>
                </a:lnTo>
                <a:lnTo>
                  <a:pt x="7759" y="14973"/>
                </a:lnTo>
                <a:lnTo>
                  <a:pt x="11887" y="40538"/>
                </a:lnTo>
                <a:lnTo>
                  <a:pt x="12534" y="41097"/>
                </a:lnTo>
                <a:lnTo>
                  <a:pt x="20866" y="62255"/>
                </a:lnTo>
                <a:lnTo>
                  <a:pt x="27419" y="61594"/>
                </a:lnTo>
                <a:lnTo>
                  <a:pt x="27228" y="41097"/>
                </a:lnTo>
                <a:lnTo>
                  <a:pt x="24053" y="31267"/>
                </a:lnTo>
                <a:lnTo>
                  <a:pt x="20777" y="27901"/>
                </a:lnTo>
                <a:lnTo>
                  <a:pt x="20675" y="34823"/>
                </a:lnTo>
                <a:lnTo>
                  <a:pt x="18808" y="35293"/>
                </a:lnTo>
                <a:lnTo>
                  <a:pt x="17589" y="27901"/>
                </a:lnTo>
                <a:close/>
              </a:path>
            </a:pathLst>
          </a:custGeom>
          <a:solidFill>
            <a:srgbClr val="2D2D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2" name="object 922"/>
          <p:cNvSpPr/>
          <p:nvPr/>
        </p:nvSpPr>
        <p:spPr>
          <a:xfrm>
            <a:off x="1969509" y="9003038"/>
            <a:ext cx="104825" cy="47726"/>
          </a:xfrm>
          <a:custGeom>
            <a:avLst/>
            <a:gdLst/>
            <a:ahLst/>
            <a:cxnLst/>
            <a:rect l="l" t="t" r="r" b="b"/>
            <a:pathLst>
              <a:path w="104825" h="47726">
                <a:moveTo>
                  <a:pt x="95097" y="2616"/>
                </a:moveTo>
                <a:lnTo>
                  <a:pt x="92290" y="0"/>
                </a:lnTo>
                <a:lnTo>
                  <a:pt x="78155" y="1028"/>
                </a:lnTo>
                <a:lnTo>
                  <a:pt x="0" y="2616"/>
                </a:lnTo>
                <a:lnTo>
                  <a:pt x="2527" y="31165"/>
                </a:lnTo>
                <a:lnTo>
                  <a:pt x="8229" y="47078"/>
                </a:lnTo>
                <a:lnTo>
                  <a:pt x="103428" y="47726"/>
                </a:lnTo>
                <a:lnTo>
                  <a:pt x="104825" y="45478"/>
                </a:lnTo>
                <a:lnTo>
                  <a:pt x="103149" y="25361"/>
                </a:lnTo>
                <a:lnTo>
                  <a:pt x="95097" y="2616"/>
                </a:lnTo>
                <a:close/>
              </a:path>
            </a:pathLst>
          </a:custGeom>
          <a:solidFill>
            <a:srgbClr val="2D2D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3" name="object 923"/>
          <p:cNvSpPr/>
          <p:nvPr/>
        </p:nvSpPr>
        <p:spPr>
          <a:xfrm>
            <a:off x="2795346" y="9389422"/>
            <a:ext cx="3365" cy="4483"/>
          </a:xfrm>
          <a:custGeom>
            <a:avLst/>
            <a:gdLst/>
            <a:ahLst/>
            <a:cxnLst/>
            <a:rect l="l" t="t" r="r" b="b"/>
            <a:pathLst>
              <a:path w="3365" h="4483">
                <a:moveTo>
                  <a:pt x="1117" y="3263"/>
                </a:moveTo>
                <a:lnTo>
                  <a:pt x="3365" y="4483"/>
                </a:lnTo>
                <a:lnTo>
                  <a:pt x="2895" y="1587"/>
                </a:lnTo>
                <a:lnTo>
                  <a:pt x="0" y="0"/>
                </a:lnTo>
                <a:lnTo>
                  <a:pt x="1117" y="3263"/>
                </a:lnTo>
                <a:close/>
              </a:path>
            </a:pathLst>
          </a:custGeom>
          <a:solidFill>
            <a:srgbClr val="2D2D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4" name="object 924"/>
          <p:cNvSpPr/>
          <p:nvPr/>
        </p:nvSpPr>
        <p:spPr>
          <a:xfrm>
            <a:off x="2668512" y="9392594"/>
            <a:ext cx="8140" cy="189725"/>
          </a:xfrm>
          <a:custGeom>
            <a:avLst/>
            <a:gdLst/>
            <a:ahLst/>
            <a:cxnLst/>
            <a:rect l="l" t="t" r="r" b="b"/>
            <a:pathLst>
              <a:path w="8140" h="189725">
                <a:moveTo>
                  <a:pt x="4495" y="6743"/>
                </a:moveTo>
                <a:lnTo>
                  <a:pt x="190" y="7861"/>
                </a:lnTo>
                <a:lnTo>
                  <a:pt x="0" y="189725"/>
                </a:lnTo>
                <a:lnTo>
                  <a:pt x="8140" y="189636"/>
                </a:lnTo>
                <a:lnTo>
                  <a:pt x="7670" y="6654"/>
                </a:lnTo>
                <a:lnTo>
                  <a:pt x="2717" y="177"/>
                </a:lnTo>
                <a:lnTo>
                  <a:pt x="1587" y="0"/>
                </a:lnTo>
                <a:lnTo>
                  <a:pt x="4495" y="6743"/>
                </a:lnTo>
                <a:close/>
              </a:path>
            </a:pathLst>
          </a:custGeom>
          <a:solidFill>
            <a:srgbClr val="2D2D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5" name="object 925"/>
          <p:cNvSpPr/>
          <p:nvPr/>
        </p:nvSpPr>
        <p:spPr>
          <a:xfrm>
            <a:off x="2797018" y="9393902"/>
            <a:ext cx="8153" cy="188328"/>
          </a:xfrm>
          <a:custGeom>
            <a:avLst/>
            <a:gdLst/>
            <a:ahLst/>
            <a:cxnLst/>
            <a:rect l="l" t="t" r="r" b="b"/>
            <a:pathLst>
              <a:path w="8153" h="188328">
                <a:moveTo>
                  <a:pt x="2908" y="5892"/>
                </a:moveTo>
                <a:lnTo>
                  <a:pt x="101" y="6642"/>
                </a:lnTo>
                <a:lnTo>
                  <a:pt x="0" y="188328"/>
                </a:lnTo>
                <a:lnTo>
                  <a:pt x="8153" y="188328"/>
                </a:lnTo>
                <a:lnTo>
                  <a:pt x="7683" y="6934"/>
                </a:lnTo>
                <a:lnTo>
                  <a:pt x="1701" y="0"/>
                </a:lnTo>
                <a:lnTo>
                  <a:pt x="2908" y="5892"/>
                </a:lnTo>
                <a:close/>
              </a:path>
            </a:pathLst>
          </a:custGeom>
          <a:solidFill>
            <a:srgbClr val="2D2D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6" name="object 926"/>
          <p:cNvSpPr/>
          <p:nvPr/>
        </p:nvSpPr>
        <p:spPr>
          <a:xfrm>
            <a:off x="2435915" y="9553676"/>
            <a:ext cx="9829" cy="5803"/>
          </a:xfrm>
          <a:custGeom>
            <a:avLst/>
            <a:gdLst/>
            <a:ahLst/>
            <a:cxnLst/>
            <a:rect l="l" t="t" r="r" b="b"/>
            <a:pathLst>
              <a:path w="9829" h="5803">
                <a:moveTo>
                  <a:pt x="0" y="4127"/>
                </a:moveTo>
                <a:lnTo>
                  <a:pt x="8153" y="5803"/>
                </a:lnTo>
                <a:lnTo>
                  <a:pt x="9829" y="5714"/>
                </a:lnTo>
                <a:lnTo>
                  <a:pt x="9271" y="88"/>
                </a:lnTo>
                <a:lnTo>
                  <a:pt x="0" y="0"/>
                </a:lnTo>
                <a:lnTo>
                  <a:pt x="0" y="4127"/>
                </a:lnTo>
                <a:close/>
              </a:path>
            </a:pathLst>
          </a:custGeom>
          <a:solidFill>
            <a:srgbClr val="2D2D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7" name="object 927"/>
          <p:cNvSpPr/>
          <p:nvPr/>
        </p:nvSpPr>
        <p:spPr>
          <a:xfrm>
            <a:off x="2516037" y="9618266"/>
            <a:ext cx="17500" cy="20967"/>
          </a:xfrm>
          <a:custGeom>
            <a:avLst/>
            <a:gdLst/>
            <a:ahLst/>
            <a:cxnLst/>
            <a:rect l="l" t="t" r="r" b="b"/>
            <a:pathLst>
              <a:path w="17500" h="20967">
                <a:moveTo>
                  <a:pt x="17132" y="2057"/>
                </a:moveTo>
                <a:lnTo>
                  <a:pt x="15544" y="469"/>
                </a:lnTo>
                <a:lnTo>
                  <a:pt x="0" y="0"/>
                </a:lnTo>
                <a:lnTo>
                  <a:pt x="1689" y="20777"/>
                </a:lnTo>
                <a:lnTo>
                  <a:pt x="17500" y="20967"/>
                </a:lnTo>
                <a:lnTo>
                  <a:pt x="17132" y="2057"/>
                </a:lnTo>
                <a:close/>
              </a:path>
            </a:pathLst>
          </a:custGeom>
          <a:solidFill>
            <a:srgbClr val="2D2D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8" name="object 928"/>
          <p:cNvSpPr/>
          <p:nvPr/>
        </p:nvSpPr>
        <p:spPr>
          <a:xfrm>
            <a:off x="2538409" y="9621541"/>
            <a:ext cx="14693" cy="19189"/>
          </a:xfrm>
          <a:custGeom>
            <a:avLst/>
            <a:gdLst/>
            <a:ahLst/>
            <a:cxnLst/>
            <a:rect l="l" t="t" r="r" b="b"/>
            <a:pathLst>
              <a:path w="14693" h="19189">
                <a:moveTo>
                  <a:pt x="12446" y="18630"/>
                </a:moveTo>
                <a:lnTo>
                  <a:pt x="14693" y="19189"/>
                </a:lnTo>
                <a:lnTo>
                  <a:pt x="14135" y="558"/>
                </a:lnTo>
                <a:lnTo>
                  <a:pt x="368" y="0"/>
                </a:lnTo>
                <a:lnTo>
                  <a:pt x="0" y="17691"/>
                </a:lnTo>
                <a:lnTo>
                  <a:pt x="12446" y="18630"/>
                </a:lnTo>
                <a:close/>
              </a:path>
            </a:pathLst>
          </a:custGeom>
          <a:solidFill>
            <a:srgbClr val="2D2D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9" name="object 929"/>
          <p:cNvSpPr/>
          <p:nvPr/>
        </p:nvSpPr>
        <p:spPr>
          <a:xfrm>
            <a:off x="2500970" y="9621545"/>
            <a:ext cx="14135" cy="17691"/>
          </a:xfrm>
          <a:custGeom>
            <a:avLst/>
            <a:gdLst/>
            <a:ahLst/>
            <a:cxnLst/>
            <a:rect l="l" t="t" r="r" b="b"/>
            <a:pathLst>
              <a:path w="14135" h="17691">
                <a:moveTo>
                  <a:pt x="14135" y="17500"/>
                </a:moveTo>
                <a:lnTo>
                  <a:pt x="14135" y="558"/>
                </a:lnTo>
                <a:lnTo>
                  <a:pt x="380" y="0"/>
                </a:lnTo>
                <a:lnTo>
                  <a:pt x="0" y="17691"/>
                </a:lnTo>
                <a:lnTo>
                  <a:pt x="14135" y="17500"/>
                </a:lnTo>
                <a:close/>
              </a:path>
            </a:pathLst>
          </a:custGeom>
          <a:solidFill>
            <a:srgbClr val="2D2D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0" name="object 930"/>
          <p:cNvSpPr/>
          <p:nvPr/>
        </p:nvSpPr>
        <p:spPr>
          <a:xfrm>
            <a:off x="2107288" y="8167658"/>
            <a:ext cx="24523" cy="1473352"/>
          </a:xfrm>
          <a:custGeom>
            <a:avLst/>
            <a:gdLst/>
            <a:ahLst/>
            <a:cxnLst/>
            <a:rect l="l" t="t" r="r" b="b"/>
            <a:pathLst>
              <a:path w="24523" h="1473352">
                <a:moveTo>
                  <a:pt x="22275" y="1472323"/>
                </a:moveTo>
                <a:lnTo>
                  <a:pt x="24523" y="1473352"/>
                </a:lnTo>
                <a:lnTo>
                  <a:pt x="23964" y="177"/>
                </a:lnTo>
                <a:lnTo>
                  <a:pt x="0" y="0"/>
                </a:lnTo>
                <a:lnTo>
                  <a:pt x="0" y="1471574"/>
                </a:lnTo>
                <a:lnTo>
                  <a:pt x="22275" y="1472323"/>
                </a:lnTo>
                <a:close/>
              </a:path>
            </a:pathLst>
          </a:custGeom>
          <a:solidFill>
            <a:srgbClr val="2D2D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1" name="object 931"/>
          <p:cNvSpPr/>
          <p:nvPr/>
        </p:nvSpPr>
        <p:spPr>
          <a:xfrm>
            <a:off x="2829596" y="9582880"/>
            <a:ext cx="39128" cy="57937"/>
          </a:xfrm>
          <a:custGeom>
            <a:avLst/>
            <a:gdLst/>
            <a:ahLst/>
            <a:cxnLst/>
            <a:rect l="l" t="t" r="r" b="b"/>
            <a:pathLst>
              <a:path w="39128" h="57937">
                <a:moveTo>
                  <a:pt x="39128" y="57848"/>
                </a:moveTo>
                <a:lnTo>
                  <a:pt x="38569" y="190"/>
                </a:lnTo>
                <a:lnTo>
                  <a:pt x="0" y="0"/>
                </a:lnTo>
                <a:lnTo>
                  <a:pt x="0" y="57937"/>
                </a:lnTo>
                <a:lnTo>
                  <a:pt x="39128" y="57848"/>
                </a:lnTo>
                <a:close/>
              </a:path>
            </a:pathLst>
          </a:custGeom>
          <a:solidFill>
            <a:srgbClr val="2D2D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2" name="object 932"/>
          <p:cNvSpPr/>
          <p:nvPr/>
        </p:nvSpPr>
        <p:spPr>
          <a:xfrm>
            <a:off x="3076886" y="9641481"/>
            <a:ext cx="59626" cy="46520"/>
          </a:xfrm>
          <a:custGeom>
            <a:avLst/>
            <a:gdLst/>
            <a:ahLst/>
            <a:cxnLst/>
            <a:rect l="l" t="t" r="r" b="b"/>
            <a:pathLst>
              <a:path w="59626" h="46520">
                <a:moveTo>
                  <a:pt x="59626" y="46329"/>
                </a:moveTo>
                <a:lnTo>
                  <a:pt x="59626" y="190"/>
                </a:lnTo>
                <a:lnTo>
                  <a:pt x="0" y="0"/>
                </a:lnTo>
                <a:lnTo>
                  <a:pt x="0" y="46520"/>
                </a:lnTo>
                <a:lnTo>
                  <a:pt x="59626" y="46329"/>
                </a:lnTo>
                <a:close/>
              </a:path>
            </a:pathLst>
          </a:custGeom>
          <a:solidFill>
            <a:srgbClr val="2D2D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3" name="object 933"/>
          <p:cNvSpPr/>
          <p:nvPr/>
        </p:nvSpPr>
        <p:spPr>
          <a:xfrm>
            <a:off x="2221663" y="8338285"/>
            <a:ext cx="199745" cy="60375"/>
          </a:xfrm>
          <a:custGeom>
            <a:avLst/>
            <a:gdLst/>
            <a:ahLst/>
            <a:cxnLst/>
            <a:rect l="l" t="t" r="r" b="b"/>
            <a:pathLst>
              <a:path w="199745" h="60375">
                <a:moveTo>
                  <a:pt x="7213" y="47459"/>
                </a:moveTo>
                <a:lnTo>
                  <a:pt x="24904" y="57378"/>
                </a:lnTo>
                <a:lnTo>
                  <a:pt x="58038" y="60375"/>
                </a:lnTo>
                <a:lnTo>
                  <a:pt x="146494" y="58966"/>
                </a:lnTo>
                <a:lnTo>
                  <a:pt x="170726" y="52323"/>
                </a:lnTo>
                <a:lnTo>
                  <a:pt x="186169" y="41744"/>
                </a:lnTo>
                <a:lnTo>
                  <a:pt x="195249" y="31267"/>
                </a:lnTo>
                <a:lnTo>
                  <a:pt x="199745" y="24714"/>
                </a:lnTo>
                <a:lnTo>
                  <a:pt x="187578" y="26492"/>
                </a:lnTo>
                <a:lnTo>
                  <a:pt x="189636" y="0"/>
                </a:lnTo>
                <a:lnTo>
                  <a:pt x="188709" y="279"/>
                </a:lnTo>
                <a:lnTo>
                  <a:pt x="182333" y="8610"/>
                </a:lnTo>
                <a:lnTo>
                  <a:pt x="178688" y="12826"/>
                </a:lnTo>
                <a:lnTo>
                  <a:pt x="177939" y="14135"/>
                </a:lnTo>
                <a:lnTo>
                  <a:pt x="177939" y="31826"/>
                </a:lnTo>
                <a:lnTo>
                  <a:pt x="176352" y="38379"/>
                </a:lnTo>
                <a:lnTo>
                  <a:pt x="164363" y="49148"/>
                </a:lnTo>
                <a:lnTo>
                  <a:pt x="149771" y="52514"/>
                </a:lnTo>
                <a:lnTo>
                  <a:pt x="143776" y="52514"/>
                </a:lnTo>
                <a:lnTo>
                  <a:pt x="130670" y="49326"/>
                </a:lnTo>
                <a:lnTo>
                  <a:pt x="124307" y="45859"/>
                </a:lnTo>
                <a:lnTo>
                  <a:pt x="109512" y="44462"/>
                </a:lnTo>
                <a:lnTo>
                  <a:pt x="97066" y="38658"/>
                </a:lnTo>
                <a:lnTo>
                  <a:pt x="0" y="39319"/>
                </a:lnTo>
                <a:lnTo>
                  <a:pt x="7213" y="47459"/>
                </a:lnTo>
                <a:close/>
              </a:path>
            </a:pathLst>
          </a:custGeom>
          <a:solidFill>
            <a:srgbClr val="5152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4" name="object 934"/>
          <p:cNvSpPr/>
          <p:nvPr/>
        </p:nvSpPr>
        <p:spPr>
          <a:xfrm>
            <a:off x="2390706" y="8338093"/>
            <a:ext cx="253568" cy="60185"/>
          </a:xfrm>
          <a:custGeom>
            <a:avLst/>
            <a:gdLst/>
            <a:ahLst/>
            <a:cxnLst/>
            <a:rect l="l" t="t" r="r" b="b"/>
            <a:pathLst>
              <a:path w="253568" h="60185">
                <a:moveTo>
                  <a:pt x="4965" y="52603"/>
                </a:moveTo>
                <a:lnTo>
                  <a:pt x="0" y="58318"/>
                </a:lnTo>
                <a:lnTo>
                  <a:pt x="101" y="60185"/>
                </a:lnTo>
                <a:lnTo>
                  <a:pt x="198628" y="59156"/>
                </a:lnTo>
                <a:lnTo>
                  <a:pt x="216687" y="55981"/>
                </a:lnTo>
                <a:lnTo>
                  <a:pt x="237566" y="44373"/>
                </a:lnTo>
                <a:lnTo>
                  <a:pt x="252437" y="28270"/>
                </a:lnTo>
                <a:lnTo>
                  <a:pt x="253568" y="24904"/>
                </a:lnTo>
                <a:lnTo>
                  <a:pt x="239242" y="25565"/>
                </a:lnTo>
                <a:lnTo>
                  <a:pt x="240931" y="11988"/>
                </a:lnTo>
                <a:lnTo>
                  <a:pt x="243738" y="1689"/>
                </a:lnTo>
                <a:lnTo>
                  <a:pt x="243370" y="0"/>
                </a:lnTo>
                <a:lnTo>
                  <a:pt x="231013" y="13017"/>
                </a:lnTo>
                <a:lnTo>
                  <a:pt x="226885" y="35293"/>
                </a:lnTo>
                <a:lnTo>
                  <a:pt x="213220" y="51104"/>
                </a:lnTo>
                <a:lnTo>
                  <a:pt x="7683" y="51676"/>
                </a:lnTo>
                <a:lnTo>
                  <a:pt x="4965" y="52603"/>
                </a:lnTo>
                <a:close/>
              </a:path>
            </a:pathLst>
          </a:custGeom>
          <a:solidFill>
            <a:srgbClr val="5152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5" name="object 935"/>
          <p:cNvSpPr/>
          <p:nvPr/>
        </p:nvSpPr>
        <p:spPr>
          <a:xfrm>
            <a:off x="1858787" y="8336511"/>
            <a:ext cx="203009" cy="62141"/>
          </a:xfrm>
          <a:custGeom>
            <a:avLst/>
            <a:gdLst/>
            <a:ahLst/>
            <a:cxnLst/>
            <a:rect l="l" t="t" r="r" b="b"/>
            <a:pathLst>
              <a:path w="203009" h="62141">
                <a:moveTo>
                  <a:pt x="10388" y="39687"/>
                </a:moveTo>
                <a:lnTo>
                  <a:pt x="0" y="34163"/>
                </a:lnTo>
                <a:lnTo>
                  <a:pt x="736" y="36220"/>
                </a:lnTo>
                <a:lnTo>
                  <a:pt x="7861" y="42494"/>
                </a:lnTo>
                <a:lnTo>
                  <a:pt x="10477" y="42773"/>
                </a:lnTo>
                <a:lnTo>
                  <a:pt x="14224" y="47167"/>
                </a:lnTo>
                <a:lnTo>
                  <a:pt x="17221" y="47548"/>
                </a:lnTo>
                <a:lnTo>
                  <a:pt x="18808" y="50444"/>
                </a:lnTo>
                <a:lnTo>
                  <a:pt x="23583" y="54102"/>
                </a:lnTo>
                <a:lnTo>
                  <a:pt x="37998" y="59245"/>
                </a:lnTo>
                <a:lnTo>
                  <a:pt x="51092" y="60744"/>
                </a:lnTo>
                <a:lnTo>
                  <a:pt x="141236" y="62141"/>
                </a:lnTo>
                <a:lnTo>
                  <a:pt x="161366" y="60833"/>
                </a:lnTo>
                <a:lnTo>
                  <a:pt x="178308" y="55029"/>
                </a:lnTo>
                <a:lnTo>
                  <a:pt x="195986" y="41744"/>
                </a:lnTo>
                <a:lnTo>
                  <a:pt x="203009" y="29667"/>
                </a:lnTo>
                <a:lnTo>
                  <a:pt x="108013" y="28270"/>
                </a:lnTo>
                <a:lnTo>
                  <a:pt x="102577" y="26581"/>
                </a:lnTo>
                <a:lnTo>
                  <a:pt x="108102" y="9169"/>
                </a:lnTo>
                <a:lnTo>
                  <a:pt x="108292" y="0"/>
                </a:lnTo>
                <a:lnTo>
                  <a:pt x="96774" y="14592"/>
                </a:lnTo>
                <a:lnTo>
                  <a:pt x="95186" y="30416"/>
                </a:lnTo>
                <a:lnTo>
                  <a:pt x="84797" y="47739"/>
                </a:lnTo>
                <a:lnTo>
                  <a:pt x="68605" y="51003"/>
                </a:lnTo>
                <a:lnTo>
                  <a:pt x="52781" y="51003"/>
                </a:lnTo>
                <a:lnTo>
                  <a:pt x="33121" y="47828"/>
                </a:lnTo>
                <a:lnTo>
                  <a:pt x="15811" y="40436"/>
                </a:lnTo>
                <a:lnTo>
                  <a:pt x="10388" y="39687"/>
                </a:lnTo>
                <a:close/>
              </a:path>
            </a:pathLst>
          </a:custGeom>
          <a:solidFill>
            <a:srgbClr val="5152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6" name="object 936"/>
          <p:cNvSpPr/>
          <p:nvPr/>
        </p:nvSpPr>
        <p:spPr>
          <a:xfrm>
            <a:off x="1644055" y="8375444"/>
            <a:ext cx="240093" cy="22834"/>
          </a:xfrm>
          <a:custGeom>
            <a:avLst/>
            <a:gdLst/>
            <a:ahLst/>
            <a:cxnLst/>
            <a:rect l="l" t="t" r="r" b="b"/>
            <a:pathLst>
              <a:path w="240093" h="22834">
                <a:moveTo>
                  <a:pt x="5714" y="7023"/>
                </a:moveTo>
                <a:lnTo>
                  <a:pt x="23494" y="15354"/>
                </a:lnTo>
                <a:lnTo>
                  <a:pt x="23317" y="18630"/>
                </a:lnTo>
                <a:lnTo>
                  <a:pt x="41376" y="21805"/>
                </a:lnTo>
                <a:lnTo>
                  <a:pt x="239991" y="22834"/>
                </a:lnTo>
                <a:lnTo>
                  <a:pt x="240093" y="21056"/>
                </a:lnTo>
                <a:lnTo>
                  <a:pt x="235038" y="15252"/>
                </a:lnTo>
                <a:lnTo>
                  <a:pt x="229044" y="12725"/>
                </a:lnTo>
                <a:lnTo>
                  <a:pt x="44653" y="12077"/>
                </a:lnTo>
                <a:lnTo>
                  <a:pt x="16954" y="5613"/>
                </a:lnTo>
                <a:lnTo>
                  <a:pt x="7683" y="1498"/>
                </a:lnTo>
                <a:lnTo>
                  <a:pt x="0" y="0"/>
                </a:lnTo>
                <a:lnTo>
                  <a:pt x="5714" y="7023"/>
                </a:lnTo>
                <a:close/>
              </a:path>
            </a:pathLst>
          </a:custGeom>
          <a:solidFill>
            <a:srgbClr val="5152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7" name="object 937"/>
          <p:cNvSpPr/>
          <p:nvPr/>
        </p:nvSpPr>
        <p:spPr>
          <a:xfrm>
            <a:off x="2220079" y="8518559"/>
            <a:ext cx="201053" cy="60744"/>
          </a:xfrm>
          <a:custGeom>
            <a:avLst/>
            <a:gdLst/>
            <a:ahLst/>
            <a:cxnLst/>
            <a:rect l="l" t="t" r="r" b="b"/>
            <a:pathLst>
              <a:path w="201053" h="60744">
                <a:moveTo>
                  <a:pt x="146570" y="59347"/>
                </a:moveTo>
                <a:lnTo>
                  <a:pt x="170726" y="52692"/>
                </a:lnTo>
                <a:lnTo>
                  <a:pt x="189445" y="40436"/>
                </a:lnTo>
                <a:lnTo>
                  <a:pt x="200774" y="25742"/>
                </a:lnTo>
                <a:lnTo>
                  <a:pt x="201053" y="24714"/>
                </a:lnTo>
                <a:lnTo>
                  <a:pt x="189064" y="25082"/>
                </a:lnTo>
                <a:lnTo>
                  <a:pt x="190944" y="0"/>
                </a:lnTo>
                <a:lnTo>
                  <a:pt x="188696" y="469"/>
                </a:lnTo>
                <a:lnTo>
                  <a:pt x="184391" y="7772"/>
                </a:lnTo>
                <a:lnTo>
                  <a:pt x="180086" y="11506"/>
                </a:lnTo>
                <a:lnTo>
                  <a:pt x="179336" y="14414"/>
                </a:lnTo>
                <a:lnTo>
                  <a:pt x="179527" y="32194"/>
                </a:lnTo>
                <a:lnTo>
                  <a:pt x="177838" y="36969"/>
                </a:lnTo>
                <a:lnTo>
                  <a:pt x="170815" y="42964"/>
                </a:lnTo>
                <a:lnTo>
                  <a:pt x="166331" y="48298"/>
                </a:lnTo>
                <a:lnTo>
                  <a:pt x="154533" y="51104"/>
                </a:lnTo>
                <a:lnTo>
                  <a:pt x="141986" y="51193"/>
                </a:lnTo>
                <a:lnTo>
                  <a:pt x="127571" y="46139"/>
                </a:lnTo>
                <a:lnTo>
                  <a:pt x="114376" y="44653"/>
                </a:lnTo>
                <a:lnTo>
                  <a:pt x="107823" y="43154"/>
                </a:lnTo>
                <a:lnTo>
                  <a:pt x="98374" y="37528"/>
                </a:lnTo>
                <a:lnTo>
                  <a:pt x="0" y="37998"/>
                </a:lnTo>
                <a:lnTo>
                  <a:pt x="7200" y="46139"/>
                </a:lnTo>
                <a:lnTo>
                  <a:pt x="21717" y="54381"/>
                </a:lnTo>
                <a:lnTo>
                  <a:pt x="31445" y="57657"/>
                </a:lnTo>
                <a:lnTo>
                  <a:pt x="67767" y="60744"/>
                </a:lnTo>
                <a:lnTo>
                  <a:pt x="146570" y="59347"/>
                </a:lnTo>
                <a:close/>
              </a:path>
            </a:pathLst>
          </a:custGeom>
          <a:solidFill>
            <a:srgbClr val="5152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8" name="object 938"/>
          <p:cNvSpPr/>
          <p:nvPr/>
        </p:nvSpPr>
        <p:spPr>
          <a:xfrm>
            <a:off x="2390799" y="8517061"/>
            <a:ext cx="252437" cy="61874"/>
          </a:xfrm>
          <a:custGeom>
            <a:avLst/>
            <a:gdLst/>
            <a:ahLst/>
            <a:cxnLst/>
            <a:rect l="l" t="t" r="r" b="b"/>
            <a:pathLst>
              <a:path w="252437" h="61874">
                <a:moveTo>
                  <a:pt x="9270" y="51663"/>
                </a:moveTo>
                <a:lnTo>
                  <a:pt x="3276" y="54101"/>
                </a:lnTo>
                <a:lnTo>
                  <a:pt x="0" y="60096"/>
                </a:lnTo>
                <a:lnTo>
                  <a:pt x="0" y="61874"/>
                </a:lnTo>
                <a:lnTo>
                  <a:pt x="192074" y="60744"/>
                </a:lnTo>
                <a:lnTo>
                  <a:pt x="214909" y="57569"/>
                </a:lnTo>
                <a:lnTo>
                  <a:pt x="235877" y="45961"/>
                </a:lnTo>
                <a:lnTo>
                  <a:pt x="252437" y="28168"/>
                </a:lnTo>
                <a:lnTo>
                  <a:pt x="250761" y="26669"/>
                </a:lnTo>
                <a:lnTo>
                  <a:pt x="239153" y="25552"/>
                </a:lnTo>
                <a:lnTo>
                  <a:pt x="243268" y="0"/>
                </a:lnTo>
                <a:lnTo>
                  <a:pt x="230911" y="14693"/>
                </a:lnTo>
                <a:lnTo>
                  <a:pt x="226796" y="36969"/>
                </a:lnTo>
                <a:lnTo>
                  <a:pt x="213220" y="50914"/>
                </a:lnTo>
                <a:lnTo>
                  <a:pt x="9270" y="51663"/>
                </a:lnTo>
                <a:close/>
              </a:path>
            </a:pathLst>
          </a:custGeom>
          <a:solidFill>
            <a:srgbClr val="5152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9" name="object 939"/>
          <p:cNvSpPr/>
          <p:nvPr/>
        </p:nvSpPr>
        <p:spPr>
          <a:xfrm>
            <a:off x="1864400" y="8517061"/>
            <a:ext cx="198704" cy="62242"/>
          </a:xfrm>
          <a:custGeom>
            <a:avLst/>
            <a:gdLst/>
            <a:ahLst/>
            <a:cxnLst/>
            <a:rect l="l" t="t" r="r" b="b"/>
            <a:pathLst>
              <a:path w="198704" h="62242">
                <a:moveTo>
                  <a:pt x="102679" y="0"/>
                </a:moveTo>
                <a:lnTo>
                  <a:pt x="91541" y="13474"/>
                </a:lnTo>
                <a:lnTo>
                  <a:pt x="89573" y="28828"/>
                </a:lnTo>
                <a:lnTo>
                  <a:pt x="85458" y="36220"/>
                </a:lnTo>
                <a:lnTo>
                  <a:pt x="80771" y="46050"/>
                </a:lnTo>
                <a:lnTo>
                  <a:pt x="59715" y="51015"/>
                </a:lnTo>
                <a:lnTo>
                  <a:pt x="52031" y="51015"/>
                </a:lnTo>
                <a:lnTo>
                  <a:pt x="29197" y="47828"/>
                </a:lnTo>
                <a:lnTo>
                  <a:pt x="10198" y="40436"/>
                </a:lnTo>
                <a:lnTo>
                  <a:pt x="6362" y="39776"/>
                </a:lnTo>
                <a:lnTo>
                  <a:pt x="1498" y="36321"/>
                </a:lnTo>
                <a:lnTo>
                  <a:pt x="0" y="37820"/>
                </a:lnTo>
                <a:lnTo>
                  <a:pt x="8229" y="44462"/>
                </a:lnTo>
                <a:lnTo>
                  <a:pt x="9918" y="47269"/>
                </a:lnTo>
                <a:lnTo>
                  <a:pt x="19469" y="54292"/>
                </a:lnTo>
                <a:lnTo>
                  <a:pt x="37337" y="59156"/>
                </a:lnTo>
                <a:lnTo>
                  <a:pt x="53632" y="60744"/>
                </a:lnTo>
                <a:lnTo>
                  <a:pt x="132346" y="62242"/>
                </a:lnTo>
                <a:lnTo>
                  <a:pt x="152476" y="60845"/>
                </a:lnTo>
                <a:lnTo>
                  <a:pt x="174282" y="53352"/>
                </a:lnTo>
                <a:lnTo>
                  <a:pt x="191312" y="39496"/>
                </a:lnTo>
                <a:lnTo>
                  <a:pt x="198704" y="27711"/>
                </a:lnTo>
                <a:lnTo>
                  <a:pt x="97434" y="26581"/>
                </a:lnTo>
                <a:lnTo>
                  <a:pt x="99123" y="18910"/>
                </a:lnTo>
                <a:lnTo>
                  <a:pt x="102488" y="7581"/>
                </a:lnTo>
                <a:lnTo>
                  <a:pt x="102679" y="0"/>
                </a:lnTo>
                <a:close/>
              </a:path>
            </a:pathLst>
          </a:custGeom>
          <a:solidFill>
            <a:srgbClr val="5152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0" name="object 940"/>
          <p:cNvSpPr/>
          <p:nvPr/>
        </p:nvSpPr>
        <p:spPr>
          <a:xfrm>
            <a:off x="1645659" y="8556095"/>
            <a:ext cx="238391" cy="22834"/>
          </a:xfrm>
          <a:custGeom>
            <a:avLst/>
            <a:gdLst/>
            <a:ahLst/>
            <a:cxnLst/>
            <a:rect l="l" t="t" r="r" b="b"/>
            <a:pathLst>
              <a:path w="238391" h="22834">
                <a:moveTo>
                  <a:pt x="3086" y="6362"/>
                </a:moveTo>
                <a:lnTo>
                  <a:pt x="20307" y="13754"/>
                </a:lnTo>
                <a:lnTo>
                  <a:pt x="20586" y="16192"/>
                </a:lnTo>
                <a:lnTo>
                  <a:pt x="23393" y="18618"/>
                </a:lnTo>
                <a:lnTo>
                  <a:pt x="46329" y="21716"/>
                </a:lnTo>
                <a:lnTo>
                  <a:pt x="238302" y="22834"/>
                </a:lnTo>
                <a:lnTo>
                  <a:pt x="238391" y="20967"/>
                </a:lnTo>
                <a:lnTo>
                  <a:pt x="236423" y="17030"/>
                </a:lnTo>
                <a:lnTo>
                  <a:pt x="229120" y="12636"/>
                </a:lnTo>
                <a:lnTo>
                  <a:pt x="44640" y="11976"/>
                </a:lnTo>
                <a:lnTo>
                  <a:pt x="18618" y="5524"/>
                </a:lnTo>
                <a:lnTo>
                  <a:pt x="6172" y="1308"/>
                </a:lnTo>
                <a:lnTo>
                  <a:pt x="0" y="0"/>
                </a:lnTo>
                <a:lnTo>
                  <a:pt x="3086" y="6362"/>
                </a:lnTo>
                <a:close/>
              </a:path>
            </a:pathLst>
          </a:custGeom>
          <a:solidFill>
            <a:srgbClr val="5152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1" name="object 941"/>
          <p:cNvSpPr/>
          <p:nvPr/>
        </p:nvSpPr>
        <p:spPr>
          <a:xfrm>
            <a:off x="2221666" y="8697796"/>
            <a:ext cx="199745" cy="60375"/>
          </a:xfrm>
          <a:custGeom>
            <a:avLst/>
            <a:gdLst/>
            <a:ahLst/>
            <a:cxnLst/>
            <a:rect l="l" t="t" r="r" b="b"/>
            <a:pathLst>
              <a:path w="199745" h="60375">
                <a:moveTo>
                  <a:pt x="148170" y="59067"/>
                </a:moveTo>
                <a:lnTo>
                  <a:pt x="170726" y="52323"/>
                </a:lnTo>
                <a:lnTo>
                  <a:pt x="186169" y="41757"/>
                </a:lnTo>
                <a:lnTo>
                  <a:pt x="198437" y="27901"/>
                </a:lnTo>
                <a:lnTo>
                  <a:pt x="199745" y="24714"/>
                </a:lnTo>
                <a:lnTo>
                  <a:pt x="187579" y="26492"/>
                </a:lnTo>
                <a:lnTo>
                  <a:pt x="189636" y="0"/>
                </a:lnTo>
                <a:lnTo>
                  <a:pt x="188696" y="292"/>
                </a:lnTo>
                <a:lnTo>
                  <a:pt x="181114" y="10680"/>
                </a:lnTo>
                <a:lnTo>
                  <a:pt x="178498" y="11429"/>
                </a:lnTo>
                <a:lnTo>
                  <a:pt x="177749" y="14046"/>
                </a:lnTo>
                <a:lnTo>
                  <a:pt x="177939" y="31826"/>
                </a:lnTo>
                <a:lnTo>
                  <a:pt x="176339" y="38379"/>
                </a:lnTo>
                <a:lnTo>
                  <a:pt x="164363" y="49148"/>
                </a:lnTo>
                <a:lnTo>
                  <a:pt x="149758" y="52514"/>
                </a:lnTo>
                <a:lnTo>
                  <a:pt x="143776" y="52514"/>
                </a:lnTo>
                <a:lnTo>
                  <a:pt x="130670" y="49237"/>
                </a:lnTo>
                <a:lnTo>
                  <a:pt x="124294" y="45872"/>
                </a:lnTo>
                <a:lnTo>
                  <a:pt x="107924" y="44373"/>
                </a:lnTo>
                <a:lnTo>
                  <a:pt x="97066" y="38671"/>
                </a:lnTo>
                <a:lnTo>
                  <a:pt x="0" y="39319"/>
                </a:lnTo>
                <a:lnTo>
                  <a:pt x="7213" y="47459"/>
                </a:lnTo>
                <a:lnTo>
                  <a:pt x="24904" y="57391"/>
                </a:lnTo>
                <a:lnTo>
                  <a:pt x="56438" y="60375"/>
                </a:lnTo>
                <a:lnTo>
                  <a:pt x="148170" y="59067"/>
                </a:lnTo>
                <a:close/>
              </a:path>
            </a:pathLst>
          </a:custGeom>
          <a:solidFill>
            <a:srgbClr val="5152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2" name="object 942"/>
          <p:cNvSpPr/>
          <p:nvPr/>
        </p:nvSpPr>
        <p:spPr>
          <a:xfrm>
            <a:off x="2390706" y="8697611"/>
            <a:ext cx="253568" cy="60185"/>
          </a:xfrm>
          <a:custGeom>
            <a:avLst/>
            <a:gdLst/>
            <a:ahLst/>
            <a:cxnLst/>
            <a:rect l="l" t="t" r="r" b="b"/>
            <a:pathLst>
              <a:path w="253568" h="60185">
                <a:moveTo>
                  <a:pt x="4876" y="52603"/>
                </a:moveTo>
                <a:lnTo>
                  <a:pt x="0" y="58318"/>
                </a:lnTo>
                <a:lnTo>
                  <a:pt x="101" y="60185"/>
                </a:lnTo>
                <a:lnTo>
                  <a:pt x="198716" y="59156"/>
                </a:lnTo>
                <a:lnTo>
                  <a:pt x="216687" y="55981"/>
                </a:lnTo>
                <a:lnTo>
                  <a:pt x="237566" y="44373"/>
                </a:lnTo>
                <a:lnTo>
                  <a:pt x="252437" y="28270"/>
                </a:lnTo>
                <a:lnTo>
                  <a:pt x="253568" y="24904"/>
                </a:lnTo>
                <a:lnTo>
                  <a:pt x="239242" y="25565"/>
                </a:lnTo>
                <a:lnTo>
                  <a:pt x="240931" y="11988"/>
                </a:lnTo>
                <a:lnTo>
                  <a:pt x="243738" y="1689"/>
                </a:lnTo>
                <a:lnTo>
                  <a:pt x="243370" y="0"/>
                </a:lnTo>
                <a:lnTo>
                  <a:pt x="231013" y="13017"/>
                </a:lnTo>
                <a:lnTo>
                  <a:pt x="226885" y="35293"/>
                </a:lnTo>
                <a:lnTo>
                  <a:pt x="213220" y="51104"/>
                </a:lnTo>
                <a:lnTo>
                  <a:pt x="7772" y="51676"/>
                </a:lnTo>
                <a:lnTo>
                  <a:pt x="4876" y="52603"/>
                </a:lnTo>
                <a:close/>
              </a:path>
            </a:pathLst>
          </a:custGeom>
          <a:solidFill>
            <a:srgbClr val="5152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3" name="object 943"/>
          <p:cNvSpPr/>
          <p:nvPr/>
        </p:nvSpPr>
        <p:spPr>
          <a:xfrm>
            <a:off x="1860374" y="8696116"/>
            <a:ext cx="201422" cy="62052"/>
          </a:xfrm>
          <a:custGeom>
            <a:avLst/>
            <a:gdLst/>
            <a:ahLst/>
            <a:cxnLst/>
            <a:rect l="l" t="t" r="r" b="b"/>
            <a:pathLst>
              <a:path w="201422" h="62052">
                <a:moveTo>
                  <a:pt x="12255" y="41376"/>
                </a:moveTo>
                <a:lnTo>
                  <a:pt x="0" y="35661"/>
                </a:lnTo>
                <a:lnTo>
                  <a:pt x="749" y="37718"/>
                </a:lnTo>
                <a:lnTo>
                  <a:pt x="6273" y="42405"/>
                </a:lnTo>
                <a:lnTo>
                  <a:pt x="8890" y="42583"/>
                </a:lnTo>
                <a:lnTo>
                  <a:pt x="12636" y="47078"/>
                </a:lnTo>
                <a:lnTo>
                  <a:pt x="15633" y="47459"/>
                </a:lnTo>
                <a:lnTo>
                  <a:pt x="17221" y="50355"/>
                </a:lnTo>
                <a:lnTo>
                  <a:pt x="21996" y="54013"/>
                </a:lnTo>
                <a:lnTo>
                  <a:pt x="36410" y="59067"/>
                </a:lnTo>
                <a:lnTo>
                  <a:pt x="49504" y="60655"/>
                </a:lnTo>
                <a:lnTo>
                  <a:pt x="139649" y="62052"/>
                </a:lnTo>
                <a:lnTo>
                  <a:pt x="159778" y="60744"/>
                </a:lnTo>
                <a:lnTo>
                  <a:pt x="176618" y="54851"/>
                </a:lnTo>
                <a:lnTo>
                  <a:pt x="194398" y="41655"/>
                </a:lnTo>
                <a:lnTo>
                  <a:pt x="201422" y="29578"/>
                </a:lnTo>
                <a:lnTo>
                  <a:pt x="106426" y="28181"/>
                </a:lnTo>
                <a:lnTo>
                  <a:pt x="100990" y="26492"/>
                </a:lnTo>
                <a:lnTo>
                  <a:pt x="106514" y="9080"/>
                </a:lnTo>
                <a:lnTo>
                  <a:pt x="106883" y="0"/>
                </a:lnTo>
                <a:lnTo>
                  <a:pt x="95186" y="14516"/>
                </a:lnTo>
                <a:lnTo>
                  <a:pt x="93599" y="30327"/>
                </a:lnTo>
                <a:lnTo>
                  <a:pt x="83210" y="47650"/>
                </a:lnTo>
                <a:lnTo>
                  <a:pt x="67017" y="50914"/>
                </a:lnTo>
                <a:lnTo>
                  <a:pt x="51193" y="50914"/>
                </a:lnTo>
                <a:lnTo>
                  <a:pt x="29946" y="47739"/>
                </a:lnTo>
                <a:lnTo>
                  <a:pt x="14592" y="40817"/>
                </a:lnTo>
                <a:lnTo>
                  <a:pt x="12255" y="41376"/>
                </a:lnTo>
                <a:close/>
              </a:path>
            </a:pathLst>
          </a:custGeom>
          <a:solidFill>
            <a:srgbClr val="5152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4" name="object 944"/>
          <p:cNvSpPr/>
          <p:nvPr/>
        </p:nvSpPr>
        <p:spPr>
          <a:xfrm>
            <a:off x="1645654" y="8736650"/>
            <a:ext cx="238493" cy="21145"/>
          </a:xfrm>
          <a:custGeom>
            <a:avLst/>
            <a:gdLst/>
            <a:ahLst/>
            <a:cxnLst/>
            <a:rect l="l" t="t" r="r" b="b"/>
            <a:pathLst>
              <a:path w="238493" h="21145">
                <a:moveTo>
                  <a:pt x="4114" y="5333"/>
                </a:moveTo>
                <a:lnTo>
                  <a:pt x="21894" y="13665"/>
                </a:lnTo>
                <a:lnTo>
                  <a:pt x="21717" y="16941"/>
                </a:lnTo>
                <a:lnTo>
                  <a:pt x="39776" y="20116"/>
                </a:lnTo>
                <a:lnTo>
                  <a:pt x="238404" y="21145"/>
                </a:lnTo>
                <a:lnTo>
                  <a:pt x="238493" y="19278"/>
                </a:lnTo>
                <a:lnTo>
                  <a:pt x="233438" y="13576"/>
                </a:lnTo>
                <a:lnTo>
                  <a:pt x="227444" y="11048"/>
                </a:lnTo>
                <a:lnTo>
                  <a:pt x="41376" y="10388"/>
                </a:lnTo>
                <a:lnTo>
                  <a:pt x="10388" y="2336"/>
                </a:lnTo>
                <a:lnTo>
                  <a:pt x="5803" y="88"/>
                </a:lnTo>
                <a:lnTo>
                  <a:pt x="0" y="0"/>
                </a:lnTo>
                <a:lnTo>
                  <a:pt x="4114" y="5333"/>
                </a:lnTo>
                <a:close/>
              </a:path>
            </a:pathLst>
          </a:custGeom>
          <a:solidFill>
            <a:srgbClr val="5152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5" name="object 945"/>
          <p:cNvSpPr/>
          <p:nvPr/>
        </p:nvSpPr>
        <p:spPr>
          <a:xfrm>
            <a:off x="2220079" y="8878075"/>
            <a:ext cx="201053" cy="60655"/>
          </a:xfrm>
          <a:custGeom>
            <a:avLst/>
            <a:gdLst/>
            <a:ahLst/>
            <a:cxnLst/>
            <a:rect l="l" t="t" r="r" b="b"/>
            <a:pathLst>
              <a:path w="201053" h="60655">
                <a:moveTo>
                  <a:pt x="96126" y="38290"/>
                </a:moveTo>
                <a:lnTo>
                  <a:pt x="0" y="37998"/>
                </a:lnTo>
                <a:lnTo>
                  <a:pt x="8801" y="47739"/>
                </a:lnTo>
                <a:lnTo>
                  <a:pt x="29768" y="57759"/>
                </a:lnTo>
                <a:lnTo>
                  <a:pt x="66179" y="60655"/>
                </a:lnTo>
                <a:lnTo>
                  <a:pt x="146481" y="59347"/>
                </a:lnTo>
                <a:lnTo>
                  <a:pt x="172974" y="51663"/>
                </a:lnTo>
                <a:lnTo>
                  <a:pt x="189445" y="40436"/>
                </a:lnTo>
                <a:lnTo>
                  <a:pt x="200774" y="25742"/>
                </a:lnTo>
                <a:lnTo>
                  <a:pt x="201053" y="24714"/>
                </a:lnTo>
                <a:lnTo>
                  <a:pt x="189064" y="25082"/>
                </a:lnTo>
                <a:lnTo>
                  <a:pt x="190944" y="0"/>
                </a:lnTo>
                <a:lnTo>
                  <a:pt x="188696" y="469"/>
                </a:lnTo>
                <a:lnTo>
                  <a:pt x="184391" y="7772"/>
                </a:lnTo>
                <a:lnTo>
                  <a:pt x="180086" y="11506"/>
                </a:lnTo>
                <a:lnTo>
                  <a:pt x="179336" y="14414"/>
                </a:lnTo>
                <a:lnTo>
                  <a:pt x="179527" y="32105"/>
                </a:lnTo>
                <a:lnTo>
                  <a:pt x="177838" y="36969"/>
                </a:lnTo>
                <a:lnTo>
                  <a:pt x="164541" y="49707"/>
                </a:lnTo>
                <a:lnTo>
                  <a:pt x="154533" y="51104"/>
                </a:lnTo>
                <a:lnTo>
                  <a:pt x="141986" y="51206"/>
                </a:lnTo>
                <a:lnTo>
                  <a:pt x="127571" y="46139"/>
                </a:lnTo>
                <a:lnTo>
                  <a:pt x="114376" y="44653"/>
                </a:lnTo>
                <a:lnTo>
                  <a:pt x="104736" y="41274"/>
                </a:lnTo>
                <a:lnTo>
                  <a:pt x="97243" y="37630"/>
                </a:lnTo>
                <a:lnTo>
                  <a:pt x="96126" y="38290"/>
                </a:lnTo>
                <a:close/>
              </a:path>
            </a:pathLst>
          </a:custGeom>
          <a:solidFill>
            <a:srgbClr val="5152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6" name="object 946"/>
          <p:cNvSpPr/>
          <p:nvPr/>
        </p:nvSpPr>
        <p:spPr>
          <a:xfrm>
            <a:off x="2390799" y="8876579"/>
            <a:ext cx="252437" cy="61861"/>
          </a:xfrm>
          <a:custGeom>
            <a:avLst/>
            <a:gdLst/>
            <a:ahLst/>
            <a:cxnLst/>
            <a:rect l="l" t="t" r="r" b="b"/>
            <a:pathLst>
              <a:path w="252437" h="61861">
                <a:moveTo>
                  <a:pt x="6184" y="53441"/>
                </a:moveTo>
                <a:lnTo>
                  <a:pt x="3657" y="54571"/>
                </a:lnTo>
                <a:lnTo>
                  <a:pt x="0" y="60096"/>
                </a:lnTo>
                <a:lnTo>
                  <a:pt x="0" y="61861"/>
                </a:lnTo>
                <a:lnTo>
                  <a:pt x="193662" y="60744"/>
                </a:lnTo>
                <a:lnTo>
                  <a:pt x="214909" y="57556"/>
                </a:lnTo>
                <a:lnTo>
                  <a:pt x="235877" y="45961"/>
                </a:lnTo>
                <a:lnTo>
                  <a:pt x="252437" y="28168"/>
                </a:lnTo>
                <a:lnTo>
                  <a:pt x="250761" y="26669"/>
                </a:lnTo>
                <a:lnTo>
                  <a:pt x="239153" y="25552"/>
                </a:lnTo>
                <a:lnTo>
                  <a:pt x="243268" y="0"/>
                </a:lnTo>
                <a:lnTo>
                  <a:pt x="230911" y="14693"/>
                </a:lnTo>
                <a:lnTo>
                  <a:pt x="226796" y="36969"/>
                </a:lnTo>
                <a:lnTo>
                  <a:pt x="213690" y="51485"/>
                </a:lnTo>
                <a:lnTo>
                  <a:pt x="6184" y="53441"/>
                </a:lnTo>
                <a:close/>
              </a:path>
            </a:pathLst>
          </a:custGeom>
          <a:solidFill>
            <a:srgbClr val="5152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7" name="object 947"/>
          <p:cNvSpPr/>
          <p:nvPr/>
        </p:nvSpPr>
        <p:spPr>
          <a:xfrm>
            <a:off x="1865329" y="8879107"/>
            <a:ext cx="197777" cy="59626"/>
          </a:xfrm>
          <a:custGeom>
            <a:avLst/>
            <a:gdLst/>
            <a:ahLst/>
            <a:cxnLst/>
            <a:rect l="l" t="t" r="r" b="b"/>
            <a:pathLst>
              <a:path w="197777" h="59626">
                <a:moveTo>
                  <a:pt x="9359" y="37909"/>
                </a:moveTo>
                <a:lnTo>
                  <a:pt x="0" y="34810"/>
                </a:lnTo>
                <a:lnTo>
                  <a:pt x="749" y="36880"/>
                </a:lnTo>
                <a:lnTo>
                  <a:pt x="7213" y="41935"/>
                </a:lnTo>
                <a:lnTo>
                  <a:pt x="10579" y="46329"/>
                </a:lnTo>
                <a:lnTo>
                  <a:pt x="18541" y="51752"/>
                </a:lnTo>
                <a:lnTo>
                  <a:pt x="34823" y="56629"/>
                </a:lnTo>
                <a:lnTo>
                  <a:pt x="52704" y="58216"/>
                </a:lnTo>
                <a:lnTo>
                  <a:pt x="131419" y="59626"/>
                </a:lnTo>
                <a:lnTo>
                  <a:pt x="151536" y="58318"/>
                </a:lnTo>
                <a:lnTo>
                  <a:pt x="173342" y="50825"/>
                </a:lnTo>
                <a:lnTo>
                  <a:pt x="190385" y="36969"/>
                </a:lnTo>
                <a:lnTo>
                  <a:pt x="197777" y="25082"/>
                </a:lnTo>
                <a:lnTo>
                  <a:pt x="96507" y="24053"/>
                </a:lnTo>
                <a:lnTo>
                  <a:pt x="102120" y="749"/>
                </a:lnTo>
                <a:lnTo>
                  <a:pt x="99872" y="0"/>
                </a:lnTo>
                <a:lnTo>
                  <a:pt x="96126" y="4495"/>
                </a:lnTo>
                <a:lnTo>
                  <a:pt x="90614" y="10947"/>
                </a:lnTo>
                <a:lnTo>
                  <a:pt x="88645" y="26301"/>
                </a:lnTo>
                <a:lnTo>
                  <a:pt x="84518" y="33604"/>
                </a:lnTo>
                <a:lnTo>
                  <a:pt x="79844" y="43522"/>
                </a:lnTo>
                <a:lnTo>
                  <a:pt x="58788" y="48488"/>
                </a:lnTo>
                <a:lnTo>
                  <a:pt x="49517" y="48386"/>
                </a:lnTo>
                <a:lnTo>
                  <a:pt x="28270" y="45300"/>
                </a:lnTo>
                <a:lnTo>
                  <a:pt x="9359" y="37909"/>
                </a:lnTo>
                <a:close/>
              </a:path>
            </a:pathLst>
          </a:custGeom>
          <a:solidFill>
            <a:srgbClr val="5152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8" name="object 948"/>
          <p:cNvSpPr/>
          <p:nvPr/>
        </p:nvSpPr>
        <p:spPr>
          <a:xfrm>
            <a:off x="1645744" y="8915515"/>
            <a:ext cx="238302" cy="22936"/>
          </a:xfrm>
          <a:custGeom>
            <a:avLst/>
            <a:gdLst/>
            <a:ahLst/>
            <a:cxnLst/>
            <a:rect l="l" t="t" r="r" b="b"/>
            <a:pathLst>
              <a:path w="238302" h="22936">
                <a:moveTo>
                  <a:pt x="5994" y="1498"/>
                </a:moveTo>
                <a:lnTo>
                  <a:pt x="0" y="0"/>
                </a:lnTo>
                <a:lnTo>
                  <a:pt x="838" y="4864"/>
                </a:lnTo>
                <a:lnTo>
                  <a:pt x="2908" y="6934"/>
                </a:lnTo>
                <a:lnTo>
                  <a:pt x="20218" y="13766"/>
                </a:lnTo>
                <a:lnTo>
                  <a:pt x="20497" y="16294"/>
                </a:lnTo>
                <a:lnTo>
                  <a:pt x="23304" y="18719"/>
                </a:lnTo>
                <a:lnTo>
                  <a:pt x="44564" y="21805"/>
                </a:lnTo>
                <a:lnTo>
                  <a:pt x="238213" y="22936"/>
                </a:lnTo>
                <a:lnTo>
                  <a:pt x="238302" y="21056"/>
                </a:lnTo>
                <a:lnTo>
                  <a:pt x="236347" y="17132"/>
                </a:lnTo>
                <a:lnTo>
                  <a:pt x="229044" y="12738"/>
                </a:lnTo>
                <a:lnTo>
                  <a:pt x="44564" y="12077"/>
                </a:lnTo>
                <a:lnTo>
                  <a:pt x="18529" y="5613"/>
                </a:lnTo>
                <a:lnTo>
                  <a:pt x="5994" y="1498"/>
                </a:lnTo>
                <a:close/>
              </a:path>
            </a:pathLst>
          </a:custGeom>
          <a:solidFill>
            <a:srgbClr val="5152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9" name="object 949"/>
          <p:cNvSpPr/>
          <p:nvPr/>
        </p:nvSpPr>
        <p:spPr>
          <a:xfrm>
            <a:off x="2221661" y="9057229"/>
            <a:ext cx="199275" cy="60464"/>
          </a:xfrm>
          <a:custGeom>
            <a:avLst/>
            <a:gdLst/>
            <a:ahLst/>
            <a:cxnLst/>
            <a:rect l="l" t="t" r="r" b="b"/>
            <a:pathLst>
              <a:path w="199275" h="60464">
                <a:moveTo>
                  <a:pt x="148170" y="59156"/>
                </a:moveTo>
                <a:lnTo>
                  <a:pt x="170738" y="52412"/>
                </a:lnTo>
                <a:lnTo>
                  <a:pt x="186182" y="41833"/>
                </a:lnTo>
                <a:lnTo>
                  <a:pt x="198437" y="27889"/>
                </a:lnTo>
                <a:lnTo>
                  <a:pt x="199275" y="25920"/>
                </a:lnTo>
                <a:lnTo>
                  <a:pt x="187579" y="26581"/>
                </a:lnTo>
                <a:lnTo>
                  <a:pt x="189636" y="0"/>
                </a:lnTo>
                <a:lnTo>
                  <a:pt x="188709" y="368"/>
                </a:lnTo>
                <a:lnTo>
                  <a:pt x="183743" y="6832"/>
                </a:lnTo>
                <a:lnTo>
                  <a:pt x="178308" y="13195"/>
                </a:lnTo>
                <a:lnTo>
                  <a:pt x="177660" y="14224"/>
                </a:lnTo>
                <a:lnTo>
                  <a:pt x="177939" y="31915"/>
                </a:lnTo>
                <a:lnTo>
                  <a:pt x="176352" y="38468"/>
                </a:lnTo>
                <a:lnTo>
                  <a:pt x="170916" y="42773"/>
                </a:lnTo>
                <a:lnTo>
                  <a:pt x="164833" y="49796"/>
                </a:lnTo>
                <a:lnTo>
                  <a:pt x="149771" y="52603"/>
                </a:lnTo>
                <a:lnTo>
                  <a:pt x="143776" y="52603"/>
                </a:lnTo>
                <a:lnTo>
                  <a:pt x="130670" y="49326"/>
                </a:lnTo>
                <a:lnTo>
                  <a:pt x="124307" y="45961"/>
                </a:lnTo>
                <a:lnTo>
                  <a:pt x="107924" y="44462"/>
                </a:lnTo>
                <a:lnTo>
                  <a:pt x="97066" y="38836"/>
                </a:lnTo>
                <a:lnTo>
                  <a:pt x="0" y="39408"/>
                </a:lnTo>
                <a:lnTo>
                  <a:pt x="7213" y="47548"/>
                </a:lnTo>
                <a:lnTo>
                  <a:pt x="24904" y="57467"/>
                </a:lnTo>
                <a:lnTo>
                  <a:pt x="36410" y="59055"/>
                </a:lnTo>
                <a:lnTo>
                  <a:pt x="56451" y="60464"/>
                </a:lnTo>
                <a:lnTo>
                  <a:pt x="148170" y="59156"/>
                </a:lnTo>
                <a:close/>
              </a:path>
            </a:pathLst>
          </a:custGeom>
          <a:solidFill>
            <a:srgbClr val="5152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0" name="object 950"/>
          <p:cNvSpPr/>
          <p:nvPr/>
        </p:nvSpPr>
        <p:spPr>
          <a:xfrm>
            <a:off x="2390706" y="9057138"/>
            <a:ext cx="253568" cy="60185"/>
          </a:xfrm>
          <a:custGeom>
            <a:avLst/>
            <a:gdLst/>
            <a:ahLst/>
            <a:cxnLst/>
            <a:rect l="l" t="t" r="r" b="b"/>
            <a:pathLst>
              <a:path w="253568" h="60185">
                <a:moveTo>
                  <a:pt x="4876" y="52590"/>
                </a:moveTo>
                <a:lnTo>
                  <a:pt x="0" y="58305"/>
                </a:lnTo>
                <a:lnTo>
                  <a:pt x="101" y="60185"/>
                </a:lnTo>
                <a:lnTo>
                  <a:pt x="198716" y="59156"/>
                </a:lnTo>
                <a:lnTo>
                  <a:pt x="216687" y="55968"/>
                </a:lnTo>
                <a:lnTo>
                  <a:pt x="237566" y="44361"/>
                </a:lnTo>
                <a:lnTo>
                  <a:pt x="252437" y="28257"/>
                </a:lnTo>
                <a:lnTo>
                  <a:pt x="253568" y="24892"/>
                </a:lnTo>
                <a:lnTo>
                  <a:pt x="239242" y="25552"/>
                </a:lnTo>
                <a:lnTo>
                  <a:pt x="240931" y="11976"/>
                </a:lnTo>
                <a:lnTo>
                  <a:pt x="243738" y="1587"/>
                </a:lnTo>
                <a:lnTo>
                  <a:pt x="243370" y="0"/>
                </a:lnTo>
                <a:lnTo>
                  <a:pt x="231013" y="13004"/>
                </a:lnTo>
                <a:lnTo>
                  <a:pt x="226885" y="35280"/>
                </a:lnTo>
                <a:lnTo>
                  <a:pt x="213220" y="51003"/>
                </a:lnTo>
                <a:lnTo>
                  <a:pt x="7772" y="51663"/>
                </a:lnTo>
                <a:lnTo>
                  <a:pt x="4876" y="52590"/>
                </a:lnTo>
                <a:close/>
              </a:path>
            </a:pathLst>
          </a:custGeom>
          <a:solidFill>
            <a:srgbClr val="5152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1" name="object 951"/>
          <p:cNvSpPr/>
          <p:nvPr/>
        </p:nvSpPr>
        <p:spPr>
          <a:xfrm>
            <a:off x="1860463" y="9055635"/>
            <a:ext cx="201333" cy="62052"/>
          </a:xfrm>
          <a:custGeom>
            <a:avLst/>
            <a:gdLst/>
            <a:ahLst/>
            <a:cxnLst/>
            <a:rect l="l" t="t" r="r" b="b"/>
            <a:pathLst>
              <a:path w="201333" h="62052">
                <a:moveTo>
                  <a:pt x="10858" y="43992"/>
                </a:moveTo>
                <a:lnTo>
                  <a:pt x="18719" y="52324"/>
                </a:lnTo>
                <a:lnTo>
                  <a:pt x="36321" y="59067"/>
                </a:lnTo>
                <a:lnTo>
                  <a:pt x="47828" y="60655"/>
                </a:lnTo>
                <a:lnTo>
                  <a:pt x="139560" y="62052"/>
                </a:lnTo>
                <a:lnTo>
                  <a:pt x="159689" y="60744"/>
                </a:lnTo>
                <a:lnTo>
                  <a:pt x="178968" y="54000"/>
                </a:lnTo>
                <a:lnTo>
                  <a:pt x="194309" y="41656"/>
                </a:lnTo>
                <a:lnTo>
                  <a:pt x="201333" y="29578"/>
                </a:lnTo>
                <a:lnTo>
                  <a:pt x="104559" y="28168"/>
                </a:lnTo>
                <a:lnTo>
                  <a:pt x="100901" y="26492"/>
                </a:lnTo>
                <a:lnTo>
                  <a:pt x="106425" y="9080"/>
                </a:lnTo>
                <a:lnTo>
                  <a:pt x="106705" y="0"/>
                </a:lnTo>
                <a:lnTo>
                  <a:pt x="95097" y="14503"/>
                </a:lnTo>
                <a:lnTo>
                  <a:pt x="93510" y="30327"/>
                </a:lnTo>
                <a:lnTo>
                  <a:pt x="83121" y="47650"/>
                </a:lnTo>
                <a:lnTo>
                  <a:pt x="66928" y="50914"/>
                </a:lnTo>
                <a:lnTo>
                  <a:pt x="49517" y="50825"/>
                </a:lnTo>
                <a:lnTo>
                  <a:pt x="29857" y="47739"/>
                </a:lnTo>
                <a:lnTo>
                  <a:pt x="15824" y="41833"/>
                </a:lnTo>
                <a:lnTo>
                  <a:pt x="10477" y="41084"/>
                </a:lnTo>
                <a:lnTo>
                  <a:pt x="0" y="35661"/>
                </a:lnTo>
                <a:lnTo>
                  <a:pt x="660" y="37719"/>
                </a:lnTo>
                <a:lnTo>
                  <a:pt x="6184" y="42405"/>
                </a:lnTo>
                <a:lnTo>
                  <a:pt x="10858" y="43992"/>
                </a:lnTo>
                <a:close/>
              </a:path>
            </a:pathLst>
          </a:custGeom>
          <a:solidFill>
            <a:srgbClr val="5152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2" name="object 952"/>
          <p:cNvSpPr/>
          <p:nvPr/>
        </p:nvSpPr>
        <p:spPr>
          <a:xfrm>
            <a:off x="1644058" y="9094486"/>
            <a:ext cx="239991" cy="22834"/>
          </a:xfrm>
          <a:custGeom>
            <a:avLst/>
            <a:gdLst/>
            <a:ahLst/>
            <a:cxnLst/>
            <a:rect l="l" t="t" r="r" b="b"/>
            <a:pathLst>
              <a:path w="239991" h="22834">
                <a:moveTo>
                  <a:pt x="5714" y="7010"/>
                </a:moveTo>
                <a:lnTo>
                  <a:pt x="23494" y="15252"/>
                </a:lnTo>
                <a:lnTo>
                  <a:pt x="23304" y="18618"/>
                </a:lnTo>
                <a:lnTo>
                  <a:pt x="41376" y="21805"/>
                </a:lnTo>
                <a:lnTo>
                  <a:pt x="239991" y="22834"/>
                </a:lnTo>
                <a:lnTo>
                  <a:pt x="239991" y="20954"/>
                </a:lnTo>
                <a:lnTo>
                  <a:pt x="236626" y="16840"/>
                </a:lnTo>
                <a:lnTo>
                  <a:pt x="229044" y="12725"/>
                </a:lnTo>
                <a:lnTo>
                  <a:pt x="42964" y="12064"/>
                </a:lnTo>
                <a:lnTo>
                  <a:pt x="21818" y="7200"/>
                </a:lnTo>
                <a:lnTo>
                  <a:pt x="7302" y="1866"/>
                </a:lnTo>
                <a:lnTo>
                  <a:pt x="0" y="0"/>
                </a:lnTo>
                <a:lnTo>
                  <a:pt x="5714" y="7010"/>
                </a:lnTo>
                <a:close/>
              </a:path>
            </a:pathLst>
          </a:custGeom>
          <a:solidFill>
            <a:srgbClr val="5152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3" name="object 953"/>
          <p:cNvSpPr/>
          <p:nvPr/>
        </p:nvSpPr>
        <p:spPr>
          <a:xfrm>
            <a:off x="2409245" y="8308799"/>
            <a:ext cx="23202" cy="55968"/>
          </a:xfrm>
          <a:custGeom>
            <a:avLst/>
            <a:gdLst/>
            <a:ahLst/>
            <a:cxnLst/>
            <a:rect l="l" t="t" r="r" b="b"/>
            <a:pathLst>
              <a:path w="23202" h="55968">
                <a:moveTo>
                  <a:pt x="11417" y="12077"/>
                </a:moveTo>
                <a:lnTo>
                  <a:pt x="7493" y="0"/>
                </a:lnTo>
                <a:lnTo>
                  <a:pt x="5892" y="19938"/>
                </a:lnTo>
                <a:lnTo>
                  <a:pt x="2057" y="29489"/>
                </a:lnTo>
                <a:lnTo>
                  <a:pt x="0" y="55968"/>
                </a:lnTo>
                <a:lnTo>
                  <a:pt x="12166" y="54203"/>
                </a:lnTo>
                <a:lnTo>
                  <a:pt x="17970" y="45021"/>
                </a:lnTo>
                <a:lnTo>
                  <a:pt x="22834" y="30429"/>
                </a:lnTo>
                <a:lnTo>
                  <a:pt x="23202" y="21247"/>
                </a:lnTo>
                <a:lnTo>
                  <a:pt x="22364" y="21805"/>
                </a:lnTo>
                <a:lnTo>
                  <a:pt x="16383" y="21805"/>
                </a:lnTo>
                <a:lnTo>
                  <a:pt x="11417" y="12077"/>
                </a:lnTo>
                <a:close/>
              </a:path>
            </a:pathLst>
          </a:custGeom>
          <a:solidFill>
            <a:srgbClr val="3D3A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4" name="object 954"/>
          <p:cNvSpPr/>
          <p:nvPr/>
        </p:nvSpPr>
        <p:spPr>
          <a:xfrm>
            <a:off x="2629950" y="8313861"/>
            <a:ext cx="25361" cy="49784"/>
          </a:xfrm>
          <a:custGeom>
            <a:avLst/>
            <a:gdLst/>
            <a:ahLst/>
            <a:cxnLst/>
            <a:rect l="l" t="t" r="r" b="b"/>
            <a:pathLst>
              <a:path w="25361" h="49783">
                <a:moveTo>
                  <a:pt x="20307" y="16751"/>
                </a:moveTo>
                <a:lnTo>
                  <a:pt x="13665" y="6921"/>
                </a:lnTo>
                <a:lnTo>
                  <a:pt x="9639" y="0"/>
                </a:lnTo>
                <a:lnTo>
                  <a:pt x="4114" y="24231"/>
                </a:lnTo>
                <a:lnTo>
                  <a:pt x="4495" y="25920"/>
                </a:lnTo>
                <a:lnTo>
                  <a:pt x="1689" y="36220"/>
                </a:lnTo>
                <a:lnTo>
                  <a:pt x="0" y="49783"/>
                </a:lnTo>
                <a:lnTo>
                  <a:pt x="14325" y="49136"/>
                </a:lnTo>
                <a:lnTo>
                  <a:pt x="21805" y="35191"/>
                </a:lnTo>
                <a:lnTo>
                  <a:pt x="25361" y="16281"/>
                </a:lnTo>
                <a:lnTo>
                  <a:pt x="24523" y="16840"/>
                </a:lnTo>
                <a:lnTo>
                  <a:pt x="20307" y="16751"/>
                </a:lnTo>
                <a:close/>
              </a:path>
            </a:pathLst>
          </a:custGeom>
          <a:solidFill>
            <a:srgbClr val="3D3A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5" name="object 955"/>
          <p:cNvSpPr/>
          <p:nvPr/>
        </p:nvSpPr>
        <p:spPr>
          <a:xfrm>
            <a:off x="1961363" y="8315253"/>
            <a:ext cx="111569" cy="50927"/>
          </a:xfrm>
          <a:custGeom>
            <a:avLst/>
            <a:gdLst/>
            <a:ahLst/>
            <a:cxnLst/>
            <a:rect l="l" t="t" r="r" b="b"/>
            <a:pathLst>
              <a:path w="111569" h="50926">
                <a:moveTo>
                  <a:pt x="16382" y="15824"/>
                </a:moveTo>
                <a:lnTo>
                  <a:pt x="10667" y="0"/>
                </a:lnTo>
                <a:lnTo>
                  <a:pt x="5714" y="21259"/>
                </a:lnTo>
                <a:lnTo>
                  <a:pt x="5524" y="30429"/>
                </a:lnTo>
                <a:lnTo>
                  <a:pt x="0" y="47840"/>
                </a:lnTo>
                <a:lnTo>
                  <a:pt x="5435" y="49517"/>
                </a:lnTo>
                <a:lnTo>
                  <a:pt x="100431" y="50926"/>
                </a:lnTo>
                <a:lnTo>
                  <a:pt x="105867" y="43065"/>
                </a:lnTo>
                <a:lnTo>
                  <a:pt x="111290" y="25653"/>
                </a:lnTo>
                <a:lnTo>
                  <a:pt x="111569" y="16484"/>
                </a:lnTo>
                <a:lnTo>
                  <a:pt x="16382" y="15824"/>
                </a:lnTo>
                <a:close/>
              </a:path>
            </a:pathLst>
          </a:custGeom>
          <a:solidFill>
            <a:srgbClr val="3D3A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6" name="object 956"/>
          <p:cNvSpPr/>
          <p:nvPr/>
        </p:nvSpPr>
        <p:spPr>
          <a:xfrm>
            <a:off x="1866646" y="8379004"/>
            <a:ext cx="6362" cy="4673"/>
          </a:xfrm>
          <a:custGeom>
            <a:avLst/>
            <a:gdLst/>
            <a:ahLst/>
            <a:cxnLst/>
            <a:rect l="l" t="t" r="r" b="b"/>
            <a:pathLst>
              <a:path w="6362" h="4673">
                <a:moveTo>
                  <a:pt x="2616" y="3556"/>
                </a:moveTo>
                <a:lnTo>
                  <a:pt x="6362" y="4673"/>
                </a:lnTo>
                <a:lnTo>
                  <a:pt x="2616" y="279"/>
                </a:lnTo>
                <a:lnTo>
                  <a:pt x="0" y="0"/>
                </a:lnTo>
                <a:lnTo>
                  <a:pt x="2616" y="3556"/>
                </a:lnTo>
                <a:close/>
              </a:path>
            </a:pathLst>
          </a:custGeom>
          <a:solidFill>
            <a:srgbClr val="3D3A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7" name="object 957"/>
          <p:cNvSpPr/>
          <p:nvPr/>
        </p:nvSpPr>
        <p:spPr>
          <a:xfrm>
            <a:off x="1873016" y="8383681"/>
            <a:ext cx="4584" cy="3276"/>
          </a:xfrm>
          <a:custGeom>
            <a:avLst/>
            <a:gdLst/>
            <a:ahLst/>
            <a:cxnLst/>
            <a:rect l="l" t="t" r="r" b="b"/>
            <a:pathLst>
              <a:path w="4584" h="3276">
                <a:moveTo>
                  <a:pt x="1206" y="2159"/>
                </a:moveTo>
                <a:lnTo>
                  <a:pt x="4584" y="3276"/>
                </a:lnTo>
                <a:lnTo>
                  <a:pt x="2984" y="381"/>
                </a:lnTo>
                <a:lnTo>
                  <a:pt x="0" y="0"/>
                </a:lnTo>
                <a:lnTo>
                  <a:pt x="1206" y="2159"/>
                </a:lnTo>
                <a:close/>
              </a:path>
            </a:pathLst>
          </a:custGeom>
          <a:solidFill>
            <a:srgbClr val="3D3A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8" name="object 958"/>
          <p:cNvSpPr/>
          <p:nvPr/>
        </p:nvSpPr>
        <p:spPr>
          <a:xfrm>
            <a:off x="2409155" y="8489360"/>
            <a:ext cx="23114" cy="54279"/>
          </a:xfrm>
          <a:custGeom>
            <a:avLst/>
            <a:gdLst/>
            <a:ahLst/>
            <a:cxnLst/>
            <a:rect l="l" t="t" r="r" b="b"/>
            <a:pathLst>
              <a:path w="23113" h="54279">
                <a:moveTo>
                  <a:pt x="11976" y="53911"/>
                </a:moveTo>
                <a:lnTo>
                  <a:pt x="19748" y="41833"/>
                </a:lnTo>
                <a:lnTo>
                  <a:pt x="22923" y="28828"/>
                </a:lnTo>
                <a:lnTo>
                  <a:pt x="23113" y="21145"/>
                </a:lnTo>
                <a:lnTo>
                  <a:pt x="20866" y="21894"/>
                </a:lnTo>
                <a:lnTo>
                  <a:pt x="16560" y="21805"/>
                </a:lnTo>
                <a:lnTo>
                  <a:pt x="13284" y="16751"/>
                </a:lnTo>
                <a:lnTo>
                  <a:pt x="7569" y="0"/>
                </a:lnTo>
                <a:lnTo>
                  <a:pt x="6819" y="17500"/>
                </a:lnTo>
                <a:lnTo>
                  <a:pt x="1866" y="29197"/>
                </a:lnTo>
                <a:lnTo>
                  <a:pt x="0" y="54279"/>
                </a:lnTo>
                <a:lnTo>
                  <a:pt x="11976" y="53911"/>
                </a:lnTo>
                <a:close/>
              </a:path>
            </a:pathLst>
          </a:custGeom>
          <a:solidFill>
            <a:srgbClr val="3D3A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9" name="object 959"/>
          <p:cNvSpPr/>
          <p:nvPr/>
        </p:nvSpPr>
        <p:spPr>
          <a:xfrm>
            <a:off x="2629949" y="8492731"/>
            <a:ext cx="25273" cy="51003"/>
          </a:xfrm>
          <a:custGeom>
            <a:avLst/>
            <a:gdLst/>
            <a:ahLst/>
            <a:cxnLst/>
            <a:rect l="l" t="t" r="r" b="b"/>
            <a:pathLst>
              <a:path w="25273" h="51003">
                <a:moveTo>
                  <a:pt x="9639" y="0"/>
                </a:moveTo>
                <a:lnTo>
                  <a:pt x="4127" y="24333"/>
                </a:lnTo>
                <a:lnTo>
                  <a:pt x="0" y="49885"/>
                </a:lnTo>
                <a:lnTo>
                  <a:pt x="11607" y="51003"/>
                </a:lnTo>
                <a:lnTo>
                  <a:pt x="13766" y="50355"/>
                </a:lnTo>
                <a:lnTo>
                  <a:pt x="21805" y="36868"/>
                </a:lnTo>
                <a:lnTo>
                  <a:pt x="25272" y="17868"/>
                </a:lnTo>
                <a:lnTo>
                  <a:pt x="20218" y="18427"/>
                </a:lnTo>
                <a:lnTo>
                  <a:pt x="13576" y="8699"/>
                </a:lnTo>
                <a:lnTo>
                  <a:pt x="9639" y="0"/>
                </a:lnTo>
                <a:close/>
              </a:path>
            </a:pathLst>
          </a:custGeom>
          <a:solidFill>
            <a:srgbClr val="3D3A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0" name="object 960"/>
          <p:cNvSpPr/>
          <p:nvPr/>
        </p:nvSpPr>
        <p:spPr>
          <a:xfrm>
            <a:off x="1961835" y="8495539"/>
            <a:ext cx="111099" cy="49225"/>
          </a:xfrm>
          <a:custGeom>
            <a:avLst/>
            <a:gdLst/>
            <a:ahLst/>
            <a:cxnLst/>
            <a:rect l="l" t="t" r="r" b="b"/>
            <a:pathLst>
              <a:path w="111099" h="49225">
                <a:moveTo>
                  <a:pt x="16471" y="15532"/>
                </a:moveTo>
                <a:lnTo>
                  <a:pt x="10388" y="0"/>
                </a:lnTo>
                <a:lnTo>
                  <a:pt x="5245" y="21526"/>
                </a:lnTo>
                <a:lnTo>
                  <a:pt x="5054" y="29108"/>
                </a:lnTo>
                <a:lnTo>
                  <a:pt x="1676" y="40436"/>
                </a:lnTo>
                <a:lnTo>
                  <a:pt x="0" y="48107"/>
                </a:lnTo>
                <a:lnTo>
                  <a:pt x="101269" y="49225"/>
                </a:lnTo>
                <a:lnTo>
                  <a:pt x="105397" y="41643"/>
                </a:lnTo>
                <a:lnTo>
                  <a:pt x="110731" y="24231"/>
                </a:lnTo>
                <a:lnTo>
                  <a:pt x="111099" y="16751"/>
                </a:lnTo>
                <a:lnTo>
                  <a:pt x="16471" y="15532"/>
                </a:lnTo>
                <a:close/>
              </a:path>
            </a:pathLst>
          </a:custGeom>
          <a:solidFill>
            <a:srgbClr val="3D3A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1" name="object 961"/>
          <p:cNvSpPr/>
          <p:nvPr/>
        </p:nvSpPr>
        <p:spPr>
          <a:xfrm>
            <a:off x="1648740" y="8562450"/>
            <a:ext cx="17500" cy="9829"/>
          </a:xfrm>
          <a:custGeom>
            <a:avLst/>
            <a:gdLst/>
            <a:ahLst/>
            <a:cxnLst/>
            <a:rect l="l" t="t" r="r" b="b"/>
            <a:pathLst>
              <a:path w="17500" h="9829">
                <a:moveTo>
                  <a:pt x="939" y="2349"/>
                </a:moveTo>
                <a:lnTo>
                  <a:pt x="17500" y="9829"/>
                </a:lnTo>
                <a:lnTo>
                  <a:pt x="17221" y="7404"/>
                </a:lnTo>
                <a:lnTo>
                  <a:pt x="0" y="0"/>
                </a:lnTo>
                <a:lnTo>
                  <a:pt x="939" y="2349"/>
                </a:lnTo>
                <a:close/>
              </a:path>
            </a:pathLst>
          </a:custGeom>
          <a:solidFill>
            <a:srgbClr val="3D3A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2" name="object 962"/>
          <p:cNvSpPr/>
          <p:nvPr/>
        </p:nvSpPr>
        <p:spPr>
          <a:xfrm>
            <a:off x="2409247" y="8668318"/>
            <a:ext cx="23025" cy="55968"/>
          </a:xfrm>
          <a:custGeom>
            <a:avLst/>
            <a:gdLst/>
            <a:ahLst/>
            <a:cxnLst/>
            <a:rect l="l" t="t" r="r" b="b"/>
            <a:pathLst>
              <a:path w="23025" h="55968">
                <a:moveTo>
                  <a:pt x="7480" y="0"/>
                </a:moveTo>
                <a:lnTo>
                  <a:pt x="5892" y="19938"/>
                </a:lnTo>
                <a:lnTo>
                  <a:pt x="2057" y="29476"/>
                </a:lnTo>
                <a:lnTo>
                  <a:pt x="0" y="55968"/>
                </a:lnTo>
                <a:lnTo>
                  <a:pt x="12166" y="54190"/>
                </a:lnTo>
                <a:lnTo>
                  <a:pt x="17970" y="45021"/>
                </a:lnTo>
                <a:lnTo>
                  <a:pt x="22834" y="30416"/>
                </a:lnTo>
                <a:lnTo>
                  <a:pt x="23025" y="22745"/>
                </a:lnTo>
                <a:lnTo>
                  <a:pt x="18059" y="23875"/>
                </a:lnTo>
                <a:lnTo>
                  <a:pt x="13004" y="16941"/>
                </a:lnTo>
                <a:lnTo>
                  <a:pt x="7480" y="0"/>
                </a:lnTo>
                <a:close/>
              </a:path>
            </a:pathLst>
          </a:custGeom>
          <a:solidFill>
            <a:srgbClr val="3D3A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3" name="object 963"/>
          <p:cNvSpPr/>
          <p:nvPr/>
        </p:nvSpPr>
        <p:spPr>
          <a:xfrm>
            <a:off x="2629950" y="8673277"/>
            <a:ext cx="25361" cy="49898"/>
          </a:xfrm>
          <a:custGeom>
            <a:avLst/>
            <a:gdLst/>
            <a:ahLst/>
            <a:cxnLst/>
            <a:rect l="l" t="t" r="r" b="b"/>
            <a:pathLst>
              <a:path w="25361" h="49898">
                <a:moveTo>
                  <a:pt x="20307" y="16852"/>
                </a:moveTo>
                <a:lnTo>
                  <a:pt x="13665" y="7023"/>
                </a:lnTo>
                <a:lnTo>
                  <a:pt x="9639" y="0"/>
                </a:lnTo>
                <a:lnTo>
                  <a:pt x="4114" y="24333"/>
                </a:lnTo>
                <a:lnTo>
                  <a:pt x="4495" y="26022"/>
                </a:lnTo>
                <a:lnTo>
                  <a:pt x="1689" y="36321"/>
                </a:lnTo>
                <a:lnTo>
                  <a:pt x="0" y="49898"/>
                </a:lnTo>
                <a:lnTo>
                  <a:pt x="14325" y="49237"/>
                </a:lnTo>
                <a:lnTo>
                  <a:pt x="21805" y="35191"/>
                </a:lnTo>
                <a:lnTo>
                  <a:pt x="25361" y="16382"/>
                </a:lnTo>
                <a:lnTo>
                  <a:pt x="24523" y="16941"/>
                </a:lnTo>
                <a:lnTo>
                  <a:pt x="20307" y="16852"/>
                </a:lnTo>
                <a:close/>
              </a:path>
            </a:pathLst>
          </a:custGeom>
          <a:solidFill>
            <a:srgbClr val="3D3A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4" name="object 964"/>
          <p:cNvSpPr/>
          <p:nvPr/>
        </p:nvSpPr>
        <p:spPr>
          <a:xfrm>
            <a:off x="1961363" y="8674771"/>
            <a:ext cx="111569" cy="50927"/>
          </a:xfrm>
          <a:custGeom>
            <a:avLst/>
            <a:gdLst/>
            <a:ahLst/>
            <a:cxnLst/>
            <a:rect l="l" t="t" r="r" b="b"/>
            <a:pathLst>
              <a:path w="111569" h="50926">
                <a:moveTo>
                  <a:pt x="16382" y="15824"/>
                </a:moveTo>
                <a:lnTo>
                  <a:pt x="10667" y="0"/>
                </a:lnTo>
                <a:lnTo>
                  <a:pt x="5892" y="21348"/>
                </a:lnTo>
                <a:lnTo>
                  <a:pt x="5524" y="30429"/>
                </a:lnTo>
                <a:lnTo>
                  <a:pt x="0" y="47828"/>
                </a:lnTo>
                <a:lnTo>
                  <a:pt x="5435" y="49517"/>
                </a:lnTo>
                <a:lnTo>
                  <a:pt x="100431" y="50927"/>
                </a:lnTo>
                <a:lnTo>
                  <a:pt x="105867" y="43065"/>
                </a:lnTo>
                <a:lnTo>
                  <a:pt x="111290" y="25654"/>
                </a:lnTo>
                <a:lnTo>
                  <a:pt x="111569" y="16484"/>
                </a:lnTo>
                <a:lnTo>
                  <a:pt x="16382" y="15824"/>
                </a:lnTo>
                <a:close/>
              </a:path>
            </a:pathLst>
          </a:custGeom>
          <a:solidFill>
            <a:srgbClr val="3D3A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5" name="object 965"/>
          <p:cNvSpPr/>
          <p:nvPr/>
        </p:nvSpPr>
        <p:spPr>
          <a:xfrm>
            <a:off x="1866646" y="8738510"/>
            <a:ext cx="6362" cy="4686"/>
          </a:xfrm>
          <a:custGeom>
            <a:avLst/>
            <a:gdLst/>
            <a:ahLst/>
            <a:cxnLst/>
            <a:rect l="l" t="t" r="r" b="b"/>
            <a:pathLst>
              <a:path w="6362" h="4686">
                <a:moveTo>
                  <a:pt x="2616" y="3568"/>
                </a:moveTo>
                <a:lnTo>
                  <a:pt x="6362" y="4686"/>
                </a:lnTo>
                <a:lnTo>
                  <a:pt x="2616" y="190"/>
                </a:lnTo>
                <a:lnTo>
                  <a:pt x="0" y="0"/>
                </a:lnTo>
                <a:lnTo>
                  <a:pt x="2616" y="3568"/>
                </a:lnTo>
                <a:close/>
              </a:path>
            </a:pathLst>
          </a:custGeom>
          <a:solidFill>
            <a:srgbClr val="3D3A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6" name="object 966"/>
          <p:cNvSpPr/>
          <p:nvPr/>
        </p:nvSpPr>
        <p:spPr>
          <a:xfrm>
            <a:off x="1873016" y="8743201"/>
            <a:ext cx="4584" cy="3276"/>
          </a:xfrm>
          <a:custGeom>
            <a:avLst/>
            <a:gdLst/>
            <a:ahLst/>
            <a:cxnLst/>
            <a:rect l="l" t="t" r="r" b="b"/>
            <a:pathLst>
              <a:path w="4584" h="3276">
                <a:moveTo>
                  <a:pt x="1206" y="2146"/>
                </a:moveTo>
                <a:lnTo>
                  <a:pt x="4584" y="3276"/>
                </a:lnTo>
                <a:lnTo>
                  <a:pt x="2984" y="368"/>
                </a:lnTo>
                <a:lnTo>
                  <a:pt x="0" y="0"/>
                </a:lnTo>
                <a:lnTo>
                  <a:pt x="1206" y="2146"/>
                </a:lnTo>
                <a:close/>
              </a:path>
            </a:pathLst>
          </a:custGeom>
          <a:solidFill>
            <a:srgbClr val="3D3A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7" name="object 967"/>
          <p:cNvSpPr/>
          <p:nvPr/>
        </p:nvSpPr>
        <p:spPr>
          <a:xfrm>
            <a:off x="2409155" y="8848878"/>
            <a:ext cx="23114" cy="54279"/>
          </a:xfrm>
          <a:custGeom>
            <a:avLst/>
            <a:gdLst/>
            <a:ahLst/>
            <a:cxnLst/>
            <a:rect l="l" t="t" r="r" b="b"/>
            <a:pathLst>
              <a:path w="23113" h="54279">
                <a:moveTo>
                  <a:pt x="11976" y="53911"/>
                </a:moveTo>
                <a:lnTo>
                  <a:pt x="19748" y="41833"/>
                </a:lnTo>
                <a:lnTo>
                  <a:pt x="22923" y="28828"/>
                </a:lnTo>
                <a:lnTo>
                  <a:pt x="23113" y="21145"/>
                </a:lnTo>
                <a:lnTo>
                  <a:pt x="20866" y="21894"/>
                </a:lnTo>
                <a:lnTo>
                  <a:pt x="16560" y="21805"/>
                </a:lnTo>
                <a:lnTo>
                  <a:pt x="13284" y="16751"/>
                </a:lnTo>
                <a:lnTo>
                  <a:pt x="7569" y="0"/>
                </a:lnTo>
                <a:lnTo>
                  <a:pt x="6819" y="17500"/>
                </a:lnTo>
                <a:lnTo>
                  <a:pt x="1866" y="29197"/>
                </a:lnTo>
                <a:lnTo>
                  <a:pt x="0" y="54279"/>
                </a:lnTo>
                <a:lnTo>
                  <a:pt x="11976" y="53911"/>
                </a:lnTo>
                <a:close/>
              </a:path>
            </a:pathLst>
          </a:custGeom>
          <a:solidFill>
            <a:srgbClr val="3D3A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8" name="object 968"/>
          <p:cNvSpPr/>
          <p:nvPr/>
        </p:nvSpPr>
        <p:spPr>
          <a:xfrm>
            <a:off x="2629949" y="8852247"/>
            <a:ext cx="25273" cy="51003"/>
          </a:xfrm>
          <a:custGeom>
            <a:avLst/>
            <a:gdLst/>
            <a:ahLst/>
            <a:cxnLst/>
            <a:rect l="l" t="t" r="r" b="b"/>
            <a:pathLst>
              <a:path w="25273" h="51003">
                <a:moveTo>
                  <a:pt x="9639" y="0"/>
                </a:moveTo>
                <a:lnTo>
                  <a:pt x="4127" y="24333"/>
                </a:lnTo>
                <a:lnTo>
                  <a:pt x="0" y="49885"/>
                </a:lnTo>
                <a:lnTo>
                  <a:pt x="11607" y="51003"/>
                </a:lnTo>
                <a:lnTo>
                  <a:pt x="14046" y="50533"/>
                </a:lnTo>
                <a:lnTo>
                  <a:pt x="21805" y="36868"/>
                </a:lnTo>
                <a:lnTo>
                  <a:pt x="25272" y="17868"/>
                </a:lnTo>
                <a:lnTo>
                  <a:pt x="20218" y="18427"/>
                </a:lnTo>
                <a:lnTo>
                  <a:pt x="13576" y="8699"/>
                </a:lnTo>
                <a:lnTo>
                  <a:pt x="9639" y="0"/>
                </a:lnTo>
                <a:close/>
              </a:path>
            </a:pathLst>
          </a:custGeom>
          <a:solidFill>
            <a:srgbClr val="3D3A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9" name="object 969"/>
          <p:cNvSpPr/>
          <p:nvPr/>
        </p:nvSpPr>
        <p:spPr>
          <a:xfrm>
            <a:off x="1961835" y="8855057"/>
            <a:ext cx="111099" cy="49136"/>
          </a:xfrm>
          <a:custGeom>
            <a:avLst/>
            <a:gdLst/>
            <a:ahLst/>
            <a:cxnLst/>
            <a:rect l="l" t="t" r="r" b="b"/>
            <a:pathLst>
              <a:path w="111099" h="49136">
                <a:moveTo>
                  <a:pt x="16471" y="15532"/>
                </a:moveTo>
                <a:lnTo>
                  <a:pt x="10388" y="0"/>
                </a:lnTo>
                <a:lnTo>
                  <a:pt x="5245" y="23202"/>
                </a:lnTo>
                <a:lnTo>
                  <a:pt x="5613" y="24803"/>
                </a:lnTo>
                <a:lnTo>
                  <a:pt x="0" y="48107"/>
                </a:lnTo>
                <a:lnTo>
                  <a:pt x="101269" y="49136"/>
                </a:lnTo>
                <a:lnTo>
                  <a:pt x="105397" y="41643"/>
                </a:lnTo>
                <a:lnTo>
                  <a:pt x="110731" y="24244"/>
                </a:lnTo>
                <a:lnTo>
                  <a:pt x="111099" y="16751"/>
                </a:lnTo>
                <a:lnTo>
                  <a:pt x="16471" y="15532"/>
                </a:lnTo>
                <a:close/>
              </a:path>
            </a:pathLst>
          </a:custGeom>
          <a:solidFill>
            <a:srgbClr val="3D3A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0" name="object 970"/>
          <p:cNvSpPr/>
          <p:nvPr/>
        </p:nvSpPr>
        <p:spPr>
          <a:xfrm>
            <a:off x="1648651" y="8922451"/>
            <a:ext cx="17589" cy="9359"/>
          </a:xfrm>
          <a:custGeom>
            <a:avLst/>
            <a:gdLst/>
            <a:ahLst/>
            <a:cxnLst/>
            <a:rect l="l" t="t" r="r" b="b"/>
            <a:pathLst>
              <a:path w="17589" h="9359">
                <a:moveTo>
                  <a:pt x="1028" y="1765"/>
                </a:moveTo>
                <a:lnTo>
                  <a:pt x="17589" y="9359"/>
                </a:lnTo>
                <a:lnTo>
                  <a:pt x="17310" y="6832"/>
                </a:lnTo>
                <a:lnTo>
                  <a:pt x="0" y="0"/>
                </a:lnTo>
                <a:lnTo>
                  <a:pt x="1028" y="1765"/>
                </a:lnTo>
                <a:close/>
              </a:path>
            </a:pathLst>
          </a:custGeom>
          <a:solidFill>
            <a:srgbClr val="3D3A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1" name="object 971"/>
          <p:cNvSpPr/>
          <p:nvPr/>
        </p:nvSpPr>
        <p:spPr>
          <a:xfrm>
            <a:off x="2409243" y="9029520"/>
            <a:ext cx="23025" cy="54292"/>
          </a:xfrm>
          <a:custGeom>
            <a:avLst/>
            <a:gdLst/>
            <a:ahLst/>
            <a:cxnLst/>
            <a:rect l="l" t="t" r="r" b="b"/>
            <a:pathLst>
              <a:path w="23025" h="54292">
                <a:moveTo>
                  <a:pt x="16471" y="21716"/>
                </a:moveTo>
                <a:lnTo>
                  <a:pt x="8140" y="558"/>
                </a:lnTo>
                <a:lnTo>
                  <a:pt x="7492" y="0"/>
                </a:lnTo>
                <a:lnTo>
                  <a:pt x="5892" y="18249"/>
                </a:lnTo>
                <a:lnTo>
                  <a:pt x="2057" y="27698"/>
                </a:lnTo>
                <a:lnTo>
                  <a:pt x="0" y="54292"/>
                </a:lnTo>
                <a:lnTo>
                  <a:pt x="11696" y="53632"/>
                </a:lnTo>
                <a:lnTo>
                  <a:pt x="19557" y="40068"/>
                </a:lnTo>
                <a:lnTo>
                  <a:pt x="22834" y="28740"/>
                </a:lnTo>
                <a:lnTo>
                  <a:pt x="23025" y="21069"/>
                </a:lnTo>
                <a:lnTo>
                  <a:pt x="16471" y="21716"/>
                </a:lnTo>
                <a:close/>
              </a:path>
            </a:pathLst>
          </a:custGeom>
          <a:solidFill>
            <a:srgbClr val="3D3A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2" name="object 972"/>
          <p:cNvSpPr/>
          <p:nvPr/>
        </p:nvSpPr>
        <p:spPr>
          <a:xfrm>
            <a:off x="2629950" y="9032793"/>
            <a:ext cx="25082" cy="49898"/>
          </a:xfrm>
          <a:custGeom>
            <a:avLst/>
            <a:gdLst/>
            <a:ahLst/>
            <a:cxnLst/>
            <a:rect l="l" t="t" r="r" b="b"/>
            <a:pathLst>
              <a:path w="25082" h="49898">
                <a:moveTo>
                  <a:pt x="20218" y="16751"/>
                </a:moveTo>
                <a:lnTo>
                  <a:pt x="13665" y="7023"/>
                </a:lnTo>
                <a:lnTo>
                  <a:pt x="9639" y="0"/>
                </a:lnTo>
                <a:lnTo>
                  <a:pt x="4114" y="24333"/>
                </a:lnTo>
                <a:lnTo>
                  <a:pt x="4495" y="25933"/>
                </a:lnTo>
                <a:lnTo>
                  <a:pt x="1689" y="36321"/>
                </a:lnTo>
                <a:lnTo>
                  <a:pt x="0" y="49898"/>
                </a:lnTo>
                <a:lnTo>
                  <a:pt x="14325" y="49237"/>
                </a:lnTo>
                <a:lnTo>
                  <a:pt x="23393" y="30327"/>
                </a:lnTo>
                <a:lnTo>
                  <a:pt x="25082" y="17792"/>
                </a:lnTo>
                <a:lnTo>
                  <a:pt x="20218" y="16751"/>
                </a:lnTo>
                <a:close/>
              </a:path>
            </a:pathLst>
          </a:custGeom>
          <a:solidFill>
            <a:srgbClr val="3D3A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3" name="object 973"/>
          <p:cNvSpPr/>
          <p:nvPr/>
        </p:nvSpPr>
        <p:spPr>
          <a:xfrm>
            <a:off x="1961363" y="9034199"/>
            <a:ext cx="111569" cy="51015"/>
          </a:xfrm>
          <a:custGeom>
            <a:avLst/>
            <a:gdLst/>
            <a:ahLst/>
            <a:cxnLst/>
            <a:rect l="l" t="t" r="r" b="b"/>
            <a:pathLst>
              <a:path w="111569" h="51015">
                <a:moveTo>
                  <a:pt x="16382" y="15913"/>
                </a:moveTo>
                <a:lnTo>
                  <a:pt x="10667" y="0"/>
                </a:lnTo>
                <a:lnTo>
                  <a:pt x="8712" y="11049"/>
                </a:lnTo>
                <a:lnTo>
                  <a:pt x="5803" y="21437"/>
                </a:lnTo>
                <a:lnTo>
                  <a:pt x="5524" y="30518"/>
                </a:lnTo>
                <a:lnTo>
                  <a:pt x="0" y="47929"/>
                </a:lnTo>
                <a:lnTo>
                  <a:pt x="3657" y="49606"/>
                </a:lnTo>
                <a:lnTo>
                  <a:pt x="100431" y="51015"/>
                </a:lnTo>
                <a:lnTo>
                  <a:pt x="104736" y="45212"/>
                </a:lnTo>
                <a:lnTo>
                  <a:pt x="111290" y="25742"/>
                </a:lnTo>
                <a:lnTo>
                  <a:pt x="111569" y="16573"/>
                </a:lnTo>
                <a:lnTo>
                  <a:pt x="16382" y="15913"/>
                </a:lnTo>
                <a:close/>
              </a:path>
            </a:pathLst>
          </a:custGeom>
          <a:solidFill>
            <a:srgbClr val="3D3A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4" name="object 974"/>
          <p:cNvSpPr/>
          <p:nvPr/>
        </p:nvSpPr>
        <p:spPr>
          <a:xfrm>
            <a:off x="1866642" y="9098039"/>
            <a:ext cx="5994" cy="4775"/>
          </a:xfrm>
          <a:custGeom>
            <a:avLst/>
            <a:gdLst/>
            <a:ahLst/>
            <a:cxnLst/>
            <a:rect l="l" t="t" r="r" b="b"/>
            <a:pathLst>
              <a:path w="5994" h="4775">
                <a:moveTo>
                  <a:pt x="939" y="1866"/>
                </a:moveTo>
                <a:lnTo>
                  <a:pt x="5994" y="4775"/>
                </a:lnTo>
                <a:lnTo>
                  <a:pt x="4673" y="1587"/>
                </a:lnTo>
                <a:lnTo>
                  <a:pt x="0" y="0"/>
                </a:lnTo>
                <a:lnTo>
                  <a:pt x="939" y="1866"/>
                </a:lnTo>
                <a:close/>
              </a:path>
            </a:pathLst>
          </a:custGeom>
          <a:solidFill>
            <a:srgbClr val="3D3A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5" name="object 975"/>
          <p:cNvSpPr/>
          <p:nvPr/>
        </p:nvSpPr>
        <p:spPr>
          <a:xfrm>
            <a:off x="2790474" y="7806260"/>
            <a:ext cx="1676" cy="12738"/>
          </a:xfrm>
          <a:custGeom>
            <a:avLst/>
            <a:gdLst/>
            <a:ahLst/>
            <a:cxnLst/>
            <a:rect l="l" t="t" r="r" b="b"/>
            <a:pathLst>
              <a:path w="1676" h="12738">
                <a:moveTo>
                  <a:pt x="0" y="101"/>
                </a:moveTo>
                <a:lnTo>
                  <a:pt x="88" y="12738"/>
                </a:lnTo>
                <a:lnTo>
                  <a:pt x="1587" y="12636"/>
                </a:lnTo>
                <a:lnTo>
                  <a:pt x="1676" y="0"/>
                </a:lnTo>
                <a:lnTo>
                  <a:pt x="0" y="101"/>
                </a:lnTo>
                <a:close/>
              </a:path>
            </a:pathLst>
          </a:custGeom>
          <a:solidFill>
            <a:srgbClr val="C7C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6" name="object 976"/>
          <p:cNvSpPr/>
          <p:nvPr/>
        </p:nvSpPr>
        <p:spPr>
          <a:xfrm>
            <a:off x="2202007" y="8262282"/>
            <a:ext cx="178117" cy="93687"/>
          </a:xfrm>
          <a:custGeom>
            <a:avLst/>
            <a:gdLst/>
            <a:ahLst/>
            <a:cxnLst/>
            <a:rect l="l" t="t" r="r" b="b"/>
            <a:pathLst>
              <a:path w="178117" h="93687">
                <a:moveTo>
                  <a:pt x="95097" y="53632"/>
                </a:moveTo>
                <a:lnTo>
                  <a:pt x="98374" y="63271"/>
                </a:lnTo>
                <a:lnTo>
                  <a:pt x="121221" y="87706"/>
                </a:lnTo>
                <a:lnTo>
                  <a:pt x="136563" y="93598"/>
                </a:lnTo>
                <a:lnTo>
                  <a:pt x="145554" y="92659"/>
                </a:lnTo>
                <a:lnTo>
                  <a:pt x="152285" y="93687"/>
                </a:lnTo>
                <a:lnTo>
                  <a:pt x="151917" y="84518"/>
                </a:lnTo>
                <a:lnTo>
                  <a:pt x="163614" y="92011"/>
                </a:lnTo>
                <a:lnTo>
                  <a:pt x="165392" y="85928"/>
                </a:lnTo>
                <a:lnTo>
                  <a:pt x="162775" y="84899"/>
                </a:lnTo>
                <a:lnTo>
                  <a:pt x="162687" y="83121"/>
                </a:lnTo>
                <a:lnTo>
                  <a:pt x="168300" y="80213"/>
                </a:lnTo>
                <a:lnTo>
                  <a:pt x="171577" y="59156"/>
                </a:lnTo>
                <a:lnTo>
                  <a:pt x="178117" y="47739"/>
                </a:lnTo>
                <a:lnTo>
                  <a:pt x="178117" y="40525"/>
                </a:lnTo>
                <a:lnTo>
                  <a:pt x="174663" y="30987"/>
                </a:lnTo>
                <a:lnTo>
                  <a:pt x="173253" y="20967"/>
                </a:lnTo>
                <a:lnTo>
                  <a:pt x="160159" y="4775"/>
                </a:lnTo>
                <a:lnTo>
                  <a:pt x="153695" y="1498"/>
                </a:lnTo>
                <a:lnTo>
                  <a:pt x="138531" y="0"/>
                </a:lnTo>
                <a:lnTo>
                  <a:pt x="123748" y="3187"/>
                </a:lnTo>
                <a:lnTo>
                  <a:pt x="118872" y="6362"/>
                </a:lnTo>
                <a:lnTo>
                  <a:pt x="22567" y="7302"/>
                </a:lnTo>
                <a:lnTo>
                  <a:pt x="13017" y="16001"/>
                </a:lnTo>
                <a:lnTo>
                  <a:pt x="2247" y="37820"/>
                </a:lnTo>
                <a:lnTo>
                  <a:pt x="0" y="53073"/>
                </a:lnTo>
                <a:lnTo>
                  <a:pt x="95097" y="53632"/>
                </a:lnTo>
                <a:close/>
              </a:path>
            </a:pathLst>
          </a:custGeom>
          <a:solidFill>
            <a:srgbClr val="C7C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7" name="object 977"/>
          <p:cNvSpPr/>
          <p:nvPr/>
        </p:nvSpPr>
        <p:spPr>
          <a:xfrm>
            <a:off x="1852888" y="8262095"/>
            <a:ext cx="81521" cy="94157"/>
          </a:xfrm>
          <a:custGeom>
            <a:avLst/>
            <a:gdLst/>
            <a:ahLst/>
            <a:cxnLst/>
            <a:rect l="l" t="t" r="r" b="b"/>
            <a:pathLst>
              <a:path w="81521" h="94157">
                <a:moveTo>
                  <a:pt x="76657" y="69075"/>
                </a:moveTo>
                <a:lnTo>
                  <a:pt x="78244" y="60934"/>
                </a:lnTo>
                <a:lnTo>
                  <a:pt x="81521" y="56070"/>
                </a:lnTo>
                <a:lnTo>
                  <a:pt x="81419" y="42405"/>
                </a:lnTo>
                <a:lnTo>
                  <a:pt x="79743" y="35940"/>
                </a:lnTo>
                <a:lnTo>
                  <a:pt x="78244" y="22834"/>
                </a:lnTo>
                <a:lnTo>
                  <a:pt x="66916" y="8140"/>
                </a:lnTo>
                <a:lnTo>
                  <a:pt x="62052" y="3276"/>
                </a:lnTo>
                <a:lnTo>
                  <a:pt x="42024" y="0"/>
                </a:lnTo>
                <a:lnTo>
                  <a:pt x="20675" y="6184"/>
                </a:lnTo>
                <a:lnTo>
                  <a:pt x="16941" y="9639"/>
                </a:lnTo>
                <a:lnTo>
                  <a:pt x="14973" y="13855"/>
                </a:lnTo>
                <a:lnTo>
                  <a:pt x="5143" y="25272"/>
                </a:lnTo>
                <a:lnTo>
                  <a:pt x="0" y="37998"/>
                </a:lnTo>
                <a:lnTo>
                  <a:pt x="88" y="50545"/>
                </a:lnTo>
                <a:lnTo>
                  <a:pt x="1587" y="58788"/>
                </a:lnTo>
                <a:lnTo>
                  <a:pt x="8420" y="71602"/>
                </a:lnTo>
                <a:lnTo>
                  <a:pt x="24612" y="86207"/>
                </a:lnTo>
                <a:lnTo>
                  <a:pt x="38277" y="94157"/>
                </a:lnTo>
                <a:lnTo>
                  <a:pt x="53822" y="92849"/>
                </a:lnTo>
                <a:lnTo>
                  <a:pt x="58127" y="93040"/>
                </a:lnTo>
                <a:lnTo>
                  <a:pt x="66636" y="89954"/>
                </a:lnTo>
                <a:lnTo>
                  <a:pt x="69824" y="86385"/>
                </a:lnTo>
                <a:lnTo>
                  <a:pt x="66916" y="83019"/>
                </a:lnTo>
                <a:lnTo>
                  <a:pt x="66357" y="81343"/>
                </a:lnTo>
                <a:lnTo>
                  <a:pt x="71691" y="77127"/>
                </a:lnTo>
                <a:lnTo>
                  <a:pt x="76657" y="69075"/>
                </a:lnTo>
                <a:close/>
              </a:path>
            </a:pathLst>
          </a:custGeom>
          <a:solidFill>
            <a:srgbClr val="C7C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8" name="object 978"/>
          <p:cNvSpPr/>
          <p:nvPr/>
        </p:nvSpPr>
        <p:spPr>
          <a:xfrm>
            <a:off x="1629557" y="8262184"/>
            <a:ext cx="235407" cy="93789"/>
          </a:xfrm>
          <a:custGeom>
            <a:avLst/>
            <a:gdLst/>
            <a:ahLst/>
            <a:cxnLst/>
            <a:rect l="l" t="t" r="r" b="b"/>
            <a:pathLst>
              <a:path w="235407" h="93789">
                <a:moveTo>
                  <a:pt x="6083" y="20967"/>
                </a:moveTo>
                <a:lnTo>
                  <a:pt x="0" y="40716"/>
                </a:lnTo>
                <a:lnTo>
                  <a:pt x="2057" y="60286"/>
                </a:lnTo>
                <a:lnTo>
                  <a:pt x="3835" y="65049"/>
                </a:lnTo>
                <a:lnTo>
                  <a:pt x="18338" y="76669"/>
                </a:lnTo>
                <a:lnTo>
                  <a:pt x="26670" y="87807"/>
                </a:lnTo>
                <a:lnTo>
                  <a:pt x="36309" y="92849"/>
                </a:lnTo>
                <a:lnTo>
                  <a:pt x="41465" y="93789"/>
                </a:lnTo>
                <a:lnTo>
                  <a:pt x="48856" y="91173"/>
                </a:lnTo>
                <a:lnTo>
                  <a:pt x="61861" y="89484"/>
                </a:lnTo>
                <a:lnTo>
                  <a:pt x="214337" y="90144"/>
                </a:lnTo>
                <a:lnTo>
                  <a:pt x="210591" y="74421"/>
                </a:lnTo>
                <a:lnTo>
                  <a:pt x="61772" y="74790"/>
                </a:lnTo>
                <a:lnTo>
                  <a:pt x="55499" y="79844"/>
                </a:lnTo>
                <a:lnTo>
                  <a:pt x="43992" y="81343"/>
                </a:lnTo>
                <a:lnTo>
                  <a:pt x="34721" y="81343"/>
                </a:lnTo>
                <a:lnTo>
                  <a:pt x="28257" y="74879"/>
                </a:lnTo>
                <a:lnTo>
                  <a:pt x="20218" y="71513"/>
                </a:lnTo>
                <a:lnTo>
                  <a:pt x="10388" y="63372"/>
                </a:lnTo>
                <a:lnTo>
                  <a:pt x="5334" y="53822"/>
                </a:lnTo>
                <a:lnTo>
                  <a:pt x="5334" y="37909"/>
                </a:lnTo>
                <a:lnTo>
                  <a:pt x="11226" y="22555"/>
                </a:lnTo>
                <a:lnTo>
                  <a:pt x="24422" y="9829"/>
                </a:lnTo>
                <a:lnTo>
                  <a:pt x="39027" y="4876"/>
                </a:lnTo>
                <a:lnTo>
                  <a:pt x="51003" y="4876"/>
                </a:lnTo>
                <a:lnTo>
                  <a:pt x="59055" y="8242"/>
                </a:lnTo>
                <a:lnTo>
                  <a:pt x="230530" y="9651"/>
                </a:lnTo>
                <a:lnTo>
                  <a:pt x="235407" y="4775"/>
                </a:lnTo>
                <a:lnTo>
                  <a:pt x="203949" y="3276"/>
                </a:lnTo>
                <a:lnTo>
                  <a:pt x="57467" y="1689"/>
                </a:lnTo>
                <a:lnTo>
                  <a:pt x="40716" y="0"/>
                </a:lnTo>
                <a:lnTo>
                  <a:pt x="21056" y="6095"/>
                </a:lnTo>
                <a:lnTo>
                  <a:pt x="6083" y="20967"/>
                </a:lnTo>
                <a:close/>
              </a:path>
            </a:pathLst>
          </a:custGeom>
          <a:solidFill>
            <a:srgbClr val="C7C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9" name="object 979"/>
          <p:cNvSpPr/>
          <p:nvPr/>
        </p:nvSpPr>
        <p:spPr>
          <a:xfrm>
            <a:off x="2406628" y="8265281"/>
            <a:ext cx="194779" cy="91071"/>
          </a:xfrm>
          <a:custGeom>
            <a:avLst/>
            <a:gdLst/>
            <a:ahLst/>
            <a:cxnLst/>
            <a:rect l="l" t="t" r="r" b="b"/>
            <a:pathLst>
              <a:path w="194779" h="91071">
                <a:moveTo>
                  <a:pt x="185419" y="89471"/>
                </a:moveTo>
                <a:lnTo>
                  <a:pt x="181203" y="87883"/>
                </a:lnTo>
                <a:lnTo>
                  <a:pt x="181394" y="86385"/>
                </a:lnTo>
                <a:lnTo>
                  <a:pt x="176237" y="83108"/>
                </a:lnTo>
                <a:lnTo>
                  <a:pt x="180644" y="81432"/>
                </a:lnTo>
                <a:lnTo>
                  <a:pt x="187655" y="73469"/>
                </a:lnTo>
                <a:lnTo>
                  <a:pt x="189814" y="67487"/>
                </a:lnTo>
                <a:lnTo>
                  <a:pt x="191312" y="51104"/>
                </a:lnTo>
                <a:lnTo>
                  <a:pt x="194779" y="43141"/>
                </a:lnTo>
                <a:lnTo>
                  <a:pt x="194779" y="26111"/>
                </a:lnTo>
                <a:lnTo>
                  <a:pt x="188315" y="13004"/>
                </a:lnTo>
                <a:lnTo>
                  <a:pt x="178676" y="1587"/>
                </a:lnTo>
                <a:lnTo>
                  <a:pt x="176898" y="88"/>
                </a:lnTo>
                <a:lnTo>
                  <a:pt x="0" y="0"/>
                </a:lnTo>
                <a:lnTo>
                  <a:pt x="8229" y="8051"/>
                </a:lnTo>
                <a:lnTo>
                  <a:pt x="176898" y="8229"/>
                </a:lnTo>
                <a:lnTo>
                  <a:pt x="181673" y="13195"/>
                </a:lnTo>
                <a:lnTo>
                  <a:pt x="191503" y="32753"/>
                </a:lnTo>
                <a:lnTo>
                  <a:pt x="189903" y="44729"/>
                </a:lnTo>
                <a:lnTo>
                  <a:pt x="186448" y="52692"/>
                </a:lnTo>
                <a:lnTo>
                  <a:pt x="184950" y="65887"/>
                </a:lnTo>
                <a:lnTo>
                  <a:pt x="181673" y="70662"/>
                </a:lnTo>
                <a:lnTo>
                  <a:pt x="178028" y="73558"/>
                </a:lnTo>
                <a:lnTo>
                  <a:pt x="27609" y="75717"/>
                </a:lnTo>
                <a:lnTo>
                  <a:pt x="24612" y="85737"/>
                </a:lnTo>
                <a:lnTo>
                  <a:pt x="176898" y="86296"/>
                </a:lnTo>
                <a:lnTo>
                  <a:pt x="180543" y="91071"/>
                </a:lnTo>
                <a:lnTo>
                  <a:pt x="185419" y="89471"/>
                </a:lnTo>
                <a:close/>
              </a:path>
            </a:pathLst>
          </a:custGeom>
          <a:solidFill>
            <a:srgbClr val="C7C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0" name="object 980"/>
          <p:cNvSpPr/>
          <p:nvPr/>
        </p:nvSpPr>
        <p:spPr>
          <a:xfrm>
            <a:off x="2201923" y="8442835"/>
            <a:ext cx="178308" cy="93789"/>
          </a:xfrm>
          <a:custGeom>
            <a:avLst/>
            <a:gdLst/>
            <a:ahLst/>
            <a:cxnLst/>
            <a:rect l="l" t="t" r="r" b="b"/>
            <a:pathLst>
              <a:path w="178307" h="93789">
                <a:moveTo>
                  <a:pt x="164261" y="82461"/>
                </a:moveTo>
                <a:lnTo>
                  <a:pt x="168567" y="78714"/>
                </a:lnTo>
                <a:lnTo>
                  <a:pt x="171754" y="57467"/>
                </a:lnTo>
                <a:lnTo>
                  <a:pt x="178308" y="46050"/>
                </a:lnTo>
                <a:lnTo>
                  <a:pt x="176530" y="34163"/>
                </a:lnTo>
                <a:lnTo>
                  <a:pt x="174752" y="29387"/>
                </a:lnTo>
                <a:lnTo>
                  <a:pt x="173342" y="19380"/>
                </a:lnTo>
                <a:lnTo>
                  <a:pt x="165290" y="9550"/>
                </a:lnTo>
                <a:lnTo>
                  <a:pt x="161925" y="4775"/>
                </a:lnTo>
                <a:lnTo>
                  <a:pt x="148818" y="0"/>
                </a:lnTo>
                <a:lnTo>
                  <a:pt x="133654" y="0"/>
                </a:lnTo>
                <a:lnTo>
                  <a:pt x="125412" y="1498"/>
                </a:lnTo>
                <a:lnTo>
                  <a:pt x="117551" y="6553"/>
                </a:lnTo>
                <a:lnTo>
                  <a:pt x="20967" y="7302"/>
                </a:lnTo>
                <a:lnTo>
                  <a:pt x="13106" y="14414"/>
                </a:lnTo>
                <a:lnTo>
                  <a:pt x="2336" y="36220"/>
                </a:lnTo>
                <a:lnTo>
                  <a:pt x="0" y="51384"/>
                </a:lnTo>
                <a:lnTo>
                  <a:pt x="95186" y="51955"/>
                </a:lnTo>
                <a:lnTo>
                  <a:pt x="96685" y="58686"/>
                </a:lnTo>
                <a:lnTo>
                  <a:pt x="106603" y="73101"/>
                </a:lnTo>
                <a:lnTo>
                  <a:pt x="111467" y="76377"/>
                </a:lnTo>
                <a:lnTo>
                  <a:pt x="122986" y="87706"/>
                </a:lnTo>
                <a:lnTo>
                  <a:pt x="136372" y="92481"/>
                </a:lnTo>
                <a:lnTo>
                  <a:pt x="152285" y="93789"/>
                </a:lnTo>
                <a:lnTo>
                  <a:pt x="151536" y="84429"/>
                </a:lnTo>
                <a:lnTo>
                  <a:pt x="153593" y="84340"/>
                </a:lnTo>
                <a:lnTo>
                  <a:pt x="161925" y="91071"/>
                </a:lnTo>
                <a:lnTo>
                  <a:pt x="165379" y="92100"/>
                </a:lnTo>
                <a:lnTo>
                  <a:pt x="164261" y="82461"/>
                </a:lnTo>
                <a:close/>
              </a:path>
            </a:pathLst>
          </a:custGeom>
          <a:solidFill>
            <a:srgbClr val="C7C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1" name="object 981"/>
          <p:cNvSpPr/>
          <p:nvPr/>
        </p:nvSpPr>
        <p:spPr>
          <a:xfrm>
            <a:off x="1852886" y="8442739"/>
            <a:ext cx="81521" cy="93599"/>
          </a:xfrm>
          <a:custGeom>
            <a:avLst/>
            <a:gdLst/>
            <a:ahLst/>
            <a:cxnLst/>
            <a:rect l="l" t="t" r="r" b="b"/>
            <a:pathLst>
              <a:path w="81521" h="93599">
                <a:moveTo>
                  <a:pt x="88" y="50545"/>
                </a:moveTo>
                <a:lnTo>
                  <a:pt x="3454" y="63372"/>
                </a:lnTo>
                <a:lnTo>
                  <a:pt x="6730" y="68237"/>
                </a:lnTo>
                <a:lnTo>
                  <a:pt x="26212" y="86118"/>
                </a:lnTo>
                <a:lnTo>
                  <a:pt x="40055" y="93598"/>
                </a:lnTo>
                <a:lnTo>
                  <a:pt x="61493" y="91262"/>
                </a:lnTo>
                <a:lnTo>
                  <a:pt x="68326" y="87807"/>
                </a:lnTo>
                <a:lnTo>
                  <a:pt x="68795" y="82930"/>
                </a:lnTo>
                <a:lnTo>
                  <a:pt x="66078" y="81254"/>
                </a:lnTo>
                <a:lnTo>
                  <a:pt x="74409" y="71615"/>
                </a:lnTo>
                <a:lnTo>
                  <a:pt x="80022" y="57759"/>
                </a:lnTo>
                <a:lnTo>
                  <a:pt x="81521" y="55981"/>
                </a:lnTo>
                <a:lnTo>
                  <a:pt x="81419" y="40716"/>
                </a:lnTo>
                <a:lnTo>
                  <a:pt x="79743" y="34264"/>
                </a:lnTo>
                <a:lnTo>
                  <a:pt x="78346" y="21069"/>
                </a:lnTo>
                <a:lnTo>
                  <a:pt x="65430" y="4686"/>
                </a:lnTo>
                <a:lnTo>
                  <a:pt x="56997" y="1689"/>
                </a:lnTo>
                <a:lnTo>
                  <a:pt x="50545" y="101"/>
                </a:lnTo>
                <a:lnTo>
                  <a:pt x="38557" y="0"/>
                </a:lnTo>
                <a:lnTo>
                  <a:pt x="21805" y="4406"/>
                </a:lnTo>
                <a:lnTo>
                  <a:pt x="5143" y="23494"/>
                </a:lnTo>
                <a:lnTo>
                  <a:pt x="0" y="37909"/>
                </a:lnTo>
                <a:lnTo>
                  <a:pt x="88" y="50545"/>
                </a:lnTo>
                <a:close/>
              </a:path>
            </a:pathLst>
          </a:custGeom>
          <a:solidFill>
            <a:srgbClr val="C7C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2" name="object 982"/>
          <p:cNvSpPr/>
          <p:nvPr/>
        </p:nvSpPr>
        <p:spPr>
          <a:xfrm>
            <a:off x="1629557" y="8442739"/>
            <a:ext cx="237083" cy="92570"/>
          </a:xfrm>
          <a:custGeom>
            <a:avLst/>
            <a:gdLst/>
            <a:ahLst/>
            <a:cxnLst/>
            <a:rect l="l" t="t" r="r" b="b"/>
            <a:pathLst>
              <a:path w="237083" h="92570">
                <a:moveTo>
                  <a:pt x="42303" y="3187"/>
                </a:moveTo>
                <a:lnTo>
                  <a:pt x="47739" y="3187"/>
                </a:lnTo>
                <a:lnTo>
                  <a:pt x="60655" y="8242"/>
                </a:lnTo>
                <a:lnTo>
                  <a:pt x="230441" y="9550"/>
                </a:lnTo>
                <a:lnTo>
                  <a:pt x="237083" y="3098"/>
                </a:lnTo>
                <a:lnTo>
                  <a:pt x="60744" y="1689"/>
                </a:lnTo>
                <a:lnTo>
                  <a:pt x="54279" y="101"/>
                </a:lnTo>
                <a:lnTo>
                  <a:pt x="39027" y="0"/>
                </a:lnTo>
                <a:lnTo>
                  <a:pt x="34251" y="1777"/>
                </a:lnTo>
                <a:lnTo>
                  <a:pt x="22644" y="4406"/>
                </a:lnTo>
                <a:lnTo>
                  <a:pt x="4394" y="24244"/>
                </a:lnTo>
                <a:lnTo>
                  <a:pt x="0" y="40716"/>
                </a:lnTo>
                <a:lnTo>
                  <a:pt x="3365" y="63931"/>
                </a:lnTo>
                <a:lnTo>
                  <a:pt x="13563" y="71615"/>
                </a:lnTo>
                <a:lnTo>
                  <a:pt x="29756" y="89674"/>
                </a:lnTo>
                <a:lnTo>
                  <a:pt x="42024" y="92570"/>
                </a:lnTo>
                <a:lnTo>
                  <a:pt x="52692" y="89585"/>
                </a:lnTo>
                <a:lnTo>
                  <a:pt x="56997" y="89763"/>
                </a:lnTo>
                <a:lnTo>
                  <a:pt x="62522" y="88087"/>
                </a:lnTo>
                <a:lnTo>
                  <a:pt x="197396" y="87896"/>
                </a:lnTo>
                <a:lnTo>
                  <a:pt x="214058" y="88836"/>
                </a:lnTo>
                <a:lnTo>
                  <a:pt x="210591" y="74421"/>
                </a:lnTo>
                <a:lnTo>
                  <a:pt x="61772" y="74790"/>
                </a:lnTo>
                <a:lnTo>
                  <a:pt x="59334" y="77228"/>
                </a:lnTo>
                <a:lnTo>
                  <a:pt x="52133" y="79844"/>
                </a:lnTo>
                <a:lnTo>
                  <a:pt x="33134" y="79755"/>
                </a:lnTo>
                <a:lnTo>
                  <a:pt x="29946" y="74790"/>
                </a:lnTo>
                <a:lnTo>
                  <a:pt x="21894" y="71424"/>
                </a:lnTo>
                <a:lnTo>
                  <a:pt x="8610" y="60375"/>
                </a:lnTo>
                <a:lnTo>
                  <a:pt x="5333" y="52146"/>
                </a:lnTo>
                <a:lnTo>
                  <a:pt x="5333" y="37909"/>
                </a:lnTo>
                <a:lnTo>
                  <a:pt x="11226" y="22555"/>
                </a:lnTo>
                <a:lnTo>
                  <a:pt x="26492" y="8610"/>
                </a:lnTo>
                <a:lnTo>
                  <a:pt x="42303" y="3187"/>
                </a:lnTo>
                <a:close/>
              </a:path>
            </a:pathLst>
          </a:custGeom>
          <a:solidFill>
            <a:srgbClr val="C7C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3" name="object 983"/>
          <p:cNvSpPr/>
          <p:nvPr/>
        </p:nvSpPr>
        <p:spPr>
          <a:xfrm>
            <a:off x="2405127" y="8444147"/>
            <a:ext cx="196278" cy="92290"/>
          </a:xfrm>
          <a:custGeom>
            <a:avLst/>
            <a:gdLst/>
            <a:ahLst/>
            <a:cxnLst/>
            <a:rect l="l" t="t" r="r" b="b"/>
            <a:pathLst>
              <a:path w="196278" h="92290">
                <a:moveTo>
                  <a:pt x="189153" y="73482"/>
                </a:moveTo>
                <a:lnTo>
                  <a:pt x="191414" y="69176"/>
                </a:lnTo>
                <a:lnTo>
                  <a:pt x="193941" y="47358"/>
                </a:lnTo>
                <a:lnTo>
                  <a:pt x="196278" y="43154"/>
                </a:lnTo>
                <a:lnTo>
                  <a:pt x="196176" y="27889"/>
                </a:lnTo>
                <a:lnTo>
                  <a:pt x="186448" y="8331"/>
                </a:lnTo>
                <a:lnTo>
                  <a:pt x="176720" y="190"/>
                </a:lnTo>
                <a:lnTo>
                  <a:pt x="0" y="0"/>
                </a:lnTo>
                <a:lnTo>
                  <a:pt x="9728" y="8140"/>
                </a:lnTo>
                <a:lnTo>
                  <a:pt x="176720" y="8331"/>
                </a:lnTo>
                <a:lnTo>
                  <a:pt x="181394" y="11798"/>
                </a:lnTo>
                <a:lnTo>
                  <a:pt x="193090" y="32753"/>
                </a:lnTo>
                <a:lnTo>
                  <a:pt x="191312" y="44742"/>
                </a:lnTo>
                <a:lnTo>
                  <a:pt x="187947" y="54381"/>
                </a:lnTo>
                <a:lnTo>
                  <a:pt x="186537" y="65989"/>
                </a:lnTo>
                <a:lnTo>
                  <a:pt x="179336" y="75069"/>
                </a:lnTo>
                <a:lnTo>
                  <a:pt x="29108" y="75818"/>
                </a:lnTo>
                <a:lnTo>
                  <a:pt x="26301" y="84429"/>
                </a:lnTo>
                <a:lnTo>
                  <a:pt x="176809" y="84988"/>
                </a:lnTo>
                <a:lnTo>
                  <a:pt x="179705" y="87795"/>
                </a:lnTo>
                <a:lnTo>
                  <a:pt x="181584" y="92290"/>
                </a:lnTo>
                <a:lnTo>
                  <a:pt x="188595" y="90423"/>
                </a:lnTo>
                <a:lnTo>
                  <a:pt x="183172" y="84797"/>
                </a:lnTo>
                <a:lnTo>
                  <a:pt x="179146" y="83311"/>
                </a:lnTo>
                <a:lnTo>
                  <a:pt x="181864" y="82372"/>
                </a:lnTo>
                <a:lnTo>
                  <a:pt x="189153" y="73482"/>
                </a:lnTo>
                <a:close/>
              </a:path>
            </a:pathLst>
          </a:custGeom>
          <a:solidFill>
            <a:srgbClr val="C7C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4" name="object 984"/>
          <p:cNvSpPr/>
          <p:nvPr/>
        </p:nvSpPr>
        <p:spPr>
          <a:xfrm>
            <a:off x="2431243" y="8530075"/>
            <a:ext cx="151345" cy="1498"/>
          </a:xfrm>
          <a:custGeom>
            <a:avLst/>
            <a:gdLst/>
            <a:ahLst/>
            <a:cxnLst/>
            <a:rect l="l" t="t" r="r" b="b"/>
            <a:pathLst>
              <a:path w="151345" h="1498">
                <a:moveTo>
                  <a:pt x="88" y="0"/>
                </a:moveTo>
                <a:lnTo>
                  <a:pt x="0" y="1498"/>
                </a:lnTo>
                <a:lnTo>
                  <a:pt x="150685" y="939"/>
                </a:lnTo>
                <a:lnTo>
                  <a:pt x="151345" y="0"/>
                </a:lnTo>
                <a:lnTo>
                  <a:pt x="88" y="0"/>
                </a:lnTo>
                <a:close/>
              </a:path>
            </a:pathLst>
          </a:custGeom>
          <a:solidFill>
            <a:srgbClr val="C7C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5" name="object 985"/>
          <p:cNvSpPr/>
          <p:nvPr/>
        </p:nvSpPr>
        <p:spPr>
          <a:xfrm>
            <a:off x="2202007" y="8621711"/>
            <a:ext cx="178117" cy="95656"/>
          </a:xfrm>
          <a:custGeom>
            <a:avLst/>
            <a:gdLst/>
            <a:ahLst/>
            <a:cxnLst/>
            <a:rect l="l" t="t" r="r" b="b"/>
            <a:pathLst>
              <a:path w="178117" h="95656">
                <a:moveTo>
                  <a:pt x="174663" y="31076"/>
                </a:moveTo>
                <a:lnTo>
                  <a:pt x="173253" y="21056"/>
                </a:lnTo>
                <a:lnTo>
                  <a:pt x="160159" y="4864"/>
                </a:lnTo>
                <a:lnTo>
                  <a:pt x="153695" y="1587"/>
                </a:lnTo>
                <a:lnTo>
                  <a:pt x="138531" y="0"/>
                </a:lnTo>
                <a:lnTo>
                  <a:pt x="123748" y="3276"/>
                </a:lnTo>
                <a:lnTo>
                  <a:pt x="118872" y="6451"/>
                </a:lnTo>
                <a:lnTo>
                  <a:pt x="22567" y="7391"/>
                </a:lnTo>
                <a:lnTo>
                  <a:pt x="13017" y="16090"/>
                </a:lnTo>
                <a:lnTo>
                  <a:pt x="2247" y="37896"/>
                </a:lnTo>
                <a:lnTo>
                  <a:pt x="0" y="53162"/>
                </a:lnTo>
                <a:lnTo>
                  <a:pt x="95097" y="53720"/>
                </a:lnTo>
                <a:lnTo>
                  <a:pt x="98374" y="63360"/>
                </a:lnTo>
                <a:lnTo>
                  <a:pt x="103339" y="69824"/>
                </a:lnTo>
                <a:lnTo>
                  <a:pt x="121221" y="87706"/>
                </a:lnTo>
                <a:lnTo>
                  <a:pt x="136283" y="93967"/>
                </a:lnTo>
                <a:lnTo>
                  <a:pt x="138252" y="92748"/>
                </a:lnTo>
                <a:lnTo>
                  <a:pt x="145554" y="92748"/>
                </a:lnTo>
                <a:lnTo>
                  <a:pt x="153695" y="95656"/>
                </a:lnTo>
                <a:lnTo>
                  <a:pt x="151257" y="84696"/>
                </a:lnTo>
                <a:lnTo>
                  <a:pt x="163614" y="92100"/>
                </a:lnTo>
                <a:lnTo>
                  <a:pt x="165392" y="85915"/>
                </a:lnTo>
                <a:lnTo>
                  <a:pt x="162687" y="84988"/>
                </a:lnTo>
                <a:lnTo>
                  <a:pt x="162687" y="83210"/>
                </a:lnTo>
                <a:lnTo>
                  <a:pt x="168300" y="80302"/>
                </a:lnTo>
                <a:lnTo>
                  <a:pt x="171577" y="59156"/>
                </a:lnTo>
                <a:lnTo>
                  <a:pt x="178117" y="47828"/>
                </a:lnTo>
                <a:lnTo>
                  <a:pt x="178117" y="40614"/>
                </a:lnTo>
                <a:lnTo>
                  <a:pt x="174663" y="31076"/>
                </a:lnTo>
                <a:close/>
              </a:path>
            </a:pathLst>
          </a:custGeom>
          <a:solidFill>
            <a:srgbClr val="C7C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6" name="object 986"/>
          <p:cNvSpPr/>
          <p:nvPr/>
        </p:nvSpPr>
        <p:spPr>
          <a:xfrm>
            <a:off x="1852877" y="8621618"/>
            <a:ext cx="81534" cy="94157"/>
          </a:xfrm>
          <a:custGeom>
            <a:avLst/>
            <a:gdLst/>
            <a:ahLst/>
            <a:cxnLst/>
            <a:rect l="l" t="t" r="r" b="b"/>
            <a:pathLst>
              <a:path w="81533" h="94157">
                <a:moveTo>
                  <a:pt x="101" y="50545"/>
                </a:moveTo>
                <a:lnTo>
                  <a:pt x="1600" y="58775"/>
                </a:lnTo>
                <a:lnTo>
                  <a:pt x="8331" y="71602"/>
                </a:lnTo>
                <a:lnTo>
                  <a:pt x="24625" y="86194"/>
                </a:lnTo>
                <a:lnTo>
                  <a:pt x="38290" y="94157"/>
                </a:lnTo>
                <a:lnTo>
                  <a:pt x="43992" y="92748"/>
                </a:lnTo>
                <a:lnTo>
                  <a:pt x="59728" y="92938"/>
                </a:lnTo>
                <a:lnTo>
                  <a:pt x="66370" y="91160"/>
                </a:lnTo>
                <a:lnTo>
                  <a:pt x="66649" y="87972"/>
                </a:lnTo>
                <a:lnTo>
                  <a:pt x="70103" y="86296"/>
                </a:lnTo>
                <a:lnTo>
                  <a:pt x="69176" y="84416"/>
                </a:lnTo>
                <a:lnTo>
                  <a:pt x="66459" y="82829"/>
                </a:lnTo>
                <a:lnTo>
                  <a:pt x="66370" y="81432"/>
                </a:lnTo>
                <a:lnTo>
                  <a:pt x="71704" y="77127"/>
                </a:lnTo>
                <a:lnTo>
                  <a:pt x="76669" y="69075"/>
                </a:lnTo>
                <a:lnTo>
                  <a:pt x="78257" y="60934"/>
                </a:lnTo>
                <a:lnTo>
                  <a:pt x="81533" y="56057"/>
                </a:lnTo>
                <a:lnTo>
                  <a:pt x="81432" y="42392"/>
                </a:lnTo>
                <a:lnTo>
                  <a:pt x="79755" y="35940"/>
                </a:lnTo>
                <a:lnTo>
                  <a:pt x="78257" y="22834"/>
                </a:lnTo>
                <a:lnTo>
                  <a:pt x="66928" y="8140"/>
                </a:lnTo>
                <a:lnTo>
                  <a:pt x="60375" y="3365"/>
                </a:lnTo>
                <a:lnTo>
                  <a:pt x="45580" y="0"/>
                </a:lnTo>
                <a:lnTo>
                  <a:pt x="23964" y="4584"/>
                </a:lnTo>
                <a:lnTo>
                  <a:pt x="20129" y="6451"/>
                </a:lnTo>
                <a:lnTo>
                  <a:pt x="15735" y="13004"/>
                </a:lnTo>
                <a:lnTo>
                  <a:pt x="5156" y="25272"/>
                </a:lnTo>
                <a:lnTo>
                  <a:pt x="0" y="37998"/>
                </a:lnTo>
                <a:lnTo>
                  <a:pt x="101" y="50545"/>
                </a:lnTo>
                <a:close/>
              </a:path>
            </a:pathLst>
          </a:custGeom>
          <a:solidFill>
            <a:srgbClr val="C7C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7" name="object 987"/>
          <p:cNvSpPr/>
          <p:nvPr/>
        </p:nvSpPr>
        <p:spPr>
          <a:xfrm>
            <a:off x="1629557" y="8621614"/>
            <a:ext cx="235496" cy="93878"/>
          </a:xfrm>
          <a:custGeom>
            <a:avLst/>
            <a:gdLst/>
            <a:ahLst/>
            <a:cxnLst/>
            <a:rect l="l" t="t" r="r" b="b"/>
            <a:pathLst>
              <a:path w="235496" h="93878">
                <a:moveTo>
                  <a:pt x="6083" y="21056"/>
                </a:moveTo>
                <a:lnTo>
                  <a:pt x="0" y="40805"/>
                </a:lnTo>
                <a:lnTo>
                  <a:pt x="2057" y="60375"/>
                </a:lnTo>
                <a:lnTo>
                  <a:pt x="3924" y="65138"/>
                </a:lnTo>
                <a:lnTo>
                  <a:pt x="18338" y="76758"/>
                </a:lnTo>
                <a:lnTo>
                  <a:pt x="26670" y="87896"/>
                </a:lnTo>
                <a:lnTo>
                  <a:pt x="36309" y="92938"/>
                </a:lnTo>
                <a:lnTo>
                  <a:pt x="41465" y="93878"/>
                </a:lnTo>
                <a:lnTo>
                  <a:pt x="48856" y="91262"/>
                </a:lnTo>
                <a:lnTo>
                  <a:pt x="61861" y="89573"/>
                </a:lnTo>
                <a:lnTo>
                  <a:pt x="214337" y="90233"/>
                </a:lnTo>
                <a:lnTo>
                  <a:pt x="210591" y="74510"/>
                </a:lnTo>
                <a:lnTo>
                  <a:pt x="61772" y="74879"/>
                </a:lnTo>
                <a:lnTo>
                  <a:pt x="55499" y="79933"/>
                </a:lnTo>
                <a:lnTo>
                  <a:pt x="43992" y="81432"/>
                </a:lnTo>
                <a:lnTo>
                  <a:pt x="34721" y="81432"/>
                </a:lnTo>
                <a:lnTo>
                  <a:pt x="29857" y="76555"/>
                </a:lnTo>
                <a:lnTo>
                  <a:pt x="18618" y="69913"/>
                </a:lnTo>
                <a:lnTo>
                  <a:pt x="10477" y="63461"/>
                </a:lnTo>
                <a:lnTo>
                  <a:pt x="5334" y="53911"/>
                </a:lnTo>
                <a:lnTo>
                  <a:pt x="5334" y="37998"/>
                </a:lnTo>
                <a:lnTo>
                  <a:pt x="11226" y="22644"/>
                </a:lnTo>
                <a:lnTo>
                  <a:pt x="24422" y="9829"/>
                </a:lnTo>
                <a:lnTo>
                  <a:pt x="40716" y="5054"/>
                </a:lnTo>
                <a:lnTo>
                  <a:pt x="51003" y="4952"/>
                </a:lnTo>
                <a:lnTo>
                  <a:pt x="59055" y="8331"/>
                </a:lnTo>
                <a:lnTo>
                  <a:pt x="232130" y="9639"/>
                </a:lnTo>
                <a:lnTo>
                  <a:pt x="235026" y="7111"/>
                </a:lnTo>
                <a:lnTo>
                  <a:pt x="235496" y="4952"/>
                </a:lnTo>
                <a:lnTo>
                  <a:pt x="57467" y="1777"/>
                </a:lnTo>
                <a:lnTo>
                  <a:pt x="40716" y="0"/>
                </a:lnTo>
                <a:lnTo>
                  <a:pt x="21056" y="6083"/>
                </a:lnTo>
                <a:lnTo>
                  <a:pt x="6083" y="21056"/>
                </a:lnTo>
                <a:close/>
              </a:path>
            </a:pathLst>
          </a:custGeom>
          <a:solidFill>
            <a:srgbClr val="C7C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8" name="object 988"/>
          <p:cNvSpPr/>
          <p:nvPr/>
        </p:nvSpPr>
        <p:spPr>
          <a:xfrm>
            <a:off x="2406628" y="8624789"/>
            <a:ext cx="194767" cy="92202"/>
          </a:xfrm>
          <a:custGeom>
            <a:avLst/>
            <a:gdLst/>
            <a:ahLst/>
            <a:cxnLst/>
            <a:rect l="l" t="t" r="r" b="b"/>
            <a:pathLst>
              <a:path w="194767" h="92201">
                <a:moveTo>
                  <a:pt x="176987" y="86207"/>
                </a:moveTo>
                <a:lnTo>
                  <a:pt x="178587" y="87896"/>
                </a:lnTo>
                <a:lnTo>
                  <a:pt x="179235" y="92201"/>
                </a:lnTo>
                <a:lnTo>
                  <a:pt x="187096" y="89585"/>
                </a:lnTo>
                <a:lnTo>
                  <a:pt x="181203" y="88455"/>
                </a:lnTo>
                <a:lnTo>
                  <a:pt x="179793" y="84899"/>
                </a:lnTo>
                <a:lnTo>
                  <a:pt x="176237" y="83210"/>
                </a:lnTo>
                <a:lnTo>
                  <a:pt x="180644" y="81432"/>
                </a:lnTo>
                <a:lnTo>
                  <a:pt x="187655" y="73380"/>
                </a:lnTo>
                <a:lnTo>
                  <a:pt x="189903" y="69176"/>
                </a:lnTo>
                <a:lnTo>
                  <a:pt x="191312" y="51015"/>
                </a:lnTo>
                <a:lnTo>
                  <a:pt x="194767" y="43154"/>
                </a:lnTo>
                <a:lnTo>
                  <a:pt x="194767" y="26123"/>
                </a:lnTo>
                <a:lnTo>
                  <a:pt x="186537" y="10020"/>
                </a:lnTo>
                <a:lnTo>
                  <a:pt x="176898" y="101"/>
                </a:lnTo>
                <a:lnTo>
                  <a:pt x="0" y="0"/>
                </a:lnTo>
                <a:lnTo>
                  <a:pt x="8229" y="8051"/>
                </a:lnTo>
                <a:lnTo>
                  <a:pt x="176898" y="8242"/>
                </a:lnTo>
                <a:lnTo>
                  <a:pt x="181673" y="13207"/>
                </a:lnTo>
                <a:lnTo>
                  <a:pt x="191503" y="32765"/>
                </a:lnTo>
                <a:lnTo>
                  <a:pt x="189903" y="44742"/>
                </a:lnTo>
                <a:lnTo>
                  <a:pt x="186448" y="52704"/>
                </a:lnTo>
                <a:lnTo>
                  <a:pt x="184950" y="65900"/>
                </a:lnTo>
                <a:lnTo>
                  <a:pt x="179514" y="73380"/>
                </a:lnTo>
                <a:lnTo>
                  <a:pt x="27609" y="75730"/>
                </a:lnTo>
                <a:lnTo>
                  <a:pt x="24612" y="85737"/>
                </a:lnTo>
                <a:lnTo>
                  <a:pt x="176987" y="86207"/>
                </a:lnTo>
                <a:close/>
              </a:path>
            </a:pathLst>
          </a:custGeom>
          <a:solidFill>
            <a:srgbClr val="C7C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9" name="object 989"/>
          <p:cNvSpPr/>
          <p:nvPr/>
        </p:nvSpPr>
        <p:spPr>
          <a:xfrm>
            <a:off x="2201912" y="8802264"/>
            <a:ext cx="178308" cy="93878"/>
          </a:xfrm>
          <a:custGeom>
            <a:avLst/>
            <a:gdLst/>
            <a:ahLst/>
            <a:cxnLst/>
            <a:rect l="l" t="t" r="r" b="b"/>
            <a:pathLst>
              <a:path w="178307" h="93878">
                <a:moveTo>
                  <a:pt x="95199" y="52031"/>
                </a:moveTo>
                <a:lnTo>
                  <a:pt x="96697" y="58686"/>
                </a:lnTo>
                <a:lnTo>
                  <a:pt x="106616" y="73190"/>
                </a:lnTo>
                <a:lnTo>
                  <a:pt x="111480" y="76466"/>
                </a:lnTo>
                <a:lnTo>
                  <a:pt x="122999" y="87795"/>
                </a:lnTo>
                <a:lnTo>
                  <a:pt x="136283" y="92659"/>
                </a:lnTo>
                <a:lnTo>
                  <a:pt x="152298" y="93878"/>
                </a:lnTo>
                <a:lnTo>
                  <a:pt x="151549" y="84518"/>
                </a:lnTo>
                <a:lnTo>
                  <a:pt x="153606" y="84429"/>
                </a:lnTo>
                <a:lnTo>
                  <a:pt x="161937" y="91160"/>
                </a:lnTo>
                <a:lnTo>
                  <a:pt x="165392" y="92189"/>
                </a:lnTo>
                <a:lnTo>
                  <a:pt x="164274" y="83947"/>
                </a:lnTo>
                <a:lnTo>
                  <a:pt x="164553" y="81432"/>
                </a:lnTo>
                <a:lnTo>
                  <a:pt x="168579" y="78803"/>
                </a:lnTo>
                <a:lnTo>
                  <a:pt x="171767" y="57556"/>
                </a:lnTo>
                <a:lnTo>
                  <a:pt x="178308" y="46139"/>
                </a:lnTo>
                <a:lnTo>
                  <a:pt x="176542" y="34163"/>
                </a:lnTo>
                <a:lnTo>
                  <a:pt x="171665" y="17881"/>
                </a:lnTo>
                <a:lnTo>
                  <a:pt x="161747" y="5054"/>
                </a:lnTo>
                <a:lnTo>
                  <a:pt x="155384" y="1587"/>
                </a:lnTo>
                <a:lnTo>
                  <a:pt x="148831" y="0"/>
                </a:lnTo>
                <a:lnTo>
                  <a:pt x="135356" y="88"/>
                </a:lnTo>
                <a:lnTo>
                  <a:pt x="125437" y="1587"/>
                </a:lnTo>
                <a:lnTo>
                  <a:pt x="117563" y="6642"/>
                </a:lnTo>
                <a:lnTo>
                  <a:pt x="20967" y="7391"/>
                </a:lnTo>
                <a:lnTo>
                  <a:pt x="15646" y="12077"/>
                </a:lnTo>
                <a:lnTo>
                  <a:pt x="2349" y="36220"/>
                </a:lnTo>
                <a:lnTo>
                  <a:pt x="0" y="51473"/>
                </a:lnTo>
                <a:lnTo>
                  <a:pt x="95199" y="52031"/>
                </a:lnTo>
                <a:close/>
              </a:path>
            </a:pathLst>
          </a:custGeom>
          <a:solidFill>
            <a:srgbClr val="C7C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0" name="object 990"/>
          <p:cNvSpPr/>
          <p:nvPr/>
        </p:nvSpPr>
        <p:spPr>
          <a:xfrm>
            <a:off x="1852877" y="8802259"/>
            <a:ext cx="81533" cy="93878"/>
          </a:xfrm>
          <a:custGeom>
            <a:avLst/>
            <a:gdLst/>
            <a:ahLst/>
            <a:cxnLst/>
            <a:rect l="l" t="t" r="r" b="b"/>
            <a:pathLst>
              <a:path w="81533" h="93878">
                <a:moveTo>
                  <a:pt x="26212" y="86118"/>
                </a:moveTo>
                <a:lnTo>
                  <a:pt x="38481" y="93878"/>
                </a:lnTo>
                <a:lnTo>
                  <a:pt x="63093" y="91262"/>
                </a:lnTo>
                <a:lnTo>
                  <a:pt x="68338" y="87795"/>
                </a:lnTo>
                <a:lnTo>
                  <a:pt x="68808" y="82842"/>
                </a:lnTo>
                <a:lnTo>
                  <a:pt x="66090" y="81241"/>
                </a:lnTo>
                <a:lnTo>
                  <a:pt x="74422" y="71602"/>
                </a:lnTo>
                <a:lnTo>
                  <a:pt x="80035" y="57746"/>
                </a:lnTo>
                <a:lnTo>
                  <a:pt x="81534" y="55981"/>
                </a:lnTo>
                <a:lnTo>
                  <a:pt x="81432" y="40716"/>
                </a:lnTo>
                <a:lnTo>
                  <a:pt x="78257" y="22745"/>
                </a:lnTo>
                <a:lnTo>
                  <a:pt x="66929" y="6362"/>
                </a:lnTo>
                <a:lnTo>
                  <a:pt x="63652" y="3276"/>
                </a:lnTo>
                <a:lnTo>
                  <a:pt x="48856" y="88"/>
                </a:lnTo>
                <a:lnTo>
                  <a:pt x="38569" y="0"/>
                </a:lnTo>
                <a:lnTo>
                  <a:pt x="22186" y="4406"/>
                </a:lnTo>
                <a:lnTo>
                  <a:pt x="18440" y="7861"/>
                </a:lnTo>
                <a:lnTo>
                  <a:pt x="14236" y="13106"/>
                </a:lnTo>
                <a:lnTo>
                  <a:pt x="5156" y="23494"/>
                </a:lnTo>
                <a:lnTo>
                  <a:pt x="0" y="37909"/>
                </a:lnTo>
                <a:lnTo>
                  <a:pt x="101" y="50545"/>
                </a:lnTo>
                <a:lnTo>
                  <a:pt x="3467" y="63372"/>
                </a:lnTo>
                <a:lnTo>
                  <a:pt x="6553" y="68427"/>
                </a:lnTo>
                <a:lnTo>
                  <a:pt x="26212" y="86118"/>
                </a:lnTo>
                <a:close/>
              </a:path>
            </a:pathLst>
          </a:custGeom>
          <a:solidFill>
            <a:srgbClr val="C7C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1" name="object 991"/>
          <p:cNvSpPr/>
          <p:nvPr/>
        </p:nvSpPr>
        <p:spPr>
          <a:xfrm>
            <a:off x="1629557" y="8802256"/>
            <a:ext cx="237083" cy="92849"/>
          </a:xfrm>
          <a:custGeom>
            <a:avLst/>
            <a:gdLst/>
            <a:ahLst/>
            <a:cxnLst/>
            <a:rect l="l" t="t" r="r" b="b"/>
            <a:pathLst>
              <a:path w="237083" h="92849">
                <a:moveTo>
                  <a:pt x="3365" y="63931"/>
                </a:moveTo>
                <a:lnTo>
                  <a:pt x="18618" y="76377"/>
                </a:lnTo>
                <a:lnTo>
                  <a:pt x="26669" y="87807"/>
                </a:lnTo>
                <a:lnTo>
                  <a:pt x="38468" y="92849"/>
                </a:lnTo>
                <a:lnTo>
                  <a:pt x="52692" y="89573"/>
                </a:lnTo>
                <a:lnTo>
                  <a:pt x="56997" y="89763"/>
                </a:lnTo>
                <a:lnTo>
                  <a:pt x="62522" y="87985"/>
                </a:lnTo>
                <a:lnTo>
                  <a:pt x="195808" y="87896"/>
                </a:lnTo>
                <a:lnTo>
                  <a:pt x="214058" y="88836"/>
                </a:lnTo>
                <a:lnTo>
                  <a:pt x="210591" y="74422"/>
                </a:lnTo>
                <a:lnTo>
                  <a:pt x="61772" y="74790"/>
                </a:lnTo>
                <a:lnTo>
                  <a:pt x="59334" y="77228"/>
                </a:lnTo>
                <a:lnTo>
                  <a:pt x="52133" y="79756"/>
                </a:lnTo>
                <a:lnTo>
                  <a:pt x="33134" y="79756"/>
                </a:lnTo>
                <a:lnTo>
                  <a:pt x="29946" y="74790"/>
                </a:lnTo>
                <a:lnTo>
                  <a:pt x="21894" y="71424"/>
                </a:lnTo>
                <a:lnTo>
                  <a:pt x="8610" y="60375"/>
                </a:lnTo>
                <a:lnTo>
                  <a:pt x="5333" y="52133"/>
                </a:lnTo>
                <a:lnTo>
                  <a:pt x="5333" y="37909"/>
                </a:lnTo>
                <a:lnTo>
                  <a:pt x="11226" y="22555"/>
                </a:lnTo>
                <a:lnTo>
                  <a:pt x="26492" y="8623"/>
                </a:lnTo>
                <a:lnTo>
                  <a:pt x="42303" y="3187"/>
                </a:lnTo>
                <a:lnTo>
                  <a:pt x="47739" y="3187"/>
                </a:lnTo>
                <a:lnTo>
                  <a:pt x="60655" y="8242"/>
                </a:lnTo>
                <a:lnTo>
                  <a:pt x="230441" y="9550"/>
                </a:lnTo>
                <a:lnTo>
                  <a:pt x="237083" y="3098"/>
                </a:lnTo>
                <a:lnTo>
                  <a:pt x="60744" y="1689"/>
                </a:lnTo>
                <a:lnTo>
                  <a:pt x="54279" y="101"/>
                </a:lnTo>
                <a:lnTo>
                  <a:pt x="39027" y="0"/>
                </a:lnTo>
                <a:lnTo>
                  <a:pt x="20967" y="5994"/>
                </a:lnTo>
                <a:lnTo>
                  <a:pt x="4394" y="24244"/>
                </a:lnTo>
                <a:lnTo>
                  <a:pt x="0" y="40716"/>
                </a:lnTo>
                <a:lnTo>
                  <a:pt x="3365" y="63931"/>
                </a:lnTo>
                <a:close/>
              </a:path>
            </a:pathLst>
          </a:custGeom>
          <a:solidFill>
            <a:srgbClr val="C7C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2" name="object 992"/>
          <p:cNvSpPr/>
          <p:nvPr/>
        </p:nvSpPr>
        <p:spPr>
          <a:xfrm>
            <a:off x="2405126" y="8803666"/>
            <a:ext cx="196176" cy="92290"/>
          </a:xfrm>
          <a:custGeom>
            <a:avLst/>
            <a:gdLst/>
            <a:ahLst/>
            <a:cxnLst/>
            <a:rect l="l" t="t" r="r" b="b"/>
            <a:pathLst>
              <a:path w="196176" h="92290">
                <a:moveTo>
                  <a:pt x="186080" y="88455"/>
                </a:moveTo>
                <a:lnTo>
                  <a:pt x="184670" y="84988"/>
                </a:lnTo>
                <a:lnTo>
                  <a:pt x="179336" y="83299"/>
                </a:lnTo>
                <a:lnTo>
                  <a:pt x="183730" y="81521"/>
                </a:lnTo>
                <a:lnTo>
                  <a:pt x="188036" y="75628"/>
                </a:lnTo>
                <a:lnTo>
                  <a:pt x="191414" y="69164"/>
                </a:lnTo>
                <a:lnTo>
                  <a:pt x="192811" y="52793"/>
                </a:lnTo>
                <a:lnTo>
                  <a:pt x="196176" y="43141"/>
                </a:lnTo>
                <a:lnTo>
                  <a:pt x="196176" y="27889"/>
                </a:lnTo>
                <a:lnTo>
                  <a:pt x="188226" y="11417"/>
                </a:lnTo>
                <a:lnTo>
                  <a:pt x="176720" y="190"/>
                </a:lnTo>
                <a:lnTo>
                  <a:pt x="0" y="0"/>
                </a:lnTo>
                <a:lnTo>
                  <a:pt x="9728" y="8140"/>
                </a:lnTo>
                <a:lnTo>
                  <a:pt x="176720" y="8331"/>
                </a:lnTo>
                <a:lnTo>
                  <a:pt x="183362" y="14693"/>
                </a:lnTo>
                <a:lnTo>
                  <a:pt x="193090" y="32753"/>
                </a:lnTo>
                <a:lnTo>
                  <a:pt x="191312" y="44742"/>
                </a:lnTo>
                <a:lnTo>
                  <a:pt x="187947" y="54381"/>
                </a:lnTo>
                <a:lnTo>
                  <a:pt x="186537" y="65989"/>
                </a:lnTo>
                <a:lnTo>
                  <a:pt x="179336" y="75069"/>
                </a:lnTo>
                <a:lnTo>
                  <a:pt x="29108" y="75819"/>
                </a:lnTo>
                <a:lnTo>
                  <a:pt x="26301" y="84429"/>
                </a:lnTo>
                <a:lnTo>
                  <a:pt x="176720" y="84988"/>
                </a:lnTo>
                <a:lnTo>
                  <a:pt x="177279" y="85915"/>
                </a:lnTo>
                <a:lnTo>
                  <a:pt x="183260" y="86487"/>
                </a:lnTo>
                <a:lnTo>
                  <a:pt x="179527" y="88074"/>
                </a:lnTo>
                <a:lnTo>
                  <a:pt x="181673" y="92290"/>
                </a:lnTo>
                <a:lnTo>
                  <a:pt x="190195" y="90512"/>
                </a:lnTo>
                <a:lnTo>
                  <a:pt x="186080" y="88455"/>
                </a:lnTo>
                <a:close/>
              </a:path>
            </a:pathLst>
          </a:custGeom>
          <a:solidFill>
            <a:srgbClr val="C7C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3" name="object 993"/>
          <p:cNvSpPr/>
          <p:nvPr/>
        </p:nvSpPr>
        <p:spPr>
          <a:xfrm>
            <a:off x="2431243" y="8889583"/>
            <a:ext cx="151155" cy="1511"/>
          </a:xfrm>
          <a:custGeom>
            <a:avLst/>
            <a:gdLst/>
            <a:ahLst/>
            <a:cxnLst/>
            <a:rect l="l" t="t" r="r" b="b"/>
            <a:pathLst>
              <a:path w="151155" h="1511">
                <a:moveTo>
                  <a:pt x="88" y="0"/>
                </a:moveTo>
                <a:lnTo>
                  <a:pt x="0" y="1511"/>
                </a:lnTo>
                <a:lnTo>
                  <a:pt x="150596" y="939"/>
                </a:lnTo>
                <a:lnTo>
                  <a:pt x="151155" y="0"/>
                </a:lnTo>
                <a:lnTo>
                  <a:pt x="88" y="0"/>
                </a:lnTo>
                <a:close/>
              </a:path>
            </a:pathLst>
          </a:custGeom>
          <a:solidFill>
            <a:srgbClr val="C7C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4" name="object 994"/>
          <p:cNvSpPr/>
          <p:nvPr/>
        </p:nvSpPr>
        <p:spPr>
          <a:xfrm>
            <a:off x="2202014" y="8981126"/>
            <a:ext cx="178117" cy="95758"/>
          </a:xfrm>
          <a:custGeom>
            <a:avLst/>
            <a:gdLst/>
            <a:ahLst/>
            <a:cxnLst/>
            <a:rect l="l" t="t" r="r" b="b"/>
            <a:pathLst>
              <a:path w="178117" h="95757">
                <a:moveTo>
                  <a:pt x="162763" y="84061"/>
                </a:moveTo>
                <a:lnTo>
                  <a:pt x="168478" y="80594"/>
                </a:lnTo>
                <a:lnTo>
                  <a:pt x="171653" y="59258"/>
                </a:lnTo>
                <a:lnTo>
                  <a:pt x="178117" y="47929"/>
                </a:lnTo>
                <a:lnTo>
                  <a:pt x="178117" y="40716"/>
                </a:lnTo>
                <a:lnTo>
                  <a:pt x="174650" y="31178"/>
                </a:lnTo>
                <a:lnTo>
                  <a:pt x="173253" y="21158"/>
                </a:lnTo>
                <a:lnTo>
                  <a:pt x="160147" y="4965"/>
                </a:lnTo>
                <a:lnTo>
                  <a:pt x="143764" y="0"/>
                </a:lnTo>
                <a:lnTo>
                  <a:pt x="123736" y="3276"/>
                </a:lnTo>
                <a:lnTo>
                  <a:pt x="118872" y="6553"/>
                </a:lnTo>
                <a:lnTo>
                  <a:pt x="20866" y="9080"/>
                </a:lnTo>
                <a:lnTo>
                  <a:pt x="13004" y="16192"/>
                </a:lnTo>
                <a:lnTo>
                  <a:pt x="2247" y="38011"/>
                </a:lnTo>
                <a:lnTo>
                  <a:pt x="0" y="53263"/>
                </a:lnTo>
                <a:lnTo>
                  <a:pt x="95097" y="53822"/>
                </a:lnTo>
                <a:lnTo>
                  <a:pt x="98374" y="63461"/>
                </a:lnTo>
                <a:lnTo>
                  <a:pt x="103327" y="69926"/>
                </a:lnTo>
                <a:lnTo>
                  <a:pt x="121208" y="87807"/>
                </a:lnTo>
                <a:lnTo>
                  <a:pt x="136461" y="94170"/>
                </a:lnTo>
                <a:lnTo>
                  <a:pt x="140017" y="92849"/>
                </a:lnTo>
                <a:lnTo>
                  <a:pt x="147231" y="92760"/>
                </a:lnTo>
                <a:lnTo>
                  <a:pt x="153682" y="95757"/>
                </a:lnTo>
                <a:lnTo>
                  <a:pt x="151917" y="84708"/>
                </a:lnTo>
                <a:lnTo>
                  <a:pt x="163703" y="92113"/>
                </a:lnTo>
                <a:lnTo>
                  <a:pt x="164642" y="86309"/>
                </a:lnTo>
                <a:lnTo>
                  <a:pt x="162763" y="84061"/>
                </a:lnTo>
                <a:close/>
              </a:path>
            </a:pathLst>
          </a:custGeom>
          <a:solidFill>
            <a:srgbClr val="C7C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5" name="object 995"/>
          <p:cNvSpPr/>
          <p:nvPr/>
        </p:nvSpPr>
        <p:spPr>
          <a:xfrm>
            <a:off x="1852877" y="8981131"/>
            <a:ext cx="81534" cy="94348"/>
          </a:xfrm>
          <a:custGeom>
            <a:avLst/>
            <a:gdLst/>
            <a:ahLst/>
            <a:cxnLst/>
            <a:rect l="l" t="t" r="r" b="b"/>
            <a:pathLst>
              <a:path w="81533" h="94348">
                <a:moveTo>
                  <a:pt x="76669" y="69075"/>
                </a:moveTo>
                <a:lnTo>
                  <a:pt x="78257" y="60934"/>
                </a:lnTo>
                <a:lnTo>
                  <a:pt x="81533" y="56070"/>
                </a:lnTo>
                <a:lnTo>
                  <a:pt x="81432" y="42405"/>
                </a:lnTo>
                <a:lnTo>
                  <a:pt x="79755" y="35940"/>
                </a:lnTo>
                <a:lnTo>
                  <a:pt x="78257" y="22834"/>
                </a:lnTo>
                <a:lnTo>
                  <a:pt x="66928" y="8140"/>
                </a:lnTo>
                <a:lnTo>
                  <a:pt x="60375" y="3276"/>
                </a:lnTo>
                <a:lnTo>
                  <a:pt x="45580" y="0"/>
                </a:lnTo>
                <a:lnTo>
                  <a:pt x="23875" y="4495"/>
                </a:lnTo>
                <a:lnTo>
                  <a:pt x="18630" y="8140"/>
                </a:lnTo>
                <a:lnTo>
                  <a:pt x="18541" y="9169"/>
                </a:lnTo>
                <a:lnTo>
                  <a:pt x="5156" y="25184"/>
                </a:lnTo>
                <a:lnTo>
                  <a:pt x="0" y="37909"/>
                </a:lnTo>
                <a:lnTo>
                  <a:pt x="101" y="50545"/>
                </a:lnTo>
                <a:lnTo>
                  <a:pt x="1600" y="58775"/>
                </a:lnTo>
                <a:lnTo>
                  <a:pt x="6743" y="69926"/>
                </a:lnTo>
                <a:lnTo>
                  <a:pt x="24625" y="86207"/>
                </a:lnTo>
                <a:lnTo>
                  <a:pt x="38099" y="94348"/>
                </a:lnTo>
                <a:lnTo>
                  <a:pt x="43992" y="92760"/>
                </a:lnTo>
                <a:lnTo>
                  <a:pt x="58038" y="92938"/>
                </a:lnTo>
                <a:lnTo>
                  <a:pt x="66459" y="91160"/>
                </a:lnTo>
                <a:lnTo>
                  <a:pt x="66649" y="87896"/>
                </a:lnTo>
                <a:lnTo>
                  <a:pt x="70103" y="86296"/>
                </a:lnTo>
                <a:lnTo>
                  <a:pt x="69176" y="84429"/>
                </a:lnTo>
                <a:lnTo>
                  <a:pt x="66459" y="82829"/>
                </a:lnTo>
                <a:lnTo>
                  <a:pt x="66268" y="81432"/>
                </a:lnTo>
                <a:lnTo>
                  <a:pt x="71704" y="77127"/>
                </a:lnTo>
                <a:lnTo>
                  <a:pt x="76669" y="69075"/>
                </a:lnTo>
                <a:close/>
              </a:path>
            </a:pathLst>
          </a:custGeom>
          <a:solidFill>
            <a:srgbClr val="C7C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6" name="object 996"/>
          <p:cNvSpPr/>
          <p:nvPr/>
        </p:nvSpPr>
        <p:spPr>
          <a:xfrm>
            <a:off x="2406628" y="8984315"/>
            <a:ext cx="194767" cy="86487"/>
          </a:xfrm>
          <a:custGeom>
            <a:avLst/>
            <a:gdLst/>
            <a:ahLst/>
            <a:cxnLst/>
            <a:rect l="l" t="t" r="r" b="b"/>
            <a:pathLst>
              <a:path w="194767" h="86486">
                <a:moveTo>
                  <a:pt x="189903" y="44742"/>
                </a:moveTo>
                <a:lnTo>
                  <a:pt x="186448" y="52692"/>
                </a:lnTo>
                <a:lnTo>
                  <a:pt x="184950" y="65887"/>
                </a:lnTo>
                <a:lnTo>
                  <a:pt x="179514" y="73380"/>
                </a:lnTo>
                <a:lnTo>
                  <a:pt x="27609" y="75717"/>
                </a:lnTo>
                <a:lnTo>
                  <a:pt x="26111" y="82181"/>
                </a:lnTo>
                <a:lnTo>
                  <a:pt x="28727" y="83210"/>
                </a:lnTo>
                <a:lnTo>
                  <a:pt x="24891" y="84429"/>
                </a:lnTo>
                <a:lnTo>
                  <a:pt x="24523" y="85737"/>
                </a:lnTo>
                <a:lnTo>
                  <a:pt x="181673" y="86487"/>
                </a:lnTo>
                <a:lnTo>
                  <a:pt x="176237" y="83108"/>
                </a:lnTo>
                <a:lnTo>
                  <a:pt x="180543" y="81343"/>
                </a:lnTo>
                <a:lnTo>
                  <a:pt x="187655" y="73380"/>
                </a:lnTo>
                <a:lnTo>
                  <a:pt x="189903" y="69075"/>
                </a:lnTo>
                <a:lnTo>
                  <a:pt x="191312" y="51003"/>
                </a:lnTo>
                <a:lnTo>
                  <a:pt x="194767" y="43053"/>
                </a:lnTo>
                <a:lnTo>
                  <a:pt x="194767" y="26111"/>
                </a:lnTo>
                <a:lnTo>
                  <a:pt x="186537" y="9918"/>
                </a:lnTo>
                <a:lnTo>
                  <a:pt x="176898" y="88"/>
                </a:lnTo>
                <a:lnTo>
                  <a:pt x="0" y="0"/>
                </a:lnTo>
                <a:lnTo>
                  <a:pt x="8229" y="8051"/>
                </a:lnTo>
                <a:lnTo>
                  <a:pt x="176898" y="8229"/>
                </a:lnTo>
                <a:lnTo>
                  <a:pt x="181673" y="13195"/>
                </a:lnTo>
                <a:lnTo>
                  <a:pt x="191503" y="32753"/>
                </a:lnTo>
                <a:lnTo>
                  <a:pt x="189903" y="44742"/>
                </a:lnTo>
                <a:close/>
              </a:path>
            </a:pathLst>
          </a:custGeom>
          <a:solidFill>
            <a:srgbClr val="C7C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7" name="object 997"/>
          <p:cNvSpPr/>
          <p:nvPr/>
        </p:nvSpPr>
        <p:spPr>
          <a:xfrm>
            <a:off x="2585683" y="9073890"/>
            <a:ext cx="6451" cy="2527"/>
          </a:xfrm>
          <a:custGeom>
            <a:avLst/>
            <a:gdLst/>
            <a:ahLst/>
            <a:cxnLst/>
            <a:rect l="l" t="t" r="r" b="b"/>
            <a:pathLst>
              <a:path w="6451" h="2527">
                <a:moveTo>
                  <a:pt x="0" y="2527"/>
                </a:moveTo>
                <a:lnTo>
                  <a:pt x="6451" y="647"/>
                </a:lnTo>
                <a:lnTo>
                  <a:pt x="368" y="0"/>
                </a:lnTo>
                <a:lnTo>
                  <a:pt x="0" y="2527"/>
                </a:lnTo>
                <a:close/>
              </a:path>
            </a:pathLst>
          </a:custGeom>
          <a:solidFill>
            <a:srgbClr val="C7C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8" name="object 998"/>
          <p:cNvSpPr/>
          <p:nvPr/>
        </p:nvSpPr>
        <p:spPr>
          <a:xfrm>
            <a:off x="2777558" y="9400641"/>
            <a:ext cx="1587" cy="45313"/>
          </a:xfrm>
          <a:custGeom>
            <a:avLst/>
            <a:gdLst/>
            <a:ahLst/>
            <a:cxnLst/>
            <a:rect l="l" t="t" r="r" b="b"/>
            <a:pathLst>
              <a:path w="1587" h="45313">
                <a:moveTo>
                  <a:pt x="0" y="0"/>
                </a:moveTo>
                <a:lnTo>
                  <a:pt x="381" y="45313"/>
                </a:lnTo>
                <a:lnTo>
                  <a:pt x="1206" y="45313"/>
                </a:lnTo>
                <a:lnTo>
                  <a:pt x="1587" y="0"/>
                </a:lnTo>
                <a:lnTo>
                  <a:pt x="0" y="0"/>
                </a:lnTo>
                <a:close/>
              </a:path>
            </a:pathLst>
          </a:custGeom>
          <a:solidFill>
            <a:srgbClr val="C7C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9" name="object 999"/>
          <p:cNvSpPr/>
          <p:nvPr/>
        </p:nvSpPr>
        <p:spPr>
          <a:xfrm>
            <a:off x="2777089" y="9499584"/>
            <a:ext cx="2438" cy="42405"/>
          </a:xfrm>
          <a:custGeom>
            <a:avLst/>
            <a:gdLst/>
            <a:ahLst/>
            <a:cxnLst/>
            <a:rect l="l" t="t" r="r" b="b"/>
            <a:pathLst>
              <a:path w="2438" h="42405">
                <a:moveTo>
                  <a:pt x="0" y="4864"/>
                </a:moveTo>
                <a:lnTo>
                  <a:pt x="850" y="42405"/>
                </a:lnTo>
                <a:lnTo>
                  <a:pt x="2438" y="24523"/>
                </a:lnTo>
                <a:lnTo>
                  <a:pt x="1676" y="88"/>
                </a:lnTo>
                <a:lnTo>
                  <a:pt x="850" y="0"/>
                </a:lnTo>
                <a:lnTo>
                  <a:pt x="0" y="4864"/>
                </a:lnTo>
                <a:close/>
              </a:path>
            </a:pathLst>
          </a:custGeom>
          <a:solidFill>
            <a:srgbClr val="C7C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0" name="object 1000"/>
          <p:cNvSpPr/>
          <p:nvPr/>
        </p:nvSpPr>
        <p:spPr>
          <a:xfrm>
            <a:off x="2665338" y="7806364"/>
            <a:ext cx="1765" cy="11417"/>
          </a:xfrm>
          <a:custGeom>
            <a:avLst/>
            <a:gdLst/>
            <a:ahLst/>
            <a:cxnLst/>
            <a:rect l="l" t="t" r="r" b="b"/>
            <a:pathLst>
              <a:path w="1765" h="11417">
                <a:moveTo>
                  <a:pt x="0" y="88"/>
                </a:moveTo>
                <a:lnTo>
                  <a:pt x="368" y="11417"/>
                </a:lnTo>
                <a:lnTo>
                  <a:pt x="1765" y="11125"/>
                </a:lnTo>
                <a:lnTo>
                  <a:pt x="1676" y="0"/>
                </a:lnTo>
                <a:lnTo>
                  <a:pt x="0" y="88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1" name="object 1001"/>
          <p:cNvSpPr/>
          <p:nvPr/>
        </p:nvSpPr>
        <p:spPr>
          <a:xfrm>
            <a:off x="2792063" y="7806264"/>
            <a:ext cx="3467" cy="12636"/>
          </a:xfrm>
          <a:custGeom>
            <a:avLst/>
            <a:gdLst/>
            <a:ahLst/>
            <a:cxnLst/>
            <a:rect l="l" t="t" r="r" b="b"/>
            <a:pathLst>
              <a:path w="3467" h="12636">
                <a:moveTo>
                  <a:pt x="0" y="12636"/>
                </a:moveTo>
                <a:lnTo>
                  <a:pt x="3467" y="11226"/>
                </a:lnTo>
                <a:lnTo>
                  <a:pt x="3365" y="88"/>
                </a:lnTo>
                <a:lnTo>
                  <a:pt x="88" y="0"/>
                </a:lnTo>
                <a:lnTo>
                  <a:pt x="0" y="12636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2" name="object 1002"/>
          <p:cNvSpPr/>
          <p:nvPr/>
        </p:nvSpPr>
        <p:spPr>
          <a:xfrm>
            <a:off x="2782427" y="7830315"/>
            <a:ext cx="3644" cy="16560"/>
          </a:xfrm>
          <a:custGeom>
            <a:avLst/>
            <a:gdLst/>
            <a:ahLst/>
            <a:cxnLst/>
            <a:rect l="l" t="t" r="r" b="b"/>
            <a:pathLst>
              <a:path w="3644" h="16560">
                <a:moveTo>
                  <a:pt x="0" y="381"/>
                </a:moveTo>
                <a:lnTo>
                  <a:pt x="279" y="16560"/>
                </a:lnTo>
                <a:lnTo>
                  <a:pt x="3644" y="13385"/>
                </a:lnTo>
                <a:lnTo>
                  <a:pt x="2997" y="0"/>
                </a:lnTo>
                <a:lnTo>
                  <a:pt x="0" y="381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3" name="object 1003"/>
          <p:cNvSpPr/>
          <p:nvPr/>
        </p:nvSpPr>
        <p:spPr>
          <a:xfrm>
            <a:off x="2655509" y="7830318"/>
            <a:ext cx="3263" cy="57099"/>
          </a:xfrm>
          <a:custGeom>
            <a:avLst/>
            <a:gdLst/>
            <a:ahLst/>
            <a:cxnLst/>
            <a:rect l="l" t="t" r="r" b="b"/>
            <a:pathLst>
              <a:path w="3263" h="57099">
                <a:moveTo>
                  <a:pt x="0" y="469"/>
                </a:moveTo>
                <a:lnTo>
                  <a:pt x="0" y="56997"/>
                </a:lnTo>
                <a:lnTo>
                  <a:pt x="3263" y="57099"/>
                </a:lnTo>
                <a:lnTo>
                  <a:pt x="2997" y="0"/>
                </a:lnTo>
                <a:lnTo>
                  <a:pt x="0" y="469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4" name="object 1004"/>
          <p:cNvSpPr/>
          <p:nvPr/>
        </p:nvSpPr>
        <p:spPr>
          <a:xfrm>
            <a:off x="2392305" y="8255170"/>
            <a:ext cx="223697" cy="94437"/>
          </a:xfrm>
          <a:custGeom>
            <a:avLst/>
            <a:gdLst/>
            <a:ahLst/>
            <a:cxnLst/>
            <a:rect l="l" t="t" r="r" b="b"/>
            <a:pathLst>
              <a:path w="223697" h="94437">
                <a:moveTo>
                  <a:pt x="192811" y="469"/>
                </a:moveTo>
                <a:lnTo>
                  <a:pt x="0" y="0"/>
                </a:lnTo>
                <a:lnTo>
                  <a:pt x="647" y="2057"/>
                </a:lnTo>
                <a:lnTo>
                  <a:pt x="6261" y="5143"/>
                </a:lnTo>
                <a:lnTo>
                  <a:pt x="191223" y="5333"/>
                </a:lnTo>
                <a:lnTo>
                  <a:pt x="197586" y="8699"/>
                </a:lnTo>
                <a:lnTo>
                  <a:pt x="206006" y="14973"/>
                </a:lnTo>
                <a:lnTo>
                  <a:pt x="210591" y="24891"/>
                </a:lnTo>
                <a:lnTo>
                  <a:pt x="215455" y="39585"/>
                </a:lnTo>
                <a:lnTo>
                  <a:pt x="215557" y="48298"/>
                </a:lnTo>
                <a:lnTo>
                  <a:pt x="212090" y="57937"/>
                </a:lnTo>
                <a:lnTo>
                  <a:pt x="212369" y="88264"/>
                </a:lnTo>
                <a:lnTo>
                  <a:pt x="217335" y="94437"/>
                </a:lnTo>
                <a:lnTo>
                  <a:pt x="219684" y="83121"/>
                </a:lnTo>
                <a:lnTo>
                  <a:pt x="220243" y="57937"/>
                </a:lnTo>
                <a:lnTo>
                  <a:pt x="223697" y="42964"/>
                </a:lnTo>
                <a:lnTo>
                  <a:pt x="220421" y="26492"/>
                </a:lnTo>
                <a:lnTo>
                  <a:pt x="215747" y="16560"/>
                </a:lnTo>
                <a:lnTo>
                  <a:pt x="205727" y="7111"/>
                </a:lnTo>
                <a:lnTo>
                  <a:pt x="192811" y="469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5" name="object 1005"/>
          <p:cNvSpPr/>
          <p:nvPr/>
        </p:nvSpPr>
        <p:spPr>
          <a:xfrm>
            <a:off x="2234120" y="8254705"/>
            <a:ext cx="159029" cy="96316"/>
          </a:xfrm>
          <a:custGeom>
            <a:avLst/>
            <a:gdLst/>
            <a:ahLst/>
            <a:cxnLst/>
            <a:rect l="l" t="t" r="r" b="b"/>
            <a:pathLst>
              <a:path w="159029" h="96316">
                <a:moveTo>
                  <a:pt x="98272" y="5892"/>
                </a:moveTo>
                <a:lnTo>
                  <a:pt x="116814" y="2705"/>
                </a:lnTo>
                <a:lnTo>
                  <a:pt x="137680" y="12534"/>
                </a:lnTo>
                <a:lnTo>
                  <a:pt x="147612" y="26949"/>
                </a:lnTo>
                <a:lnTo>
                  <a:pt x="149098" y="40144"/>
                </a:lnTo>
                <a:lnTo>
                  <a:pt x="150876" y="44919"/>
                </a:lnTo>
                <a:lnTo>
                  <a:pt x="150876" y="61772"/>
                </a:lnTo>
                <a:lnTo>
                  <a:pt x="147421" y="68224"/>
                </a:lnTo>
                <a:lnTo>
                  <a:pt x="147612" y="93776"/>
                </a:lnTo>
                <a:lnTo>
                  <a:pt x="151168" y="96316"/>
                </a:lnTo>
                <a:lnTo>
                  <a:pt x="153504" y="87134"/>
                </a:lnTo>
                <a:lnTo>
                  <a:pt x="155841" y="85267"/>
                </a:lnTo>
                <a:lnTo>
                  <a:pt x="157251" y="69824"/>
                </a:lnTo>
                <a:lnTo>
                  <a:pt x="159029" y="66725"/>
                </a:lnTo>
                <a:lnTo>
                  <a:pt x="157429" y="28549"/>
                </a:lnTo>
                <a:lnTo>
                  <a:pt x="147510" y="10858"/>
                </a:lnTo>
                <a:lnTo>
                  <a:pt x="131318" y="2616"/>
                </a:lnTo>
                <a:lnTo>
                  <a:pt x="124764" y="1028"/>
                </a:lnTo>
                <a:lnTo>
                  <a:pt x="13004" y="0"/>
                </a:lnTo>
                <a:lnTo>
                  <a:pt x="0" y="6642"/>
                </a:lnTo>
                <a:lnTo>
                  <a:pt x="98272" y="5892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6" name="object 1006"/>
          <p:cNvSpPr/>
          <p:nvPr/>
        </p:nvSpPr>
        <p:spPr>
          <a:xfrm>
            <a:off x="1877962" y="8254803"/>
            <a:ext cx="69367" cy="96215"/>
          </a:xfrm>
          <a:custGeom>
            <a:avLst/>
            <a:gdLst/>
            <a:ahLst/>
            <a:cxnLst/>
            <a:rect l="l" t="t" r="r" b="b"/>
            <a:pathLst>
              <a:path w="69367" h="96215">
                <a:moveTo>
                  <a:pt x="0" y="8127"/>
                </a:moveTo>
                <a:lnTo>
                  <a:pt x="7124" y="7569"/>
                </a:lnTo>
                <a:lnTo>
                  <a:pt x="18440" y="4203"/>
                </a:lnTo>
                <a:lnTo>
                  <a:pt x="28740" y="4203"/>
                </a:lnTo>
                <a:lnTo>
                  <a:pt x="41744" y="7391"/>
                </a:lnTo>
                <a:lnTo>
                  <a:pt x="54762" y="18808"/>
                </a:lnTo>
                <a:lnTo>
                  <a:pt x="58038" y="23583"/>
                </a:lnTo>
                <a:lnTo>
                  <a:pt x="61125" y="39865"/>
                </a:lnTo>
                <a:lnTo>
                  <a:pt x="61213" y="68135"/>
                </a:lnTo>
                <a:lnTo>
                  <a:pt x="59715" y="81241"/>
                </a:lnTo>
                <a:lnTo>
                  <a:pt x="56159" y="86017"/>
                </a:lnTo>
                <a:lnTo>
                  <a:pt x="58038" y="93586"/>
                </a:lnTo>
                <a:lnTo>
                  <a:pt x="61594" y="96215"/>
                </a:lnTo>
                <a:lnTo>
                  <a:pt x="62433" y="90500"/>
                </a:lnTo>
                <a:lnTo>
                  <a:pt x="68059" y="83299"/>
                </a:lnTo>
                <a:lnTo>
                  <a:pt x="69367" y="38366"/>
                </a:lnTo>
                <a:lnTo>
                  <a:pt x="67868" y="28447"/>
                </a:lnTo>
                <a:lnTo>
                  <a:pt x="61506" y="15341"/>
                </a:lnTo>
                <a:lnTo>
                  <a:pt x="48209" y="4203"/>
                </a:lnTo>
                <a:lnTo>
                  <a:pt x="36791" y="927"/>
                </a:lnTo>
                <a:lnTo>
                  <a:pt x="22745" y="0"/>
                </a:lnTo>
                <a:lnTo>
                  <a:pt x="17792" y="368"/>
                </a:lnTo>
                <a:lnTo>
                  <a:pt x="17132" y="1396"/>
                </a:lnTo>
                <a:lnTo>
                  <a:pt x="13017" y="1676"/>
                </a:lnTo>
                <a:lnTo>
                  <a:pt x="7492" y="2984"/>
                </a:lnTo>
                <a:lnTo>
                  <a:pt x="0" y="8127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7" name="object 1007"/>
          <p:cNvSpPr/>
          <p:nvPr/>
        </p:nvSpPr>
        <p:spPr>
          <a:xfrm>
            <a:off x="1668023" y="8255173"/>
            <a:ext cx="214528" cy="5143"/>
          </a:xfrm>
          <a:custGeom>
            <a:avLst/>
            <a:gdLst/>
            <a:ahLst/>
            <a:cxnLst/>
            <a:rect l="l" t="t" r="r" b="b"/>
            <a:pathLst>
              <a:path w="214528" h="5143">
                <a:moveTo>
                  <a:pt x="7112" y="558"/>
                </a:moveTo>
                <a:lnTo>
                  <a:pt x="0" y="2794"/>
                </a:lnTo>
                <a:lnTo>
                  <a:pt x="23964" y="3835"/>
                </a:lnTo>
                <a:lnTo>
                  <a:pt x="208165" y="5143"/>
                </a:lnTo>
                <a:lnTo>
                  <a:pt x="214350" y="1117"/>
                </a:lnTo>
                <a:lnTo>
                  <a:pt x="214528" y="0"/>
                </a:lnTo>
                <a:lnTo>
                  <a:pt x="7112" y="558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8" name="object 1008"/>
          <p:cNvSpPr/>
          <p:nvPr/>
        </p:nvSpPr>
        <p:spPr>
          <a:xfrm>
            <a:off x="1862152" y="8264812"/>
            <a:ext cx="11976" cy="10007"/>
          </a:xfrm>
          <a:custGeom>
            <a:avLst/>
            <a:gdLst/>
            <a:ahLst/>
            <a:cxnLst/>
            <a:rect l="l" t="t" r="r" b="b"/>
            <a:pathLst>
              <a:path w="11976" h="10007">
                <a:moveTo>
                  <a:pt x="3086" y="5333"/>
                </a:moveTo>
                <a:lnTo>
                  <a:pt x="0" y="10007"/>
                </a:lnTo>
                <a:lnTo>
                  <a:pt x="4965" y="7111"/>
                </a:lnTo>
                <a:lnTo>
                  <a:pt x="7670" y="6921"/>
                </a:lnTo>
                <a:lnTo>
                  <a:pt x="11417" y="3454"/>
                </a:lnTo>
                <a:lnTo>
                  <a:pt x="11976" y="0"/>
                </a:lnTo>
                <a:lnTo>
                  <a:pt x="3086" y="5333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9" name="object 1009"/>
          <p:cNvSpPr/>
          <p:nvPr/>
        </p:nvSpPr>
        <p:spPr>
          <a:xfrm>
            <a:off x="1855694" y="8276417"/>
            <a:ext cx="5702" cy="6553"/>
          </a:xfrm>
          <a:custGeom>
            <a:avLst/>
            <a:gdLst/>
            <a:ahLst/>
            <a:cxnLst/>
            <a:rect l="l" t="t" r="r" b="b"/>
            <a:pathLst>
              <a:path w="5702" h="6553">
                <a:moveTo>
                  <a:pt x="3086" y="1866"/>
                </a:moveTo>
                <a:lnTo>
                  <a:pt x="0" y="6553"/>
                </a:lnTo>
                <a:lnTo>
                  <a:pt x="4965" y="3644"/>
                </a:lnTo>
                <a:lnTo>
                  <a:pt x="5702" y="0"/>
                </a:lnTo>
                <a:lnTo>
                  <a:pt x="3086" y="1866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0" name="object 1010"/>
          <p:cNvSpPr/>
          <p:nvPr/>
        </p:nvSpPr>
        <p:spPr>
          <a:xfrm>
            <a:off x="1852499" y="8284555"/>
            <a:ext cx="2349" cy="3289"/>
          </a:xfrm>
          <a:custGeom>
            <a:avLst/>
            <a:gdLst/>
            <a:ahLst/>
            <a:cxnLst/>
            <a:rect l="l" t="t" r="r" b="b"/>
            <a:pathLst>
              <a:path w="2349" h="3289">
                <a:moveTo>
                  <a:pt x="1320" y="381"/>
                </a:moveTo>
                <a:lnTo>
                  <a:pt x="0" y="3289"/>
                </a:lnTo>
                <a:lnTo>
                  <a:pt x="2349" y="0"/>
                </a:lnTo>
                <a:lnTo>
                  <a:pt x="1320" y="381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1" name="object 1011"/>
          <p:cNvSpPr/>
          <p:nvPr/>
        </p:nvSpPr>
        <p:spPr>
          <a:xfrm>
            <a:off x="1627215" y="8259663"/>
            <a:ext cx="37160" cy="37439"/>
          </a:xfrm>
          <a:custGeom>
            <a:avLst/>
            <a:gdLst/>
            <a:ahLst/>
            <a:cxnLst/>
            <a:rect l="l" t="t" r="r" b="b"/>
            <a:pathLst>
              <a:path w="37160" h="37439">
                <a:moveTo>
                  <a:pt x="8420" y="23495"/>
                </a:moveTo>
                <a:lnTo>
                  <a:pt x="23393" y="8610"/>
                </a:lnTo>
                <a:lnTo>
                  <a:pt x="30048" y="4216"/>
                </a:lnTo>
                <a:lnTo>
                  <a:pt x="36969" y="1308"/>
                </a:lnTo>
                <a:lnTo>
                  <a:pt x="37160" y="368"/>
                </a:lnTo>
                <a:lnTo>
                  <a:pt x="34442" y="0"/>
                </a:lnTo>
                <a:lnTo>
                  <a:pt x="24053" y="4673"/>
                </a:lnTo>
                <a:lnTo>
                  <a:pt x="7861" y="19469"/>
                </a:lnTo>
                <a:lnTo>
                  <a:pt x="0" y="33045"/>
                </a:lnTo>
                <a:lnTo>
                  <a:pt x="279" y="37439"/>
                </a:lnTo>
                <a:lnTo>
                  <a:pt x="7391" y="23863"/>
                </a:lnTo>
                <a:lnTo>
                  <a:pt x="8420" y="23495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2" name="object 1012"/>
          <p:cNvSpPr/>
          <p:nvPr/>
        </p:nvSpPr>
        <p:spPr>
          <a:xfrm>
            <a:off x="2201632" y="8330328"/>
            <a:ext cx="130111" cy="38379"/>
          </a:xfrm>
          <a:custGeom>
            <a:avLst/>
            <a:gdLst/>
            <a:ahLst/>
            <a:cxnLst/>
            <a:rect l="l" t="t" r="r" b="b"/>
            <a:pathLst>
              <a:path w="130111" h="38379">
                <a:moveTo>
                  <a:pt x="119811" y="32854"/>
                </a:moveTo>
                <a:lnTo>
                  <a:pt x="95389" y="279"/>
                </a:lnTo>
                <a:lnTo>
                  <a:pt x="0" y="0"/>
                </a:lnTo>
                <a:lnTo>
                  <a:pt x="1968" y="15913"/>
                </a:lnTo>
                <a:lnTo>
                  <a:pt x="97256" y="14693"/>
                </a:lnTo>
                <a:lnTo>
                  <a:pt x="110731" y="34074"/>
                </a:lnTo>
                <a:lnTo>
                  <a:pt x="114846" y="36131"/>
                </a:lnTo>
                <a:lnTo>
                  <a:pt x="130111" y="38379"/>
                </a:lnTo>
                <a:lnTo>
                  <a:pt x="119811" y="32854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3" name="object 1013"/>
          <p:cNvSpPr/>
          <p:nvPr/>
        </p:nvSpPr>
        <p:spPr>
          <a:xfrm>
            <a:off x="2392201" y="8434230"/>
            <a:ext cx="223621" cy="95846"/>
          </a:xfrm>
          <a:custGeom>
            <a:avLst/>
            <a:gdLst/>
            <a:ahLst/>
            <a:cxnLst/>
            <a:rect l="l" t="t" r="r" b="b"/>
            <a:pathLst>
              <a:path w="223621" h="95846">
                <a:moveTo>
                  <a:pt x="292" y="2425"/>
                </a:moveTo>
                <a:lnTo>
                  <a:pt x="7873" y="6731"/>
                </a:lnTo>
                <a:lnTo>
                  <a:pt x="21539" y="5334"/>
                </a:lnTo>
                <a:lnTo>
                  <a:pt x="189636" y="5232"/>
                </a:lnTo>
                <a:lnTo>
                  <a:pt x="204241" y="13385"/>
                </a:lnTo>
                <a:lnTo>
                  <a:pt x="214071" y="32854"/>
                </a:lnTo>
                <a:lnTo>
                  <a:pt x="215658" y="49796"/>
                </a:lnTo>
                <a:lnTo>
                  <a:pt x="212191" y="59436"/>
                </a:lnTo>
                <a:lnTo>
                  <a:pt x="212191" y="88353"/>
                </a:lnTo>
                <a:lnTo>
                  <a:pt x="217525" y="95846"/>
                </a:lnTo>
                <a:lnTo>
                  <a:pt x="217246" y="89014"/>
                </a:lnTo>
                <a:lnTo>
                  <a:pt x="219875" y="84709"/>
                </a:lnTo>
                <a:lnTo>
                  <a:pt x="220344" y="59436"/>
                </a:lnTo>
                <a:lnTo>
                  <a:pt x="223621" y="44272"/>
                </a:lnTo>
                <a:lnTo>
                  <a:pt x="218846" y="23215"/>
                </a:lnTo>
                <a:lnTo>
                  <a:pt x="214160" y="14884"/>
                </a:lnTo>
                <a:lnTo>
                  <a:pt x="204241" y="6921"/>
                </a:lnTo>
                <a:lnTo>
                  <a:pt x="189636" y="368"/>
                </a:lnTo>
                <a:lnTo>
                  <a:pt x="0" y="0"/>
                </a:lnTo>
                <a:lnTo>
                  <a:pt x="292" y="2425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4" name="object 1014"/>
          <p:cNvSpPr/>
          <p:nvPr/>
        </p:nvSpPr>
        <p:spPr>
          <a:xfrm>
            <a:off x="2235807" y="8434604"/>
            <a:ext cx="157340" cy="97053"/>
          </a:xfrm>
          <a:custGeom>
            <a:avLst/>
            <a:gdLst/>
            <a:ahLst/>
            <a:cxnLst/>
            <a:rect l="l" t="t" r="r" b="b"/>
            <a:pathLst>
              <a:path w="157340" h="97053">
                <a:moveTo>
                  <a:pt x="101460" y="4952"/>
                </a:moveTo>
                <a:lnTo>
                  <a:pt x="118313" y="3276"/>
                </a:lnTo>
                <a:lnTo>
                  <a:pt x="136372" y="12814"/>
                </a:lnTo>
                <a:lnTo>
                  <a:pt x="146011" y="27609"/>
                </a:lnTo>
                <a:lnTo>
                  <a:pt x="147408" y="40805"/>
                </a:lnTo>
                <a:lnTo>
                  <a:pt x="149199" y="45580"/>
                </a:lnTo>
                <a:lnTo>
                  <a:pt x="149199" y="62522"/>
                </a:lnTo>
                <a:lnTo>
                  <a:pt x="145732" y="68884"/>
                </a:lnTo>
                <a:lnTo>
                  <a:pt x="145922" y="94437"/>
                </a:lnTo>
                <a:lnTo>
                  <a:pt x="149478" y="97053"/>
                </a:lnTo>
                <a:lnTo>
                  <a:pt x="150787" y="88442"/>
                </a:lnTo>
                <a:lnTo>
                  <a:pt x="154254" y="85737"/>
                </a:lnTo>
                <a:lnTo>
                  <a:pt x="155562" y="68795"/>
                </a:lnTo>
                <a:lnTo>
                  <a:pt x="157340" y="65697"/>
                </a:lnTo>
                <a:lnTo>
                  <a:pt x="155651" y="29286"/>
                </a:lnTo>
                <a:lnTo>
                  <a:pt x="147700" y="14503"/>
                </a:lnTo>
                <a:lnTo>
                  <a:pt x="144322" y="9728"/>
                </a:lnTo>
                <a:lnTo>
                  <a:pt x="128041" y="1587"/>
                </a:lnTo>
                <a:lnTo>
                  <a:pt x="113245" y="0"/>
                </a:lnTo>
                <a:lnTo>
                  <a:pt x="9728" y="749"/>
                </a:lnTo>
                <a:lnTo>
                  <a:pt x="0" y="5613"/>
                </a:lnTo>
                <a:lnTo>
                  <a:pt x="101460" y="4952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5" name="object 1015"/>
          <p:cNvSpPr/>
          <p:nvPr/>
        </p:nvSpPr>
        <p:spPr>
          <a:xfrm>
            <a:off x="1871318" y="8433662"/>
            <a:ext cx="76009" cy="97904"/>
          </a:xfrm>
          <a:custGeom>
            <a:avLst/>
            <a:gdLst/>
            <a:ahLst/>
            <a:cxnLst/>
            <a:rect l="l" t="t" r="r" b="b"/>
            <a:pathLst>
              <a:path w="76009" h="97904">
                <a:moveTo>
                  <a:pt x="0" y="13385"/>
                </a:moveTo>
                <a:lnTo>
                  <a:pt x="3365" y="13487"/>
                </a:lnTo>
                <a:lnTo>
                  <a:pt x="10490" y="9169"/>
                </a:lnTo>
                <a:lnTo>
                  <a:pt x="30429" y="4216"/>
                </a:lnTo>
                <a:lnTo>
                  <a:pt x="38569" y="5905"/>
                </a:lnTo>
                <a:lnTo>
                  <a:pt x="49987" y="9080"/>
                </a:lnTo>
                <a:lnTo>
                  <a:pt x="62991" y="22097"/>
                </a:lnTo>
                <a:lnTo>
                  <a:pt x="67957" y="40157"/>
                </a:lnTo>
                <a:lnTo>
                  <a:pt x="67868" y="68237"/>
                </a:lnTo>
                <a:lnTo>
                  <a:pt x="66370" y="81343"/>
                </a:lnTo>
                <a:lnTo>
                  <a:pt x="62522" y="88645"/>
                </a:lnTo>
                <a:lnTo>
                  <a:pt x="65989" y="95757"/>
                </a:lnTo>
                <a:lnTo>
                  <a:pt x="68237" y="97904"/>
                </a:lnTo>
                <a:lnTo>
                  <a:pt x="69545" y="90982"/>
                </a:lnTo>
                <a:lnTo>
                  <a:pt x="73761" y="85267"/>
                </a:lnTo>
                <a:lnTo>
                  <a:pt x="76009" y="40068"/>
                </a:lnTo>
                <a:lnTo>
                  <a:pt x="74510" y="30137"/>
                </a:lnTo>
                <a:lnTo>
                  <a:pt x="68046" y="17043"/>
                </a:lnTo>
                <a:lnTo>
                  <a:pt x="56540" y="5803"/>
                </a:lnTo>
                <a:lnTo>
                  <a:pt x="35953" y="0"/>
                </a:lnTo>
                <a:lnTo>
                  <a:pt x="29298" y="749"/>
                </a:lnTo>
                <a:lnTo>
                  <a:pt x="22847" y="1689"/>
                </a:lnTo>
                <a:lnTo>
                  <a:pt x="7213" y="7492"/>
                </a:lnTo>
                <a:lnTo>
                  <a:pt x="0" y="13385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6" name="object 1016"/>
          <p:cNvSpPr/>
          <p:nvPr/>
        </p:nvSpPr>
        <p:spPr>
          <a:xfrm>
            <a:off x="1669619" y="8435624"/>
            <a:ext cx="212940" cy="3759"/>
          </a:xfrm>
          <a:custGeom>
            <a:avLst/>
            <a:gdLst/>
            <a:ahLst/>
            <a:cxnLst/>
            <a:rect l="l" t="t" r="r" b="b"/>
            <a:pathLst>
              <a:path w="212940" h="3759">
                <a:moveTo>
                  <a:pt x="749" y="850"/>
                </a:moveTo>
                <a:lnTo>
                  <a:pt x="0" y="1689"/>
                </a:lnTo>
                <a:lnTo>
                  <a:pt x="15811" y="2260"/>
                </a:lnTo>
                <a:lnTo>
                  <a:pt x="206755" y="3759"/>
                </a:lnTo>
                <a:lnTo>
                  <a:pt x="212648" y="1028"/>
                </a:lnTo>
                <a:lnTo>
                  <a:pt x="212940" y="0"/>
                </a:lnTo>
                <a:lnTo>
                  <a:pt x="749" y="850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7" name="object 1017"/>
          <p:cNvSpPr/>
          <p:nvPr/>
        </p:nvSpPr>
        <p:spPr>
          <a:xfrm>
            <a:off x="1858399" y="8447049"/>
            <a:ext cx="12915" cy="12636"/>
          </a:xfrm>
          <a:custGeom>
            <a:avLst/>
            <a:gdLst/>
            <a:ahLst/>
            <a:cxnLst/>
            <a:rect l="l" t="t" r="r" b="b"/>
            <a:pathLst>
              <a:path w="12915" h="12636">
                <a:moveTo>
                  <a:pt x="10210" y="558"/>
                </a:moveTo>
                <a:lnTo>
                  <a:pt x="2819" y="7772"/>
                </a:lnTo>
                <a:lnTo>
                  <a:pt x="0" y="12636"/>
                </a:lnTo>
                <a:lnTo>
                  <a:pt x="6934" y="7010"/>
                </a:lnTo>
                <a:lnTo>
                  <a:pt x="12915" y="0"/>
                </a:lnTo>
                <a:lnTo>
                  <a:pt x="10210" y="558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8" name="object 1018"/>
          <p:cNvSpPr/>
          <p:nvPr/>
        </p:nvSpPr>
        <p:spPr>
          <a:xfrm>
            <a:off x="1854001" y="8462215"/>
            <a:ext cx="2616" cy="2794"/>
          </a:xfrm>
          <a:custGeom>
            <a:avLst/>
            <a:gdLst/>
            <a:ahLst/>
            <a:cxnLst/>
            <a:rect l="l" t="t" r="r" b="b"/>
            <a:pathLst>
              <a:path w="2616" h="2794">
                <a:moveTo>
                  <a:pt x="1498" y="0"/>
                </a:moveTo>
                <a:lnTo>
                  <a:pt x="0" y="2794"/>
                </a:lnTo>
                <a:lnTo>
                  <a:pt x="2616" y="1117"/>
                </a:lnTo>
                <a:lnTo>
                  <a:pt x="1498" y="0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9" name="object 1019"/>
          <p:cNvSpPr/>
          <p:nvPr/>
        </p:nvSpPr>
        <p:spPr>
          <a:xfrm>
            <a:off x="2201918" y="8510696"/>
            <a:ext cx="128143" cy="37071"/>
          </a:xfrm>
          <a:custGeom>
            <a:avLst/>
            <a:gdLst/>
            <a:ahLst/>
            <a:cxnLst/>
            <a:rect l="l" t="t" r="r" b="b"/>
            <a:pathLst>
              <a:path w="128143" h="37071">
                <a:moveTo>
                  <a:pt x="0" y="0"/>
                </a:moveTo>
                <a:lnTo>
                  <a:pt x="1689" y="14503"/>
                </a:lnTo>
                <a:lnTo>
                  <a:pt x="96964" y="14884"/>
                </a:lnTo>
                <a:lnTo>
                  <a:pt x="105117" y="26301"/>
                </a:lnTo>
                <a:lnTo>
                  <a:pt x="113626" y="35940"/>
                </a:lnTo>
                <a:lnTo>
                  <a:pt x="128142" y="37071"/>
                </a:lnTo>
                <a:lnTo>
                  <a:pt x="114757" y="27990"/>
                </a:lnTo>
                <a:lnTo>
                  <a:pt x="100152" y="6832"/>
                </a:lnTo>
                <a:lnTo>
                  <a:pt x="95376" y="279"/>
                </a:lnTo>
                <a:lnTo>
                  <a:pt x="0" y="0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0" name="object 1020"/>
          <p:cNvSpPr/>
          <p:nvPr/>
        </p:nvSpPr>
        <p:spPr>
          <a:xfrm>
            <a:off x="2392305" y="8614684"/>
            <a:ext cx="223697" cy="94348"/>
          </a:xfrm>
          <a:custGeom>
            <a:avLst/>
            <a:gdLst/>
            <a:ahLst/>
            <a:cxnLst/>
            <a:rect l="l" t="t" r="r" b="b"/>
            <a:pathLst>
              <a:path w="223697" h="94348">
                <a:moveTo>
                  <a:pt x="220522" y="83121"/>
                </a:moveTo>
                <a:lnTo>
                  <a:pt x="220243" y="57937"/>
                </a:lnTo>
                <a:lnTo>
                  <a:pt x="223697" y="42964"/>
                </a:lnTo>
                <a:lnTo>
                  <a:pt x="220421" y="26492"/>
                </a:lnTo>
                <a:lnTo>
                  <a:pt x="215747" y="16573"/>
                </a:lnTo>
                <a:lnTo>
                  <a:pt x="205727" y="7023"/>
                </a:lnTo>
                <a:lnTo>
                  <a:pt x="192811" y="469"/>
                </a:lnTo>
                <a:lnTo>
                  <a:pt x="0" y="0"/>
                </a:lnTo>
                <a:lnTo>
                  <a:pt x="647" y="2057"/>
                </a:lnTo>
                <a:lnTo>
                  <a:pt x="6261" y="5156"/>
                </a:lnTo>
                <a:lnTo>
                  <a:pt x="191223" y="5333"/>
                </a:lnTo>
                <a:lnTo>
                  <a:pt x="197586" y="8712"/>
                </a:lnTo>
                <a:lnTo>
                  <a:pt x="206006" y="14973"/>
                </a:lnTo>
                <a:lnTo>
                  <a:pt x="210591" y="24904"/>
                </a:lnTo>
                <a:lnTo>
                  <a:pt x="215455" y="39598"/>
                </a:lnTo>
                <a:lnTo>
                  <a:pt x="215557" y="48298"/>
                </a:lnTo>
                <a:lnTo>
                  <a:pt x="212090" y="57937"/>
                </a:lnTo>
                <a:lnTo>
                  <a:pt x="212369" y="88264"/>
                </a:lnTo>
                <a:lnTo>
                  <a:pt x="217335" y="94348"/>
                </a:lnTo>
                <a:lnTo>
                  <a:pt x="218643" y="85458"/>
                </a:lnTo>
                <a:lnTo>
                  <a:pt x="220522" y="83121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1" name="object 1021"/>
          <p:cNvSpPr/>
          <p:nvPr/>
        </p:nvSpPr>
        <p:spPr>
          <a:xfrm>
            <a:off x="2234120" y="8615252"/>
            <a:ext cx="159029" cy="95465"/>
          </a:xfrm>
          <a:custGeom>
            <a:avLst/>
            <a:gdLst/>
            <a:ahLst/>
            <a:cxnLst/>
            <a:rect l="l" t="t" r="r" b="b"/>
            <a:pathLst>
              <a:path w="159029" h="95465">
                <a:moveTo>
                  <a:pt x="0" y="5613"/>
                </a:moveTo>
                <a:lnTo>
                  <a:pt x="98272" y="4864"/>
                </a:lnTo>
                <a:lnTo>
                  <a:pt x="106426" y="3276"/>
                </a:lnTo>
                <a:lnTo>
                  <a:pt x="121589" y="3174"/>
                </a:lnTo>
                <a:lnTo>
                  <a:pt x="137680" y="11506"/>
                </a:lnTo>
                <a:lnTo>
                  <a:pt x="147612" y="25920"/>
                </a:lnTo>
                <a:lnTo>
                  <a:pt x="149098" y="39115"/>
                </a:lnTo>
                <a:lnTo>
                  <a:pt x="150876" y="43891"/>
                </a:lnTo>
                <a:lnTo>
                  <a:pt x="150876" y="60744"/>
                </a:lnTo>
                <a:lnTo>
                  <a:pt x="147320" y="68795"/>
                </a:lnTo>
                <a:lnTo>
                  <a:pt x="147612" y="92659"/>
                </a:lnTo>
                <a:lnTo>
                  <a:pt x="150977" y="95465"/>
                </a:lnTo>
                <a:lnTo>
                  <a:pt x="153504" y="86105"/>
                </a:lnTo>
                <a:lnTo>
                  <a:pt x="155740" y="84137"/>
                </a:lnTo>
                <a:lnTo>
                  <a:pt x="157251" y="68694"/>
                </a:lnTo>
                <a:lnTo>
                  <a:pt x="159029" y="65697"/>
                </a:lnTo>
                <a:lnTo>
                  <a:pt x="158927" y="45478"/>
                </a:lnTo>
                <a:lnTo>
                  <a:pt x="157340" y="29197"/>
                </a:lnTo>
                <a:lnTo>
                  <a:pt x="147510" y="9829"/>
                </a:lnTo>
                <a:lnTo>
                  <a:pt x="131318" y="1587"/>
                </a:lnTo>
                <a:lnTo>
                  <a:pt x="124764" y="0"/>
                </a:lnTo>
                <a:lnTo>
                  <a:pt x="9829" y="647"/>
                </a:lnTo>
                <a:lnTo>
                  <a:pt x="0" y="5613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2" name="object 1022"/>
          <p:cNvSpPr/>
          <p:nvPr/>
        </p:nvSpPr>
        <p:spPr>
          <a:xfrm>
            <a:off x="1877874" y="8614308"/>
            <a:ext cx="69456" cy="96126"/>
          </a:xfrm>
          <a:custGeom>
            <a:avLst/>
            <a:gdLst/>
            <a:ahLst/>
            <a:cxnLst/>
            <a:rect l="l" t="t" r="r" b="b"/>
            <a:pathLst>
              <a:path w="69456" h="96126">
                <a:moveTo>
                  <a:pt x="10769" y="6184"/>
                </a:moveTo>
                <a:lnTo>
                  <a:pt x="18529" y="4216"/>
                </a:lnTo>
                <a:lnTo>
                  <a:pt x="28828" y="4216"/>
                </a:lnTo>
                <a:lnTo>
                  <a:pt x="41833" y="7404"/>
                </a:lnTo>
                <a:lnTo>
                  <a:pt x="54851" y="18719"/>
                </a:lnTo>
                <a:lnTo>
                  <a:pt x="58127" y="23596"/>
                </a:lnTo>
                <a:lnTo>
                  <a:pt x="61213" y="39877"/>
                </a:lnTo>
                <a:lnTo>
                  <a:pt x="61302" y="68148"/>
                </a:lnTo>
                <a:lnTo>
                  <a:pt x="59804" y="81254"/>
                </a:lnTo>
                <a:lnTo>
                  <a:pt x="56248" y="86017"/>
                </a:lnTo>
                <a:lnTo>
                  <a:pt x="58127" y="93598"/>
                </a:lnTo>
                <a:lnTo>
                  <a:pt x="61594" y="96126"/>
                </a:lnTo>
                <a:lnTo>
                  <a:pt x="63842" y="90144"/>
                </a:lnTo>
                <a:lnTo>
                  <a:pt x="68148" y="83311"/>
                </a:lnTo>
                <a:lnTo>
                  <a:pt x="69456" y="38379"/>
                </a:lnTo>
                <a:lnTo>
                  <a:pt x="67957" y="28460"/>
                </a:lnTo>
                <a:lnTo>
                  <a:pt x="61594" y="15354"/>
                </a:lnTo>
                <a:lnTo>
                  <a:pt x="48298" y="4216"/>
                </a:lnTo>
                <a:lnTo>
                  <a:pt x="36880" y="939"/>
                </a:lnTo>
                <a:lnTo>
                  <a:pt x="22834" y="0"/>
                </a:lnTo>
                <a:lnTo>
                  <a:pt x="17881" y="380"/>
                </a:lnTo>
                <a:lnTo>
                  <a:pt x="17221" y="1409"/>
                </a:lnTo>
                <a:lnTo>
                  <a:pt x="13106" y="1689"/>
                </a:lnTo>
                <a:lnTo>
                  <a:pt x="4406" y="4686"/>
                </a:lnTo>
                <a:lnTo>
                  <a:pt x="0" y="8420"/>
                </a:lnTo>
                <a:lnTo>
                  <a:pt x="10769" y="6184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3" name="object 1023"/>
          <p:cNvSpPr/>
          <p:nvPr/>
        </p:nvSpPr>
        <p:spPr>
          <a:xfrm>
            <a:off x="1627027" y="8614691"/>
            <a:ext cx="255435" cy="41833"/>
          </a:xfrm>
          <a:custGeom>
            <a:avLst/>
            <a:gdLst/>
            <a:ahLst/>
            <a:cxnLst/>
            <a:rect l="l" t="t" r="r" b="b"/>
            <a:pathLst>
              <a:path w="255435" h="41833">
                <a:moveTo>
                  <a:pt x="8610" y="27978"/>
                </a:moveTo>
                <a:lnTo>
                  <a:pt x="23583" y="13004"/>
                </a:lnTo>
                <a:lnTo>
                  <a:pt x="30225" y="8699"/>
                </a:lnTo>
                <a:lnTo>
                  <a:pt x="41554" y="3733"/>
                </a:lnTo>
                <a:lnTo>
                  <a:pt x="249161" y="5143"/>
                </a:lnTo>
                <a:lnTo>
                  <a:pt x="255435" y="1117"/>
                </a:lnTo>
                <a:lnTo>
                  <a:pt x="255435" y="0"/>
                </a:lnTo>
                <a:lnTo>
                  <a:pt x="40995" y="1206"/>
                </a:lnTo>
                <a:lnTo>
                  <a:pt x="24244" y="9169"/>
                </a:lnTo>
                <a:lnTo>
                  <a:pt x="8051" y="23952"/>
                </a:lnTo>
                <a:lnTo>
                  <a:pt x="0" y="39027"/>
                </a:lnTo>
                <a:lnTo>
                  <a:pt x="381" y="41833"/>
                </a:lnTo>
                <a:lnTo>
                  <a:pt x="3175" y="38557"/>
                </a:lnTo>
                <a:lnTo>
                  <a:pt x="7581" y="28359"/>
                </a:lnTo>
                <a:lnTo>
                  <a:pt x="8610" y="27978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4" name="object 1024"/>
          <p:cNvSpPr/>
          <p:nvPr/>
        </p:nvSpPr>
        <p:spPr>
          <a:xfrm>
            <a:off x="1869737" y="8622739"/>
            <a:ext cx="8140" cy="5334"/>
          </a:xfrm>
          <a:custGeom>
            <a:avLst/>
            <a:gdLst/>
            <a:ahLst/>
            <a:cxnLst/>
            <a:rect l="l" t="t" r="r" b="b"/>
            <a:pathLst>
              <a:path w="8140" h="5333">
                <a:moveTo>
                  <a:pt x="5422" y="558"/>
                </a:moveTo>
                <a:lnTo>
                  <a:pt x="0" y="4495"/>
                </a:lnTo>
                <a:lnTo>
                  <a:pt x="3276" y="5334"/>
                </a:lnTo>
                <a:lnTo>
                  <a:pt x="7099" y="3467"/>
                </a:lnTo>
                <a:lnTo>
                  <a:pt x="8140" y="0"/>
                </a:lnTo>
                <a:lnTo>
                  <a:pt x="5422" y="558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5" name="object 1025"/>
          <p:cNvSpPr/>
          <p:nvPr/>
        </p:nvSpPr>
        <p:spPr>
          <a:xfrm>
            <a:off x="1856718" y="8636866"/>
            <a:ext cx="4495" cy="4965"/>
          </a:xfrm>
          <a:custGeom>
            <a:avLst/>
            <a:gdLst/>
            <a:ahLst/>
            <a:cxnLst/>
            <a:rect l="l" t="t" r="r" b="b"/>
            <a:pathLst>
              <a:path w="4495" h="4965">
                <a:moveTo>
                  <a:pt x="2908" y="0"/>
                </a:moveTo>
                <a:lnTo>
                  <a:pt x="0" y="4965"/>
                </a:lnTo>
                <a:lnTo>
                  <a:pt x="4495" y="1600"/>
                </a:lnTo>
                <a:lnTo>
                  <a:pt x="2908" y="0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6" name="object 1026"/>
          <p:cNvSpPr/>
          <p:nvPr/>
        </p:nvSpPr>
        <p:spPr>
          <a:xfrm>
            <a:off x="1852413" y="8644174"/>
            <a:ext cx="2527" cy="3086"/>
          </a:xfrm>
          <a:custGeom>
            <a:avLst/>
            <a:gdLst/>
            <a:ahLst/>
            <a:cxnLst/>
            <a:rect l="l" t="t" r="r" b="b"/>
            <a:pathLst>
              <a:path w="2527" h="3086">
                <a:moveTo>
                  <a:pt x="1498" y="177"/>
                </a:moveTo>
                <a:lnTo>
                  <a:pt x="0" y="3086"/>
                </a:lnTo>
                <a:lnTo>
                  <a:pt x="2527" y="0"/>
                </a:lnTo>
                <a:lnTo>
                  <a:pt x="1498" y="177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7" name="object 1027"/>
          <p:cNvSpPr/>
          <p:nvPr/>
        </p:nvSpPr>
        <p:spPr>
          <a:xfrm>
            <a:off x="2201924" y="8690038"/>
            <a:ext cx="129819" cy="38188"/>
          </a:xfrm>
          <a:custGeom>
            <a:avLst/>
            <a:gdLst/>
            <a:ahLst/>
            <a:cxnLst/>
            <a:rect l="l" t="t" r="r" b="b"/>
            <a:pathLst>
              <a:path w="129819" h="38188">
                <a:moveTo>
                  <a:pt x="119519" y="32664"/>
                </a:moveTo>
                <a:lnTo>
                  <a:pt x="95097" y="88"/>
                </a:lnTo>
                <a:lnTo>
                  <a:pt x="3454" y="0"/>
                </a:lnTo>
                <a:lnTo>
                  <a:pt x="0" y="1219"/>
                </a:lnTo>
                <a:lnTo>
                  <a:pt x="1676" y="15722"/>
                </a:lnTo>
                <a:lnTo>
                  <a:pt x="96964" y="14503"/>
                </a:lnTo>
                <a:lnTo>
                  <a:pt x="110439" y="33782"/>
                </a:lnTo>
                <a:lnTo>
                  <a:pt x="114554" y="35852"/>
                </a:lnTo>
                <a:lnTo>
                  <a:pt x="129819" y="38188"/>
                </a:lnTo>
                <a:lnTo>
                  <a:pt x="119519" y="32664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8" name="object 1028"/>
          <p:cNvSpPr/>
          <p:nvPr/>
        </p:nvSpPr>
        <p:spPr>
          <a:xfrm>
            <a:off x="2392302" y="8794116"/>
            <a:ext cx="223520" cy="95478"/>
          </a:xfrm>
          <a:custGeom>
            <a:avLst/>
            <a:gdLst/>
            <a:ahLst/>
            <a:cxnLst/>
            <a:rect l="l" t="t" r="r" b="b"/>
            <a:pathLst>
              <a:path w="223519" h="95478">
                <a:moveTo>
                  <a:pt x="18161" y="88"/>
                </a:moveTo>
                <a:lnTo>
                  <a:pt x="0" y="1028"/>
                </a:lnTo>
                <a:lnTo>
                  <a:pt x="7772" y="6362"/>
                </a:lnTo>
                <a:lnTo>
                  <a:pt x="73482" y="4965"/>
                </a:lnTo>
                <a:lnTo>
                  <a:pt x="189534" y="4864"/>
                </a:lnTo>
                <a:lnTo>
                  <a:pt x="204139" y="13017"/>
                </a:lnTo>
                <a:lnTo>
                  <a:pt x="213969" y="32486"/>
                </a:lnTo>
                <a:lnTo>
                  <a:pt x="215557" y="49415"/>
                </a:lnTo>
                <a:lnTo>
                  <a:pt x="212090" y="59067"/>
                </a:lnTo>
                <a:lnTo>
                  <a:pt x="212090" y="87985"/>
                </a:lnTo>
                <a:lnTo>
                  <a:pt x="217424" y="95478"/>
                </a:lnTo>
                <a:lnTo>
                  <a:pt x="217144" y="88645"/>
                </a:lnTo>
                <a:lnTo>
                  <a:pt x="219773" y="84340"/>
                </a:lnTo>
                <a:lnTo>
                  <a:pt x="220243" y="59067"/>
                </a:lnTo>
                <a:lnTo>
                  <a:pt x="223520" y="43802"/>
                </a:lnTo>
                <a:lnTo>
                  <a:pt x="218744" y="22847"/>
                </a:lnTo>
                <a:lnTo>
                  <a:pt x="214058" y="14503"/>
                </a:lnTo>
                <a:lnTo>
                  <a:pt x="204139" y="6553"/>
                </a:lnTo>
                <a:lnTo>
                  <a:pt x="189534" y="0"/>
                </a:lnTo>
                <a:lnTo>
                  <a:pt x="18161" y="88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9" name="object 1029"/>
          <p:cNvSpPr/>
          <p:nvPr/>
        </p:nvSpPr>
        <p:spPr>
          <a:xfrm>
            <a:off x="2235807" y="8794122"/>
            <a:ext cx="157340" cy="96964"/>
          </a:xfrm>
          <a:custGeom>
            <a:avLst/>
            <a:gdLst/>
            <a:ahLst/>
            <a:cxnLst/>
            <a:rect l="l" t="t" r="r" b="b"/>
            <a:pathLst>
              <a:path w="157340" h="96964">
                <a:moveTo>
                  <a:pt x="101460" y="4952"/>
                </a:moveTo>
                <a:lnTo>
                  <a:pt x="118313" y="3276"/>
                </a:lnTo>
                <a:lnTo>
                  <a:pt x="136372" y="12814"/>
                </a:lnTo>
                <a:lnTo>
                  <a:pt x="146011" y="27609"/>
                </a:lnTo>
                <a:lnTo>
                  <a:pt x="147408" y="40805"/>
                </a:lnTo>
                <a:lnTo>
                  <a:pt x="149199" y="45580"/>
                </a:lnTo>
                <a:lnTo>
                  <a:pt x="149199" y="62522"/>
                </a:lnTo>
                <a:lnTo>
                  <a:pt x="145732" y="68884"/>
                </a:lnTo>
                <a:lnTo>
                  <a:pt x="145922" y="94437"/>
                </a:lnTo>
                <a:lnTo>
                  <a:pt x="149478" y="96964"/>
                </a:lnTo>
                <a:lnTo>
                  <a:pt x="150787" y="88353"/>
                </a:lnTo>
                <a:lnTo>
                  <a:pt x="154254" y="85737"/>
                </a:lnTo>
                <a:lnTo>
                  <a:pt x="155562" y="68795"/>
                </a:lnTo>
                <a:lnTo>
                  <a:pt x="157340" y="65697"/>
                </a:lnTo>
                <a:lnTo>
                  <a:pt x="155651" y="29298"/>
                </a:lnTo>
                <a:lnTo>
                  <a:pt x="147700" y="14503"/>
                </a:lnTo>
                <a:lnTo>
                  <a:pt x="144322" y="9728"/>
                </a:lnTo>
                <a:lnTo>
                  <a:pt x="128041" y="1587"/>
                </a:lnTo>
                <a:lnTo>
                  <a:pt x="113245" y="0"/>
                </a:lnTo>
                <a:lnTo>
                  <a:pt x="9728" y="736"/>
                </a:lnTo>
                <a:lnTo>
                  <a:pt x="0" y="5613"/>
                </a:lnTo>
                <a:lnTo>
                  <a:pt x="101460" y="4952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0" name="object 1030"/>
          <p:cNvSpPr/>
          <p:nvPr/>
        </p:nvSpPr>
        <p:spPr>
          <a:xfrm>
            <a:off x="1858402" y="8793182"/>
            <a:ext cx="88925" cy="97904"/>
          </a:xfrm>
          <a:custGeom>
            <a:avLst/>
            <a:gdLst/>
            <a:ahLst/>
            <a:cxnLst/>
            <a:rect l="l" t="t" r="r" b="b"/>
            <a:pathLst>
              <a:path w="88925" h="97904">
                <a:moveTo>
                  <a:pt x="15265" y="10769"/>
                </a:moveTo>
                <a:lnTo>
                  <a:pt x="2806" y="21145"/>
                </a:lnTo>
                <a:lnTo>
                  <a:pt x="0" y="26022"/>
                </a:lnTo>
                <a:lnTo>
                  <a:pt x="6934" y="20408"/>
                </a:lnTo>
                <a:lnTo>
                  <a:pt x="10388" y="17132"/>
                </a:lnTo>
                <a:lnTo>
                  <a:pt x="12915" y="16941"/>
                </a:lnTo>
                <a:lnTo>
                  <a:pt x="16662" y="13474"/>
                </a:lnTo>
                <a:lnTo>
                  <a:pt x="23304" y="9080"/>
                </a:lnTo>
                <a:lnTo>
                  <a:pt x="43345" y="4216"/>
                </a:lnTo>
                <a:lnTo>
                  <a:pt x="62903" y="9080"/>
                </a:lnTo>
                <a:lnTo>
                  <a:pt x="75907" y="22085"/>
                </a:lnTo>
                <a:lnTo>
                  <a:pt x="80873" y="40157"/>
                </a:lnTo>
                <a:lnTo>
                  <a:pt x="80784" y="68237"/>
                </a:lnTo>
                <a:lnTo>
                  <a:pt x="79286" y="81330"/>
                </a:lnTo>
                <a:lnTo>
                  <a:pt x="75437" y="88633"/>
                </a:lnTo>
                <a:lnTo>
                  <a:pt x="78905" y="95745"/>
                </a:lnTo>
                <a:lnTo>
                  <a:pt x="81152" y="97904"/>
                </a:lnTo>
                <a:lnTo>
                  <a:pt x="82461" y="90982"/>
                </a:lnTo>
                <a:lnTo>
                  <a:pt x="86677" y="85178"/>
                </a:lnTo>
                <a:lnTo>
                  <a:pt x="88925" y="40055"/>
                </a:lnTo>
                <a:lnTo>
                  <a:pt x="87426" y="30137"/>
                </a:lnTo>
                <a:lnTo>
                  <a:pt x="80962" y="17030"/>
                </a:lnTo>
                <a:lnTo>
                  <a:pt x="69456" y="5803"/>
                </a:lnTo>
                <a:lnTo>
                  <a:pt x="48869" y="0"/>
                </a:lnTo>
                <a:lnTo>
                  <a:pt x="42214" y="749"/>
                </a:lnTo>
                <a:lnTo>
                  <a:pt x="35763" y="1689"/>
                </a:lnTo>
                <a:lnTo>
                  <a:pt x="30327" y="3086"/>
                </a:lnTo>
                <a:lnTo>
                  <a:pt x="15265" y="10769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1" name="object 1031"/>
          <p:cNvSpPr/>
          <p:nvPr/>
        </p:nvSpPr>
        <p:spPr>
          <a:xfrm>
            <a:off x="1854001" y="8821734"/>
            <a:ext cx="2616" cy="2806"/>
          </a:xfrm>
          <a:custGeom>
            <a:avLst/>
            <a:gdLst/>
            <a:ahLst/>
            <a:cxnLst/>
            <a:rect l="l" t="t" r="r" b="b"/>
            <a:pathLst>
              <a:path w="2616" h="2806">
                <a:moveTo>
                  <a:pt x="1498" y="0"/>
                </a:moveTo>
                <a:lnTo>
                  <a:pt x="0" y="2806"/>
                </a:lnTo>
                <a:lnTo>
                  <a:pt x="2616" y="1117"/>
                </a:lnTo>
                <a:lnTo>
                  <a:pt x="1498" y="0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2" name="object 1032"/>
          <p:cNvSpPr/>
          <p:nvPr/>
        </p:nvSpPr>
        <p:spPr>
          <a:xfrm>
            <a:off x="2201923" y="8870121"/>
            <a:ext cx="127850" cy="37439"/>
          </a:xfrm>
          <a:custGeom>
            <a:avLst/>
            <a:gdLst/>
            <a:ahLst/>
            <a:cxnLst/>
            <a:rect l="l" t="t" r="r" b="b"/>
            <a:pathLst>
              <a:path w="127850" h="37439">
                <a:moveTo>
                  <a:pt x="0" y="0"/>
                </a:moveTo>
                <a:lnTo>
                  <a:pt x="1676" y="14604"/>
                </a:lnTo>
                <a:lnTo>
                  <a:pt x="96964" y="14973"/>
                </a:lnTo>
                <a:lnTo>
                  <a:pt x="112318" y="35661"/>
                </a:lnTo>
                <a:lnTo>
                  <a:pt x="127850" y="37439"/>
                </a:lnTo>
                <a:lnTo>
                  <a:pt x="114846" y="27990"/>
                </a:lnTo>
                <a:lnTo>
                  <a:pt x="100241" y="6832"/>
                </a:lnTo>
                <a:lnTo>
                  <a:pt x="95084" y="558"/>
                </a:lnTo>
                <a:lnTo>
                  <a:pt x="0" y="0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3" name="object 1033"/>
          <p:cNvSpPr/>
          <p:nvPr/>
        </p:nvSpPr>
        <p:spPr>
          <a:xfrm>
            <a:off x="2392305" y="8974108"/>
            <a:ext cx="223697" cy="95948"/>
          </a:xfrm>
          <a:custGeom>
            <a:avLst/>
            <a:gdLst/>
            <a:ahLst/>
            <a:cxnLst/>
            <a:rect l="l" t="t" r="r" b="b"/>
            <a:pathLst>
              <a:path w="223697" h="95948">
                <a:moveTo>
                  <a:pt x="647" y="2158"/>
                </a:moveTo>
                <a:lnTo>
                  <a:pt x="6172" y="5333"/>
                </a:lnTo>
                <a:lnTo>
                  <a:pt x="191223" y="5435"/>
                </a:lnTo>
                <a:lnTo>
                  <a:pt x="197586" y="8712"/>
                </a:lnTo>
                <a:lnTo>
                  <a:pt x="206006" y="15074"/>
                </a:lnTo>
                <a:lnTo>
                  <a:pt x="210591" y="24993"/>
                </a:lnTo>
                <a:lnTo>
                  <a:pt x="215455" y="39687"/>
                </a:lnTo>
                <a:lnTo>
                  <a:pt x="215557" y="48386"/>
                </a:lnTo>
                <a:lnTo>
                  <a:pt x="212090" y="58038"/>
                </a:lnTo>
                <a:lnTo>
                  <a:pt x="212369" y="88366"/>
                </a:lnTo>
                <a:lnTo>
                  <a:pt x="217424" y="95948"/>
                </a:lnTo>
                <a:lnTo>
                  <a:pt x="218643" y="85547"/>
                </a:lnTo>
                <a:lnTo>
                  <a:pt x="220522" y="83210"/>
                </a:lnTo>
                <a:lnTo>
                  <a:pt x="220243" y="57937"/>
                </a:lnTo>
                <a:lnTo>
                  <a:pt x="223697" y="43052"/>
                </a:lnTo>
                <a:lnTo>
                  <a:pt x="220421" y="26581"/>
                </a:lnTo>
                <a:lnTo>
                  <a:pt x="215734" y="16662"/>
                </a:lnTo>
                <a:lnTo>
                  <a:pt x="202450" y="5524"/>
                </a:lnTo>
                <a:lnTo>
                  <a:pt x="191122" y="558"/>
                </a:lnTo>
                <a:lnTo>
                  <a:pt x="0" y="0"/>
                </a:lnTo>
                <a:lnTo>
                  <a:pt x="647" y="2158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4" name="object 1034"/>
          <p:cNvSpPr/>
          <p:nvPr/>
        </p:nvSpPr>
        <p:spPr>
          <a:xfrm>
            <a:off x="2234213" y="8974763"/>
            <a:ext cx="158927" cy="95377"/>
          </a:xfrm>
          <a:custGeom>
            <a:avLst/>
            <a:gdLst/>
            <a:ahLst/>
            <a:cxnLst/>
            <a:rect l="l" t="t" r="r" b="b"/>
            <a:pathLst>
              <a:path w="158927" h="95376">
                <a:moveTo>
                  <a:pt x="98094" y="4864"/>
                </a:moveTo>
                <a:lnTo>
                  <a:pt x="107911" y="3276"/>
                </a:lnTo>
                <a:lnTo>
                  <a:pt x="121488" y="3187"/>
                </a:lnTo>
                <a:lnTo>
                  <a:pt x="137591" y="11417"/>
                </a:lnTo>
                <a:lnTo>
                  <a:pt x="147612" y="25920"/>
                </a:lnTo>
                <a:lnTo>
                  <a:pt x="149009" y="39128"/>
                </a:lnTo>
                <a:lnTo>
                  <a:pt x="150787" y="43903"/>
                </a:lnTo>
                <a:lnTo>
                  <a:pt x="150787" y="62433"/>
                </a:lnTo>
                <a:lnTo>
                  <a:pt x="147320" y="68795"/>
                </a:lnTo>
                <a:lnTo>
                  <a:pt x="147510" y="92659"/>
                </a:lnTo>
                <a:lnTo>
                  <a:pt x="150876" y="95376"/>
                </a:lnTo>
                <a:lnTo>
                  <a:pt x="153403" y="86017"/>
                </a:lnTo>
                <a:lnTo>
                  <a:pt x="155651" y="84150"/>
                </a:lnTo>
                <a:lnTo>
                  <a:pt x="157149" y="68706"/>
                </a:lnTo>
                <a:lnTo>
                  <a:pt x="158927" y="65709"/>
                </a:lnTo>
                <a:lnTo>
                  <a:pt x="158838" y="45491"/>
                </a:lnTo>
                <a:lnTo>
                  <a:pt x="157251" y="29209"/>
                </a:lnTo>
                <a:lnTo>
                  <a:pt x="152565" y="19278"/>
                </a:lnTo>
                <a:lnTo>
                  <a:pt x="147421" y="9829"/>
                </a:lnTo>
                <a:lnTo>
                  <a:pt x="131318" y="1498"/>
                </a:lnTo>
                <a:lnTo>
                  <a:pt x="123088" y="0"/>
                </a:lnTo>
                <a:lnTo>
                  <a:pt x="9728" y="660"/>
                </a:lnTo>
                <a:lnTo>
                  <a:pt x="0" y="5613"/>
                </a:lnTo>
                <a:lnTo>
                  <a:pt x="98094" y="4864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5" name="object 1035"/>
          <p:cNvSpPr/>
          <p:nvPr/>
        </p:nvSpPr>
        <p:spPr>
          <a:xfrm>
            <a:off x="1877782" y="8974115"/>
            <a:ext cx="69545" cy="95846"/>
          </a:xfrm>
          <a:custGeom>
            <a:avLst/>
            <a:gdLst/>
            <a:ahLst/>
            <a:cxnLst/>
            <a:rect l="l" t="t" r="r" b="b"/>
            <a:pathLst>
              <a:path w="69545" h="95846">
                <a:moveTo>
                  <a:pt x="4495" y="4394"/>
                </a:moveTo>
                <a:lnTo>
                  <a:pt x="0" y="8140"/>
                </a:lnTo>
                <a:lnTo>
                  <a:pt x="10858" y="5892"/>
                </a:lnTo>
                <a:lnTo>
                  <a:pt x="18630" y="3924"/>
                </a:lnTo>
                <a:lnTo>
                  <a:pt x="27241" y="3924"/>
                </a:lnTo>
                <a:lnTo>
                  <a:pt x="41935" y="7112"/>
                </a:lnTo>
                <a:lnTo>
                  <a:pt x="58305" y="23304"/>
                </a:lnTo>
                <a:lnTo>
                  <a:pt x="61302" y="39585"/>
                </a:lnTo>
                <a:lnTo>
                  <a:pt x="61404" y="67856"/>
                </a:lnTo>
                <a:lnTo>
                  <a:pt x="59905" y="80962"/>
                </a:lnTo>
                <a:lnTo>
                  <a:pt x="56349" y="85725"/>
                </a:lnTo>
                <a:lnTo>
                  <a:pt x="56349" y="90131"/>
                </a:lnTo>
                <a:lnTo>
                  <a:pt x="61683" y="95846"/>
                </a:lnTo>
                <a:lnTo>
                  <a:pt x="63931" y="89852"/>
                </a:lnTo>
                <a:lnTo>
                  <a:pt x="68237" y="83019"/>
                </a:lnTo>
                <a:lnTo>
                  <a:pt x="69545" y="38087"/>
                </a:lnTo>
                <a:lnTo>
                  <a:pt x="66268" y="24980"/>
                </a:lnTo>
                <a:lnTo>
                  <a:pt x="61683" y="15062"/>
                </a:lnTo>
                <a:lnTo>
                  <a:pt x="48387" y="3924"/>
                </a:lnTo>
                <a:lnTo>
                  <a:pt x="45300" y="2146"/>
                </a:lnTo>
                <a:lnTo>
                  <a:pt x="19659" y="0"/>
                </a:lnTo>
                <a:lnTo>
                  <a:pt x="18999" y="1028"/>
                </a:lnTo>
                <a:lnTo>
                  <a:pt x="14782" y="1397"/>
                </a:lnTo>
                <a:lnTo>
                  <a:pt x="8801" y="2146"/>
                </a:lnTo>
                <a:lnTo>
                  <a:pt x="4495" y="4394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6" name="object 1036"/>
          <p:cNvSpPr/>
          <p:nvPr/>
        </p:nvSpPr>
        <p:spPr>
          <a:xfrm>
            <a:off x="1625909" y="8974209"/>
            <a:ext cx="256552" cy="42303"/>
          </a:xfrm>
          <a:custGeom>
            <a:avLst/>
            <a:gdLst/>
            <a:ahLst/>
            <a:cxnLst/>
            <a:rect l="l" t="t" r="r" b="b"/>
            <a:pathLst>
              <a:path w="256552" h="42303">
                <a:moveTo>
                  <a:pt x="9728" y="27978"/>
                </a:moveTo>
                <a:lnTo>
                  <a:pt x="24701" y="13004"/>
                </a:lnTo>
                <a:lnTo>
                  <a:pt x="28079" y="10198"/>
                </a:lnTo>
                <a:lnTo>
                  <a:pt x="42671" y="3733"/>
                </a:lnTo>
                <a:lnTo>
                  <a:pt x="250278" y="5041"/>
                </a:lnTo>
                <a:lnTo>
                  <a:pt x="256552" y="1117"/>
                </a:lnTo>
                <a:lnTo>
                  <a:pt x="256552" y="0"/>
                </a:lnTo>
                <a:lnTo>
                  <a:pt x="42113" y="1206"/>
                </a:lnTo>
                <a:lnTo>
                  <a:pt x="25361" y="9169"/>
                </a:lnTo>
                <a:lnTo>
                  <a:pt x="7569" y="25539"/>
                </a:lnTo>
                <a:lnTo>
                  <a:pt x="0" y="42303"/>
                </a:lnTo>
                <a:lnTo>
                  <a:pt x="2514" y="41643"/>
                </a:lnTo>
                <a:lnTo>
                  <a:pt x="8699" y="28257"/>
                </a:lnTo>
                <a:lnTo>
                  <a:pt x="9728" y="27978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7" name="object 1037"/>
          <p:cNvSpPr/>
          <p:nvPr/>
        </p:nvSpPr>
        <p:spPr>
          <a:xfrm>
            <a:off x="1866647" y="8982261"/>
            <a:ext cx="11125" cy="7950"/>
          </a:xfrm>
          <a:custGeom>
            <a:avLst/>
            <a:gdLst/>
            <a:ahLst/>
            <a:cxnLst/>
            <a:rect l="l" t="t" r="r" b="b"/>
            <a:pathLst>
              <a:path w="11125" h="7950">
                <a:moveTo>
                  <a:pt x="5803" y="2705"/>
                </a:moveTo>
                <a:lnTo>
                  <a:pt x="0" y="7950"/>
                </a:lnTo>
                <a:lnTo>
                  <a:pt x="4851" y="7010"/>
                </a:lnTo>
                <a:lnTo>
                  <a:pt x="10096" y="3365"/>
                </a:lnTo>
                <a:lnTo>
                  <a:pt x="11125" y="0"/>
                </a:lnTo>
                <a:lnTo>
                  <a:pt x="5803" y="2705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8" name="object 1038"/>
          <p:cNvSpPr/>
          <p:nvPr/>
        </p:nvSpPr>
        <p:spPr>
          <a:xfrm>
            <a:off x="1856727" y="8993864"/>
            <a:ext cx="6362" cy="7569"/>
          </a:xfrm>
          <a:custGeom>
            <a:avLst/>
            <a:gdLst/>
            <a:ahLst/>
            <a:cxnLst/>
            <a:rect l="l" t="t" r="r" b="b"/>
            <a:pathLst>
              <a:path w="6362" h="7569">
                <a:moveTo>
                  <a:pt x="3733" y="1777"/>
                </a:moveTo>
                <a:lnTo>
                  <a:pt x="0" y="7569"/>
                </a:lnTo>
                <a:lnTo>
                  <a:pt x="6172" y="2527"/>
                </a:lnTo>
                <a:lnTo>
                  <a:pt x="6362" y="0"/>
                </a:lnTo>
                <a:lnTo>
                  <a:pt x="3733" y="1777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9" name="object 1039"/>
          <p:cNvSpPr/>
          <p:nvPr/>
        </p:nvSpPr>
        <p:spPr>
          <a:xfrm>
            <a:off x="2201924" y="9049556"/>
            <a:ext cx="129819" cy="38188"/>
          </a:xfrm>
          <a:custGeom>
            <a:avLst/>
            <a:gdLst/>
            <a:ahLst/>
            <a:cxnLst/>
            <a:rect l="l" t="t" r="r" b="b"/>
            <a:pathLst>
              <a:path w="129819" h="38188">
                <a:moveTo>
                  <a:pt x="119519" y="32664"/>
                </a:moveTo>
                <a:lnTo>
                  <a:pt x="95097" y="88"/>
                </a:lnTo>
                <a:lnTo>
                  <a:pt x="11696" y="0"/>
                </a:lnTo>
                <a:lnTo>
                  <a:pt x="0" y="1219"/>
                </a:lnTo>
                <a:lnTo>
                  <a:pt x="1676" y="15722"/>
                </a:lnTo>
                <a:lnTo>
                  <a:pt x="96774" y="14693"/>
                </a:lnTo>
                <a:lnTo>
                  <a:pt x="112306" y="35280"/>
                </a:lnTo>
                <a:lnTo>
                  <a:pt x="129819" y="38188"/>
                </a:lnTo>
                <a:lnTo>
                  <a:pt x="119519" y="32664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0" name="object 1040"/>
          <p:cNvSpPr/>
          <p:nvPr/>
        </p:nvSpPr>
        <p:spPr>
          <a:xfrm>
            <a:off x="2656812" y="9400363"/>
            <a:ext cx="1968" cy="181952"/>
          </a:xfrm>
          <a:custGeom>
            <a:avLst/>
            <a:gdLst/>
            <a:ahLst/>
            <a:cxnLst/>
            <a:rect l="l" t="t" r="r" b="b"/>
            <a:pathLst>
              <a:path w="1968" h="181952">
                <a:moveTo>
                  <a:pt x="0" y="151256"/>
                </a:moveTo>
                <a:lnTo>
                  <a:pt x="381" y="181952"/>
                </a:lnTo>
                <a:lnTo>
                  <a:pt x="1409" y="181775"/>
                </a:lnTo>
                <a:lnTo>
                  <a:pt x="1968" y="469"/>
                </a:lnTo>
                <a:lnTo>
                  <a:pt x="381" y="0"/>
                </a:lnTo>
                <a:lnTo>
                  <a:pt x="0" y="151256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1" name="object 1041"/>
          <p:cNvSpPr/>
          <p:nvPr/>
        </p:nvSpPr>
        <p:spPr>
          <a:xfrm>
            <a:off x="2657181" y="7783796"/>
            <a:ext cx="209486" cy="103238"/>
          </a:xfrm>
          <a:custGeom>
            <a:avLst/>
            <a:gdLst/>
            <a:ahLst/>
            <a:cxnLst/>
            <a:rect l="l" t="t" r="r" b="b"/>
            <a:pathLst>
              <a:path w="209486" h="103238">
                <a:moveTo>
                  <a:pt x="77596" y="34912"/>
                </a:moveTo>
                <a:lnTo>
                  <a:pt x="81813" y="29387"/>
                </a:lnTo>
                <a:lnTo>
                  <a:pt x="86677" y="26123"/>
                </a:lnTo>
                <a:lnTo>
                  <a:pt x="90893" y="25831"/>
                </a:lnTo>
                <a:lnTo>
                  <a:pt x="107835" y="18072"/>
                </a:lnTo>
                <a:lnTo>
                  <a:pt x="117005" y="16103"/>
                </a:lnTo>
                <a:lnTo>
                  <a:pt x="123469" y="13855"/>
                </a:lnTo>
                <a:lnTo>
                  <a:pt x="131698" y="12915"/>
                </a:lnTo>
                <a:lnTo>
                  <a:pt x="133388" y="12268"/>
                </a:lnTo>
                <a:lnTo>
                  <a:pt x="160997" y="11328"/>
                </a:lnTo>
                <a:lnTo>
                  <a:pt x="171945" y="13106"/>
                </a:lnTo>
                <a:lnTo>
                  <a:pt x="177380" y="19380"/>
                </a:lnTo>
                <a:lnTo>
                  <a:pt x="182054" y="21056"/>
                </a:lnTo>
                <a:lnTo>
                  <a:pt x="209486" y="749"/>
                </a:lnTo>
                <a:lnTo>
                  <a:pt x="0" y="0"/>
                </a:lnTo>
                <a:lnTo>
                  <a:pt x="0" y="12357"/>
                </a:lnTo>
                <a:lnTo>
                  <a:pt x="3098" y="13017"/>
                </a:lnTo>
                <a:lnTo>
                  <a:pt x="4876" y="12357"/>
                </a:lnTo>
                <a:lnTo>
                  <a:pt x="32486" y="11328"/>
                </a:lnTo>
                <a:lnTo>
                  <a:pt x="40716" y="12166"/>
                </a:lnTo>
                <a:lnTo>
                  <a:pt x="48488" y="16192"/>
                </a:lnTo>
                <a:lnTo>
                  <a:pt x="50838" y="20599"/>
                </a:lnTo>
                <a:lnTo>
                  <a:pt x="52514" y="103238"/>
                </a:lnTo>
                <a:lnTo>
                  <a:pt x="75920" y="103238"/>
                </a:lnTo>
                <a:lnTo>
                  <a:pt x="77596" y="34912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2" name="object 1042"/>
          <p:cNvSpPr/>
          <p:nvPr/>
        </p:nvSpPr>
        <p:spPr>
          <a:xfrm>
            <a:off x="2795437" y="7806357"/>
            <a:ext cx="1028" cy="11137"/>
          </a:xfrm>
          <a:custGeom>
            <a:avLst/>
            <a:gdLst/>
            <a:ahLst/>
            <a:cxnLst/>
            <a:rect l="l" t="t" r="r" b="b"/>
            <a:pathLst>
              <a:path w="1028" h="11137">
                <a:moveTo>
                  <a:pt x="88" y="11137"/>
                </a:moveTo>
                <a:lnTo>
                  <a:pt x="1028" y="10667"/>
                </a:lnTo>
                <a:lnTo>
                  <a:pt x="1028" y="279"/>
                </a:lnTo>
                <a:lnTo>
                  <a:pt x="0" y="0"/>
                </a:lnTo>
                <a:lnTo>
                  <a:pt x="88" y="11137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3" name="object 1043"/>
          <p:cNvSpPr/>
          <p:nvPr/>
        </p:nvSpPr>
        <p:spPr>
          <a:xfrm>
            <a:off x="2667021" y="7806357"/>
            <a:ext cx="2616" cy="11137"/>
          </a:xfrm>
          <a:custGeom>
            <a:avLst/>
            <a:gdLst/>
            <a:ahLst/>
            <a:cxnLst/>
            <a:rect l="l" t="t" r="r" b="b"/>
            <a:pathLst>
              <a:path w="2616" h="11137">
                <a:moveTo>
                  <a:pt x="88" y="11137"/>
                </a:moveTo>
                <a:lnTo>
                  <a:pt x="2616" y="10858"/>
                </a:lnTo>
                <a:lnTo>
                  <a:pt x="2616" y="101"/>
                </a:lnTo>
                <a:lnTo>
                  <a:pt x="0" y="0"/>
                </a:lnTo>
                <a:lnTo>
                  <a:pt x="88" y="11137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4" name="object 1044"/>
          <p:cNvSpPr/>
          <p:nvPr/>
        </p:nvSpPr>
        <p:spPr>
          <a:xfrm>
            <a:off x="2785422" y="7829290"/>
            <a:ext cx="2908" cy="14414"/>
          </a:xfrm>
          <a:custGeom>
            <a:avLst/>
            <a:gdLst/>
            <a:ahLst/>
            <a:cxnLst/>
            <a:rect l="l" t="t" r="r" b="b"/>
            <a:pathLst>
              <a:path w="2908" h="14414">
                <a:moveTo>
                  <a:pt x="0" y="1028"/>
                </a:moveTo>
                <a:lnTo>
                  <a:pt x="647" y="14414"/>
                </a:lnTo>
                <a:lnTo>
                  <a:pt x="2908" y="13855"/>
                </a:lnTo>
                <a:lnTo>
                  <a:pt x="2908" y="0"/>
                </a:lnTo>
                <a:lnTo>
                  <a:pt x="0" y="1028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5" name="object 1045"/>
          <p:cNvSpPr/>
          <p:nvPr/>
        </p:nvSpPr>
        <p:spPr>
          <a:xfrm>
            <a:off x="2658503" y="7829290"/>
            <a:ext cx="5143" cy="58115"/>
          </a:xfrm>
          <a:custGeom>
            <a:avLst/>
            <a:gdLst/>
            <a:ahLst/>
            <a:cxnLst/>
            <a:rect l="l" t="t" r="r" b="b"/>
            <a:pathLst>
              <a:path w="5143" h="58115">
                <a:moveTo>
                  <a:pt x="0" y="1028"/>
                </a:moveTo>
                <a:lnTo>
                  <a:pt x="279" y="58115"/>
                </a:lnTo>
                <a:lnTo>
                  <a:pt x="5143" y="57937"/>
                </a:lnTo>
                <a:lnTo>
                  <a:pt x="2895" y="0"/>
                </a:lnTo>
                <a:lnTo>
                  <a:pt x="0" y="1028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6" name="object 1046"/>
          <p:cNvSpPr/>
          <p:nvPr/>
        </p:nvSpPr>
        <p:spPr>
          <a:xfrm>
            <a:off x="2836158" y="8034268"/>
            <a:ext cx="43891" cy="61213"/>
          </a:xfrm>
          <a:custGeom>
            <a:avLst/>
            <a:gdLst/>
            <a:ahLst/>
            <a:cxnLst/>
            <a:rect l="l" t="t" r="r" b="b"/>
            <a:pathLst>
              <a:path w="43891" h="61214">
                <a:moveTo>
                  <a:pt x="43891" y="61125"/>
                </a:moveTo>
                <a:lnTo>
                  <a:pt x="43332" y="101"/>
                </a:lnTo>
                <a:lnTo>
                  <a:pt x="24422" y="0"/>
                </a:lnTo>
                <a:lnTo>
                  <a:pt x="2057" y="1777"/>
                </a:lnTo>
                <a:lnTo>
                  <a:pt x="279" y="59905"/>
                </a:lnTo>
                <a:lnTo>
                  <a:pt x="0" y="61213"/>
                </a:lnTo>
                <a:lnTo>
                  <a:pt x="43891" y="61125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7" name="object 1047"/>
          <p:cNvSpPr/>
          <p:nvPr/>
        </p:nvSpPr>
        <p:spPr>
          <a:xfrm>
            <a:off x="2391831" y="8254048"/>
            <a:ext cx="232219" cy="93967"/>
          </a:xfrm>
          <a:custGeom>
            <a:avLst/>
            <a:gdLst/>
            <a:ahLst/>
            <a:cxnLst/>
            <a:rect l="l" t="t" r="r" b="b"/>
            <a:pathLst>
              <a:path w="232219" h="93967">
                <a:moveTo>
                  <a:pt x="469" y="1117"/>
                </a:moveTo>
                <a:lnTo>
                  <a:pt x="193281" y="1587"/>
                </a:lnTo>
                <a:lnTo>
                  <a:pt x="206197" y="8229"/>
                </a:lnTo>
                <a:lnTo>
                  <a:pt x="216217" y="17691"/>
                </a:lnTo>
                <a:lnTo>
                  <a:pt x="220891" y="27609"/>
                </a:lnTo>
                <a:lnTo>
                  <a:pt x="224167" y="44081"/>
                </a:lnTo>
                <a:lnTo>
                  <a:pt x="220713" y="59055"/>
                </a:lnTo>
                <a:lnTo>
                  <a:pt x="220154" y="84239"/>
                </a:lnTo>
                <a:lnTo>
                  <a:pt x="229882" y="93967"/>
                </a:lnTo>
                <a:lnTo>
                  <a:pt x="232219" y="85166"/>
                </a:lnTo>
                <a:lnTo>
                  <a:pt x="230632" y="37439"/>
                </a:lnTo>
                <a:lnTo>
                  <a:pt x="227355" y="22834"/>
                </a:lnTo>
                <a:lnTo>
                  <a:pt x="211162" y="4864"/>
                </a:lnTo>
                <a:lnTo>
                  <a:pt x="196469" y="88"/>
                </a:lnTo>
                <a:lnTo>
                  <a:pt x="0" y="0"/>
                </a:lnTo>
                <a:lnTo>
                  <a:pt x="469" y="1117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8" name="object 1048"/>
          <p:cNvSpPr/>
          <p:nvPr/>
        </p:nvSpPr>
        <p:spPr>
          <a:xfrm>
            <a:off x="1900621" y="8253105"/>
            <a:ext cx="54940" cy="96507"/>
          </a:xfrm>
          <a:custGeom>
            <a:avLst/>
            <a:gdLst/>
            <a:ahLst/>
            <a:cxnLst/>
            <a:rect l="l" t="t" r="r" b="b"/>
            <a:pathLst>
              <a:path w="54940" h="96507">
                <a:moveTo>
                  <a:pt x="54940" y="35013"/>
                </a:moveTo>
                <a:lnTo>
                  <a:pt x="45300" y="15455"/>
                </a:lnTo>
                <a:lnTo>
                  <a:pt x="30416" y="4216"/>
                </a:lnTo>
                <a:lnTo>
                  <a:pt x="19088" y="1028"/>
                </a:lnTo>
                <a:lnTo>
                  <a:pt x="6553" y="0"/>
                </a:lnTo>
                <a:lnTo>
                  <a:pt x="0" y="749"/>
                </a:lnTo>
                <a:lnTo>
                  <a:pt x="88" y="1689"/>
                </a:lnTo>
                <a:lnTo>
                  <a:pt x="14135" y="2628"/>
                </a:lnTo>
                <a:lnTo>
                  <a:pt x="25552" y="5905"/>
                </a:lnTo>
                <a:lnTo>
                  <a:pt x="38849" y="17043"/>
                </a:lnTo>
                <a:lnTo>
                  <a:pt x="45212" y="30149"/>
                </a:lnTo>
                <a:lnTo>
                  <a:pt x="46710" y="40068"/>
                </a:lnTo>
                <a:lnTo>
                  <a:pt x="45389" y="84988"/>
                </a:lnTo>
                <a:lnTo>
                  <a:pt x="48298" y="90512"/>
                </a:lnTo>
                <a:lnTo>
                  <a:pt x="53632" y="96507"/>
                </a:lnTo>
                <a:lnTo>
                  <a:pt x="54838" y="94449"/>
                </a:lnTo>
                <a:lnTo>
                  <a:pt x="54940" y="35013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9" name="object 1049"/>
          <p:cNvSpPr/>
          <p:nvPr/>
        </p:nvSpPr>
        <p:spPr>
          <a:xfrm>
            <a:off x="1890979" y="8255167"/>
            <a:ext cx="4762" cy="1308"/>
          </a:xfrm>
          <a:custGeom>
            <a:avLst/>
            <a:gdLst/>
            <a:ahLst/>
            <a:cxnLst/>
            <a:rect l="l" t="t" r="r" b="b"/>
            <a:pathLst>
              <a:path w="4762" h="1308">
                <a:moveTo>
                  <a:pt x="0" y="1308"/>
                </a:moveTo>
                <a:lnTo>
                  <a:pt x="4114" y="1028"/>
                </a:lnTo>
                <a:lnTo>
                  <a:pt x="4762" y="0"/>
                </a:lnTo>
                <a:lnTo>
                  <a:pt x="0" y="1308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0" name="object 1050"/>
          <p:cNvSpPr/>
          <p:nvPr/>
        </p:nvSpPr>
        <p:spPr>
          <a:xfrm>
            <a:off x="2203604" y="8345020"/>
            <a:ext cx="115036" cy="30429"/>
          </a:xfrm>
          <a:custGeom>
            <a:avLst/>
            <a:gdLst/>
            <a:ahLst/>
            <a:cxnLst/>
            <a:rect l="l" t="t" r="r" b="b"/>
            <a:pathLst>
              <a:path w="115036" h="30429">
                <a:moveTo>
                  <a:pt x="558" y="5156"/>
                </a:moveTo>
                <a:lnTo>
                  <a:pt x="10020" y="25095"/>
                </a:lnTo>
                <a:lnTo>
                  <a:pt x="106603" y="26123"/>
                </a:lnTo>
                <a:lnTo>
                  <a:pt x="115036" y="30429"/>
                </a:lnTo>
                <a:lnTo>
                  <a:pt x="113347" y="25933"/>
                </a:lnTo>
                <a:lnTo>
                  <a:pt x="111099" y="23215"/>
                </a:lnTo>
                <a:lnTo>
                  <a:pt x="108762" y="19380"/>
                </a:lnTo>
                <a:lnTo>
                  <a:pt x="95288" y="0"/>
                </a:lnTo>
                <a:lnTo>
                  <a:pt x="0" y="1219"/>
                </a:lnTo>
                <a:lnTo>
                  <a:pt x="558" y="5156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1" name="object 1051"/>
          <p:cNvSpPr/>
          <p:nvPr/>
        </p:nvSpPr>
        <p:spPr>
          <a:xfrm>
            <a:off x="1894156" y="8433667"/>
            <a:ext cx="6464" cy="1676"/>
          </a:xfrm>
          <a:custGeom>
            <a:avLst/>
            <a:gdLst/>
            <a:ahLst/>
            <a:cxnLst/>
            <a:rect l="l" t="t" r="r" b="b"/>
            <a:pathLst>
              <a:path w="6464" h="1676">
                <a:moveTo>
                  <a:pt x="0" y="1676"/>
                </a:moveTo>
                <a:lnTo>
                  <a:pt x="6464" y="736"/>
                </a:lnTo>
                <a:lnTo>
                  <a:pt x="4864" y="0"/>
                </a:lnTo>
                <a:lnTo>
                  <a:pt x="0" y="1676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2" name="object 1052"/>
          <p:cNvSpPr/>
          <p:nvPr/>
        </p:nvSpPr>
        <p:spPr>
          <a:xfrm>
            <a:off x="2203601" y="8525200"/>
            <a:ext cx="114655" cy="29489"/>
          </a:xfrm>
          <a:custGeom>
            <a:avLst/>
            <a:gdLst/>
            <a:ahLst/>
            <a:cxnLst/>
            <a:rect l="l" t="t" r="r" b="b"/>
            <a:pathLst>
              <a:path w="114655" h="29489">
                <a:moveTo>
                  <a:pt x="103428" y="11798"/>
                </a:moveTo>
                <a:lnTo>
                  <a:pt x="95288" y="381"/>
                </a:lnTo>
                <a:lnTo>
                  <a:pt x="0" y="0"/>
                </a:lnTo>
                <a:lnTo>
                  <a:pt x="660" y="5524"/>
                </a:lnTo>
                <a:lnTo>
                  <a:pt x="10579" y="24904"/>
                </a:lnTo>
                <a:lnTo>
                  <a:pt x="108204" y="26492"/>
                </a:lnTo>
                <a:lnTo>
                  <a:pt x="114655" y="29489"/>
                </a:lnTo>
                <a:lnTo>
                  <a:pt x="111950" y="21437"/>
                </a:lnTo>
                <a:lnTo>
                  <a:pt x="103428" y="11798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3" name="object 1053"/>
          <p:cNvSpPr/>
          <p:nvPr/>
        </p:nvSpPr>
        <p:spPr>
          <a:xfrm>
            <a:off x="2391831" y="8613566"/>
            <a:ext cx="232219" cy="93967"/>
          </a:xfrm>
          <a:custGeom>
            <a:avLst/>
            <a:gdLst/>
            <a:ahLst/>
            <a:cxnLst/>
            <a:rect l="l" t="t" r="r" b="b"/>
            <a:pathLst>
              <a:path w="232219" h="93967">
                <a:moveTo>
                  <a:pt x="224167" y="44081"/>
                </a:moveTo>
                <a:lnTo>
                  <a:pt x="220713" y="59054"/>
                </a:lnTo>
                <a:lnTo>
                  <a:pt x="220992" y="84239"/>
                </a:lnTo>
                <a:lnTo>
                  <a:pt x="221462" y="85458"/>
                </a:lnTo>
                <a:lnTo>
                  <a:pt x="229882" y="93967"/>
                </a:lnTo>
                <a:lnTo>
                  <a:pt x="232219" y="85166"/>
                </a:lnTo>
                <a:lnTo>
                  <a:pt x="230632" y="37439"/>
                </a:lnTo>
                <a:lnTo>
                  <a:pt x="227355" y="22834"/>
                </a:lnTo>
                <a:lnTo>
                  <a:pt x="211162" y="4864"/>
                </a:lnTo>
                <a:lnTo>
                  <a:pt x="196469" y="0"/>
                </a:lnTo>
                <a:lnTo>
                  <a:pt x="0" y="0"/>
                </a:lnTo>
                <a:lnTo>
                  <a:pt x="469" y="1117"/>
                </a:lnTo>
                <a:lnTo>
                  <a:pt x="193281" y="1587"/>
                </a:lnTo>
                <a:lnTo>
                  <a:pt x="206197" y="8140"/>
                </a:lnTo>
                <a:lnTo>
                  <a:pt x="216217" y="17691"/>
                </a:lnTo>
                <a:lnTo>
                  <a:pt x="220891" y="27609"/>
                </a:lnTo>
                <a:lnTo>
                  <a:pt x="224167" y="44081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4" name="object 1054"/>
          <p:cNvSpPr/>
          <p:nvPr/>
        </p:nvSpPr>
        <p:spPr>
          <a:xfrm>
            <a:off x="2243938" y="8613470"/>
            <a:ext cx="157251" cy="95758"/>
          </a:xfrm>
          <a:custGeom>
            <a:avLst/>
            <a:gdLst/>
            <a:ahLst/>
            <a:cxnLst/>
            <a:rect l="l" t="t" r="r" b="b"/>
            <a:pathLst>
              <a:path w="157251" h="95757">
                <a:moveTo>
                  <a:pt x="114947" y="1777"/>
                </a:moveTo>
                <a:lnTo>
                  <a:pt x="121500" y="3365"/>
                </a:lnTo>
                <a:lnTo>
                  <a:pt x="137693" y="11607"/>
                </a:lnTo>
                <a:lnTo>
                  <a:pt x="147523" y="30975"/>
                </a:lnTo>
                <a:lnTo>
                  <a:pt x="149110" y="47269"/>
                </a:lnTo>
                <a:lnTo>
                  <a:pt x="149199" y="67487"/>
                </a:lnTo>
                <a:lnTo>
                  <a:pt x="147421" y="70484"/>
                </a:lnTo>
                <a:lnTo>
                  <a:pt x="145935" y="85928"/>
                </a:lnTo>
                <a:lnTo>
                  <a:pt x="146392" y="87325"/>
                </a:lnTo>
                <a:lnTo>
                  <a:pt x="150609" y="89763"/>
                </a:lnTo>
                <a:lnTo>
                  <a:pt x="153517" y="95008"/>
                </a:lnTo>
                <a:lnTo>
                  <a:pt x="156222" y="95757"/>
                </a:lnTo>
                <a:lnTo>
                  <a:pt x="157251" y="52235"/>
                </a:lnTo>
                <a:lnTo>
                  <a:pt x="154063" y="27711"/>
                </a:lnTo>
                <a:lnTo>
                  <a:pt x="144437" y="13004"/>
                </a:lnTo>
                <a:lnTo>
                  <a:pt x="129641" y="1777"/>
                </a:lnTo>
                <a:lnTo>
                  <a:pt x="123088" y="190"/>
                </a:lnTo>
                <a:lnTo>
                  <a:pt x="3657" y="0"/>
                </a:lnTo>
                <a:lnTo>
                  <a:pt x="0" y="2425"/>
                </a:lnTo>
                <a:lnTo>
                  <a:pt x="114947" y="1777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5" name="object 1055"/>
          <p:cNvSpPr/>
          <p:nvPr/>
        </p:nvSpPr>
        <p:spPr>
          <a:xfrm>
            <a:off x="1900621" y="8612628"/>
            <a:ext cx="54940" cy="95186"/>
          </a:xfrm>
          <a:custGeom>
            <a:avLst/>
            <a:gdLst/>
            <a:ahLst/>
            <a:cxnLst/>
            <a:rect l="l" t="t" r="r" b="b"/>
            <a:pathLst>
              <a:path w="54940" h="95186">
                <a:moveTo>
                  <a:pt x="54940" y="35001"/>
                </a:moveTo>
                <a:lnTo>
                  <a:pt x="45300" y="15443"/>
                </a:lnTo>
                <a:lnTo>
                  <a:pt x="30416" y="4305"/>
                </a:lnTo>
                <a:lnTo>
                  <a:pt x="19088" y="939"/>
                </a:lnTo>
                <a:lnTo>
                  <a:pt x="6553" y="0"/>
                </a:lnTo>
                <a:lnTo>
                  <a:pt x="0" y="749"/>
                </a:lnTo>
                <a:lnTo>
                  <a:pt x="88" y="1689"/>
                </a:lnTo>
                <a:lnTo>
                  <a:pt x="14135" y="2616"/>
                </a:lnTo>
                <a:lnTo>
                  <a:pt x="25552" y="5892"/>
                </a:lnTo>
                <a:lnTo>
                  <a:pt x="38849" y="17030"/>
                </a:lnTo>
                <a:lnTo>
                  <a:pt x="45212" y="30137"/>
                </a:lnTo>
                <a:lnTo>
                  <a:pt x="46710" y="40055"/>
                </a:lnTo>
                <a:lnTo>
                  <a:pt x="45389" y="84988"/>
                </a:lnTo>
                <a:lnTo>
                  <a:pt x="48298" y="90512"/>
                </a:lnTo>
                <a:lnTo>
                  <a:pt x="53822" y="95186"/>
                </a:lnTo>
                <a:lnTo>
                  <a:pt x="54749" y="94348"/>
                </a:lnTo>
                <a:lnTo>
                  <a:pt x="54940" y="35001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6" name="object 1056"/>
          <p:cNvSpPr/>
          <p:nvPr/>
        </p:nvSpPr>
        <p:spPr>
          <a:xfrm>
            <a:off x="1890979" y="8614686"/>
            <a:ext cx="4762" cy="1308"/>
          </a:xfrm>
          <a:custGeom>
            <a:avLst/>
            <a:gdLst/>
            <a:ahLst/>
            <a:cxnLst/>
            <a:rect l="l" t="t" r="r" b="b"/>
            <a:pathLst>
              <a:path w="4762" h="1308">
                <a:moveTo>
                  <a:pt x="0" y="1308"/>
                </a:moveTo>
                <a:lnTo>
                  <a:pt x="4114" y="1016"/>
                </a:lnTo>
                <a:lnTo>
                  <a:pt x="4762" y="0"/>
                </a:lnTo>
                <a:lnTo>
                  <a:pt x="0" y="1308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7" name="object 1057"/>
          <p:cNvSpPr/>
          <p:nvPr/>
        </p:nvSpPr>
        <p:spPr>
          <a:xfrm>
            <a:off x="1668019" y="8612709"/>
            <a:ext cx="214909" cy="3187"/>
          </a:xfrm>
          <a:custGeom>
            <a:avLst/>
            <a:gdLst/>
            <a:ahLst/>
            <a:cxnLst/>
            <a:rect l="l" t="t" r="r" b="b"/>
            <a:pathLst>
              <a:path w="214909" h="3187">
                <a:moveTo>
                  <a:pt x="5435" y="850"/>
                </a:moveTo>
                <a:lnTo>
                  <a:pt x="0" y="3187"/>
                </a:lnTo>
                <a:lnTo>
                  <a:pt x="214439" y="1981"/>
                </a:lnTo>
                <a:lnTo>
                  <a:pt x="214909" y="850"/>
                </a:lnTo>
                <a:lnTo>
                  <a:pt x="16294" y="0"/>
                </a:lnTo>
                <a:lnTo>
                  <a:pt x="5435" y="850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8" name="object 1058"/>
          <p:cNvSpPr/>
          <p:nvPr/>
        </p:nvSpPr>
        <p:spPr>
          <a:xfrm>
            <a:off x="2203604" y="8704545"/>
            <a:ext cx="114744" cy="30695"/>
          </a:xfrm>
          <a:custGeom>
            <a:avLst/>
            <a:gdLst/>
            <a:ahLst/>
            <a:cxnLst/>
            <a:rect l="l" t="t" r="r" b="b"/>
            <a:pathLst>
              <a:path w="114744" h="30695">
                <a:moveTo>
                  <a:pt x="108762" y="19278"/>
                </a:moveTo>
                <a:lnTo>
                  <a:pt x="95288" y="0"/>
                </a:lnTo>
                <a:lnTo>
                  <a:pt x="0" y="1219"/>
                </a:lnTo>
                <a:lnTo>
                  <a:pt x="558" y="5143"/>
                </a:lnTo>
                <a:lnTo>
                  <a:pt x="10020" y="25082"/>
                </a:lnTo>
                <a:lnTo>
                  <a:pt x="106603" y="26111"/>
                </a:lnTo>
                <a:lnTo>
                  <a:pt x="114744" y="30695"/>
                </a:lnTo>
                <a:lnTo>
                  <a:pt x="108762" y="19278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9" name="object 1059"/>
          <p:cNvSpPr/>
          <p:nvPr/>
        </p:nvSpPr>
        <p:spPr>
          <a:xfrm>
            <a:off x="1894156" y="8793186"/>
            <a:ext cx="6464" cy="1676"/>
          </a:xfrm>
          <a:custGeom>
            <a:avLst/>
            <a:gdLst/>
            <a:ahLst/>
            <a:cxnLst/>
            <a:rect l="l" t="t" r="r" b="b"/>
            <a:pathLst>
              <a:path w="6464" h="1676">
                <a:moveTo>
                  <a:pt x="0" y="1676"/>
                </a:moveTo>
                <a:lnTo>
                  <a:pt x="6464" y="736"/>
                </a:lnTo>
                <a:lnTo>
                  <a:pt x="4864" y="0"/>
                </a:lnTo>
                <a:lnTo>
                  <a:pt x="0" y="1676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0" name="object 1060"/>
          <p:cNvSpPr/>
          <p:nvPr/>
        </p:nvSpPr>
        <p:spPr>
          <a:xfrm>
            <a:off x="1669614" y="8791599"/>
            <a:ext cx="213410" cy="3556"/>
          </a:xfrm>
          <a:custGeom>
            <a:avLst/>
            <a:gdLst/>
            <a:ahLst/>
            <a:cxnLst/>
            <a:rect l="l" t="t" r="r" b="b"/>
            <a:pathLst>
              <a:path w="213410" h="3555">
                <a:moveTo>
                  <a:pt x="0" y="3263"/>
                </a:moveTo>
                <a:lnTo>
                  <a:pt x="212940" y="3556"/>
                </a:lnTo>
                <a:lnTo>
                  <a:pt x="213410" y="838"/>
                </a:lnTo>
                <a:lnTo>
                  <a:pt x="21247" y="0"/>
                </a:lnTo>
                <a:lnTo>
                  <a:pt x="0" y="3263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1" name="object 1061"/>
          <p:cNvSpPr/>
          <p:nvPr/>
        </p:nvSpPr>
        <p:spPr>
          <a:xfrm>
            <a:off x="2203607" y="8884725"/>
            <a:ext cx="114846" cy="30975"/>
          </a:xfrm>
          <a:custGeom>
            <a:avLst/>
            <a:gdLst/>
            <a:ahLst/>
            <a:cxnLst/>
            <a:rect l="l" t="t" r="r" b="b"/>
            <a:pathLst>
              <a:path w="114846" h="30975">
                <a:moveTo>
                  <a:pt x="110629" y="21056"/>
                </a:moveTo>
                <a:lnTo>
                  <a:pt x="95288" y="368"/>
                </a:lnTo>
                <a:lnTo>
                  <a:pt x="0" y="0"/>
                </a:lnTo>
                <a:lnTo>
                  <a:pt x="647" y="5524"/>
                </a:lnTo>
                <a:lnTo>
                  <a:pt x="10566" y="24891"/>
                </a:lnTo>
                <a:lnTo>
                  <a:pt x="108204" y="26492"/>
                </a:lnTo>
                <a:lnTo>
                  <a:pt x="113715" y="30975"/>
                </a:lnTo>
                <a:lnTo>
                  <a:pt x="114846" y="28270"/>
                </a:lnTo>
                <a:lnTo>
                  <a:pt x="110629" y="21056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2" name="object 1062"/>
          <p:cNvSpPr/>
          <p:nvPr/>
        </p:nvSpPr>
        <p:spPr>
          <a:xfrm>
            <a:off x="2391933" y="8973084"/>
            <a:ext cx="232117" cy="94246"/>
          </a:xfrm>
          <a:custGeom>
            <a:avLst/>
            <a:gdLst/>
            <a:ahLst/>
            <a:cxnLst/>
            <a:rect l="l" t="t" r="r" b="b"/>
            <a:pathLst>
              <a:path w="232117" h="94246">
                <a:moveTo>
                  <a:pt x="220891" y="84239"/>
                </a:moveTo>
                <a:lnTo>
                  <a:pt x="229501" y="94246"/>
                </a:lnTo>
                <a:lnTo>
                  <a:pt x="232117" y="85077"/>
                </a:lnTo>
                <a:lnTo>
                  <a:pt x="230530" y="37439"/>
                </a:lnTo>
                <a:lnTo>
                  <a:pt x="227253" y="22834"/>
                </a:lnTo>
                <a:lnTo>
                  <a:pt x="211061" y="4864"/>
                </a:lnTo>
                <a:lnTo>
                  <a:pt x="196367" y="0"/>
                </a:lnTo>
                <a:lnTo>
                  <a:pt x="0" y="0"/>
                </a:lnTo>
                <a:lnTo>
                  <a:pt x="368" y="1028"/>
                </a:lnTo>
                <a:lnTo>
                  <a:pt x="191490" y="1587"/>
                </a:lnTo>
                <a:lnTo>
                  <a:pt x="202819" y="6553"/>
                </a:lnTo>
                <a:lnTo>
                  <a:pt x="216115" y="17691"/>
                </a:lnTo>
                <a:lnTo>
                  <a:pt x="220789" y="27609"/>
                </a:lnTo>
                <a:lnTo>
                  <a:pt x="224066" y="44081"/>
                </a:lnTo>
                <a:lnTo>
                  <a:pt x="220611" y="58966"/>
                </a:lnTo>
                <a:lnTo>
                  <a:pt x="220891" y="84239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3" name="object 1063"/>
          <p:cNvSpPr/>
          <p:nvPr/>
        </p:nvSpPr>
        <p:spPr>
          <a:xfrm>
            <a:off x="2243938" y="8972984"/>
            <a:ext cx="157251" cy="95669"/>
          </a:xfrm>
          <a:custGeom>
            <a:avLst/>
            <a:gdLst/>
            <a:ahLst/>
            <a:cxnLst/>
            <a:rect l="l" t="t" r="r" b="b"/>
            <a:pathLst>
              <a:path w="157251" h="95669">
                <a:moveTo>
                  <a:pt x="113360" y="1778"/>
                </a:moveTo>
                <a:lnTo>
                  <a:pt x="121589" y="3276"/>
                </a:lnTo>
                <a:lnTo>
                  <a:pt x="137693" y="11607"/>
                </a:lnTo>
                <a:lnTo>
                  <a:pt x="142836" y="21056"/>
                </a:lnTo>
                <a:lnTo>
                  <a:pt x="147523" y="30988"/>
                </a:lnTo>
                <a:lnTo>
                  <a:pt x="149110" y="47269"/>
                </a:lnTo>
                <a:lnTo>
                  <a:pt x="149199" y="67487"/>
                </a:lnTo>
                <a:lnTo>
                  <a:pt x="147421" y="70485"/>
                </a:lnTo>
                <a:lnTo>
                  <a:pt x="145935" y="85928"/>
                </a:lnTo>
                <a:lnTo>
                  <a:pt x="146392" y="87337"/>
                </a:lnTo>
                <a:lnTo>
                  <a:pt x="150609" y="89763"/>
                </a:lnTo>
                <a:lnTo>
                  <a:pt x="155003" y="95669"/>
                </a:lnTo>
                <a:lnTo>
                  <a:pt x="157251" y="73850"/>
                </a:lnTo>
                <a:lnTo>
                  <a:pt x="157251" y="52235"/>
                </a:lnTo>
                <a:lnTo>
                  <a:pt x="154063" y="27711"/>
                </a:lnTo>
                <a:lnTo>
                  <a:pt x="142836" y="11328"/>
                </a:lnTo>
                <a:lnTo>
                  <a:pt x="129641" y="1689"/>
                </a:lnTo>
                <a:lnTo>
                  <a:pt x="123088" y="101"/>
                </a:lnTo>
                <a:lnTo>
                  <a:pt x="3657" y="0"/>
                </a:lnTo>
                <a:lnTo>
                  <a:pt x="0" y="2438"/>
                </a:lnTo>
                <a:lnTo>
                  <a:pt x="113360" y="1778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4" name="object 1064"/>
          <p:cNvSpPr/>
          <p:nvPr/>
        </p:nvSpPr>
        <p:spPr>
          <a:xfrm>
            <a:off x="1897438" y="8972241"/>
            <a:ext cx="58115" cy="95097"/>
          </a:xfrm>
          <a:custGeom>
            <a:avLst/>
            <a:gdLst/>
            <a:ahLst/>
            <a:cxnLst/>
            <a:rect l="l" t="t" r="r" b="b"/>
            <a:pathLst>
              <a:path w="58115" h="95097">
                <a:moveTo>
                  <a:pt x="25641" y="4025"/>
                </a:moveTo>
                <a:lnTo>
                  <a:pt x="28727" y="5803"/>
                </a:lnTo>
                <a:lnTo>
                  <a:pt x="42024" y="16941"/>
                </a:lnTo>
                <a:lnTo>
                  <a:pt x="46608" y="26860"/>
                </a:lnTo>
                <a:lnTo>
                  <a:pt x="49885" y="39966"/>
                </a:lnTo>
                <a:lnTo>
                  <a:pt x="48577" y="84886"/>
                </a:lnTo>
                <a:lnTo>
                  <a:pt x="51485" y="90411"/>
                </a:lnTo>
                <a:lnTo>
                  <a:pt x="56997" y="95097"/>
                </a:lnTo>
                <a:lnTo>
                  <a:pt x="57937" y="94246"/>
                </a:lnTo>
                <a:lnTo>
                  <a:pt x="58115" y="34912"/>
                </a:lnTo>
                <a:lnTo>
                  <a:pt x="48488" y="15341"/>
                </a:lnTo>
                <a:lnTo>
                  <a:pt x="33693" y="4114"/>
                </a:lnTo>
                <a:lnTo>
                  <a:pt x="22275" y="838"/>
                </a:lnTo>
                <a:lnTo>
                  <a:pt x="11328" y="0"/>
                </a:lnTo>
                <a:lnTo>
                  <a:pt x="0" y="1866"/>
                </a:lnTo>
                <a:lnTo>
                  <a:pt x="25641" y="4025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5" name="object 1065"/>
          <p:cNvSpPr/>
          <p:nvPr/>
        </p:nvSpPr>
        <p:spPr>
          <a:xfrm>
            <a:off x="1892567" y="8974104"/>
            <a:ext cx="4864" cy="1409"/>
          </a:xfrm>
          <a:custGeom>
            <a:avLst/>
            <a:gdLst/>
            <a:ahLst/>
            <a:cxnLst/>
            <a:rect l="l" t="t" r="r" b="b"/>
            <a:pathLst>
              <a:path w="4864" h="1409">
                <a:moveTo>
                  <a:pt x="0" y="1409"/>
                </a:moveTo>
                <a:lnTo>
                  <a:pt x="4216" y="1028"/>
                </a:lnTo>
                <a:lnTo>
                  <a:pt x="4864" y="0"/>
                </a:lnTo>
                <a:lnTo>
                  <a:pt x="0" y="1409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6" name="object 1066"/>
          <p:cNvSpPr/>
          <p:nvPr/>
        </p:nvSpPr>
        <p:spPr>
          <a:xfrm>
            <a:off x="1668023" y="8972228"/>
            <a:ext cx="214909" cy="3187"/>
          </a:xfrm>
          <a:custGeom>
            <a:avLst/>
            <a:gdLst/>
            <a:ahLst/>
            <a:cxnLst/>
            <a:rect l="l" t="t" r="r" b="b"/>
            <a:pathLst>
              <a:path w="214909" h="3187">
                <a:moveTo>
                  <a:pt x="7112" y="850"/>
                </a:moveTo>
                <a:lnTo>
                  <a:pt x="0" y="3187"/>
                </a:lnTo>
                <a:lnTo>
                  <a:pt x="214439" y="1968"/>
                </a:lnTo>
                <a:lnTo>
                  <a:pt x="214909" y="850"/>
                </a:lnTo>
                <a:lnTo>
                  <a:pt x="16294" y="0"/>
                </a:lnTo>
                <a:lnTo>
                  <a:pt x="7112" y="850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7" name="object 1067"/>
          <p:cNvSpPr/>
          <p:nvPr/>
        </p:nvSpPr>
        <p:spPr>
          <a:xfrm>
            <a:off x="2203607" y="9064251"/>
            <a:ext cx="113715" cy="29946"/>
          </a:xfrm>
          <a:custGeom>
            <a:avLst/>
            <a:gdLst/>
            <a:ahLst/>
            <a:cxnLst/>
            <a:rect l="l" t="t" r="r" b="b"/>
            <a:pathLst>
              <a:path w="113715" h="29946">
                <a:moveTo>
                  <a:pt x="110629" y="20586"/>
                </a:moveTo>
                <a:lnTo>
                  <a:pt x="95097" y="0"/>
                </a:lnTo>
                <a:lnTo>
                  <a:pt x="0" y="1028"/>
                </a:lnTo>
                <a:lnTo>
                  <a:pt x="558" y="4952"/>
                </a:lnTo>
                <a:lnTo>
                  <a:pt x="10007" y="24891"/>
                </a:lnTo>
                <a:lnTo>
                  <a:pt x="106603" y="25920"/>
                </a:lnTo>
                <a:lnTo>
                  <a:pt x="113715" y="29946"/>
                </a:lnTo>
                <a:lnTo>
                  <a:pt x="110629" y="20586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8" name="object 1068"/>
          <p:cNvSpPr/>
          <p:nvPr/>
        </p:nvSpPr>
        <p:spPr>
          <a:xfrm>
            <a:off x="1857752" y="8265273"/>
            <a:ext cx="73380" cy="76758"/>
          </a:xfrm>
          <a:custGeom>
            <a:avLst/>
            <a:gdLst/>
            <a:ahLst/>
            <a:cxnLst/>
            <a:rect l="l" t="t" r="r" b="b"/>
            <a:pathLst>
              <a:path w="73380" h="76758">
                <a:moveTo>
                  <a:pt x="55689" y="6464"/>
                </a:moveTo>
                <a:lnTo>
                  <a:pt x="37439" y="101"/>
                </a:lnTo>
                <a:lnTo>
                  <a:pt x="33781" y="0"/>
                </a:lnTo>
                <a:lnTo>
                  <a:pt x="16382" y="8801"/>
                </a:lnTo>
                <a:lnTo>
                  <a:pt x="6730" y="17132"/>
                </a:lnTo>
                <a:lnTo>
                  <a:pt x="0" y="34823"/>
                </a:lnTo>
                <a:lnTo>
                  <a:pt x="88" y="45770"/>
                </a:lnTo>
                <a:lnTo>
                  <a:pt x="3365" y="58686"/>
                </a:lnTo>
                <a:lnTo>
                  <a:pt x="21158" y="75171"/>
                </a:lnTo>
                <a:lnTo>
                  <a:pt x="32664" y="76669"/>
                </a:lnTo>
                <a:lnTo>
                  <a:pt x="45300" y="76758"/>
                </a:lnTo>
                <a:lnTo>
                  <a:pt x="63741" y="64401"/>
                </a:lnTo>
                <a:lnTo>
                  <a:pt x="73380" y="48018"/>
                </a:lnTo>
                <a:lnTo>
                  <a:pt x="71691" y="32765"/>
                </a:lnTo>
                <a:lnTo>
                  <a:pt x="68694" y="24434"/>
                </a:lnTo>
                <a:lnTo>
                  <a:pt x="55689" y="6464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9" name="object 1069"/>
          <p:cNvSpPr/>
          <p:nvPr/>
        </p:nvSpPr>
        <p:spPr>
          <a:xfrm>
            <a:off x="2301880" y="8267056"/>
            <a:ext cx="73482" cy="75069"/>
          </a:xfrm>
          <a:custGeom>
            <a:avLst/>
            <a:gdLst/>
            <a:ahLst/>
            <a:cxnLst/>
            <a:rect l="l" t="t" r="r" b="b"/>
            <a:pathLst>
              <a:path w="73482" h="75069">
                <a:moveTo>
                  <a:pt x="53822" y="3276"/>
                </a:moveTo>
                <a:lnTo>
                  <a:pt x="37541" y="88"/>
                </a:lnTo>
                <a:lnTo>
                  <a:pt x="28740" y="0"/>
                </a:lnTo>
                <a:lnTo>
                  <a:pt x="9931" y="12077"/>
                </a:lnTo>
                <a:lnTo>
                  <a:pt x="0" y="29768"/>
                </a:lnTo>
                <a:lnTo>
                  <a:pt x="0" y="43992"/>
                </a:lnTo>
                <a:lnTo>
                  <a:pt x="1600" y="50545"/>
                </a:lnTo>
                <a:lnTo>
                  <a:pt x="9740" y="61963"/>
                </a:lnTo>
                <a:lnTo>
                  <a:pt x="29400" y="75069"/>
                </a:lnTo>
                <a:lnTo>
                  <a:pt x="53352" y="73291"/>
                </a:lnTo>
                <a:lnTo>
                  <a:pt x="62064" y="67386"/>
                </a:lnTo>
                <a:lnTo>
                  <a:pt x="63652" y="57099"/>
                </a:lnTo>
                <a:lnTo>
                  <a:pt x="63652" y="49517"/>
                </a:lnTo>
                <a:lnTo>
                  <a:pt x="73482" y="37998"/>
                </a:lnTo>
                <a:lnTo>
                  <a:pt x="66827" y="16281"/>
                </a:lnTo>
                <a:lnTo>
                  <a:pt x="53822" y="3276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0" name="object 1070"/>
          <p:cNvSpPr/>
          <p:nvPr/>
        </p:nvSpPr>
        <p:spPr>
          <a:xfrm>
            <a:off x="1634893" y="8267061"/>
            <a:ext cx="225196" cy="76466"/>
          </a:xfrm>
          <a:custGeom>
            <a:avLst/>
            <a:gdLst/>
            <a:ahLst/>
            <a:cxnLst/>
            <a:rect l="l" t="t" r="r" b="b"/>
            <a:pathLst>
              <a:path w="225196" h="76466">
                <a:moveTo>
                  <a:pt x="10007" y="20218"/>
                </a:moveTo>
                <a:lnTo>
                  <a:pt x="22364" y="8140"/>
                </a:lnTo>
                <a:lnTo>
                  <a:pt x="29298" y="6451"/>
                </a:lnTo>
                <a:lnTo>
                  <a:pt x="42392" y="6362"/>
                </a:lnTo>
                <a:lnTo>
                  <a:pt x="52133" y="11506"/>
                </a:lnTo>
                <a:lnTo>
                  <a:pt x="105854" y="13093"/>
                </a:lnTo>
                <a:lnTo>
                  <a:pt x="218363" y="14135"/>
                </a:lnTo>
                <a:lnTo>
                  <a:pt x="224726" y="7111"/>
                </a:lnTo>
                <a:lnTo>
                  <a:pt x="225196" y="4775"/>
                </a:lnTo>
                <a:lnTo>
                  <a:pt x="53720" y="3365"/>
                </a:lnTo>
                <a:lnTo>
                  <a:pt x="45669" y="0"/>
                </a:lnTo>
                <a:lnTo>
                  <a:pt x="33693" y="0"/>
                </a:lnTo>
                <a:lnTo>
                  <a:pt x="19088" y="4952"/>
                </a:lnTo>
                <a:lnTo>
                  <a:pt x="5892" y="17691"/>
                </a:lnTo>
                <a:lnTo>
                  <a:pt x="0" y="33032"/>
                </a:lnTo>
                <a:lnTo>
                  <a:pt x="0" y="48945"/>
                </a:lnTo>
                <a:lnTo>
                  <a:pt x="5054" y="58496"/>
                </a:lnTo>
                <a:lnTo>
                  <a:pt x="14871" y="66636"/>
                </a:lnTo>
                <a:lnTo>
                  <a:pt x="22923" y="70015"/>
                </a:lnTo>
                <a:lnTo>
                  <a:pt x="29387" y="76466"/>
                </a:lnTo>
                <a:lnTo>
                  <a:pt x="38658" y="76466"/>
                </a:lnTo>
                <a:lnTo>
                  <a:pt x="50164" y="74968"/>
                </a:lnTo>
                <a:lnTo>
                  <a:pt x="56438" y="69913"/>
                </a:lnTo>
                <a:lnTo>
                  <a:pt x="205257" y="69545"/>
                </a:lnTo>
                <a:lnTo>
                  <a:pt x="205447" y="64579"/>
                </a:lnTo>
                <a:lnTo>
                  <a:pt x="56527" y="65049"/>
                </a:lnTo>
                <a:lnTo>
                  <a:pt x="43611" y="70103"/>
                </a:lnTo>
                <a:lnTo>
                  <a:pt x="34162" y="70103"/>
                </a:lnTo>
                <a:lnTo>
                  <a:pt x="18160" y="61683"/>
                </a:lnTo>
                <a:lnTo>
                  <a:pt x="13195" y="58496"/>
                </a:lnTo>
                <a:lnTo>
                  <a:pt x="6553" y="44081"/>
                </a:lnTo>
                <a:lnTo>
                  <a:pt x="6553" y="26479"/>
                </a:lnTo>
                <a:lnTo>
                  <a:pt x="10007" y="20218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1" name="object 1071"/>
          <p:cNvSpPr/>
          <p:nvPr/>
        </p:nvSpPr>
        <p:spPr>
          <a:xfrm>
            <a:off x="2414856" y="8273331"/>
            <a:ext cx="183273" cy="67665"/>
          </a:xfrm>
          <a:custGeom>
            <a:avLst/>
            <a:gdLst/>
            <a:ahLst/>
            <a:cxnLst/>
            <a:rect l="l" t="t" r="r" b="b"/>
            <a:pathLst>
              <a:path w="183273" h="67665">
                <a:moveTo>
                  <a:pt x="171945" y="54660"/>
                </a:moveTo>
                <a:lnTo>
                  <a:pt x="168198" y="59055"/>
                </a:lnTo>
                <a:lnTo>
                  <a:pt x="19659" y="59905"/>
                </a:lnTo>
                <a:lnTo>
                  <a:pt x="19380" y="67665"/>
                </a:lnTo>
                <a:lnTo>
                  <a:pt x="169799" y="65519"/>
                </a:lnTo>
                <a:lnTo>
                  <a:pt x="173443" y="62611"/>
                </a:lnTo>
                <a:lnTo>
                  <a:pt x="176720" y="57835"/>
                </a:lnTo>
                <a:lnTo>
                  <a:pt x="178219" y="44640"/>
                </a:lnTo>
                <a:lnTo>
                  <a:pt x="181673" y="36690"/>
                </a:lnTo>
                <a:lnTo>
                  <a:pt x="183273" y="24714"/>
                </a:lnTo>
                <a:lnTo>
                  <a:pt x="173443" y="5143"/>
                </a:lnTo>
                <a:lnTo>
                  <a:pt x="168668" y="177"/>
                </a:lnTo>
                <a:lnTo>
                  <a:pt x="0" y="0"/>
                </a:lnTo>
                <a:lnTo>
                  <a:pt x="6464" y="8140"/>
                </a:lnTo>
                <a:lnTo>
                  <a:pt x="33045" y="6832"/>
                </a:lnTo>
                <a:lnTo>
                  <a:pt x="167081" y="6642"/>
                </a:lnTo>
                <a:lnTo>
                  <a:pt x="168668" y="8331"/>
                </a:lnTo>
                <a:lnTo>
                  <a:pt x="171577" y="18338"/>
                </a:lnTo>
                <a:lnTo>
                  <a:pt x="178409" y="24523"/>
                </a:lnTo>
                <a:lnTo>
                  <a:pt x="178308" y="33413"/>
                </a:lnTo>
                <a:lnTo>
                  <a:pt x="173355" y="46228"/>
                </a:lnTo>
                <a:lnTo>
                  <a:pt x="171945" y="54660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2" name="object 1072"/>
          <p:cNvSpPr/>
          <p:nvPr/>
        </p:nvSpPr>
        <p:spPr>
          <a:xfrm>
            <a:off x="2353928" y="8346799"/>
            <a:ext cx="21336" cy="23317"/>
          </a:xfrm>
          <a:custGeom>
            <a:avLst/>
            <a:gdLst/>
            <a:ahLst/>
            <a:cxnLst/>
            <a:rect l="l" t="t" r="r" b="b"/>
            <a:pathLst>
              <a:path w="21336" h="23317">
                <a:moveTo>
                  <a:pt x="11696" y="7493"/>
                </a:moveTo>
                <a:lnTo>
                  <a:pt x="0" y="0"/>
                </a:lnTo>
                <a:lnTo>
                  <a:pt x="368" y="9182"/>
                </a:lnTo>
                <a:lnTo>
                  <a:pt x="5054" y="17792"/>
                </a:lnTo>
                <a:lnTo>
                  <a:pt x="11137" y="23317"/>
                </a:lnTo>
                <a:lnTo>
                  <a:pt x="15811" y="22936"/>
                </a:lnTo>
                <a:lnTo>
                  <a:pt x="21335" y="19469"/>
                </a:lnTo>
                <a:lnTo>
                  <a:pt x="14782" y="9829"/>
                </a:lnTo>
                <a:lnTo>
                  <a:pt x="11696" y="7493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3" name="object 1073"/>
          <p:cNvSpPr/>
          <p:nvPr/>
        </p:nvSpPr>
        <p:spPr>
          <a:xfrm>
            <a:off x="2584832" y="8354762"/>
            <a:ext cx="16383" cy="17030"/>
          </a:xfrm>
          <a:custGeom>
            <a:avLst/>
            <a:gdLst/>
            <a:ahLst/>
            <a:cxnLst/>
            <a:rect l="l" t="t" r="r" b="b"/>
            <a:pathLst>
              <a:path w="16382" h="17030">
                <a:moveTo>
                  <a:pt x="16382" y="8140"/>
                </a:moveTo>
                <a:lnTo>
                  <a:pt x="10121" y="0"/>
                </a:lnTo>
                <a:lnTo>
                  <a:pt x="7213" y="0"/>
                </a:lnTo>
                <a:lnTo>
                  <a:pt x="2336" y="1587"/>
                </a:lnTo>
                <a:lnTo>
                  <a:pt x="1130" y="3365"/>
                </a:lnTo>
                <a:lnTo>
                  <a:pt x="0" y="14782"/>
                </a:lnTo>
                <a:lnTo>
                  <a:pt x="6654" y="16471"/>
                </a:lnTo>
                <a:lnTo>
                  <a:pt x="13195" y="17030"/>
                </a:lnTo>
                <a:lnTo>
                  <a:pt x="16382" y="8140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4" name="object 1074"/>
          <p:cNvSpPr/>
          <p:nvPr/>
        </p:nvSpPr>
        <p:spPr>
          <a:xfrm>
            <a:off x="1920746" y="8361400"/>
            <a:ext cx="17030" cy="13576"/>
          </a:xfrm>
          <a:custGeom>
            <a:avLst/>
            <a:gdLst/>
            <a:ahLst/>
            <a:cxnLst/>
            <a:rect l="l" t="t" r="r" b="b"/>
            <a:pathLst>
              <a:path w="17030" h="13576">
                <a:moveTo>
                  <a:pt x="13665" y="7861"/>
                </a:moveTo>
                <a:lnTo>
                  <a:pt x="8890" y="0"/>
                </a:lnTo>
                <a:lnTo>
                  <a:pt x="0" y="8051"/>
                </a:lnTo>
                <a:lnTo>
                  <a:pt x="3835" y="13017"/>
                </a:lnTo>
                <a:lnTo>
                  <a:pt x="15341" y="13576"/>
                </a:lnTo>
                <a:lnTo>
                  <a:pt x="15913" y="12547"/>
                </a:lnTo>
                <a:lnTo>
                  <a:pt x="8509" y="11417"/>
                </a:lnTo>
                <a:lnTo>
                  <a:pt x="8509" y="8712"/>
                </a:lnTo>
                <a:lnTo>
                  <a:pt x="13665" y="7861"/>
                </a:lnTo>
                <a:close/>
              </a:path>
              <a:path w="17030" h="13576">
                <a:moveTo>
                  <a:pt x="17030" y="8242"/>
                </a:moveTo>
                <a:lnTo>
                  <a:pt x="8890" y="0"/>
                </a:lnTo>
                <a:lnTo>
                  <a:pt x="13665" y="7861"/>
                </a:lnTo>
                <a:lnTo>
                  <a:pt x="15532" y="9740"/>
                </a:lnTo>
                <a:lnTo>
                  <a:pt x="15913" y="12547"/>
                </a:lnTo>
                <a:lnTo>
                  <a:pt x="17030" y="11887"/>
                </a:lnTo>
                <a:lnTo>
                  <a:pt x="17030" y="8242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5" name="object 1075"/>
          <p:cNvSpPr/>
          <p:nvPr/>
        </p:nvSpPr>
        <p:spPr>
          <a:xfrm>
            <a:off x="1857745" y="8445930"/>
            <a:ext cx="73380" cy="76657"/>
          </a:xfrm>
          <a:custGeom>
            <a:avLst/>
            <a:gdLst/>
            <a:ahLst/>
            <a:cxnLst/>
            <a:rect l="l" t="t" r="r" b="b"/>
            <a:pathLst>
              <a:path w="73380" h="76657">
                <a:moveTo>
                  <a:pt x="55321" y="5143"/>
                </a:moveTo>
                <a:lnTo>
                  <a:pt x="40817" y="88"/>
                </a:lnTo>
                <a:lnTo>
                  <a:pt x="32016" y="0"/>
                </a:lnTo>
                <a:lnTo>
                  <a:pt x="14693" y="8699"/>
                </a:lnTo>
                <a:lnTo>
                  <a:pt x="5905" y="17779"/>
                </a:lnTo>
                <a:lnTo>
                  <a:pt x="0" y="33032"/>
                </a:lnTo>
                <a:lnTo>
                  <a:pt x="101" y="44081"/>
                </a:lnTo>
                <a:lnTo>
                  <a:pt x="1689" y="52323"/>
                </a:lnTo>
                <a:lnTo>
                  <a:pt x="5054" y="60185"/>
                </a:lnTo>
                <a:lnTo>
                  <a:pt x="22745" y="75056"/>
                </a:lnTo>
                <a:lnTo>
                  <a:pt x="37541" y="76657"/>
                </a:lnTo>
                <a:lnTo>
                  <a:pt x="43535" y="76657"/>
                </a:lnTo>
                <a:lnTo>
                  <a:pt x="62064" y="64211"/>
                </a:lnTo>
                <a:lnTo>
                  <a:pt x="73380" y="47917"/>
                </a:lnTo>
                <a:lnTo>
                  <a:pt x="73291" y="39115"/>
                </a:lnTo>
                <a:lnTo>
                  <a:pt x="68706" y="24244"/>
                </a:lnTo>
                <a:lnTo>
                  <a:pt x="55321" y="5143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6" name="object 1076"/>
          <p:cNvSpPr/>
          <p:nvPr/>
        </p:nvSpPr>
        <p:spPr>
          <a:xfrm>
            <a:off x="1634886" y="8445925"/>
            <a:ext cx="225107" cy="76657"/>
          </a:xfrm>
          <a:custGeom>
            <a:avLst/>
            <a:gdLst/>
            <a:ahLst/>
            <a:cxnLst/>
            <a:rect l="l" t="t" r="r" b="b"/>
            <a:pathLst>
              <a:path w="225107" h="76657">
                <a:moveTo>
                  <a:pt x="5892" y="19380"/>
                </a:moveTo>
                <a:lnTo>
                  <a:pt x="0" y="34721"/>
                </a:lnTo>
                <a:lnTo>
                  <a:pt x="0" y="48945"/>
                </a:lnTo>
                <a:lnTo>
                  <a:pt x="3276" y="57188"/>
                </a:lnTo>
                <a:lnTo>
                  <a:pt x="16573" y="68237"/>
                </a:lnTo>
                <a:lnTo>
                  <a:pt x="24625" y="71602"/>
                </a:lnTo>
                <a:lnTo>
                  <a:pt x="27800" y="76568"/>
                </a:lnTo>
                <a:lnTo>
                  <a:pt x="46799" y="76657"/>
                </a:lnTo>
                <a:lnTo>
                  <a:pt x="54013" y="74040"/>
                </a:lnTo>
                <a:lnTo>
                  <a:pt x="56438" y="71602"/>
                </a:lnTo>
                <a:lnTo>
                  <a:pt x="205270" y="71234"/>
                </a:lnTo>
                <a:lnTo>
                  <a:pt x="205460" y="64681"/>
                </a:lnTo>
                <a:lnTo>
                  <a:pt x="55600" y="65798"/>
                </a:lnTo>
                <a:lnTo>
                  <a:pt x="41935" y="71793"/>
                </a:lnTo>
                <a:lnTo>
                  <a:pt x="35852" y="71793"/>
                </a:lnTo>
                <a:lnTo>
                  <a:pt x="14693" y="60375"/>
                </a:lnTo>
                <a:lnTo>
                  <a:pt x="9829" y="53822"/>
                </a:lnTo>
                <a:lnTo>
                  <a:pt x="6553" y="45770"/>
                </a:lnTo>
                <a:lnTo>
                  <a:pt x="6553" y="28168"/>
                </a:lnTo>
                <a:lnTo>
                  <a:pt x="10769" y="19469"/>
                </a:lnTo>
                <a:lnTo>
                  <a:pt x="20777" y="9829"/>
                </a:lnTo>
                <a:lnTo>
                  <a:pt x="25552" y="8242"/>
                </a:lnTo>
                <a:lnTo>
                  <a:pt x="44081" y="8140"/>
                </a:lnTo>
                <a:lnTo>
                  <a:pt x="55321" y="13195"/>
                </a:lnTo>
                <a:lnTo>
                  <a:pt x="218554" y="14503"/>
                </a:lnTo>
                <a:lnTo>
                  <a:pt x="224739" y="7213"/>
                </a:lnTo>
                <a:lnTo>
                  <a:pt x="225107" y="6362"/>
                </a:lnTo>
                <a:lnTo>
                  <a:pt x="55321" y="5054"/>
                </a:lnTo>
                <a:lnTo>
                  <a:pt x="42405" y="0"/>
                </a:lnTo>
                <a:lnTo>
                  <a:pt x="36969" y="0"/>
                </a:lnTo>
                <a:lnTo>
                  <a:pt x="21158" y="5422"/>
                </a:lnTo>
                <a:lnTo>
                  <a:pt x="5892" y="19380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7" name="object 1077"/>
          <p:cNvSpPr/>
          <p:nvPr/>
        </p:nvSpPr>
        <p:spPr>
          <a:xfrm>
            <a:off x="2301886" y="8447610"/>
            <a:ext cx="72910" cy="73380"/>
          </a:xfrm>
          <a:custGeom>
            <a:avLst/>
            <a:gdLst/>
            <a:ahLst/>
            <a:cxnLst/>
            <a:rect l="l" t="t" r="r" b="b"/>
            <a:pathLst>
              <a:path w="72910" h="73380">
                <a:moveTo>
                  <a:pt x="55410" y="3276"/>
                </a:moveTo>
                <a:lnTo>
                  <a:pt x="42405" y="88"/>
                </a:lnTo>
                <a:lnTo>
                  <a:pt x="27139" y="0"/>
                </a:lnTo>
                <a:lnTo>
                  <a:pt x="9258" y="11417"/>
                </a:lnTo>
                <a:lnTo>
                  <a:pt x="0" y="29768"/>
                </a:lnTo>
                <a:lnTo>
                  <a:pt x="0" y="43992"/>
                </a:lnTo>
                <a:lnTo>
                  <a:pt x="1587" y="50634"/>
                </a:lnTo>
                <a:lnTo>
                  <a:pt x="6743" y="58496"/>
                </a:lnTo>
                <a:lnTo>
                  <a:pt x="27609" y="73380"/>
                </a:lnTo>
                <a:lnTo>
                  <a:pt x="51663" y="73380"/>
                </a:lnTo>
                <a:lnTo>
                  <a:pt x="60185" y="68795"/>
                </a:lnTo>
                <a:lnTo>
                  <a:pt x="62052" y="65798"/>
                </a:lnTo>
                <a:lnTo>
                  <a:pt x="63639" y="55498"/>
                </a:lnTo>
                <a:lnTo>
                  <a:pt x="63550" y="47828"/>
                </a:lnTo>
                <a:lnTo>
                  <a:pt x="72910" y="37528"/>
                </a:lnTo>
                <a:lnTo>
                  <a:pt x="68325" y="19659"/>
                </a:lnTo>
                <a:lnTo>
                  <a:pt x="65417" y="12826"/>
                </a:lnTo>
                <a:lnTo>
                  <a:pt x="55410" y="3276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8" name="object 1078"/>
          <p:cNvSpPr/>
          <p:nvPr/>
        </p:nvSpPr>
        <p:spPr>
          <a:xfrm>
            <a:off x="2414854" y="8452297"/>
            <a:ext cx="183362" cy="67665"/>
          </a:xfrm>
          <a:custGeom>
            <a:avLst/>
            <a:gdLst/>
            <a:ahLst/>
            <a:cxnLst/>
            <a:rect l="l" t="t" r="r" b="b"/>
            <a:pathLst>
              <a:path w="183362" h="67665">
                <a:moveTo>
                  <a:pt x="19659" y="59893"/>
                </a:moveTo>
                <a:lnTo>
                  <a:pt x="19380" y="67665"/>
                </a:lnTo>
                <a:lnTo>
                  <a:pt x="169608" y="66916"/>
                </a:lnTo>
                <a:lnTo>
                  <a:pt x="176822" y="57835"/>
                </a:lnTo>
                <a:lnTo>
                  <a:pt x="178219" y="46227"/>
                </a:lnTo>
                <a:lnTo>
                  <a:pt x="181584" y="36588"/>
                </a:lnTo>
                <a:lnTo>
                  <a:pt x="183362" y="24612"/>
                </a:lnTo>
                <a:lnTo>
                  <a:pt x="171665" y="3644"/>
                </a:lnTo>
                <a:lnTo>
                  <a:pt x="166992" y="177"/>
                </a:lnTo>
                <a:lnTo>
                  <a:pt x="0" y="0"/>
                </a:lnTo>
                <a:lnTo>
                  <a:pt x="6362" y="8229"/>
                </a:lnTo>
                <a:lnTo>
                  <a:pt x="167081" y="8229"/>
                </a:lnTo>
                <a:lnTo>
                  <a:pt x="168668" y="9918"/>
                </a:lnTo>
                <a:lnTo>
                  <a:pt x="173075" y="21805"/>
                </a:lnTo>
                <a:lnTo>
                  <a:pt x="176529" y="23202"/>
                </a:lnTo>
                <a:lnTo>
                  <a:pt x="178409" y="26111"/>
                </a:lnTo>
                <a:lnTo>
                  <a:pt x="178307" y="33312"/>
                </a:lnTo>
                <a:lnTo>
                  <a:pt x="175031" y="43052"/>
                </a:lnTo>
                <a:lnTo>
                  <a:pt x="171945" y="56159"/>
                </a:lnTo>
                <a:lnTo>
                  <a:pt x="169608" y="58775"/>
                </a:lnTo>
                <a:lnTo>
                  <a:pt x="19659" y="59893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9" name="object 1079"/>
          <p:cNvSpPr/>
          <p:nvPr/>
        </p:nvSpPr>
        <p:spPr>
          <a:xfrm>
            <a:off x="2353459" y="8527166"/>
            <a:ext cx="20307" cy="21539"/>
          </a:xfrm>
          <a:custGeom>
            <a:avLst/>
            <a:gdLst/>
            <a:ahLst/>
            <a:cxnLst/>
            <a:rect l="l" t="t" r="r" b="b"/>
            <a:pathLst>
              <a:path w="20307" h="21539">
                <a:moveTo>
                  <a:pt x="10388" y="6743"/>
                </a:moveTo>
                <a:lnTo>
                  <a:pt x="2057" y="0"/>
                </a:lnTo>
                <a:lnTo>
                  <a:pt x="0" y="101"/>
                </a:lnTo>
                <a:lnTo>
                  <a:pt x="749" y="9461"/>
                </a:lnTo>
                <a:lnTo>
                  <a:pt x="10388" y="21348"/>
                </a:lnTo>
                <a:lnTo>
                  <a:pt x="18161" y="21539"/>
                </a:lnTo>
                <a:lnTo>
                  <a:pt x="20218" y="20129"/>
                </a:lnTo>
                <a:lnTo>
                  <a:pt x="20307" y="16573"/>
                </a:lnTo>
                <a:lnTo>
                  <a:pt x="13843" y="7772"/>
                </a:lnTo>
                <a:lnTo>
                  <a:pt x="10388" y="6743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0" name="object 1080"/>
          <p:cNvSpPr/>
          <p:nvPr/>
        </p:nvSpPr>
        <p:spPr>
          <a:xfrm>
            <a:off x="2584465" y="8534568"/>
            <a:ext cx="17030" cy="17780"/>
          </a:xfrm>
          <a:custGeom>
            <a:avLst/>
            <a:gdLst/>
            <a:ahLst/>
            <a:cxnLst/>
            <a:rect l="l" t="t" r="r" b="b"/>
            <a:pathLst>
              <a:path w="17030" h="17779">
                <a:moveTo>
                  <a:pt x="17030" y="7391"/>
                </a:moveTo>
                <a:lnTo>
                  <a:pt x="11976" y="1028"/>
                </a:lnTo>
                <a:lnTo>
                  <a:pt x="9258" y="0"/>
                </a:lnTo>
                <a:lnTo>
                  <a:pt x="2235" y="1866"/>
                </a:lnTo>
                <a:lnTo>
                  <a:pt x="0" y="14414"/>
                </a:lnTo>
                <a:lnTo>
                  <a:pt x="13474" y="17780"/>
                </a:lnTo>
                <a:lnTo>
                  <a:pt x="17030" y="7391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1" name="object 1081"/>
          <p:cNvSpPr/>
          <p:nvPr/>
        </p:nvSpPr>
        <p:spPr>
          <a:xfrm>
            <a:off x="1920739" y="8541959"/>
            <a:ext cx="17132" cy="13106"/>
          </a:xfrm>
          <a:custGeom>
            <a:avLst/>
            <a:gdLst/>
            <a:ahLst/>
            <a:cxnLst/>
            <a:rect l="l" t="t" r="r" b="b"/>
            <a:pathLst>
              <a:path w="17132" h="13106">
                <a:moveTo>
                  <a:pt x="16192" y="10947"/>
                </a:moveTo>
                <a:lnTo>
                  <a:pt x="17132" y="8331"/>
                </a:lnTo>
                <a:lnTo>
                  <a:pt x="8902" y="0"/>
                </a:lnTo>
                <a:lnTo>
                  <a:pt x="0" y="6464"/>
                </a:lnTo>
                <a:lnTo>
                  <a:pt x="5524" y="13106"/>
                </a:lnTo>
                <a:lnTo>
                  <a:pt x="10871" y="13004"/>
                </a:lnTo>
                <a:lnTo>
                  <a:pt x="9550" y="8051"/>
                </a:lnTo>
                <a:lnTo>
                  <a:pt x="12077" y="6464"/>
                </a:lnTo>
                <a:lnTo>
                  <a:pt x="16192" y="10947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2" name="object 1082"/>
          <p:cNvSpPr/>
          <p:nvPr/>
        </p:nvSpPr>
        <p:spPr>
          <a:xfrm>
            <a:off x="1857748" y="8624794"/>
            <a:ext cx="73380" cy="76746"/>
          </a:xfrm>
          <a:custGeom>
            <a:avLst/>
            <a:gdLst/>
            <a:ahLst/>
            <a:cxnLst/>
            <a:rect l="l" t="t" r="r" b="b"/>
            <a:pathLst>
              <a:path w="73380" h="76746">
                <a:moveTo>
                  <a:pt x="53822" y="5054"/>
                </a:moveTo>
                <a:lnTo>
                  <a:pt x="37439" y="88"/>
                </a:lnTo>
                <a:lnTo>
                  <a:pt x="33794" y="0"/>
                </a:lnTo>
                <a:lnTo>
                  <a:pt x="14236" y="9918"/>
                </a:lnTo>
                <a:lnTo>
                  <a:pt x="5892" y="19469"/>
                </a:lnTo>
                <a:lnTo>
                  <a:pt x="0" y="34823"/>
                </a:lnTo>
                <a:lnTo>
                  <a:pt x="101" y="45770"/>
                </a:lnTo>
                <a:lnTo>
                  <a:pt x="3365" y="58686"/>
                </a:lnTo>
                <a:lnTo>
                  <a:pt x="19659" y="74980"/>
                </a:lnTo>
                <a:lnTo>
                  <a:pt x="32664" y="76657"/>
                </a:lnTo>
                <a:lnTo>
                  <a:pt x="45300" y="76746"/>
                </a:lnTo>
                <a:lnTo>
                  <a:pt x="63741" y="64401"/>
                </a:lnTo>
                <a:lnTo>
                  <a:pt x="73380" y="48018"/>
                </a:lnTo>
                <a:lnTo>
                  <a:pt x="71704" y="32765"/>
                </a:lnTo>
                <a:lnTo>
                  <a:pt x="68706" y="24333"/>
                </a:lnTo>
                <a:lnTo>
                  <a:pt x="53822" y="5054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3" name="object 1083"/>
          <p:cNvSpPr/>
          <p:nvPr/>
        </p:nvSpPr>
        <p:spPr>
          <a:xfrm>
            <a:off x="2301885" y="8626567"/>
            <a:ext cx="73469" cy="74980"/>
          </a:xfrm>
          <a:custGeom>
            <a:avLst/>
            <a:gdLst/>
            <a:ahLst/>
            <a:cxnLst/>
            <a:rect l="l" t="t" r="r" b="b"/>
            <a:pathLst>
              <a:path w="73469" h="74980">
                <a:moveTo>
                  <a:pt x="53911" y="3187"/>
                </a:moveTo>
                <a:lnTo>
                  <a:pt x="37528" y="101"/>
                </a:lnTo>
                <a:lnTo>
                  <a:pt x="28727" y="0"/>
                </a:lnTo>
                <a:lnTo>
                  <a:pt x="9918" y="12077"/>
                </a:lnTo>
                <a:lnTo>
                  <a:pt x="0" y="29768"/>
                </a:lnTo>
                <a:lnTo>
                  <a:pt x="0" y="43992"/>
                </a:lnTo>
                <a:lnTo>
                  <a:pt x="1587" y="50546"/>
                </a:lnTo>
                <a:lnTo>
                  <a:pt x="8331" y="61785"/>
                </a:lnTo>
                <a:lnTo>
                  <a:pt x="22923" y="71513"/>
                </a:lnTo>
                <a:lnTo>
                  <a:pt x="29298" y="74980"/>
                </a:lnTo>
                <a:lnTo>
                  <a:pt x="52222" y="73863"/>
                </a:lnTo>
                <a:lnTo>
                  <a:pt x="62052" y="67398"/>
                </a:lnTo>
                <a:lnTo>
                  <a:pt x="63639" y="57099"/>
                </a:lnTo>
                <a:lnTo>
                  <a:pt x="63550" y="49428"/>
                </a:lnTo>
                <a:lnTo>
                  <a:pt x="73469" y="38011"/>
                </a:lnTo>
                <a:lnTo>
                  <a:pt x="65417" y="14427"/>
                </a:lnTo>
                <a:lnTo>
                  <a:pt x="53911" y="3187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4" name="object 1084"/>
          <p:cNvSpPr/>
          <p:nvPr/>
        </p:nvSpPr>
        <p:spPr>
          <a:xfrm>
            <a:off x="1634893" y="8626577"/>
            <a:ext cx="226783" cy="76466"/>
          </a:xfrm>
          <a:custGeom>
            <a:avLst/>
            <a:gdLst/>
            <a:ahLst/>
            <a:cxnLst/>
            <a:rect l="l" t="t" r="r" b="b"/>
            <a:pathLst>
              <a:path w="226783" h="76466">
                <a:moveTo>
                  <a:pt x="0" y="33032"/>
                </a:moveTo>
                <a:lnTo>
                  <a:pt x="0" y="48945"/>
                </a:lnTo>
                <a:lnTo>
                  <a:pt x="5143" y="58496"/>
                </a:lnTo>
                <a:lnTo>
                  <a:pt x="13284" y="64960"/>
                </a:lnTo>
                <a:lnTo>
                  <a:pt x="24523" y="71602"/>
                </a:lnTo>
                <a:lnTo>
                  <a:pt x="29387" y="76466"/>
                </a:lnTo>
                <a:lnTo>
                  <a:pt x="38658" y="76466"/>
                </a:lnTo>
                <a:lnTo>
                  <a:pt x="50164" y="74968"/>
                </a:lnTo>
                <a:lnTo>
                  <a:pt x="56438" y="69913"/>
                </a:lnTo>
                <a:lnTo>
                  <a:pt x="205257" y="69545"/>
                </a:lnTo>
                <a:lnTo>
                  <a:pt x="205447" y="64579"/>
                </a:lnTo>
                <a:lnTo>
                  <a:pt x="56438" y="65049"/>
                </a:lnTo>
                <a:lnTo>
                  <a:pt x="43611" y="70103"/>
                </a:lnTo>
                <a:lnTo>
                  <a:pt x="34162" y="70015"/>
                </a:lnTo>
                <a:lnTo>
                  <a:pt x="14871" y="60185"/>
                </a:lnTo>
                <a:lnTo>
                  <a:pt x="8229" y="48856"/>
                </a:lnTo>
                <a:lnTo>
                  <a:pt x="6553" y="44081"/>
                </a:lnTo>
                <a:lnTo>
                  <a:pt x="6553" y="26492"/>
                </a:lnTo>
                <a:lnTo>
                  <a:pt x="10007" y="20218"/>
                </a:lnTo>
                <a:lnTo>
                  <a:pt x="22275" y="8140"/>
                </a:lnTo>
                <a:lnTo>
                  <a:pt x="38747" y="6451"/>
                </a:lnTo>
                <a:lnTo>
                  <a:pt x="42392" y="6362"/>
                </a:lnTo>
                <a:lnTo>
                  <a:pt x="56997" y="13093"/>
                </a:lnTo>
                <a:lnTo>
                  <a:pt x="218554" y="14414"/>
                </a:lnTo>
                <a:lnTo>
                  <a:pt x="226783" y="4673"/>
                </a:lnTo>
                <a:lnTo>
                  <a:pt x="53720" y="3365"/>
                </a:lnTo>
                <a:lnTo>
                  <a:pt x="45669" y="0"/>
                </a:lnTo>
                <a:lnTo>
                  <a:pt x="35369" y="88"/>
                </a:lnTo>
                <a:lnTo>
                  <a:pt x="19088" y="4864"/>
                </a:lnTo>
                <a:lnTo>
                  <a:pt x="5892" y="17691"/>
                </a:lnTo>
                <a:lnTo>
                  <a:pt x="0" y="33032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5" name="object 1085"/>
          <p:cNvSpPr/>
          <p:nvPr/>
        </p:nvSpPr>
        <p:spPr>
          <a:xfrm>
            <a:off x="2414856" y="8632850"/>
            <a:ext cx="183273" cy="67665"/>
          </a:xfrm>
          <a:custGeom>
            <a:avLst/>
            <a:gdLst/>
            <a:ahLst/>
            <a:cxnLst/>
            <a:rect l="l" t="t" r="r" b="b"/>
            <a:pathLst>
              <a:path w="183273" h="67665">
                <a:moveTo>
                  <a:pt x="19659" y="59905"/>
                </a:moveTo>
                <a:lnTo>
                  <a:pt x="19380" y="67665"/>
                </a:lnTo>
                <a:lnTo>
                  <a:pt x="171284" y="65328"/>
                </a:lnTo>
                <a:lnTo>
                  <a:pt x="176720" y="57835"/>
                </a:lnTo>
                <a:lnTo>
                  <a:pt x="178219" y="44640"/>
                </a:lnTo>
                <a:lnTo>
                  <a:pt x="181673" y="36690"/>
                </a:lnTo>
                <a:lnTo>
                  <a:pt x="183273" y="24701"/>
                </a:lnTo>
                <a:lnTo>
                  <a:pt x="173443" y="5143"/>
                </a:lnTo>
                <a:lnTo>
                  <a:pt x="168668" y="177"/>
                </a:lnTo>
                <a:lnTo>
                  <a:pt x="0" y="0"/>
                </a:lnTo>
                <a:lnTo>
                  <a:pt x="6464" y="8140"/>
                </a:lnTo>
                <a:lnTo>
                  <a:pt x="168579" y="8420"/>
                </a:lnTo>
                <a:lnTo>
                  <a:pt x="173532" y="21336"/>
                </a:lnTo>
                <a:lnTo>
                  <a:pt x="178498" y="24523"/>
                </a:lnTo>
                <a:lnTo>
                  <a:pt x="178308" y="33413"/>
                </a:lnTo>
                <a:lnTo>
                  <a:pt x="171856" y="54559"/>
                </a:lnTo>
                <a:lnTo>
                  <a:pt x="168198" y="58966"/>
                </a:lnTo>
                <a:lnTo>
                  <a:pt x="19659" y="59905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6" name="object 1086"/>
          <p:cNvSpPr/>
          <p:nvPr/>
        </p:nvSpPr>
        <p:spPr>
          <a:xfrm>
            <a:off x="2353268" y="8706417"/>
            <a:ext cx="21996" cy="22834"/>
          </a:xfrm>
          <a:custGeom>
            <a:avLst/>
            <a:gdLst/>
            <a:ahLst/>
            <a:cxnLst/>
            <a:rect l="l" t="t" r="r" b="b"/>
            <a:pathLst>
              <a:path w="21996" h="22834">
                <a:moveTo>
                  <a:pt x="12357" y="7391"/>
                </a:moveTo>
                <a:lnTo>
                  <a:pt x="0" y="0"/>
                </a:lnTo>
                <a:lnTo>
                  <a:pt x="2438" y="10947"/>
                </a:lnTo>
                <a:lnTo>
                  <a:pt x="4025" y="14604"/>
                </a:lnTo>
                <a:lnTo>
                  <a:pt x="10579" y="22644"/>
                </a:lnTo>
                <a:lnTo>
                  <a:pt x="16560" y="22834"/>
                </a:lnTo>
                <a:lnTo>
                  <a:pt x="21996" y="19278"/>
                </a:lnTo>
                <a:lnTo>
                  <a:pt x="15443" y="9728"/>
                </a:lnTo>
                <a:lnTo>
                  <a:pt x="12357" y="7391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7" name="object 1087"/>
          <p:cNvSpPr/>
          <p:nvPr/>
        </p:nvSpPr>
        <p:spPr>
          <a:xfrm>
            <a:off x="2584832" y="8714367"/>
            <a:ext cx="16383" cy="16941"/>
          </a:xfrm>
          <a:custGeom>
            <a:avLst/>
            <a:gdLst/>
            <a:ahLst/>
            <a:cxnLst/>
            <a:rect l="l" t="t" r="r" b="b"/>
            <a:pathLst>
              <a:path w="16382" h="16941">
                <a:moveTo>
                  <a:pt x="16382" y="8051"/>
                </a:moveTo>
                <a:lnTo>
                  <a:pt x="10210" y="101"/>
                </a:lnTo>
                <a:lnTo>
                  <a:pt x="8889" y="0"/>
                </a:lnTo>
                <a:lnTo>
                  <a:pt x="1041" y="2628"/>
                </a:lnTo>
                <a:lnTo>
                  <a:pt x="0" y="14693"/>
                </a:lnTo>
                <a:lnTo>
                  <a:pt x="6654" y="16382"/>
                </a:lnTo>
                <a:lnTo>
                  <a:pt x="13195" y="16941"/>
                </a:lnTo>
                <a:lnTo>
                  <a:pt x="16382" y="8051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8" name="object 1088"/>
          <p:cNvSpPr/>
          <p:nvPr/>
        </p:nvSpPr>
        <p:spPr>
          <a:xfrm>
            <a:off x="1920739" y="8722419"/>
            <a:ext cx="17030" cy="12065"/>
          </a:xfrm>
          <a:custGeom>
            <a:avLst/>
            <a:gdLst/>
            <a:ahLst/>
            <a:cxnLst/>
            <a:rect l="l" t="t" r="r" b="b"/>
            <a:pathLst>
              <a:path w="17030" h="12065">
                <a:moveTo>
                  <a:pt x="6553" y="0"/>
                </a:moveTo>
                <a:lnTo>
                  <a:pt x="0" y="6553"/>
                </a:lnTo>
                <a:lnTo>
                  <a:pt x="3848" y="11506"/>
                </a:lnTo>
                <a:lnTo>
                  <a:pt x="15354" y="12064"/>
                </a:lnTo>
                <a:lnTo>
                  <a:pt x="17030" y="10388"/>
                </a:lnTo>
                <a:lnTo>
                  <a:pt x="17030" y="6743"/>
                </a:lnTo>
                <a:lnTo>
                  <a:pt x="15913" y="11036"/>
                </a:lnTo>
                <a:lnTo>
                  <a:pt x="8521" y="9918"/>
                </a:lnTo>
                <a:lnTo>
                  <a:pt x="8610" y="7111"/>
                </a:lnTo>
                <a:lnTo>
                  <a:pt x="6553" y="0"/>
                </a:lnTo>
                <a:close/>
              </a:path>
              <a:path w="17030" h="12065">
                <a:moveTo>
                  <a:pt x="6553" y="0"/>
                </a:moveTo>
                <a:lnTo>
                  <a:pt x="8610" y="7111"/>
                </a:lnTo>
                <a:lnTo>
                  <a:pt x="11988" y="6451"/>
                </a:lnTo>
                <a:lnTo>
                  <a:pt x="15354" y="8521"/>
                </a:lnTo>
                <a:lnTo>
                  <a:pt x="15913" y="11036"/>
                </a:lnTo>
                <a:lnTo>
                  <a:pt x="17030" y="6743"/>
                </a:lnTo>
                <a:lnTo>
                  <a:pt x="10388" y="0"/>
                </a:lnTo>
                <a:lnTo>
                  <a:pt x="6553" y="0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9" name="object 1089"/>
          <p:cNvSpPr/>
          <p:nvPr/>
        </p:nvSpPr>
        <p:spPr>
          <a:xfrm>
            <a:off x="1857745" y="8805435"/>
            <a:ext cx="73380" cy="76669"/>
          </a:xfrm>
          <a:custGeom>
            <a:avLst/>
            <a:gdLst/>
            <a:ahLst/>
            <a:cxnLst/>
            <a:rect l="l" t="t" r="r" b="b"/>
            <a:pathLst>
              <a:path w="73380" h="76669">
                <a:moveTo>
                  <a:pt x="55321" y="5156"/>
                </a:moveTo>
                <a:lnTo>
                  <a:pt x="40817" y="101"/>
                </a:lnTo>
                <a:lnTo>
                  <a:pt x="32016" y="0"/>
                </a:lnTo>
                <a:lnTo>
                  <a:pt x="17970" y="7124"/>
                </a:lnTo>
                <a:lnTo>
                  <a:pt x="5905" y="17792"/>
                </a:lnTo>
                <a:lnTo>
                  <a:pt x="0" y="33045"/>
                </a:lnTo>
                <a:lnTo>
                  <a:pt x="101" y="44094"/>
                </a:lnTo>
                <a:lnTo>
                  <a:pt x="1689" y="52235"/>
                </a:lnTo>
                <a:lnTo>
                  <a:pt x="5156" y="60197"/>
                </a:lnTo>
                <a:lnTo>
                  <a:pt x="22745" y="75069"/>
                </a:lnTo>
                <a:lnTo>
                  <a:pt x="37541" y="76669"/>
                </a:lnTo>
                <a:lnTo>
                  <a:pt x="43535" y="76669"/>
                </a:lnTo>
                <a:lnTo>
                  <a:pt x="62064" y="64223"/>
                </a:lnTo>
                <a:lnTo>
                  <a:pt x="73380" y="47929"/>
                </a:lnTo>
                <a:lnTo>
                  <a:pt x="73291" y="39128"/>
                </a:lnTo>
                <a:lnTo>
                  <a:pt x="68706" y="24244"/>
                </a:lnTo>
                <a:lnTo>
                  <a:pt x="55321" y="5156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0" name="object 1090"/>
          <p:cNvSpPr/>
          <p:nvPr/>
        </p:nvSpPr>
        <p:spPr>
          <a:xfrm>
            <a:off x="1634886" y="8805443"/>
            <a:ext cx="225107" cy="76568"/>
          </a:xfrm>
          <a:custGeom>
            <a:avLst/>
            <a:gdLst/>
            <a:ahLst/>
            <a:cxnLst/>
            <a:rect l="l" t="t" r="r" b="b"/>
            <a:pathLst>
              <a:path w="225107" h="76568">
                <a:moveTo>
                  <a:pt x="44081" y="8140"/>
                </a:moveTo>
                <a:lnTo>
                  <a:pt x="53733" y="13195"/>
                </a:lnTo>
                <a:lnTo>
                  <a:pt x="218554" y="14414"/>
                </a:lnTo>
                <a:lnTo>
                  <a:pt x="224739" y="7200"/>
                </a:lnTo>
                <a:lnTo>
                  <a:pt x="225107" y="6362"/>
                </a:lnTo>
                <a:lnTo>
                  <a:pt x="55321" y="5054"/>
                </a:lnTo>
                <a:lnTo>
                  <a:pt x="42405" y="0"/>
                </a:lnTo>
                <a:lnTo>
                  <a:pt x="36969" y="0"/>
                </a:lnTo>
                <a:lnTo>
                  <a:pt x="21158" y="5422"/>
                </a:lnTo>
                <a:lnTo>
                  <a:pt x="5892" y="19380"/>
                </a:lnTo>
                <a:lnTo>
                  <a:pt x="0" y="34721"/>
                </a:lnTo>
                <a:lnTo>
                  <a:pt x="0" y="48945"/>
                </a:lnTo>
                <a:lnTo>
                  <a:pt x="3276" y="57188"/>
                </a:lnTo>
                <a:lnTo>
                  <a:pt x="16573" y="68237"/>
                </a:lnTo>
                <a:lnTo>
                  <a:pt x="24625" y="71602"/>
                </a:lnTo>
                <a:lnTo>
                  <a:pt x="27800" y="76568"/>
                </a:lnTo>
                <a:lnTo>
                  <a:pt x="46799" y="76568"/>
                </a:lnTo>
                <a:lnTo>
                  <a:pt x="54013" y="74040"/>
                </a:lnTo>
                <a:lnTo>
                  <a:pt x="56438" y="71602"/>
                </a:lnTo>
                <a:lnTo>
                  <a:pt x="205270" y="71234"/>
                </a:lnTo>
                <a:lnTo>
                  <a:pt x="205460" y="64579"/>
                </a:lnTo>
                <a:lnTo>
                  <a:pt x="55600" y="65798"/>
                </a:lnTo>
                <a:lnTo>
                  <a:pt x="41935" y="71793"/>
                </a:lnTo>
                <a:lnTo>
                  <a:pt x="35852" y="71793"/>
                </a:lnTo>
                <a:lnTo>
                  <a:pt x="19659" y="63550"/>
                </a:lnTo>
                <a:lnTo>
                  <a:pt x="11417" y="57099"/>
                </a:lnTo>
                <a:lnTo>
                  <a:pt x="6553" y="45770"/>
                </a:lnTo>
                <a:lnTo>
                  <a:pt x="6553" y="28168"/>
                </a:lnTo>
                <a:lnTo>
                  <a:pt x="10020" y="21907"/>
                </a:lnTo>
                <a:lnTo>
                  <a:pt x="24434" y="8699"/>
                </a:lnTo>
                <a:lnTo>
                  <a:pt x="44081" y="8140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1" name="object 1091"/>
          <p:cNvSpPr/>
          <p:nvPr/>
        </p:nvSpPr>
        <p:spPr>
          <a:xfrm>
            <a:off x="2301886" y="8807128"/>
            <a:ext cx="72910" cy="73380"/>
          </a:xfrm>
          <a:custGeom>
            <a:avLst/>
            <a:gdLst/>
            <a:ahLst/>
            <a:cxnLst/>
            <a:rect l="l" t="t" r="r" b="b"/>
            <a:pathLst>
              <a:path w="72910" h="73380">
                <a:moveTo>
                  <a:pt x="55410" y="3276"/>
                </a:moveTo>
                <a:lnTo>
                  <a:pt x="40716" y="88"/>
                </a:lnTo>
                <a:lnTo>
                  <a:pt x="27139" y="0"/>
                </a:lnTo>
                <a:lnTo>
                  <a:pt x="9258" y="11417"/>
                </a:lnTo>
                <a:lnTo>
                  <a:pt x="0" y="29756"/>
                </a:lnTo>
                <a:lnTo>
                  <a:pt x="0" y="43992"/>
                </a:lnTo>
                <a:lnTo>
                  <a:pt x="1587" y="50634"/>
                </a:lnTo>
                <a:lnTo>
                  <a:pt x="6743" y="58508"/>
                </a:lnTo>
                <a:lnTo>
                  <a:pt x="26111" y="73190"/>
                </a:lnTo>
                <a:lnTo>
                  <a:pt x="51663" y="73380"/>
                </a:lnTo>
                <a:lnTo>
                  <a:pt x="60185" y="68795"/>
                </a:lnTo>
                <a:lnTo>
                  <a:pt x="62052" y="65798"/>
                </a:lnTo>
                <a:lnTo>
                  <a:pt x="63639" y="55410"/>
                </a:lnTo>
                <a:lnTo>
                  <a:pt x="63550" y="47828"/>
                </a:lnTo>
                <a:lnTo>
                  <a:pt x="72910" y="37541"/>
                </a:lnTo>
                <a:lnTo>
                  <a:pt x="68325" y="19659"/>
                </a:lnTo>
                <a:lnTo>
                  <a:pt x="65417" y="12827"/>
                </a:lnTo>
                <a:lnTo>
                  <a:pt x="55410" y="3276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2" name="object 1092"/>
          <p:cNvSpPr/>
          <p:nvPr/>
        </p:nvSpPr>
        <p:spPr>
          <a:xfrm>
            <a:off x="2414852" y="8811807"/>
            <a:ext cx="183362" cy="67678"/>
          </a:xfrm>
          <a:custGeom>
            <a:avLst/>
            <a:gdLst/>
            <a:ahLst/>
            <a:cxnLst/>
            <a:rect l="l" t="t" r="r" b="b"/>
            <a:pathLst>
              <a:path w="183362" h="67678">
                <a:moveTo>
                  <a:pt x="19659" y="59905"/>
                </a:moveTo>
                <a:lnTo>
                  <a:pt x="19380" y="67678"/>
                </a:lnTo>
                <a:lnTo>
                  <a:pt x="169608" y="66928"/>
                </a:lnTo>
                <a:lnTo>
                  <a:pt x="176822" y="57848"/>
                </a:lnTo>
                <a:lnTo>
                  <a:pt x="178219" y="46240"/>
                </a:lnTo>
                <a:lnTo>
                  <a:pt x="181584" y="36601"/>
                </a:lnTo>
                <a:lnTo>
                  <a:pt x="183362" y="24612"/>
                </a:lnTo>
                <a:lnTo>
                  <a:pt x="173634" y="6553"/>
                </a:lnTo>
                <a:lnTo>
                  <a:pt x="166992" y="190"/>
                </a:lnTo>
                <a:lnTo>
                  <a:pt x="0" y="0"/>
                </a:lnTo>
                <a:lnTo>
                  <a:pt x="6375" y="8242"/>
                </a:lnTo>
                <a:lnTo>
                  <a:pt x="167081" y="8242"/>
                </a:lnTo>
                <a:lnTo>
                  <a:pt x="168668" y="9918"/>
                </a:lnTo>
                <a:lnTo>
                  <a:pt x="173075" y="21805"/>
                </a:lnTo>
                <a:lnTo>
                  <a:pt x="176542" y="23215"/>
                </a:lnTo>
                <a:lnTo>
                  <a:pt x="178409" y="26123"/>
                </a:lnTo>
                <a:lnTo>
                  <a:pt x="178307" y="35001"/>
                </a:lnTo>
                <a:lnTo>
                  <a:pt x="175044" y="43065"/>
                </a:lnTo>
                <a:lnTo>
                  <a:pt x="171945" y="56159"/>
                </a:lnTo>
                <a:lnTo>
                  <a:pt x="169608" y="58775"/>
                </a:lnTo>
                <a:lnTo>
                  <a:pt x="19659" y="59905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3" name="object 1093"/>
          <p:cNvSpPr/>
          <p:nvPr/>
        </p:nvSpPr>
        <p:spPr>
          <a:xfrm>
            <a:off x="2353459" y="8886685"/>
            <a:ext cx="20307" cy="23126"/>
          </a:xfrm>
          <a:custGeom>
            <a:avLst/>
            <a:gdLst/>
            <a:ahLst/>
            <a:cxnLst/>
            <a:rect l="l" t="t" r="r" b="b"/>
            <a:pathLst>
              <a:path w="20307" h="23126">
                <a:moveTo>
                  <a:pt x="10388" y="6743"/>
                </a:moveTo>
                <a:lnTo>
                  <a:pt x="2057" y="0"/>
                </a:lnTo>
                <a:lnTo>
                  <a:pt x="0" y="101"/>
                </a:lnTo>
                <a:lnTo>
                  <a:pt x="749" y="9448"/>
                </a:lnTo>
                <a:lnTo>
                  <a:pt x="12077" y="23025"/>
                </a:lnTo>
                <a:lnTo>
                  <a:pt x="14592" y="23126"/>
                </a:lnTo>
                <a:lnTo>
                  <a:pt x="20218" y="20129"/>
                </a:lnTo>
                <a:lnTo>
                  <a:pt x="20307" y="16471"/>
                </a:lnTo>
                <a:lnTo>
                  <a:pt x="13843" y="7772"/>
                </a:lnTo>
                <a:lnTo>
                  <a:pt x="10388" y="6743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4" name="object 1094"/>
          <p:cNvSpPr/>
          <p:nvPr/>
        </p:nvSpPr>
        <p:spPr>
          <a:xfrm>
            <a:off x="2584465" y="8894175"/>
            <a:ext cx="17030" cy="17691"/>
          </a:xfrm>
          <a:custGeom>
            <a:avLst/>
            <a:gdLst/>
            <a:ahLst/>
            <a:cxnLst/>
            <a:rect l="l" t="t" r="r" b="b"/>
            <a:pathLst>
              <a:path w="17030" h="17691">
                <a:moveTo>
                  <a:pt x="17030" y="7302"/>
                </a:moveTo>
                <a:lnTo>
                  <a:pt x="10858" y="0"/>
                </a:lnTo>
                <a:lnTo>
                  <a:pt x="2336" y="1777"/>
                </a:lnTo>
                <a:lnTo>
                  <a:pt x="0" y="14325"/>
                </a:lnTo>
                <a:lnTo>
                  <a:pt x="13474" y="17691"/>
                </a:lnTo>
                <a:lnTo>
                  <a:pt x="17030" y="7302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5" name="object 1095"/>
          <p:cNvSpPr/>
          <p:nvPr/>
        </p:nvSpPr>
        <p:spPr>
          <a:xfrm>
            <a:off x="1920840" y="8901483"/>
            <a:ext cx="17030" cy="13195"/>
          </a:xfrm>
          <a:custGeom>
            <a:avLst/>
            <a:gdLst/>
            <a:ahLst/>
            <a:cxnLst/>
            <a:rect l="l" t="t" r="r" b="b"/>
            <a:pathLst>
              <a:path w="17030" h="13195">
                <a:moveTo>
                  <a:pt x="9639" y="11874"/>
                </a:moveTo>
                <a:lnTo>
                  <a:pt x="10198" y="6921"/>
                </a:lnTo>
                <a:lnTo>
                  <a:pt x="11976" y="6451"/>
                </a:lnTo>
                <a:lnTo>
                  <a:pt x="16192" y="10947"/>
                </a:lnTo>
                <a:lnTo>
                  <a:pt x="17030" y="8229"/>
                </a:lnTo>
                <a:lnTo>
                  <a:pt x="8801" y="0"/>
                </a:lnTo>
                <a:lnTo>
                  <a:pt x="0" y="6540"/>
                </a:lnTo>
                <a:lnTo>
                  <a:pt x="5334" y="13004"/>
                </a:lnTo>
                <a:lnTo>
                  <a:pt x="12446" y="13195"/>
                </a:lnTo>
                <a:lnTo>
                  <a:pt x="9639" y="11874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6" name="object 1096"/>
          <p:cNvSpPr/>
          <p:nvPr/>
        </p:nvSpPr>
        <p:spPr>
          <a:xfrm>
            <a:off x="1857748" y="8984401"/>
            <a:ext cx="73380" cy="76669"/>
          </a:xfrm>
          <a:custGeom>
            <a:avLst/>
            <a:gdLst/>
            <a:ahLst/>
            <a:cxnLst/>
            <a:rect l="l" t="t" r="r" b="b"/>
            <a:pathLst>
              <a:path w="73380" h="76669">
                <a:moveTo>
                  <a:pt x="53822" y="4965"/>
                </a:moveTo>
                <a:lnTo>
                  <a:pt x="35382" y="0"/>
                </a:lnTo>
                <a:lnTo>
                  <a:pt x="14236" y="9829"/>
                </a:lnTo>
                <a:lnTo>
                  <a:pt x="5892" y="19380"/>
                </a:lnTo>
                <a:lnTo>
                  <a:pt x="0" y="34632"/>
                </a:lnTo>
                <a:lnTo>
                  <a:pt x="101" y="45681"/>
                </a:lnTo>
                <a:lnTo>
                  <a:pt x="3365" y="58597"/>
                </a:lnTo>
                <a:lnTo>
                  <a:pt x="19659" y="74891"/>
                </a:lnTo>
                <a:lnTo>
                  <a:pt x="31076" y="76568"/>
                </a:lnTo>
                <a:lnTo>
                  <a:pt x="45211" y="76669"/>
                </a:lnTo>
                <a:lnTo>
                  <a:pt x="63741" y="64312"/>
                </a:lnTo>
                <a:lnTo>
                  <a:pt x="73380" y="47929"/>
                </a:lnTo>
                <a:lnTo>
                  <a:pt x="71704" y="32677"/>
                </a:lnTo>
                <a:lnTo>
                  <a:pt x="68706" y="24244"/>
                </a:lnTo>
                <a:lnTo>
                  <a:pt x="53822" y="4965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7" name="object 1097"/>
          <p:cNvSpPr/>
          <p:nvPr/>
        </p:nvSpPr>
        <p:spPr>
          <a:xfrm>
            <a:off x="2301885" y="8985996"/>
            <a:ext cx="73469" cy="75069"/>
          </a:xfrm>
          <a:custGeom>
            <a:avLst/>
            <a:gdLst/>
            <a:ahLst/>
            <a:cxnLst/>
            <a:rect l="l" t="t" r="r" b="b"/>
            <a:pathLst>
              <a:path w="73469" h="75069">
                <a:moveTo>
                  <a:pt x="53911" y="3276"/>
                </a:moveTo>
                <a:lnTo>
                  <a:pt x="37528" y="190"/>
                </a:lnTo>
                <a:lnTo>
                  <a:pt x="28727" y="0"/>
                </a:lnTo>
                <a:lnTo>
                  <a:pt x="9918" y="12166"/>
                </a:lnTo>
                <a:lnTo>
                  <a:pt x="0" y="29857"/>
                </a:lnTo>
                <a:lnTo>
                  <a:pt x="0" y="44081"/>
                </a:lnTo>
                <a:lnTo>
                  <a:pt x="1587" y="50634"/>
                </a:lnTo>
                <a:lnTo>
                  <a:pt x="8331" y="61874"/>
                </a:lnTo>
                <a:lnTo>
                  <a:pt x="22923" y="71602"/>
                </a:lnTo>
                <a:lnTo>
                  <a:pt x="29298" y="75069"/>
                </a:lnTo>
                <a:lnTo>
                  <a:pt x="52222" y="73939"/>
                </a:lnTo>
                <a:lnTo>
                  <a:pt x="62052" y="67487"/>
                </a:lnTo>
                <a:lnTo>
                  <a:pt x="63639" y="57188"/>
                </a:lnTo>
                <a:lnTo>
                  <a:pt x="63550" y="49517"/>
                </a:lnTo>
                <a:lnTo>
                  <a:pt x="73469" y="38099"/>
                </a:lnTo>
                <a:lnTo>
                  <a:pt x="65417" y="14503"/>
                </a:lnTo>
                <a:lnTo>
                  <a:pt x="53911" y="3276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8" name="object 1098"/>
          <p:cNvSpPr/>
          <p:nvPr/>
        </p:nvSpPr>
        <p:spPr>
          <a:xfrm>
            <a:off x="1634893" y="8985994"/>
            <a:ext cx="226694" cy="76568"/>
          </a:xfrm>
          <a:custGeom>
            <a:avLst/>
            <a:gdLst/>
            <a:ahLst/>
            <a:cxnLst/>
            <a:rect l="l" t="t" r="r" b="b"/>
            <a:pathLst>
              <a:path w="226694" h="76568">
                <a:moveTo>
                  <a:pt x="10007" y="20320"/>
                </a:moveTo>
                <a:lnTo>
                  <a:pt x="22834" y="8712"/>
                </a:lnTo>
                <a:lnTo>
                  <a:pt x="29476" y="6743"/>
                </a:lnTo>
                <a:lnTo>
                  <a:pt x="40995" y="6743"/>
                </a:lnTo>
                <a:lnTo>
                  <a:pt x="56997" y="13195"/>
                </a:lnTo>
                <a:lnTo>
                  <a:pt x="218554" y="14516"/>
                </a:lnTo>
                <a:lnTo>
                  <a:pt x="226694" y="4686"/>
                </a:lnTo>
                <a:lnTo>
                  <a:pt x="53720" y="3467"/>
                </a:lnTo>
                <a:lnTo>
                  <a:pt x="45770" y="0"/>
                </a:lnTo>
                <a:lnTo>
                  <a:pt x="35369" y="101"/>
                </a:lnTo>
                <a:lnTo>
                  <a:pt x="19088" y="4965"/>
                </a:lnTo>
                <a:lnTo>
                  <a:pt x="5892" y="17792"/>
                </a:lnTo>
                <a:lnTo>
                  <a:pt x="0" y="33045"/>
                </a:lnTo>
                <a:lnTo>
                  <a:pt x="0" y="49047"/>
                </a:lnTo>
                <a:lnTo>
                  <a:pt x="5143" y="58597"/>
                </a:lnTo>
                <a:lnTo>
                  <a:pt x="13284" y="65062"/>
                </a:lnTo>
                <a:lnTo>
                  <a:pt x="24523" y="71704"/>
                </a:lnTo>
                <a:lnTo>
                  <a:pt x="29387" y="76568"/>
                </a:lnTo>
                <a:lnTo>
                  <a:pt x="40246" y="76568"/>
                </a:lnTo>
                <a:lnTo>
                  <a:pt x="50164" y="75069"/>
                </a:lnTo>
                <a:lnTo>
                  <a:pt x="56438" y="69926"/>
                </a:lnTo>
                <a:lnTo>
                  <a:pt x="205257" y="69646"/>
                </a:lnTo>
                <a:lnTo>
                  <a:pt x="205447" y="64681"/>
                </a:lnTo>
                <a:lnTo>
                  <a:pt x="56438" y="65151"/>
                </a:lnTo>
                <a:lnTo>
                  <a:pt x="43611" y="70205"/>
                </a:lnTo>
                <a:lnTo>
                  <a:pt x="34162" y="70205"/>
                </a:lnTo>
                <a:lnTo>
                  <a:pt x="14871" y="60185"/>
                </a:lnTo>
                <a:lnTo>
                  <a:pt x="8229" y="48958"/>
                </a:lnTo>
                <a:lnTo>
                  <a:pt x="6553" y="44183"/>
                </a:lnTo>
                <a:lnTo>
                  <a:pt x="6553" y="26593"/>
                </a:lnTo>
                <a:lnTo>
                  <a:pt x="10007" y="20320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9" name="object 1099"/>
          <p:cNvSpPr/>
          <p:nvPr/>
        </p:nvSpPr>
        <p:spPr>
          <a:xfrm>
            <a:off x="2414856" y="8992365"/>
            <a:ext cx="183273" cy="67665"/>
          </a:xfrm>
          <a:custGeom>
            <a:avLst/>
            <a:gdLst/>
            <a:ahLst/>
            <a:cxnLst/>
            <a:rect l="l" t="t" r="r" b="b"/>
            <a:pathLst>
              <a:path w="183273" h="67665">
                <a:moveTo>
                  <a:pt x="19659" y="59905"/>
                </a:moveTo>
                <a:lnTo>
                  <a:pt x="19380" y="67665"/>
                </a:lnTo>
                <a:lnTo>
                  <a:pt x="171284" y="65328"/>
                </a:lnTo>
                <a:lnTo>
                  <a:pt x="176720" y="57835"/>
                </a:lnTo>
                <a:lnTo>
                  <a:pt x="178219" y="44640"/>
                </a:lnTo>
                <a:lnTo>
                  <a:pt x="181673" y="36690"/>
                </a:lnTo>
                <a:lnTo>
                  <a:pt x="183273" y="24701"/>
                </a:lnTo>
                <a:lnTo>
                  <a:pt x="173443" y="5143"/>
                </a:lnTo>
                <a:lnTo>
                  <a:pt x="168668" y="177"/>
                </a:lnTo>
                <a:lnTo>
                  <a:pt x="0" y="0"/>
                </a:lnTo>
                <a:lnTo>
                  <a:pt x="6464" y="8051"/>
                </a:lnTo>
                <a:lnTo>
                  <a:pt x="168579" y="8420"/>
                </a:lnTo>
                <a:lnTo>
                  <a:pt x="173532" y="21336"/>
                </a:lnTo>
                <a:lnTo>
                  <a:pt x="178498" y="24523"/>
                </a:lnTo>
                <a:lnTo>
                  <a:pt x="178308" y="33413"/>
                </a:lnTo>
                <a:lnTo>
                  <a:pt x="171856" y="54559"/>
                </a:lnTo>
                <a:lnTo>
                  <a:pt x="168198" y="58966"/>
                </a:lnTo>
                <a:lnTo>
                  <a:pt x="19659" y="59905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0" name="object 1100"/>
          <p:cNvSpPr/>
          <p:nvPr/>
        </p:nvSpPr>
        <p:spPr>
          <a:xfrm>
            <a:off x="2353932" y="9065841"/>
            <a:ext cx="21336" cy="22834"/>
          </a:xfrm>
          <a:custGeom>
            <a:avLst/>
            <a:gdLst/>
            <a:ahLst/>
            <a:cxnLst/>
            <a:rect l="l" t="t" r="r" b="b"/>
            <a:pathLst>
              <a:path w="21336" h="22834">
                <a:moveTo>
                  <a:pt x="11785" y="7391"/>
                </a:moveTo>
                <a:lnTo>
                  <a:pt x="0" y="0"/>
                </a:lnTo>
                <a:lnTo>
                  <a:pt x="1765" y="11036"/>
                </a:lnTo>
                <a:lnTo>
                  <a:pt x="3365" y="14693"/>
                </a:lnTo>
                <a:lnTo>
                  <a:pt x="9918" y="22732"/>
                </a:lnTo>
                <a:lnTo>
                  <a:pt x="15900" y="22834"/>
                </a:lnTo>
                <a:lnTo>
                  <a:pt x="21335" y="19367"/>
                </a:lnTo>
                <a:lnTo>
                  <a:pt x="11785" y="7391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1" name="object 1101"/>
          <p:cNvSpPr/>
          <p:nvPr/>
        </p:nvSpPr>
        <p:spPr>
          <a:xfrm>
            <a:off x="2584933" y="9074544"/>
            <a:ext cx="16281" cy="16192"/>
          </a:xfrm>
          <a:custGeom>
            <a:avLst/>
            <a:gdLst/>
            <a:ahLst/>
            <a:cxnLst/>
            <a:rect l="l" t="t" r="r" b="b"/>
            <a:pathLst>
              <a:path w="16281" h="16192">
                <a:moveTo>
                  <a:pt x="16281" y="7391"/>
                </a:moveTo>
                <a:lnTo>
                  <a:pt x="11696" y="939"/>
                </a:lnTo>
                <a:lnTo>
                  <a:pt x="7200" y="0"/>
                </a:lnTo>
                <a:lnTo>
                  <a:pt x="749" y="1866"/>
                </a:lnTo>
                <a:lnTo>
                  <a:pt x="0" y="14033"/>
                </a:lnTo>
                <a:lnTo>
                  <a:pt x="4864" y="15824"/>
                </a:lnTo>
                <a:lnTo>
                  <a:pt x="13093" y="16192"/>
                </a:lnTo>
                <a:lnTo>
                  <a:pt x="16281" y="7391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2" name="object 1102"/>
          <p:cNvSpPr/>
          <p:nvPr/>
        </p:nvSpPr>
        <p:spPr>
          <a:xfrm>
            <a:off x="1920739" y="9081938"/>
            <a:ext cx="17132" cy="12065"/>
          </a:xfrm>
          <a:custGeom>
            <a:avLst/>
            <a:gdLst/>
            <a:ahLst/>
            <a:cxnLst/>
            <a:rect l="l" t="t" r="r" b="b"/>
            <a:pathLst>
              <a:path w="17132" h="12065">
                <a:moveTo>
                  <a:pt x="9651" y="10388"/>
                </a:moveTo>
                <a:lnTo>
                  <a:pt x="10210" y="7213"/>
                </a:lnTo>
                <a:lnTo>
                  <a:pt x="12077" y="6553"/>
                </a:lnTo>
                <a:lnTo>
                  <a:pt x="15265" y="8420"/>
                </a:lnTo>
                <a:lnTo>
                  <a:pt x="15913" y="11036"/>
                </a:lnTo>
                <a:lnTo>
                  <a:pt x="15354" y="12065"/>
                </a:lnTo>
                <a:lnTo>
                  <a:pt x="17132" y="10388"/>
                </a:lnTo>
                <a:lnTo>
                  <a:pt x="17030" y="6731"/>
                </a:lnTo>
                <a:lnTo>
                  <a:pt x="10388" y="0"/>
                </a:lnTo>
                <a:lnTo>
                  <a:pt x="9651" y="10388"/>
                </a:lnTo>
                <a:close/>
              </a:path>
              <a:path w="17132" h="12065">
                <a:moveTo>
                  <a:pt x="9651" y="10388"/>
                </a:moveTo>
                <a:lnTo>
                  <a:pt x="10388" y="0"/>
                </a:lnTo>
                <a:lnTo>
                  <a:pt x="6553" y="0"/>
                </a:lnTo>
                <a:lnTo>
                  <a:pt x="0" y="6553"/>
                </a:lnTo>
                <a:lnTo>
                  <a:pt x="3848" y="11506"/>
                </a:lnTo>
                <a:lnTo>
                  <a:pt x="15354" y="12065"/>
                </a:lnTo>
                <a:lnTo>
                  <a:pt x="15913" y="11036"/>
                </a:lnTo>
                <a:lnTo>
                  <a:pt x="9651" y="10388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3" name="object 1103"/>
          <p:cNvSpPr/>
          <p:nvPr/>
        </p:nvSpPr>
        <p:spPr>
          <a:xfrm>
            <a:off x="2653543" y="9377531"/>
            <a:ext cx="1765" cy="4965"/>
          </a:xfrm>
          <a:custGeom>
            <a:avLst/>
            <a:gdLst/>
            <a:ahLst/>
            <a:cxnLst/>
            <a:rect l="l" t="t" r="r" b="b"/>
            <a:pathLst>
              <a:path w="1765" h="4965">
                <a:moveTo>
                  <a:pt x="0" y="1587"/>
                </a:moveTo>
                <a:lnTo>
                  <a:pt x="457" y="4965"/>
                </a:lnTo>
                <a:lnTo>
                  <a:pt x="1765" y="0"/>
                </a:lnTo>
                <a:lnTo>
                  <a:pt x="0" y="1587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4" name="object 1104"/>
          <p:cNvSpPr/>
          <p:nvPr/>
        </p:nvSpPr>
        <p:spPr>
          <a:xfrm>
            <a:off x="2772597" y="9389041"/>
            <a:ext cx="6642" cy="11417"/>
          </a:xfrm>
          <a:custGeom>
            <a:avLst/>
            <a:gdLst/>
            <a:ahLst/>
            <a:cxnLst/>
            <a:rect l="l" t="t" r="r" b="b"/>
            <a:pathLst>
              <a:path w="6642" h="11417">
                <a:moveTo>
                  <a:pt x="0" y="11417"/>
                </a:moveTo>
                <a:lnTo>
                  <a:pt x="3365" y="11328"/>
                </a:lnTo>
                <a:lnTo>
                  <a:pt x="6642" y="0"/>
                </a:lnTo>
                <a:lnTo>
                  <a:pt x="0" y="11417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5" name="object 1105"/>
          <p:cNvSpPr/>
          <p:nvPr/>
        </p:nvSpPr>
        <p:spPr>
          <a:xfrm>
            <a:off x="2655509" y="9393824"/>
            <a:ext cx="1676" cy="6540"/>
          </a:xfrm>
          <a:custGeom>
            <a:avLst/>
            <a:gdLst/>
            <a:ahLst/>
            <a:cxnLst/>
            <a:rect l="l" t="t" r="r" b="b"/>
            <a:pathLst>
              <a:path w="1676" h="6540">
                <a:moveTo>
                  <a:pt x="0" y="6451"/>
                </a:moveTo>
                <a:lnTo>
                  <a:pt x="1676" y="6540"/>
                </a:lnTo>
                <a:lnTo>
                  <a:pt x="1308" y="0"/>
                </a:lnTo>
                <a:lnTo>
                  <a:pt x="0" y="6451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6" name="object 1106"/>
          <p:cNvSpPr/>
          <p:nvPr/>
        </p:nvSpPr>
        <p:spPr>
          <a:xfrm>
            <a:off x="2778361" y="9445950"/>
            <a:ext cx="0" cy="53632"/>
          </a:xfrm>
          <a:custGeom>
            <a:avLst/>
            <a:gdLst/>
            <a:ahLst/>
            <a:cxnLst/>
            <a:rect l="l" t="t" r="r" b="b"/>
            <a:pathLst>
              <a:path h="53632">
                <a:moveTo>
                  <a:pt x="0" y="0"/>
                </a:moveTo>
                <a:lnTo>
                  <a:pt x="0" y="53632"/>
                </a:lnTo>
              </a:path>
            </a:pathLst>
          </a:custGeom>
          <a:ln w="2120">
            <a:solidFill>
              <a:srgbClr val="DDD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7" name="object 1107"/>
          <p:cNvSpPr/>
          <p:nvPr/>
        </p:nvSpPr>
        <p:spPr>
          <a:xfrm>
            <a:off x="2338576" y="8348212"/>
            <a:ext cx="53073" cy="34531"/>
          </a:xfrm>
          <a:custGeom>
            <a:avLst/>
            <a:gdLst/>
            <a:ahLst/>
            <a:cxnLst/>
            <a:rect l="l" t="t" r="r" b="b"/>
            <a:pathLst>
              <a:path w="53073" h="34531">
                <a:moveTo>
                  <a:pt x="2336" y="10007"/>
                </a:moveTo>
                <a:lnTo>
                  <a:pt x="7581" y="17868"/>
                </a:lnTo>
                <a:lnTo>
                  <a:pt x="11137" y="28638"/>
                </a:lnTo>
                <a:lnTo>
                  <a:pt x="20218" y="34531"/>
                </a:lnTo>
                <a:lnTo>
                  <a:pt x="26390" y="34531"/>
                </a:lnTo>
                <a:lnTo>
                  <a:pt x="51384" y="23672"/>
                </a:lnTo>
                <a:lnTo>
                  <a:pt x="53073" y="22085"/>
                </a:lnTo>
                <a:lnTo>
                  <a:pt x="53073" y="14782"/>
                </a:lnTo>
                <a:lnTo>
                  <a:pt x="51384" y="12725"/>
                </a:lnTo>
                <a:lnTo>
                  <a:pt x="31813" y="88"/>
                </a:lnTo>
                <a:lnTo>
                  <a:pt x="28828" y="0"/>
                </a:lnTo>
                <a:lnTo>
                  <a:pt x="27050" y="6083"/>
                </a:lnTo>
                <a:lnTo>
                  <a:pt x="30137" y="8420"/>
                </a:lnTo>
                <a:lnTo>
                  <a:pt x="36690" y="18059"/>
                </a:lnTo>
                <a:lnTo>
                  <a:pt x="31165" y="21526"/>
                </a:lnTo>
                <a:lnTo>
                  <a:pt x="26492" y="21894"/>
                </a:lnTo>
                <a:lnTo>
                  <a:pt x="20396" y="16370"/>
                </a:lnTo>
                <a:lnTo>
                  <a:pt x="15722" y="7759"/>
                </a:lnTo>
                <a:lnTo>
                  <a:pt x="8978" y="6730"/>
                </a:lnTo>
                <a:lnTo>
                  <a:pt x="0" y="7670"/>
                </a:lnTo>
                <a:lnTo>
                  <a:pt x="2336" y="10007"/>
                </a:lnTo>
                <a:close/>
              </a:path>
            </a:pathLst>
          </a:custGeom>
          <a:solidFill>
            <a:srgbClr val="A6A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8" name="object 1108"/>
          <p:cNvSpPr/>
          <p:nvPr/>
        </p:nvSpPr>
        <p:spPr>
          <a:xfrm>
            <a:off x="1671013" y="8351666"/>
            <a:ext cx="193852" cy="30149"/>
          </a:xfrm>
          <a:custGeom>
            <a:avLst/>
            <a:gdLst/>
            <a:ahLst/>
            <a:cxnLst/>
            <a:rect l="l" t="t" r="r" b="b"/>
            <a:pathLst>
              <a:path w="193852" h="30149">
                <a:moveTo>
                  <a:pt x="20408" y="0"/>
                </a:moveTo>
                <a:lnTo>
                  <a:pt x="7404" y="1689"/>
                </a:lnTo>
                <a:lnTo>
                  <a:pt x="0" y="4305"/>
                </a:lnTo>
                <a:lnTo>
                  <a:pt x="6553" y="12827"/>
                </a:lnTo>
                <a:lnTo>
                  <a:pt x="11430" y="25463"/>
                </a:lnTo>
                <a:lnTo>
                  <a:pt x="12928" y="27711"/>
                </a:lnTo>
                <a:lnTo>
                  <a:pt x="17602" y="29400"/>
                </a:lnTo>
                <a:lnTo>
                  <a:pt x="193852" y="30149"/>
                </a:lnTo>
                <a:lnTo>
                  <a:pt x="182156" y="16103"/>
                </a:lnTo>
                <a:lnTo>
                  <a:pt x="172885" y="660"/>
                </a:lnTo>
                <a:lnTo>
                  <a:pt x="20408" y="0"/>
                </a:lnTo>
                <a:close/>
              </a:path>
            </a:pathLst>
          </a:custGeom>
          <a:solidFill>
            <a:srgbClr val="A6A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9" name="object 1109"/>
          <p:cNvSpPr/>
          <p:nvPr/>
        </p:nvSpPr>
        <p:spPr>
          <a:xfrm>
            <a:off x="2338299" y="8525301"/>
            <a:ext cx="53339" cy="36309"/>
          </a:xfrm>
          <a:custGeom>
            <a:avLst/>
            <a:gdLst/>
            <a:ahLst/>
            <a:cxnLst/>
            <a:rect l="l" t="t" r="r" b="b"/>
            <a:pathLst>
              <a:path w="53339" h="36309">
                <a:moveTo>
                  <a:pt x="15913" y="11328"/>
                </a:moveTo>
                <a:lnTo>
                  <a:pt x="0" y="10007"/>
                </a:lnTo>
                <a:lnTo>
                  <a:pt x="927" y="11887"/>
                </a:lnTo>
                <a:lnTo>
                  <a:pt x="5791" y="15252"/>
                </a:lnTo>
                <a:lnTo>
                  <a:pt x="9359" y="21615"/>
                </a:lnTo>
                <a:lnTo>
                  <a:pt x="8890" y="24714"/>
                </a:lnTo>
                <a:lnTo>
                  <a:pt x="10947" y="30975"/>
                </a:lnTo>
                <a:lnTo>
                  <a:pt x="19088" y="36131"/>
                </a:lnTo>
                <a:lnTo>
                  <a:pt x="28359" y="36309"/>
                </a:lnTo>
                <a:lnTo>
                  <a:pt x="49885" y="27051"/>
                </a:lnTo>
                <a:lnTo>
                  <a:pt x="53251" y="23863"/>
                </a:lnTo>
                <a:lnTo>
                  <a:pt x="53340" y="16560"/>
                </a:lnTo>
                <a:lnTo>
                  <a:pt x="50444" y="14224"/>
                </a:lnTo>
                <a:lnTo>
                  <a:pt x="46697" y="13474"/>
                </a:lnTo>
                <a:lnTo>
                  <a:pt x="32004" y="2057"/>
                </a:lnTo>
                <a:lnTo>
                  <a:pt x="27889" y="0"/>
                </a:lnTo>
                <a:lnTo>
                  <a:pt x="29006" y="9639"/>
                </a:lnTo>
                <a:lnTo>
                  <a:pt x="35471" y="18440"/>
                </a:lnTo>
                <a:lnTo>
                  <a:pt x="35369" y="21996"/>
                </a:lnTo>
                <a:lnTo>
                  <a:pt x="33312" y="23393"/>
                </a:lnTo>
                <a:lnTo>
                  <a:pt x="25552" y="23215"/>
                </a:lnTo>
                <a:lnTo>
                  <a:pt x="15913" y="11328"/>
                </a:lnTo>
                <a:close/>
              </a:path>
            </a:pathLst>
          </a:custGeom>
          <a:solidFill>
            <a:srgbClr val="A6A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0" name="object 1110"/>
          <p:cNvSpPr/>
          <p:nvPr/>
        </p:nvSpPr>
        <p:spPr>
          <a:xfrm>
            <a:off x="2431332" y="8528577"/>
            <a:ext cx="151257" cy="1498"/>
          </a:xfrm>
          <a:custGeom>
            <a:avLst/>
            <a:gdLst/>
            <a:ahLst/>
            <a:cxnLst/>
            <a:rect l="l" t="t" r="r" b="b"/>
            <a:pathLst>
              <a:path w="151256" h="1498">
                <a:moveTo>
                  <a:pt x="0" y="1498"/>
                </a:moveTo>
                <a:lnTo>
                  <a:pt x="151257" y="1498"/>
                </a:lnTo>
                <a:lnTo>
                  <a:pt x="150596" y="558"/>
                </a:lnTo>
                <a:lnTo>
                  <a:pt x="88" y="0"/>
                </a:lnTo>
                <a:lnTo>
                  <a:pt x="0" y="1498"/>
                </a:lnTo>
                <a:close/>
              </a:path>
            </a:pathLst>
          </a:custGeom>
          <a:solidFill>
            <a:srgbClr val="A6A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1" name="object 1111"/>
          <p:cNvSpPr/>
          <p:nvPr/>
        </p:nvSpPr>
        <p:spPr>
          <a:xfrm>
            <a:off x="1670362" y="8530630"/>
            <a:ext cx="194500" cy="31737"/>
          </a:xfrm>
          <a:custGeom>
            <a:avLst/>
            <a:gdLst/>
            <a:ahLst/>
            <a:cxnLst/>
            <a:rect l="l" t="t" r="r" b="b"/>
            <a:pathLst>
              <a:path w="194500" h="31737">
                <a:moveTo>
                  <a:pt x="5245" y="9740"/>
                </a:moveTo>
                <a:lnTo>
                  <a:pt x="3467" y="12915"/>
                </a:lnTo>
                <a:lnTo>
                  <a:pt x="8420" y="16383"/>
                </a:lnTo>
                <a:lnTo>
                  <a:pt x="10490" y="23774"/>
                </a:lnTo>
                <a:lnTo>
                  <a:pt x="15074" y="29210"/>
                </a:lnTo>
                <a:lnTo>
                  <a:pt x="194500" y="31737"/>
                </a:lnTo>
                <a:lnTo>
                  <a:pt x="184492" y="19380"/>
                </a:lnTo>
                <a:lnTo>
                  <a:pt x="176161" y="6464"/>
                </a:lnTo>
                <a:lnTo>
                  <a:pt x="173253" y="939"/>
                </a:lnTo>
                <a:lnTo>
                  <a:pt x="156590" y="0"/>
                </a:lnTo>
                <a:lnTo>
                  <a:pt x="21716" y="190"/>
                </a:lnTo>
                <a:lnTo>
                  <a:pt x="16192" y="1879"/>
                </a:lnTo>
                <a:lnTo>
                  <a:pt x="11887" y="1689"/>
                </a:lnTo>
                <a:lnTo>
                  <a:pt x="1219" y="4686"/>
                </a:lnTo>
                <a:lnTo>
                  <a:pt x="0" y="8242"/>
                </a:lnTo>
                <a:lnTo>
                  <a:pt x="5245" y="9740"/>
                </a:lnTo>
                <a:close/>
              </a:path>
            </a:pathLst>
          </a:custGeom>
          <a:solidFill>
            <a:srgbClr val="A6A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2" name="object 1112"/>
          <p:cNvSpPr/>
          <p:nvPr/>
        </p:nvSpPr>
        <p:spPr>
          <a:xfrm>
            <a:off x="2338297" y="8707628"/>
            <a:ext cx="53352" cy="34632"/>
          </a:xfrm>
          <a:custGeom>
            <a:avLst/>
            <a:gdLst/>
            <a:ahLst/>
            <a:cxnLst/>
            <a:rect l="l" t="t" r="r" b="b"/>
            <a:pathLst>
              <a:path w="53352" h="34632">
                <a:moveTo>
                  <a:pt x="2717" y="10109"/>
                </a:moveTo>
                <a:lnTo>
                  <a:pt x="9080" y="20497"/>
                </a:lnTo>
                <a:lnTo>
                  <a:pt x="11417" y="28638"/>
                </a:lnTo>
                <a:lnTo>
                  <a:pt x="20497" y="34632"/>
                </a:lnTo>
                <a:lnTo>
                  <a:pt x="26670" y="34632"/>
                </a:lnTo>
                <a:lnTo>
                  <a:pt x="45199" y="27050"/>
                </a:lnTo>
                <a:lnTo>
                  <a:pt x="53352" y="22186"/>
                </a:lnTo>
                <a:lnTo>
                  <a:pt x="53352" y="14884"/>
                </a:lnTo>
                <a:lnTo>
                  <a:pt x="51663" y="12826"/>
                </a:lnTo>
                <a:lnTo>
                  <a:pt x="36969" y="3467"/>
                </a:lnTo>
                <a:lnTo>
                  <a:pt x="33782" y="101"/>
                </a:lnTo>
                <a:lnTo>
                  <a:pt x="29108" y="0"/>
                </a:lnTo>
                <a:lnTo>
                  <a:pt x="27330" y="6184"/>
                </a:lnTo>
                <a:lnTo>
                  <a:pt x="30416" y="8521"/>
                </a:lnTo>
                <a:lnTo>
                  <a:pt x="36969" y="18072"/>
                </a:lnTo>
                <a:lnTo>
                  <a:pt x="31534" y="21628"/>
                </a:lnTo>
                <a:lnTo>
                  <a:pt x="25552" y="21437"/>
                </a:lnTo>
                <a:lnTo>
                  <a:pt x="18999" y="13385"/>
                </a:lnTo>
                <a:lnTo>
                  <a:pt x="17399" y="9740"/>
                </a:lnTo>
                <a:lnTo>
                  <a:pt x="9258" y="6832"/>
                </a:lnTo>
                <a:lnTo>
                  <a:pt x="1955" y="6832"/>
                </a:lnTo>
                <a:lnTo>
                  <a:pt x="0" y="8051"/>
                </a:lnTo>
                <a:lnTo>
                  <a:pt x="2717" y="10109"/>
                </a:lnTo>
                <a:close/>
              </a:path>
            </a:pathLst>
          </a:custGeom>
          <a:solidFill>
            <a:srgbClr val="A6A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3" name="object 1113"/>
          <p:cNvSpPr/>
          <p:nvPr/>
        </p:nvSpPr>
        <p:spPr>
          <a:xfrm>
            <a:off x="1671013" y="8711195"/>
            <a:ext cx="193852" cy="30137"/>
          </a:xfrm>
          <a:custGeom>
            <a:avLst/>
            <a:gdLst/>
            <a:ahLst/>
            <a:cxnLst/>
            <a:rect l="l" t="t" r="r" b="b"/>
            <a:pathLst>
              <a:path w="193852" h="30137">
                <a:moveTo>
                  <a:pt x="0" y="4292"/>
                </a:moveTo>
                <a:lnTo>
                  <a:pt x="2717" y="6540"/>
                </a:lnTo>
                <a:lnTo>
                  <a:pt x="2717" y="7950"/>
                </a:lnTo>
                <a:lnTo>
                  <a:pt x="7962" y="16281"/>
                </a:lnTo>
                <a:lnTo>
                  <a:pt x="11430" y="25450"/>
                </a:lnTo>
                <a:lnTo>
                  <a:pt x="12928" y="27698"/>
                </a:lnTo>
                <a:lnTo>
                  <a:pt x="17602" y="29387"/>
                </a:lnTo>
                <a:lnTo>
                  <a:pt x="193852" y="30137"/>
                </a:lnTo>
                <a:lnTo>
                  <a:pt x="180467" y="14503"/>
                </a:lnTo>
                <a:lnTo>
                  <a:pt x="172885" y="647"/>
                </a:lnTo>
                <a:lnTo>
                  <a:pt x="20408" y="0"/>
                </a:lnTo>
                <a:lnTo>
                  <a:pt x="7404" y="1676"/>
                </a:lnTo>
                <a:lnTo>
                  <a:pt x="0" y="4292"/>
                </a:lnTo>
                <a:close/>
              </a:path>
            </a:pathLst>
          </a:custGeom>
          <a:solidFill>
            <a:srgbClr val="A6A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4" name="object 1114"/>
          <p:cNvSpPr/>
          <p:nvPr/>
        </p:nvSpPr>
        <p:spPr>
          <a:xfrm>
            <a:off x="2338199" y="8886215"/>
            <a:ext cx="53441" cy="34912"/>
          </a:xfrm>
          <a:custGeom>
            <a:avLst/>
            <a:gdLst/>
            <a:ahLst/>
            <a:cxnLst/>
            <a:rect l="l" t="t" r="r" b="b"/>
            <a:pathLst>
              <a:path w="53441" h="34912">
                <a:moveTo>
                  <a:pt x="8801" y="21818"/>
                </a:moveTo>
                <a:lnTo>
                  <a:pt x="11048" y="29489"/>
                </a:lnTo>
                <a:lnTo>
                  <a:pt x="18910" y="34912"/>
                </a:lnTo>
                <a:lnTo>
                  <a:pt x="30048" y="34912"/>
                </a:lnTo>
                <a:lnTo>
                  <a:pt x="46050" y="28181"/>
                </a:lnTo>
                <a:lnTo>
                  <a:pt x="53352" y="22466"/>
                </a:lnTo>
                <a:lnTo>
                  <a:pt x="53441" y="15265"/>
                </a:lnTo>
                <a:lnTo>
                  <a:pt x="50634" y="12738"/>
                </a:lnTo>
                <a:lnTo>
                  <a:pt x="45021" y="10490"/>
                </a:lnTo>
                <a:lnTo>
                  <a:pt x="32194" y="571"/>
                </a:lnTo>
                <a:lnTo>
                  <a:pt x="27990" y="0"/>
                </a:lnTo>
                <a:lnTo>
                  <a:pt x="29108" y="8242"/>
                </a:lnTo>
                <a:lnTo>
                  <a:pt x="35572" y="16941"/>
                </a:lnTo>
                <a:lnTo>
                  <a:pt x="35471" y="20599"/>
                </a:lnTo>
                <a:lnTo>
                  <a:pt x="29857" y="23596"/>
                </a:lnTo>
                <a:lnTo>
                  <a:pt x="27330" y="23494"/>
                </a:lnTo>
                <a:lnTo>
                  <a:pt x="16001" y="9931"/>
                </a:lnTo>
                <a:lnTo>
                  <a:pt x="0" y="8712"/>
                </a:lnTo>
                <a:lnTo>
                  <a:pt x="1117" y="11988"/>
                </a:lnTo>
                <a:lnTo>
                  <a:pt x="5994" y="13766"/>
                </a:lnTo>
                <a:lnTo>
                  <a:pt x="7772" y="16941"/>
                </a:lnTo>
                <a:lnTo>
                  <a:pt x="8801" y="21818"/>
                </a:lnTo>
                <a:close/>
              </a:path>
            </a:pathLst>
          </a:custGeom>
          <a:solidFill>
            <a:srgbClr val="A6A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5" name="object 1115"/>
          <p:cNvSpPr/>
          <p:nvPr/>
        </p:nvSpPr>
        <p:spPr>
          <a:xfrm>
            <a:off x="2431332" y="8888097"/>
            <a:ext cx="151066" cy="1485"/>
          </a:xfrm>
          <a:custGeom>
            <a:avLst/>
            <a:gdLst/>
            <a:ahLst/>
            <a:cxnLst/>
            <a:rect l="l" t="t" r="r" b="b"/>
            <a:pathLst>
              <a:path w="151066" h="1485">
                <a:moveTo>
                  <a:pt x="0" y="1485"/>
                </a:moveTo>
                <a:lnTo>
                  <a:pt x="151066" y="1485"/>
                </a:lnTo>
                <a:lnTo>
                  <a:pt x="150507" y="558"/>
                </a:lnTo>
                <a:lnTo>
                  <a:pt x="88" y="0"/>
                </a:lnTo>
                <a:lnTo>
                  <a:pt x="0" y="1485"/>
                </a:lnTo>
                <a:close/>
              </a:path>
            </a:pathLst>
          </a:custGeom>
          <a:solidFill>
            <a:srgbClr val="A6A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6" name="object 1116"/>
          <p:cNvSpPr/>
          <p:nvPr/>
        </p:nvSpPr>
        <p:spPr>
          <a:xfrm>
            <a:off x="1668025" y="8890148"/>
            <a:ext cx="196837" cy="31737"/>
          </a:xfrm>
          <a:custGeom>
            <a:avLst/>
            <a:gdLst/>
            <a:ahLst/>
            <a:cxnLst/>
            <a:rect l="l" t="t" r="r" b="b"/>
            <a:pathLst>
              <a:path w="196837" h="31737">
                <a:moveTo>
                  <a:pt x="14223" y="1689"/>
                </a:moveTo>
                <a:lnTo>
                  <a:pt x="0" y="4965"/>
                </a:lnTo>
                <a:lnTo>
                  <a:pt x="1219" y="6934"/>
                </a:lnTo>
                <a:lnTo>
                  <a:pt x="4114" y="6362"/>
                </a:lnTo>
                <a:lnTo>
                  <a:pt x="4025" y="7861"/>
                </a:lnTo>
                <a:lnTo>
                  <a:pt x="7391" y="9740"/>
                </a:lnTo>
                <a:lnTo>
                  <a:pt x="5803" y="12826"/>
                </a:lnTo>
                <a:lnTo>
                  <a:pt x="10756" y="16382"/>
                </a:lnTo>
                <a:lnTo>
                  <a:pt x="12826" y="23774"/>
                </a:lnTo>
                <a:lnTo>
                  <a:pt x="17411" y="29209"/>
                </a:lnTo>
                <a:lnTo>
                  <a:pt x="196837" y="31737"/>
                </a:lnTo>
                <a:lnTo>
                  <a:pt x="186829" y="19291"/>
                </a:lnTo>
                <a:lnTo>
                  <a:pt x="178498" y="6464"/>
                </a:lnTo>
                <a:lnTo>
                  <a:pt x="175590" y="939"/>
                </a:lnTo>
                <a:lnTo>
                  <a:pt x="157340" y="0"/>
                </a:lnTo>
                <a:lnTo>
                  <a:pt x="24053" y="101"/>
                </a:lnTo>
                <a:lnTo>
                  <a:pt x="18529" y="1879"/>
                </a:lnTo>
                <a:lnTo>
                  <a:pt x="14223" y="1689"/>
                </a:lnTo>
                <a:close/>
              </a:path>
            </a:pathLst>
          </a:custGeom>
          <a:solidFill>
            <a:srgbClr val="A6A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7" name="object 1117"/>
          <p:cNvSpPr/>
          <p:nvPr/>
        </p:nvSpPr>
        <p:spPr>
          <a:xfrm>
            <a:off x="2338477" y="9065181"/>
            <a:ext cx="53162" cy="36601"/>
          </a:xfrm>
          <a:custGeom>
            <a:avLst/>
            <a:gdLst/>
            <a:ahLst/>
            <a:cxnLst/>
            <a:rect l="l" t="t" r="r" b="b"/>
            <a:pathLst>
              <a:path w="53162" h="36601">
                <a:moveTo>
                  <a:pt x="3556" y="8801"/>
                </a:moveTo>
                <a:lnTo>
                  <a:pt x="0" y="10109"/>
                </a:lnTo>
                <a:lnTo>
                  <a:pt x="4406" y="15074"/>
                </a:lnTo>
                <a:lnTo>
                  <a:pt x="11239" y="30607"/>
                </a:lnTo>
                <a:lnTo>
                  <a:pt x="20320" y="36601"/>
                </a:lnTo>
                <a:lnTo>
                  <a:pt x="26492" y="36601"/>
                </a:lnTo>
                <a:lnTo>
                  <a:pt x="46431" y="28829"/>
                </a:lnTo>
                <a:lnTo>
                  <a:pt x="53162" y="24155"/>
                </a:lnTo>
                <a:lnTo>
                  <a:pt x="52044" y="15913"/>
                </a:lnTo>
                <a:lnTo>
                  <a:pt x="30137" y="571"/>
                </a:lnTo>
                <a:lnTo>
                  <a:pt x="26301" y="0"/>
                </a:lnTo>
                <a:lnTo>
                  <a:pt x="28168" y="2247"/>
                </a:lnTo>
                <a:lnTo>
                  <a:pt x="27241" y="8051"/>
                </a:lnTo>
                <a:lnTo>
                  <a:pt x="36791" y="20027"/>
                </a:lnTo>
                <a:lnTo>
                  <a:pt x="31356" y="23495"/>
                </a:lnTo>
                <a:lnTo>
                  <a:pt x="25374" y="23406"/>
                </a:lnTo>
                <a:lnTo>
                  <a:pt x="18821" y="15354"/>
                </a:lnTo>
                <a:lnTo>
                  <a:pt x="17221" y="11709"/>
                </a:lnTo>
                <a:lnTo>
                  <a:pt x="10769" y="8699"/>
                </a:lnTo>
                <a:lnTo>
                  <a:pt x="3556" y="8801"/>
                </a:lnTo>
                <a:close/>
              </a:path>
            </a:pathLst>
          </a:custGeom>
          <a:solidFill>
            <a:srgbClr val="A6A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8" name="object 1118"/>
          <p:cNvSpPr/>
          <p:nvPr/>
        </p:nvSpPr>
        <p:spPr>
          <a:xfrm>
            <a:off x="2431515" y="9066502"/>
            <a:ext cx="3835" cy="2235"/>
          </a:xfrm>
          <a:custGeom>
            <a:avLst/>
            <a:gdLst/>
            <a:ahLst/>
            <a:cxnLst/>
            <a:rect l="l" t="t" r="r" b="b"/>
            <a:pathLst>
              <a:path w="3835" h="2235">
                <a:moveTo>
                  <a:pt x="0" y="2235"/>
                </a:moveTo>
                <a:lnTo>
                  <a:pt x="3835" y="1028"/>
                </a:lnTo>
                <a:lnTo>
                  <a:pt x="1219" y="0"/>
                </a:lnTo>
                <a:lnTo>
                  <a:pt x="0" y="2235"/>
                </a:lnTo>
                <a:close/>
              </a:path>
            </a:pathLst>
          </a:custGeom>
          <a:solidFill>
            <a:srgbClr val="A6A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9" name="object 1119"/>
          <p:cNvSpPr/>
          <p:nvPr/>
        </p:nvSpPr>
        <p:spPr>
          <a:xfrm>
            <a:off x="1671022" y="9070704"/>
            <a:ext cx="193840" cy="30137"/>
          </a:xfrm>
          <a:custGeom>
            <a:avLst/>
            <a:gdLst/>
            <a:ahLst/>
            <a:cxnLst/>
            <a:rect l="l" t="t" r="r" b="b"/>
            <a:pathLst>
              <a:path w="193840" h="30137">
                <a:moveTo>
                  <a:pt x="0" y="4406"/>
                </a:moveTo>
                <a:lnTo>
                  <a:pt x="2705" y="6553"/>
                </a:lnTo>
                <a:lnTo>
                  <a:pt x="2705" y="7962"/>
                </a:lnTo>
                <a:lnTo>
                  <a:pt x="7950" y="16294"/>
                </a:lnTo>
                <a:lnTo>
                  <a:pt x="11417" y="25463"/>
                </a:lnTo>
                <a:lnTo>
                  <a:pt x="12915" y="27711"/>
                </a:lnTo>
                <a:lnTo>
                  <a:pt x="17589" y="29387"/>
                </a:lnTo>
                <a:lnTo>
                  <a:pt x="193840" y="30137"/>
                </a:lnTo>
                <a:lnTo>
                  <a:pt x="180454" y="14503"/>
                </a:lnTo>
                <a:lnTo>
                  <a:pt x="172783" y="749"/>
                </a:lnTo>
                <a:lnTo>
                  <a:pt x="20408" y="0"/>
                </a:lnTo>
                <a:lnTo>
                  <a:pt x="5702" y="1600"/>
                </a:lnTo>
                <a:lnTo>
                  <a:pt x="0" y="4406"/>
                </a:lnTo>
                <a:close/>
              </a:path>
            </a:pathLst>
          </a:custGeom>
          <a:solidFill>
            <a:srgbClr val="A6A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0" name="object 1120"/>
          <p:cNvSpPr/>
          <p:nvPr/>
        </p:nvSpPr>
        <p:spPr>
          <a:xfrm>
            <a:off x="2656812" y="9376215"/>
            <a:ext cx="5245" cy="24625"/>
          </a:xfrm>
          <a:custGeom>
            <a:avLst/>
            <a:gdLst/>
            <a:ahLst/>
            <a:cxnLst/>
            <a:rect l="l" t="t" r="r" b="b"/>
            <a:pathLst>
              <a:path w="5245" h="24625">
                <a:moveTo>
                  <a:pt x="0" y="17602"/>
                </a:moveTo>
                <a:lnTo>
                  <a:pt x="381" y="24155"/>
                </a:lnTo>
                <a:lnTo>
                  <a:pt x="3556" y="24625"/>
                </a:lnTo>
                <a:lnTo>
                  <a:pt x="5245" y="23774"/>
                </a:lnTo>
                <a:lnTo>
                  <a:pt x="5245" y="17602"/>
                </a:lnTo>
                <a:lnTo>
                  <a:pt x="3835" y="12827"/>
                </a:lnTo>
                <a:lnTo>
                  <a:pt x="1778" y="88"/>
                </a:lnTo>
                <a:lnTo>
                  <a:pt x="469" y="0"/>
                </a:lnTo>
                <a:lnTo>
                  <a:pt x="0" y="17602"/>
                </a:lnTo>
                <a:close/>
              </a:path>
            </a:pathLst>
          </a:custGeom>
          <a:solidFill>
            <a:srgbClr val="A6A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1" name="object 1121"/>
          <p:cNvSpPr/>
          <p:nvPr/>
        </p:nvSpPr>
        <p:spPr>
          <a:xfrm>
            <a:off x="1870101" y="8338097"/>
            <a:ext cx="85458" cy="49415"/>
          </a:xfrm>
          <a:custGeom>
            <a:avLst/>
            <a:gdLst/>
            <a:ahLst/>
            <a:cxnLst/>
            <a:rect l="l" t="t" r="r" b="b"/>
            <a:pathLst>
              <a:path w="85458" h="49415">
                <a:moveTo>
                  <a:pt x="4127" y="37630"/>
                </a:moveTo>
                <a:lnTo>
                  <a:pt x="4495" y="38849"/>
                </a:lnTo>
                <a:lnTo>
                  <a:pt x="21805" y="46240"/>
                </a:lnTo>
                <a:lnTo>
                  <a:pt x="41465" y="49415"/>
                </a:lnTo>
                <a:lnTo>
                  <a:pt x="57289" y="49415"/>
                </a:lnTo>
                <a:lnTo>
                  <a:pt x="73482" y="46151"/>
                </a:lnTo>
                <a:lnTo>
                  <a:pt x="83870" y="28829"/>
                </a:lnTo>
                <a:lnTo>
                  <a:pt x="85458" y="13017"/>
                </a:lnTo>
                <a:lnTo>
                  <a:pt x="84150" y="11518"/>
                </a:lnTo>
                <a:lnTo>
                  <a:pt x="78816" y="5524"/>
                </a:lnTo>
                <a:lnTo>
                  <a:pt x="75907" y="0"/>
                </a:lnTo>
                <a:lnTo>
                  <a:pt x="70294" y="7213"/>
                </a:lnTo>
                <a:lnTo>
                  <a:pt x="69456" y="12915"/>
                </a:lnTo>
                <a:lnTo>
                  <a:pt x="70954" y="15354"/>
                </a:lnTo>
                <a:lnTo>
                  <a:pt x="69545" y="22466"/>
                </a:lnTo>
                <a:lnTo>
                  <a:pt x="75628" y="26682"/>
                </a:lnTo>
                <a:lnTo>
                  <a:pt x="75730" y="32016"/>
                </a:lnTo>
                <a:lnTo>
                  <a:pt x="70205" y="39687"/>
                </a:lnTo>
                <a:lnTo>
                  <a:pt x="49047" y="42875"/>
                </a:lnTo>
                <a:lnTo>
                  <a:pt x="41376" y="42964"/>
                </a:lnTo>
                <a:lnTo>
                  <a:pt x="32384" y="38569"/>
                </a:lnTo>
                <a:lnTo>
                  <a:pt x="14135" y="30797"/>
                </a:lnTo>
                <a:lnTo>
                  <a:pt x="0" y="27711"/>
                </a:lnTo>
                <a:lnTo>
                  <a:pt x="571" y="31635"/>
                </a:lnTo>
                <a:lnTo>
                  <a:pt x="4127" y="37630"/>
                </a:lnTo>
                <a:close/>
              </a:path>
            </a:pathLst>
          </a:custGeom>
          <a:solidFill>
            <a:srgbClr val="787C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2" name="object 1122"/>
          <p:cNvSpPr/>
          <p:nvPr/>
        </p:nvSpPr>
        <p:spPr>
          <a:xfrm>
            <a:off x="2398384" y="8338291"/>
            <a:ext cx="223329" cy="51473"/>
          </a:xfrm>
          <a:custGeom>
            <a:avLst/>
            <a:gdLst/>
            <a:ahLst/>
            <a:cxnLst/>
            <a:rect l="l" t="t" r="r" b="b"/>
            <a:pathLst>
              <a:path w="223329" h="51473">
                <a:moveTo>
                  <a:pt x="205549" y="50914"/>
                </a:moveTo>
                <a:lnTo>
                  <a:pt x="219214" y="35090"/>
                </a:lnTo>
                <a:lnTo>
                  <a:pt x="223329" y="12814"/>
                </a:lnTo>
                <a:lnTo>
                  <a:pt x="223329" y="9728"/>
                </a:lnTo>
                <a:lnTo>
                  <a:pt x="213601" y="0"/>
                </a:lnTo>
                <a:lnTo>
                  <a:pt x="211251" y="11315"/>
                </a:lnTo>
                <a:lnTo>
                  <a:pt x="212750" y="15062"/>
                </a:lnTo>
                <a:lnTo>
                  <a:pt x="212001" y="24333"/>
                </a:lnTo>
                <a:lnTo>
                  <a:pt x="207797" y="39966"/>
                </a:lnTo>
                <a:lnTo>
                  <a:pt x="203962" y="44272"/>
                </a:lnTo>
                <a:lnTo>
                  <a:pt x="191414" y="44449"/>
                </a:lnTo>
                <a:lnTo>
                  <a:pt x="186639" y="42671"/>
                </a:lnTo>
                <a:lnTo>
                  <a:pt x="14795" y="40246"/>
                </a:lnTo>
                <a:lnTo>
                  <a:pt x="0" y="51473"/>
                </a:lnTo>
                <a:lnTo>
                  <a:pt x="205549" y="50914"/>
                </a:lnTo>
                <a:close/>
              </a:path>
            </a:pathLst>
          </a:custGeom>
          <a:solidFill>
            <a:srgbClr val="787C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3" name="object 1123"/>
          <p:cNvSpPr/>
          <p:nvPr/>
        </p:nvSpPr>
        <p:spPr>
          <a:xfrm>
            <a:off x="2312375" y="8341847"/>
            <a:ext cx="87325" cy="48945"/>
          </a:xfrm>
          <a:custGeom>
            <a:avLst/>
            <a:gdLst/>
            <a:ahLst/>
            <a:cxnLst/>
            <a:rect l="l" t="t" r="r" b="b"/>
            <a:pathLst>
              <a:path w="87325" h="48945">
                <a:moveTo>
                  <a:pt x="19367" y="26860"/>
                </a:moveTo>
                <a:lnTo>
                  <a:pt x="4114" y="24612"/>
                </a:lnTo>
                <a:lnTo>
                  <a:pt x="0" y="22555"/>
                </a:lnTo>
                <a:lnTo>
                  <a:pt x="2336" y="26390"/>
                </a:lnTo>
                <a:lnTo>
                  <a:pt x="4572" y="29108"/>
                </a:lnTo>
                <a:lnTo>
                  <a:pt x="6261" y="33591"/>
                </a:lnTo>
                <a:lnTo>
                  <a:pt x="6362" y="35090"/>
                </a:lnTo>
                <a:lnTo>
                  <a:pt x="18808" y="40894"/>
                </a:lnTo>
                <a:lnTo>
                  <a:pt x="33591" y="42303"/>
                </a:lnTo>
                <a:lnTo>
                  <a:pt x="39954" y="45770"/>
                </a:lnTo>
                <a:lnTo>
                  <a:pt x="53060" y="48945"/>
                </a:lnTo>
                <a:lnTo>
                  <a:pt x="59055" y="48945"/>
                </a:lnTo>
                <a:lnTo>
                  <a:pt x="73660" y="45580"/>
                </a:lnTo>
                <a:lnTo>
                  <a:pt x="85636" y="34810"/>
                </a:lnTo>
                <a:lnTo>
                  <a:pt x="87223" y="28257"/>
                </a:lnTo>
                <a:lnTo>
                  <a:pt x="87325" y="7861"/>
                </a:lnTo>
                <a:lnTo>
                  <a:pt x="83858" y="5143"/>
                </a:lnTo>
                <a:lnTo>
                  <a:pt x="80860" y="177"/>
                </a:lnTo>
                <a:lnTo>
                  <a:pt x="79171" y="558"/>
                </a:lnTo>
                <a:lnTo>
                  <a:pt x="75247" y="0"/>
                </a:lnTo>
                <a:lnTo>
                  <a:pt x="72910" y="9169"/>
                </a:lnTo>
                <a:lnTo>
                  <a:pt x="77584" y="19088"/>
                </a:lnTo>
                <a:lnTo>
                  <a:pt x="79273" y="21145"/>
                </a:lnTo>
                <a:lnTo>
                  <a:pt x="79273" y="28448"/>
                </a:lnTo>
                <a:lnTo>
                  <a:pt x="77584" y="30035"/>
                </a:lnTo>
                <a:lnTo>
                  <a:pt x="52590" y="40894"/>
                </a:lnTo>
                <a:lnTo>
                  <a:pt x="46418" y="40894"/>
                </a:lnTo>
                <a:lnTo>
                  <a:pt x="37338" y="35001"/>
                </a:lnTo>
                <a:lnTo>
                  <a:pt x="22263" y="27800"/>
                </a:lnTo>
                <a:lnTo>
                  <a:pt x="19367" y="26860"/>
                </a:lnTo>
                <a:close/>
              </a:path>
            </a:pathLst>
          </a:custGeom>
          <a:solidFill>
            <a:srgbClr val="787C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4" name="object 1124"/>
          <p:cNvSpPr/>
          <p:nvPr/>
        </p:nvSpPr>
        <p:spPr>
          <a:xfrm>
            <a:off x="1648457" y="8366267"/>
            <a:ext cx="224637" cy="21907"/>
          </a:xfrm>
          <a:custGeom>
            <a:avLst/>
            <a:gdLst/>
            <a:ahLst/>
            <a:cxnLst/>
            <a:rect l="l" t="t" r="r" b="b"/>
            <a:pathLst>
              <a:path w="224637" h="21907">
                <a:moveTo>
                  <a:pt x="40258" y="21247"/>
                </a:moveTo>
                <a:lnTo>
                  <a:pt x="224637" y="21907"/>
                </a:lnTo>
                <a:lnTo>
                  <a:pt x="216407" y="15544"/>
                </a:lnTo>
                <a:lnTo>
                  <a:pt x="40157" y="14795"/>
                </a:lnTo>
                <a:lnTo>
                  <a:pt x="35483" y="13106"/>
                </a:lnTo>
                <a:lnTo>
                  <a:pt x="33985" y="10858"/>
                </a:lnTo>
                <a:lnTo>
                  <a:pt x="29019" y="4775"/>
                </a:lnTo>
                <a:lnTo>
                  <a:pt x="16382" y="2438"/>
                </a:lnTo>
                <a:lnTo>
                  <a:pt x="0" y="0"/>
                </a:lnTo>
                <a:lnTo>
                  <a:pt x="3187" y="9182"/>
                </a:lnTo>
                <a:lnTo>
                  <a:pt x="3276" y="10680"/>
                </a:lnTo>
                <a:lnTo>
                  <a:pt x="12547" y="14795"/>
                </a:lnTo>
                <a:lnTo>
                  <a:pt x="40258" y="21247"/>
                </a:lnTo>
                <a:close/>
              </a:path>
            </a:pathLst>
          </a:custGeom>
          <a:solidFill>
            <a:srgbClr val="787C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5" name="object 1125"/>
          <p:cNvSpPr/>
          <p:nvPr/>
        </p:nvSpPr>
        <p:spPr>
          <a:xfrm>
            <a:off x="2400071" y="8518935"/>
            <a:ext cx="221640" cy="49796"/>
          </a:xfrm>
          <a:custGeom>
            <a:avLst/>
            <a:gdLst/>
            <a:ahLst/>
            <a:cxnLst/>
            <a:rect l="l" t="t" r="r" b="b"/>
            <a:pathLst>
              <a:path w="221640" h="49796">
                <a:moveTo>
                  <a:pt x="13106" y="40157"/>
                </a:moveTo>
                <a:lnTo>
                  <a:pt x="0" y="49796"/>
                </a:lnTo>
                <a:lnTo>
                  <a:pt x="203949" y="49047"/>
                </a:lnTo>
                <a:lnTo>
                  <a:pt x="217525" y="35102"/>
                </a:lnTo>
                <a:lnTo>
                  <a:pt x="221640" y="12827"/>
                </a:lnTo>
                <a:lnTo>
                  <a:pt x="220992" y="9639"/>
                </a:lnTo>
                <a:lnTo>
                  <a:pt x="215747" y="2057"/>
                </a:lnTo>
                <a:lnTo>
                  <a:pt x="212001" y="0"/>
                </a:lnTo>
                <a:lnTo>
                  <a:pt x="209384" y="4305"/>
                </a:lnTo>
                <a:lnTo>
                  <a:pt x="209664" y="11137"/>
                </a:lnTo>
                <a:lnTo>
                  <a:pt x="210972" y="14973"/>
                </a:lnTo>
                <a:lnTo>
                  <a:pt x="210311" y="24244"/>
                </a:lnTo>
                <a:lnTo>
                  <a:pt x="207225" y="34531"/>
                </a:lnTo>
                <a:lnTo>
                  <a:pt x="202272" y="44272"/>
                </a:lnTo>
                <a:lnTo>
                  <a:pt x="196367" y="44272"/>
                </a:lnTo>
                <a:lnTo>
                  <a:pt x="186448" y="42684"/>
                </a:lnTo>
                <a:lnTo>
                  <a:pt x="181775" y="40906"/>
                </a:lnTo>
                <a:lnTo>
                  <a:pt x="13106" y="40157"/>
                </a:lnTo>
                <a:close/>
              </a:path>
            </a:pathLst>
          </a:custGeom>
          <a:solidFill>
            <a:srgbClr val="787C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6" name="object 1126"/>
          <p:cNvSpPr/>
          <p:nvPr/>
        </p:nvSpPr>
        <p:spPr>
          <a:xfrm>
            <a:off x="1868426" y="8518928"/>
            <a:ext cx="87515" cy="49148"/>
          </a:xfrm>
          <a:custGeom>
            <a:avLst/>
            <a:gdLst/>
            <a:ahLst/>
            <a:cxnLst/>
            <a:rect l="l" t="t" r="r" b="b"/>
            <a:pathLst>
              <a:path w="87515" h="49149">
                <a:moveTo>
                  <a:pt x="72631" y="15176"/>
                </a:moveTo>
                <a:lnTo>
                  <a:pt x="72631" y="22377"/>
                </a:lnTo>
                <a:lnTo>
                  <a:pt x="76555" y="25844"/>
                </a:lnTo>
                <a:lnTo>
                  <a:pt x="77406" y="26403"/>
                </a:lnTo>
                <a:lnTo>
                  <a:pt x="76657" y="30797"/>
                </a:lnTo>
                <a:lnTo>
                  <a:pt x="70472" y="39509"/>
                </a:lnTo>
                <a:lnTo>
                  <a:pt x="44729" y="42773"/>
                </a:lnTo>
                <a:lnTo>
                  <a:pt x="36868" y="39319"/>
                </a:lnTo>
                <a:lnTo>
                  <a:pt x="35102" y="37261"/>
                </a:lnTo>
                <a:lnTo>
                  <a:pt x="26860" y="34455"/>
                </a:lnTo>
                <a:lnTo>
                  <a:pt x="14033" y="29121"/>
                </a:lnTo>
                <a:lnTo>
                  <a:pt x="7302" y="28079"/>
                </a:lnTo>
                <a:lnTo>
                  <a:pt x="4114" y="26212"/>
                </a:lnTo>
                <a:lnTo>
                  <a:pt x="0" y="25933"/>
                </a:lnTo>
                <a:lnTo>
                  <a:pt x="2146" y="29870"/>
                </a:lnTo>
                <a:lnTo>
                  <a:pt x="5702" y="34455"/>
                </a:lnTo>
                <a:lnTo>
                  <a:pt x="4762" y="35941"/>
                </a:lnTo>
                <a:lnTo>
                  <a:pt x="6172" y="38569"/>
                </a:lnTo>
                <a:lnTo>
                  <a:pt x="25171" y="45961"/>
                </a:lnTo>
                <a:lnTo>
                  <a:pt x="48006" y="49149"/>
                </a:lnTo>
                <a:lnTo>
                  <a:pt x="55689" y="49149"/>
                </a:lnTo>
                <a:lnTo>
                  <a:pt x="76746" y="44183"/>
                </a:lnTo>
                <a:lnTo>
                  <a:pt x="81432" y="34353"/>
                </a:lnTo>
                <a:lnTo>
                  <a:pt x="85547" y="26962"/>
                </a:lnTo>
                <a:lnTo>
                  <a:pt x="87515" y="11607"/>
                </a:lnTo>
                <a:lnTo>
                  <a:pt x="86106" y="10769"/>
                </a:lnTo>
                <a:lnTo>
                  <a:pt x="76657" y="0"/>
                </a:lnTo>
                <a:lnTo>
                  <a:pt x="72440" y="5715"/>
                </a:lnTo>
                <a:lnTo>
                  <a:pt x="71132" y="12636"/>
                </a:lnTo>
                <a:lnTo>
                  <a:pt x="72631" y="15176"/>
                </a:lnTo>
                <a:close/>
              </a:path>
            </a:pathLst>
          </a:custGeom>
          <a:solidFill>
            <a:srgbClr val="787C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7" name="object 1127"/>
          <p:cNvSpPr/>
          <p:nvPr/>
        </p:nvSpPr>
        <p:spPr>
          <a:xfrm>
            <a:off x="2315544" y="8520343"/>
            <a:ext cx="84620" cy="49415"/>
          </a:xfrm>
          <a:custGeom>
            <a:avLst/>
            <a:gdLst/>
            <a:ahLst/>
            <a:cxnLst/>
            <a:rect l="l" t="t" r="r" b="b"/>
            <a:pathLst>
              <a:path w="84620" h="49415">
                <a:moveTo>
                  <a:pt x="73202" y="19177"/>
                </a:moveTo>
                <a:lnTo>
                  <a:pt x="76098" y="21526"/>
                </a:lnTo>
                <a:lnTo>
                  <a:pt x="76009" y="28829"/>
                </a:lnTo>
                <a:lnTo>
                  <a:pt x="72631" y="32004"/>
                </a:lnTo>
                <a:lnTo>
                  <a:pt x="51117" y="41275"/>
                </a:lnTo>
                <a:lnTo>
                  <a:pt x="41846" y="41084"/>
                </a:lnTo>
                <a:lnTo>
                  <a:pt x="33705" y="35941"/>
                </a:lnTo>
                <a:lnTo>
                  <a:pt x="20497" y="29857"/>
                </a:lnTo>
                <a:lnTo>
                  <a:pt x="14516" y="27419"/>
                </a:lnTo>
                <a:lnTo>
                  <a:pt x="0" y="26301"/>
                </a:lnTo>
                <a:lnTo>
                  <a:pt x="2717" y="34340"/>
                </a:lnTo>
                <a:lnTo>
                  <a:pt x="2908" y="35750"/>
                </a:lnTo>
                <a:lnTo>
                  <a:pt x="12357" y="41363"/>
                </a:lnTo>
                <a:lnTo>
                  <a:pt x="18910" y="42862"/>
                </a:lnTo>
                <a:lnTo>
                  <a:pt x="32105" y="44361"/>
                </a:lnTo>
                <a:lnTo>
                  <a:pt x="46520" y="49415"/>
                </a:lnTo>
                <a:lnTo>
                  <a:pt x="59067" y="49326"/>
                </a:lnTo>
                <a:lnTo>
                  <a:pt x="70866" y="46507"/>
                </a:lnTo>
                <a:lnTo>
                  <a:pt x="75349" y="41173"/>
                </a:lnTo>
                <a:lnTo>
                  <a:pt x="82372" y="35191"/>
                </a:lnTo>
                <a:lnTo>
                  <a:pt x="84061" y="30416"/>
                </a:lnTo>
                <a:lnTo>
                  <a:pt x="83870" y="12636"/>
                </a:lnTo>
                <a:lnTo>
                  <a:pt x="84620" y="9728"/>
                </a:lnTo>
                <a:lnTo>
                  <a:pt x="74510" y="0"/>
                </a:lnTo>
                <a:lnTo>
                  <a:pt x="71043" y="2705"/>
                </a:lnTo>
                <a:lnTo>
                  <a:pt x="69735" y="11315"/>
                </a:lnTo>
                <a:lnTo>
                  <a:pt x="73202" y="19177"/>
                </a:lnTo>
                <a:close/>
              </a:path>
            </a:pathLst>
          </a:custGeom>
          <a:solidFill>
            <a:srgbClr val="787C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8" name="object 1128"/>
          <p:cNvSpPr/>
          <p:nvPr/>
        </p:nvSpPr>
        <p:spPr>
          <a:xfrm>
            <a:off x="1648931" y="8546355"/>
            <a:ext cx="225856" cy="22377"/>
          </a:xfrm>
          <a:custGeom>
            <a:avLst/>
            <a:gdLst/>
            <a:ahLst/>
            <a:cxnLst/>
            <a:rect l="l" t="t" r="r" b="b"/>
            <a:pathLst>
              <a:path w="225856" h="22377">
                <a:moveTo>
                  <a:pt x="41376" y="21717"/>
                </a:moveTo>
                <a:lnTo>
                  <a:pt x="225856" y="22377"/>
                </a:lnTo>
                <a:lnTo>
                  <a:pt x="215938" y="16014"/>
                </a:lnTo>
                <a:lnTo>
                  <a:pt x="36499" y="13474"/>
                </a:lnTo>
                <a:lnTo>
                  <a:pt x="31915" y="8051"/>
                </a:lnTo>
                <a:lnTo>
                  <a:pt x="23495" y="3746"/>
                </a:lnTo>
                <a:lnTo>
                  <a:pt x="13944" y="1689"/>
                </a:lnTo>
                <a:lnTo>
                  <a:pt x="0" y="0"/>
                </a:lnTo>
                <a:lnTo>
                  <a:pt x="2616" y="9740"/>
                </a:lnTo>
                <a:lnTo>
                  <a:pt x="2895" y="11049"/>
                </a:lnTo>
                <a:lnTo>
                  <a:pt x="15354" y="15265"/>
                </a:lnTo>
                <a:lnTo>
                  <a:pt x="41376" y="21717"/>
                </a:lnTo>
                <a:close/>
              </a:path>
            </a:pathLst>
          </a:custGeom>
          <a:solidFill>
            <a:srgbClr val="787C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9" name="object 1129"/>
          <p:cNvSpPr/>
          <p:nvPr/>
        </p:nvSpPr>
        <p:spPr>
          <a:xfrm>
            <a:off x="1868044" y="8697614"/>
            <a:ext cx="87515" cy="49428"/>
          </a:xfrm>
          <a:custGeom>
            <a:avLst/>
            <a:gdLst/>
            <a:ahLst/>
            <a:cxnLst/>
            <a:rect l="l" t="t" r="r" b="b"/>
            <a:pathLst>
              <a:path w="87515" h="49428">
                <a:moveTo>
                  <a:pt x="5143" y="37071"/>
                </a:moveTo>
                <a:lnTo>
                  <a:pt x="6921" y="39319"/>
                </a:lnTo>
                <a:lnTo>
                  <a:pt x="22275" y="46240"/>
                </a:lnTo>
                <a:lnTo>
                  <a:pt x="43522" y="49428"/>
                </a:lnTo>
                <a:lnTo>
                  <a:pt x="59347" y="49428"/>
                </a:lnTo>
                <a:lnTo>
                  <a:pt x="75539" y="46151"/>
                </a:lnTo>
                <a:lnTo>
                  <a:pt x="85928" y="28829"/>
                </a:lnTo>
                <a:lnTo>
                  <a:pt x="87515" y="13017"/>
                </a:lnTo>
                <a:lnTo>
                  <a:pt x="86398" y="10198"/>
                </a:lnTo>
                <a:lnTo>
                  <a:pt x="80873" y="5524"/>
                </a:lnTo>
                <a:lnTo>
                  <a:pt x="77965" y="0"/>
                </a:lnTo>
                <a:lnTo>
                  <a:pt x="73659" y="6832"/>
                </a:lnTo>
                <a:lnTo>
                  <a:pt x="71424" y="12827"/>
                </a:lnTo>
                <a:lnTo>
                  <a:pt x="73012" y="15354"/>
                </a:lnTo>
                <a:lnTo>
                  <a:pt x="71602" y="22466"/>
                </a:lnTo>
                <a:lnTo>
                  <a:pt x="75437" y="25933"/>
                </a:lnTo>
                <a:lnTo>
                  <a:pt x="77685" y="26581"/>
                </a:lnTo>
                <a:lnTo>
                  <a:pt x="78066" y="29298"/>
                </a:lnTo>
                <a:lnTo>
                  <a:pt x="77876" y="32105"/>
                </a:lnTo>
                <a:lnTo>
                  <a:pt x="72262" y="39598"/>
                </a:lnTo>
                <a:lnTo>
                  <a:pt x="52793" y="42875"/>
                </a:lnTo>
                <a:lnTo>
                  <a:pt x="42024" y="42773"/>
                </a:lnTo>
                <a:lnTo>
                  <a:pt x="34353" y="38747"/>
                </a:lnTo>
                <a:lnTo>
                  <a:pt x="16192" y="30797"/>
                </a:lnTo>
                <a:lnTo>
                  <a:pt x="4406" y="28270"/>
                </a:lnTo>
                <a:lnTo>
                  <a:pt x="0" y="26492"/>
                </a:lnTo>
                <a:lnTo>
                  <a:pt x="1219" y="29768"/>
                </a:lnTo>
                <a:lnTo>
                  <a:pt x="4584" y="33045"/>
                </a:lnTo>
                <a:lnTo>
                  <a:pt x="5143" y="37071"/>
                </a:lnTo>
                <a:close/>
              </a:path>
            </a:pathLst>
          </a:custGeom>
          <a:solidFill>
            <a:srgbClr val="787C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0" name="object 1130"/>
          <p:cNvSpPr/>
          <p:nvPr/>
        </p:nvSpPr>
        <p:spPr>
          <a:xfrm>
            <a:off x="2398471" y="8699021"/>
            <a:ext cx="223240" cy="50266"/>
          </a:xfrm>
          <a:custGeom>
            <a:avLst/>
            <a:gdLst/>
            <a:ahLst/>
            <a:cxnLst/>
            <a:rect l="l" t="t" r="r" b="b"/>
            <a:pathLst>
              <a:path w="223240" h="50266">
                <a:moveTo>
                  <a:pt x="205460" y="49707"/>
                </a:moveTo>
                <a:lnTo>
                  <a:pt x="219125" y="33883"/>
                </a:lnTo>
                <a:lnTo>
                  <a:pt x="223240" y="11607"/>
                </a:lnTo>
                <a:lnTo>
                  <a:pt x="223240" y="8521"/>
                </a:lnTo>
                <a:lnTo>
                  <a:pt x="214820" y="0"/>
                </a:lnTo>
                <a:lnTo>
                  <a:pt x="212483" y="1117"/>
                </a:lnTo>
                <a:lnTo>
                  <a:pt x="211175" y="10020"/>
                </a:lnTo>
                <a:lnTo>
                  <a:pt x="212661" y="13855"/>
                </a:lnTo>
                <a:lnTo>
                  <a:pt x="212013" y="23113"/>
                </a:lnTo>
                <a:lnTo>
                  <a:pt x="207708" y="38747"/>
                </a:lnTo>
                <a:lnTo>
                  <a:pt x="203873" y="43052"/>
                </a:lnTo>
                <a:lnTo>
                  <a:pt x="191325" y="43243"/>
                </a:lnTo>
                <a:lnTo>
                  <a:pt x="186550" y="41465"/>
                </a:lnTo>
                <a:lnTo>
                  <a:pt x="14706" y="39027"/>
                </a:lnTo>
                <a:lnTo>
                  <a:pt x="0" y="50266"/>
                </a:lnTo>
                <a:lnTo>
                  <a:pt x="205460" y="49707"/>
                </a:lnTo>
                <a:close/>
              </a:path>
            </a:pathLst>
          </a:custGeom>
          <a:solidFill>
            <a:srgbClr val="787C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1" name="object 1131"/>
          <p:cNvSpPr/>
          <p:nvPr/>
        </p:nvSpPr>
        <p:spPr>
          <a:xfrm>
            <a:off x="2312370" y="8700799"/>
            <a:ext cx="87795" cy="49517"/>
          </a:xfrm>
          <a:custGeom>
            <a:avLst/>
            <a:gdLst/>
            <a:ahLst/>
            <a:cxnLst/>
            <a:rect l="l" t="t" r="r" b="b"/>
            <a:pathLst>
              <a:path w="87795" h="49517">
                <a:moveTo>
                  <a:pt x="5981" y="34442"/>
                </a:moveTo>
                <a:lnTo>
                  <a:pt x="6362" y="35661"/>
                </a:lnTo>
                <a:lnTo>
                  <a:pt x="17221" y="41376"/>
                </a:lnTo>
                <a:lnTo>
                  <a:pt x="33591" y="42875"/>
                </a:lnTo>
                <a:lnTo>
                  <a:pt x="39966" y="46240"/>
                </a:lnTo>
                <a:lnTo>
                  <a:pt x="53073" y="49517"/>
                </a:lnTo>
                <a:lnTo>
                  <a:pt x="59055" y="49517"/>
                </a:lnTo>
                <a:lnTo>
                  <a:pt x="73660" y="46151"/>
                </a:lnTo>
                <a:lnTo>
                  <a:pt x="85636" y="35382"/>
                </a:lnTo>
                <a:lnTo>
                  <a:pt x="87236" y="28828"/>
                </a:lnTo>
                <a:lnTo>
                  <a:pt x="87045" y="11048"/>
                </a:lnTo>
                <a:lnTo>
                  <a:pt x="87795" y="8420"/>
                </a:lnTo>
                <a:lnTo>
                  <a:pt x="85077" y="7670"/>
                </a:lnTo>
                <a:lnTo>
                  <a:pt x="82169" y="2438"/>
                </a:lnTo>
                <a:lnTo>
                  <a:pt x="77965" y="0"/>
                </a:lnTo>
                <a:lnTo>
                  <a:pt x="75247" y="558"/>
                </a:lnTo>
                <a:lnTo>
                  <a:pt x="72720" y="9918"/>
                </a:lnTo>
                <a:lnTo>
                  <a:pt x="77597" y="19659"/>
                </a:lnTo>
                <a:lnTo>
                  <a:pt x="79273" y="21716"/>
                </a:lnTo>
                <a:lnTo>
                  <a:pt x="79273" y="29019"/>
                </a:lnTo>
                <a:lnTo>
                  <a:pt x="71132" y="33883"/>
                </a:lnTo>
                <a:lnTo>
                  <a:pt x="52603" y="41465"/>
                </a:lnTo>
                <a:lnTo>
                  <a:pt x="46418" y="41465"/>
                </a:lnTo>
                <a:lnTo>
                  <a:pt x="37338" y="35471"/>
                </a:lnTo>
                <a:lnTo>
                  <a:pt x="22275" y="28359"/>
                </a:lnTo>
                <a:lnTo>
                  <a:pt x="19367" y="27419"/>
                </a:lnTo>
                <a:lnTo>
                  <a:pt x="4114" y="25082"/>
                </a:lnTo>
                <a:lnTo>
                  <a:pt x="0" y="23025"/>
                </a:lnTo>
                <a:lnTo>
                  <a:pt x="5981" y="34442"/>
                </a:lnTo>
                <a:close/>
              </a:path>
            </a:pathLst>
          </a:custGeom>
          <a:solidFill>
            <a:srgbClr val="787C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2" name="object 1132"/>
          <p:cNvSpPr/>
          <p:nvPr/>
        </p:nvSpPr>
        <p:spPr>
          <a:xfrm>
            <a:off x="1648457" y="8725695"/>
            <a:ext cx="224637" cy="21996"/>
          </a:xfrm>
          <a:custGeom>
            <a:avLst/>
            <a:gdLst/>
            <a:ahLst/>
            <a:cxnLst/>
            <a:rect l="l" t="t" r="r" b="b"/>
            <a:pathLst>
              <a:path w="224637" h="21996">
                <a:moveTo>
                  <a:pt x="16382" y="2527"/>
                </a:moveTo>
                <a:lnTo>
                  <a:pt x="0" y="0"/>
                </a:lnTo>
                <a:lnTo>
                  <a:pt x="1498" y="7683"/>
                </a:lnTo>
                <a:lnTo>
                  <a:pt x="2997" y="11049"/>
                </a:lnTo>
                <a:lnTo>
                  <a:pt x="7581" y="13296"/>
                </a:lnTo>
                <a:lnTo>
                  <a:pt x="38569" y="21348"/>
                </a:lnTo>
                <a:lnTo>
                  <a:pt x="224637" y="21996"/>
                </a:lnTo>
                <a:lnTo>
                  <a:pt x="216407" y="15633"/>
                </a:lnTo>
                <a:lnTo>
                  <a:pt x="40157" y="14884"/>
                </a:lnTo>
                <a:lnTo>
                  <a:pt x="35483" y="13195"/>
                </a:lnTo>
                <a:lnTo>
                  <a:pt x="33985" y="10960"/>
                </a:lnTo>
                <a:lnTo>
                  <a:pt x="29019" y="4864"/>
                </a:lnTo>
                <a:lnTo>
                  <a:pt x="16382" y="2527"/>
                </a:lnTo>
                <a:close/>
              </a:path>
            </a:pathLst>
          </a:custGeom>
          <a:solidFill>
            <a:srgbClr val="787C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3" name="object 1133"/>
          <p:cNvSpPr/>
          <p:nvPr/>
        </p:nvSpPr>
        <p:spPr>
          <a:xfrm>
            <a:off x="2396985" y="8878449"/>
            <a:ext cx="224726" cy="51574"/>
          </a:xfrm>
          <a:custGeom>
            <a:avLst/>
            <a:gdLst/>
            <a:ahLst/>
            <a:cxnLst/>
            <a:rect l="l" t="t" r="r" b="b"/>
            <a:pathLst>
              <a:path w="224726" h="51574">
                <a:moveTo>
                  <a:pt x="212470" y="4305"/>
                </a:moveTo>
                <a:lnTo>
                  <a:pt x="212750" y="11137"/>
                </a:lnTo>
                <a:lnTo>
                  <a:pt x="214058" y="14973"/>
                </a:lnTo>
                <a:lnTo>
                  <a:pt x="213398" y="24244"/>
                </a:lnTo>
                <a:lnTo>
                  <a:pt x="210311" y="34543"/>
                </a:lnTo>
                <a:lnTo>
                  <a:pt x="205447" y="44272"/>
                </a:lnTo>
                <a:lnTo>
                  <a:pt x="197764" y="44272"/>
                </a:lnTo>
                <a:lnTo>
                  <a:pt x="184861" y="40906"/>
                </a:lnTo>
                <a:lnTo>
                  <a:pt x="16192" y="40157"/>
                </a:lnTo>
                <a:lnTo>
                  <a:pt x="0" y="51574"/>
                </a:lnTo>
                <a:lnTo>
                  <a:pt x="207505" y="49606"/>
                </a:lnTo>
                <a:lnTo>
                  <a:pt x="220611" y="35102"/>
                </a:lnTo>
                <a:lnTo>
                  <a:pt x="224726" y="12826"/>
                </a:lnTo>
                <a:lnTo>
                  <a:pt x="224078" y="9639"/>
                </a:lnTo>
                <a:lnTo>
                  <a:pt x="218833" y="1968"/>
                </a:lnTo>
                <a:lnTo>
                  <a:pt x="215087" y="0"/>
                </a:lnTo>
                <a:lnTo>
                  <a:pt x="212470" y="4305"/>
                </a:lnTo>
                <a:close/>
              </a:path>
            </a:pathLst>
          </a:custGeom>
          <a:solidFill>
            <a:srgbClr val="787C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4" name="object 1134"/>
          <p:cNvSpPr/>
          <p:nvPr/>
        </p:nvSpPr>
        <p:spPr>
          <a:xfrm>
            <a:off x="1868523" y="8878356"/>
            <a:ext cx="87414" cy="49237"/>
          </a:xfrm>
          <a:custGeom>
            <a:avLst/>
            <a:gdLst/>
            <a:ahLst/>
            <a:cxnLst/>
            <a:rect l="l" t="t" r="r" b="b"/>
            <a:pathLst>
              <a:path w="87414" h="49237">
                <a:moveTo>
                  <a:pt x="72529" y="15265"/>
                </a:moveTo>
                <a:lnTo>
                  <a:pt x="72529" y="22466"/>
                </a:lnTo>
                <a:lnTo>
                  <a:pt x="76466" y="25831"/>
                </a:lnTo>
                <a:lnTo>
                  <a:pt x="77304" y="26492"/>
                </a:lnTo>
                <a:lnTo>
                  <a:pt x="76555" y="30797"/>
                </a:lnTo>
                <a:lnTo>
                  <a:pt x="71780" y="39408"/>
                </a:lnTo>
                <a:lnTo>
                  <a:pt x="47345" y="42773"/>
                </a:lnTo>
                <a:lnTo>
                  <a:pt x="39674" y="41097"/>
                </a:lnTo>
                <a:lnTo>
                  <a:pt x="35559" y="38468"/>
                </a:lnTo>
                <a:lnTo>
                  <a:pt x="17398" y="30606"/>
                </a:lnTo>
                <a:lnTo>
                  <a:pt x="7200" y="28079"/>
                </a:lnTo>
                <a:lnTo>
                  <a:pt x="0" y="25831"/>
                </a:lnTo>
                <a:lnTo>
                  <a:pt x="2336" y="29667"/>
                </a:lnTo>
                <a:lnTo>
                  <a:pt x="4292" y="35661"/>
                </a:lnTo>
                <a:lnTo>
                  <a:pt x="6172" y="38658"/>
                </a:lnTo>
                <a:lnTo>
                  <a:pt x="25082" y="46050"/>
                </a:lnTo>
                <a:lnTo>
                  <a:pt x="46329" y="49136"/>
                </a:lnTo>
                <a:lnTo>
                  <a:pt x="55587" y="49237"/>
                </a:lnTo>
                <a:lnTo>
                  <a:pt x="76644" y="44272"/>
                </a:lnTo>
                <a:lnTo>
                  <a:pt x="81330" y="34353"/>
                </a:lnTo>
                <a:lnTo>
                  <a:pt x="85445" y="27050"/>
                </a:lnTo>
                <a:lnTo>
                  <a:pt x="87414" y="11709"/>
                </a:lnTo>
                <a:lnTo>
                  <a:pt x="85915" y="10858"/>
                </a:lnTo>
                <a:lnTo>
                  <a:pt x="76555" y="0"/>
                </a:lnTo>
                <a:lnTo>
                  <a:pt x="72339" y="5803"/>
                </a:lnTo>
                <a:lnTo>
                  <a:pt x="71031" y="12725"/>
                </a:lnTo>
                <a:lnTo>
                  <a:pt x="72529" y="15265"/>
                </a:lnTo>
                <a:close/>
              </a:path>
            </a:pathLst>
          </a:custGeom>
          <a:solidFill>
            <a:srgbClr val="787C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5" name="object 1135"/>
          <p:cNvSpPr/>
          <p:nvPr/>
        </p:nvSpPr>
        <p:spPr>
          <a:xfrm>
            <a:off x="2314235" y="8879860"/>
            <a:ext cx="85928" cy="49415"/>
          </a:xfrm>
          <a:custGeom>
            <a:avLst/>
            <a:gdLst/>
            <a:ahLst/>
            <a:cxnLst/>
            <a:rect l="l" t="t" r="r" b="b"/>
            <a:pathLst>
              <a:path w="85928" h="49415">
                <a:moveTo>
                  <a:pt x="4216" y="33134"/>
                </a:moveTo>
                <a:lnTo>
                  <a:pt x="3086" y="35839"/>
                </a:lnTo>
                <a:lnTo>
                  <a:pt x="10579" y="39496"/>
                </a:lnTo>
                <a:lnTo>
                  <a:pt x="20218" y="42862"/>
                </a:lnTo>
                <a:lnTo>
                  <a:pt x="33413" y="44361"/>
                </a:lnTo>
                <a:lnTo>
                  <a:pt x="47828" y="49415"/>
                </a:lnTo>
                <a:lnTo>
                  <a:pt x="60375" y="49326"/>
                </a:lnTo>
                <a:lnTo>
                  <a:pt x="70383" y="47917"/>
                </a:lnTo>
                <a:lnTo>
                  <a:pt x="83680" y="35191"/>
                </a:lnTo>
                <a:lnTo>
                  <a:pt x="85369" y="30314"/>
                </a:lnTo>
                <a:lnTo>
                  <a:pt x="85178" y="12636"/>
                </a:lnTo>
                <a:lnTo>
                  <a:pt x="85928" y="9728"/>
                </a:lnTo>
                <a:lnTo>
                  <a:pt x="75818" y="0"/>
                </a:lnTo>
                <a:lnTo>
                  <a:pt x="72351" y="2616"/>
                </a:lnTo>
                <a:lnTo>
                  <a:pt x="71043" y="11226"/>
                </a:lnTo>
                <a:lnTo>
                  <a:pt x="74599" y="19088"/>
                </a:lnTo>
                <a:lnTo>
                  <a:pt x="77406" y="21615"/>
                </a:lnTo>
                <a:lnTo>
                  <a:pt x="77317" y="28828"/>
                </a:lnTo>
                <a:lnTo>
                  <a:pt x="70015" y="34531"/>
                </a:lnTo>
                <a:lnTo>
                  <a:pt x="54013" y="41274"/>
                </a:lnTo>
                <a:lnTo>
                  <a:pt x="42875" y="41274"/>
                </a:lnTo>
                <a:lnTo>
                  <a:pt x="35013" y="35839"/>
                </a:lnTo>
                <a:lnTo>
                  <a:pt x="21907" y="29857"/>
                </a:lnTo>
                <a:lnTo>
                  <a:pt x="15544" y="27698"/>
                </a:lnTo>
                <a:lnTo>
                  <a:pt x="0" y="25920"/>
                </a:lnTo>
                <a:lnTo>
                  <a:pt x="4216" y="33134"/>
                </a:lnTo>
                <a:close/>
              </a:path>
            </a:pathLst>
          </a:custGeom>
          <a:solidFill>
            <a:srgbClr val="787C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6" name="object 1136"/>
          <p:cNvSpPr/>
          <p:nvPr/>
        </p:nvSpPr>
        <p:spPr>
          <a:xfrm>
            <a:off x="1648934" y="8905872"/>
            <a:ext cx="225856" cy="22377"/>
          </a:xfrm>
          <a:custGeom>
            <a:avLst/>
            <a:gdLst/>
            <a:ahLst/>
            <a:cxnLst/>
            <a:rect l="l" t="t" r="r" b="b"/>
            <a:pathLst>
              <a:path w="225856" h="22377">
                <a:moveTo>
                  <a:pt x="2336" y="7023"/>
                </a:moveTo>
                <a:lnTo>
                  <a:pt x="15341" y="15252"/>
                </a:lnTo>
                <a:lnTo>
                  <a:pt x="41363" y="21716"/>
                </a:lnTo>
                <a:lnTo>
                  <a:pt x="225856" y="22377"/>
                </a:lnTo>
                <a:lnTo>
                  <a:pt x="215925" y="16014"/>
                </a:lnTo>
                <a:lnTo>
                  <a:pt x="36499" y="13487"/>
                </a:lnTo>
                <a:lnTo>
                  <a:pt x="31915" y="8051"/>
                </a:lnTo>
                <a:lnTo>
                  <a:pt x="23482" y="3746"/>
                </a:lnTo>
                <a:lnTo>
                  <a:pt x="13754" y="2158"/>
                </a:lnTo>
                <a:lnTo>
                  <a:pt x="12534" y="1409"/>
                </a:lnTo>
                <a:lnTo>
                  <a:pt x="0" y="0"/>
                </a:lnTo>
                <a:lnTo>
                  <a:pt x="2336" y="7023"/>
                </a:lnTo>
                <a:close/>
              </a:path>
            </a:pathLst>
          </a:custGeom>
          <a:solidFill>
            <a:srgbClr val="787C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7" name="object 1137"/>
          <p:cNvSpPr/>
          <p:nvPr/>
        </p:nvSpPr>
        <p:spPr>
          <a:xfrm>
            <a:off x="1868044" y="9057132"/>
            <a:ext cx="87515" cy="49428"/>
          </a:xfrm>
          <a:custGeom>
            <a:avLst/>
            <a:gdLst/>
            <a:ahLst/>
            <a:cxnLst/>
            <a:rect l="l" t="t" r="r" b="b"/>
            <a:pathLst>
              <a:path w="87515" h="49428">
                <a:moveTo>
                  <a:pt x="2997" y="31457"/>
                </a:moveTo>
                <a:lnTo>
                  <a:pt x="3187" y="35661"/>
                </a:lnTo>
                <a:lnTo>
                  <a:pt x="8242" y="40347"/>
                </a:lnTo>
                <a:lnTo>
                  <a:pt x="22275" y="46240"/>
                </a:lnTo>
                <a:lnTo>
                  <a:pt x="41935" y="49326"/>
                </a:lnTo>
                <a:lnTo>
                  <a:pt x="59347" y="49428"/>
                </a:lnTo>
                <a:lnTo>
                  <a:pt x="75539" y="46151"/>
                </a:lnTo>
                <a:lnTo>
                  <a:pt x="85928" y="28829"/>
                </a:lnTo>
                <a:lnTo>
                  <a:pt x="87515" y="13017"/>
                </a:lnTo>
                <a:lnTo>
                  <a:pt x="86398" y="10198"/>
                </a:lnTo>
                <a:lnTo>
                  <a:pt x="80873" y="5524"/>
                </a:lnTo>
                <a:lnTo>
                  <a:pt x="77965" y="0"/>
                </a:lnTo>
                <a:lnTo>
                  <a:pt x="73659" y="6832"/>
                </a:lnTo>
                <a:lnTo>
                  <a:pt x="71424" y="12827"/>
                </a:lnTo>
                <a:lnTo>
                  <a:pt x="73012" y="15354"/>
                </a:lnTo>
                <a:lnTo>
                  <a:pt x="71602" y="22466"/>
                </a:lnTo>
                <a:lnTo>
                  <a:pt x="77685" y="26682"/>
                </a:lnTo>
                <a:lnTo>
                  <a:pt x="77787" y="32016"/>
                </a:lnTo>
                <a:lnTo>
                  <a:pt x="71234" y="40246"/>
                </a:lnTo>
                <a:lnTo>
                  <a:pt x="52793" y="42875"/>
                </a:lnTo>
                <a:lnTo>
                  <a:pt x="42024" y="42684"/>
                </a:lnTo>
                <a:lnTo>
                  <a:pt x="34353" y="38747"/>
                </a:lnTo>
                <a:lnTo>
                  <a:pt x="14693" y="30695"/>
                </a:lnTo>
                <a:lnTo>
                  <a:pt x="4406" y="28270"/>
                </a:lnTo>
                <a:lnTo>
                  <a:pt x="0" y="26492"/>
                </a:lnTo>
                <a:lnTo>
                  <a:pt x="2997" y="31457"/>
                </a:lnTo>
                <a:close/>
              </a:path>
            </a:pathLst>
          </a:custGeom>
          <a:solidFill>
            <a:srgbClr val="787C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8" name="object 1138"/>
          <p:cNvSpPr/>
          <p:nvPr/>
        </p:nvSpPr>
        <p:spPr>
          <a:xfrm>
            <a:off x="2398483" y="9057314"/>
            <a:ext cx="223227" cy="51485"/>
          </a:xfrm>
          <a:custGeom>
            <a:avLst/>
            <a:gdLst/>
            <a:ahLst/>
            <a:cxnLst/>
            <a:rect l="l" t="t" r="r" b="b"/>
            <a:pathLst>
              <a:path w="223227" h="51485">
                <a:moveTo>
                  <a:pt x="205447" y="50825"/>
                </a:moveTo>
                <a:lnTo>
                  <a:pt x="219113" y="35102"/>
                </a:lnTo>
                <a:lnTo>
                  <a:pt x="223227" y="12827"/>
                </a:lnTo>
                <a:lnTo>
                  <a:pt x="222948" y="10020"/>
                </a:lnTo>
                <a:lnTo>
                  <a:pt x="214337" y="0"/>
                </a:lnTo>
                <a:lnTo>
                  <a:pt x="212458" y="2349"/>
                </a:lnTo>
                <a:lnTo>
                  <a:pt x="211251" y="12738"/>
                </a:lnTo>
                <a:lnTo>
                  <a:pt x="212648" y="15074"/>
                </a:lnTo>
                <a:lnTo>
                  <a:pt x="212001" y="24345"/>
                </a:lnTo>
                <a:lnTo>
                  <a:pt x="207695" y="39966"/>
                </a:lnTo>
                <a:lnTo>
                  <a:pt x="203860" y="44272"/>
                </a:lnTo>
                <a:lnTo>
                  <a:pt x="191312" y="44373"/>
                </a:lnTo>
                <a:lnTo>
                  <a:pt x="186537" y="42684"/>
                </a:lnTo>
                <a:lnTo>
                  <a:pt x="41732" y="41097"/>
                </a:lnTo>
                <a:lnTo>
                  <a:pt x="14693" y="40259"/>
                </a:lnTo>
                <a:lnTo>
                  <a:pt x="0" y="51485"/>
                </a:lnTo>
                <a:lnTo>
                  <a:pt x="205447" y="50825"/>
                </a:lnTo>
                <a:close/>
              </a:path>
            </a:pathLst>
          </a:custGeom>
          <a:solidFill>
            <a:srgbClr val="787C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9" name="object 1139"/>
          <p:cNvSpPr/>
          <p:nvPr/>
        </p:nvSpPr>
        <p:spPr>
          <a:xfrm>
            <a:off x="2314237" y="9060315"/>
            <a:ext cx="85369" cy="49517"/>
          </a:xfrm>
          <a:custGeom>
            <a:avLst/>
            <a:gdLst/>
            <a:ahLst/>
            <a:cxnLst/>
            <a:rect l="l" t="t" r="r" b="b"/>
            <a:pathLst>
              <a:path w="85369" h="49517">
                <a:moveTo>
                  <a:pt x="17500" y="27431"/>
                </a:moveTo>
                <a:lnTo>
                  <a:pt x="0" y="24523"/>
                </a:lnTo>
                <a:lnTo>
                  <a:pt x="3086" y="33883"/>
                </a:lnTo>
                <a:lnTo>
                  <a:pt x="4495" y="35750"/>
                </a:lnTo>
                <a:lnTo>
                  <a:pt x="15354" y="41376"/>
                </a:lnTo>
                <a:lnTo>
                  <a:pt x="31724" y="42875"/>
                </a:lnTo>
                <a:lnTo>
                  <a:pt x="38099" y="46240"/>
                </a:lnTo>
                <a:lnTo>
                  <a:pt x="51206" y="49517"/>
                </a:lnTo>
                <a:lnTo>
                  <a:pt x="57188" y="49517"/>
                </a:lnTo>
                <a:lnTo>
                  <a:pt x="72262" y="46710"/>
                </a:lnTo>
                <a:lnTo>
                  <a:pt x="78346" y="39687"/>
                </a:lnTo>
                <a:lnTo>
                  <a:pt x="83769" y="35382"/>
                </a:lnTo>
                <a:lnTo>
                  <a:pt x="85369" y="28828"/>
                </a:lnTo>
                <a:lnTo>
                  <a:pt x="85089" y="11137"/>
                </a:lnTo>
                <a:lnTo>
                  <a:pt x="84708" y="8331"/>
                </a:lnTo>
                <a:lnTo>
                  <a:pt x="80302" y="2438"/>
                </a:lnTo>
                <a:lnTo>
                  <a:pt x="76098" y="0"/>
                </a:lnTo>
                <a:lnTo>
                  <a:pt x="73380" y="469"/>
                </a:lnTo>
                <a:lnTo>
                  <a:pt x="70853" y="9829"/>
                </a:lnTo>
                <a:lnTo>
                  <a:pt x="76288" y="20777"/>
                </a:lnTo>
                <a:lnTo>
                  <a:pt x="77406" y="29019"/>
                </a:lnTo>
                <a:lnTo>
                  <a:pt x="70662" y="33693"/>
                </a:lnTo>
                <a:lnTo>
                  <a:pt x="50736" y="41465"/>
                </a:lnTo>
                <a:lnTo>
                  <a:pt x="44551" y="41465"/>
                </a:lnTo>
                <a:lnTo>
                  <a:pt x="35471" y="35471"/>
                </a:lnTo>
                <a:lnTo>
                  <a:pt x="20408" y="28359"/>
                </a:lnTo>
                <a:lnTo>
                  <a:pt x="17500" y="27431"/>
                </a:lnTo>
                <a:close/>
              </a:path>
            </a:pathLst>
          </a:custGeom>
          <a:solidFill>
            <a:srgbClr val="787C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0" name="object 1140"/>
          <p:cNvSpPr/>
          <p:nvPr/>
        </p:nvSpPr>
        <p:spPr>
          <a:xfrm>
            <a:off x="1648461" y="9085209"/>
            <a:ext cx="224637" cy="21996"/>
          </a:xfrm>
          <a:custGeom>
            <a:avLst/>
            <a:gdLst/>
            <a:ahLst/>
            <a:cxnLst/>
            <a:rect l="l" t="t" r="r" b="b"/>
            <a:pathLst>
              <a:path w="224637" h="21996">
                <a:moveTo>
                  <a:pt x="1866" y="8991"/>
                </a:moveTo>
                <a:lnTo>
                  <a:pt x="2895" y="11150"/>
                </a:lnTo>
                <a:lnTo>
                  <a:pt x="17411" y="16484"/>
                </a:lnTo>
                <a:lnTo>
                  <a:pt x="38557" y="21348"/>
                </a:lnTo>
                <a:lnTo>
                  <a:pt x="224637" y="21996"/>
                </a:lnTo>
                <a:lnTo>
                  <a:pt x="216408" y="15633"/>
                </a:lnTo>
                <a:lnTo>
                  <a:pt x="40157" y="14884"/>
                </a:lnTo>
                <a:lnTo>
                  <a:pt x="35471" y="13207"/>
                </a:lnTo>
                <a:lnTo>
                  <a:pt x="33972" y="10960"/>
                </a:lnTo>
                <a:lnTo>
                  <a:pt x="29019" y="4876"/>
                </a:lnTo>
                <a:lnTo>
                  <a:pt x="16471" y="2438"/>
                </a:lnTo>
                <a:lnTo>
                  <a:pt x="0" y="0"/>
                </a:lnTo>
                <a:lnTo>
                  <a:pt x="1866" y="8991"/>
                </a:lnTo>
                <a:close/>
              </a:path>
            </a:pathLst>
          </a:custGeom>
          <a:solidFill>
            <a:srgbClr val="787C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1" name="object 1141"/>
          <p:cNvSpPr/>
          <p:nvPr/>
        </p:nvSpPr>
        <p:spPr>
          <a:xfrm>
            <a:off x="2658595" y="9376302"/>
            <a:ext cx="10109" cy="24155"/>
          </a:xfrm>
          <a:custGeom>
            <a:avLst/>
            <a:gdLst/>
            <a:ahLst/>
            <a:cxnLst/>
            <a:rect l="l" t="t" r="r" b="b"/>
            <a:pathLst>
              <a:path w="10109" h="24155">
                <a:moveTo>
                  <a:pt x="2057" y="12738"/>
                </a:moveTo>
                <a:lnTo>
                  <a:pt x="3467" y="17513"/>
                </a:lnTo>
                <a:lnTo>
                  <a:pt x="6642" y="23875"/>
                </a:lnTo>
                <a:lnTo>
                  <a:pt x="10109" y="24155"/>
                </a:lnTo>
                <a:lnTo>
                  <a:pt x="5994" y="13296"/>
                </a:lnTo>
                <a:lnTo>
                  <a:pt x="5435" y="7772"/>
                </a:lnTo>
                <a:lnTo>
                  <a:pt x="1028" y="203"/>
                </a:lnTo>
                <a:lnTo>
                  <a:pt x="0" y="0"/>
                </a:lnTo>
                <a:lnTo>
                  <a:pt x="2057" y="12738"/>
                </a:lnTo>
                <a:close/>
              </a:path>
            </a:pathLst>
          </a:custGeom>
          <a:solidFill>
            <a:srgbClr val="787C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2" name="object 1142"/>
          <p:cNvSpPr/>
          <p:nvPr/>
        </p:nvSpPr>
        <p:spPr>
          <a:xfrm>
            <a:off x="2224572" y="8257414"/>
            <a:ext cx="165392" cy="103530"/>
          </a:xfrm>
          <a:custGeom>
            <a:avLst/>
            <a:gdLst/>
            <a:ahLst/>
            <a:cxnLst/>
            <a:rect l="l" t="t" r="r" b="b"/>
            <a:pathLst>
              <a:path w="165392" h="103530">
                <a:moveTo>
                  <a:pt x="145732" y="85089"/>
                </a:moveTo>
                <a:lnTo>
                  <a:pt x="140119" y="87985"/>
                </a:lnTo>
                <a:lnTo>
                  <a:pt x="140207" y="89763"/>
                </a:lnTo>
                <a:lnTo>
                  <a:pt x="142824" y="90792"/>
                </a:lnTo>
                <a:lnTo>
                  <a:pt x="145821" y="90881"/>
                </a:lnTo>
                <a:lnTo>
                  <a:pt x="165392" y="103530"/>
                </a:lnTo>
                <a:lnTo>
                  <a:pt x="160705" y="93598"/>
                </a:lnTo>
                <a:lnTo>
                  <a:pt x="157149" y="91071"/>
                </a:lnTo>
                <a:lnTo>
                  <a:pt x="156959" y="65519"/>
                </a:lnTo>
                <a:lnTo>
                  <a:pt x="160426" y="59067"/>
                </a:lnTo>
                <a:lnTo>
                  <a:pt x="160426" y="42214"/>
                </a:lnTo>
                <a:lnTo>
                  <a:pt x="158648" y="37439"/>
                </a:lnTo>
                <a:lnTo>
                  <a:pt x="157149" y="24244"/>
                </a:lnTo>
                <a:lnTo>
                  <a:pt x="147231" y="9829"/>
                </a:lnTo>
                <a:lnTo>
                  <a:pt x="126364" y="0"/>
                </a:lnTo>
                <a:lnTo>
                  <a:pt x="107822" y="3187"/>
                </a:lnTo>
                <a:lnTo>
                  <a:pt x="9550" y="3936"/>
                </a:lnTo>
                <a:lnTo>
                  <a:pt x="3555" y="6362"/>
                </a:lnTo>
                <a:lnTo>
                  <a:pt x="0" y="12166"/>
                </a:lnTo>
                <a:lnTo>
                  <a:pt x="96316" y="11239"/>
                </a:lnTo>
                <a:lnTo>
                  <a:pt x="101180" y="8051"/>
                </a:lnTo>
                <a:lnTo>
                  <a:pt x="115963" y="4864"/>
                </a:lnTo>
                <a:lnTo>
                  <a:pt x="131127" y="6362"/>
                </a:lnTo>
                <a:lnTo>
                  <a:pt x="137591" y="9639"/>
                </a:lnTo>
                <a:lnTo>
                  <a:pt x="150698" y="25831"/>
                </a:lnTo>
                <a:lnTo>
                  <a:pt x="152095" y="35852"/>
                </a:lnTo>
                <a:lnTo>
                  <a:pt x="155562" y="45389"/>
                </a:lnTo>
                <a:lnTo>
                  <a:pt x="155562" y="52603"/>
                </a:lnTo>
                <a:lnTo>
                  <a:pt x="149009" y="64020"/>
                </a:lnTo>
                <a:lnTo>
                  <a:pt x="145732" y="85089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3" name="object 1143"/>
          <p:cNvSpPr/>
          <p:nvPr/>
        </p:nvSpPr>
        <p:spPr>
          <a:xfrm>
            <a:off x="1873573" y="8259001"/>
            <a:ext cx="67475" cy="101561"/>
          </a:xfrm>
          <a:custGeom>
            <a:avLst/>
            <a:gdLst/>
            <a:ahLst/>
            <a:cxnLst/>
            <a:rect l="l" t="t" r="r" b="b"/>
            <a:pathLst>
              <a:path w="67475" h="101561">
                <a:moveTo>
                  <a:pt x="21336" y="3098"/>
                </a:moveTo>
                <a:lnTo>
                  <a:pt x="41363" y="6375"/>
                </a:lnTo>
                <a:lnTo>
                  <a:pt x="46228" y="11239"/>
                </a:lnTo>
                <a:lnTo>
                  <a:pt x="57556" y="25933"/>
                </a:lnTo>
                <a:lnTo>
                  <a:pt x="59055" y="39039"/>
                </a:lnTo>
                <a:lnTo>
                  <a:pt x="60744" y="45491"/>
                </a:lnTo>
                <a:lnTo>
                  <a:pt x="60833" y="59156"/>
                </a:lnTo>
                <a:lnTo>
                  <a:pt x="57556" y="64033"/>
                </a:lnTo>
                <a:lnTo>
                  <a:pt x="55968" y="72174"/>
                </a:lnTo>
                <a:lnTo>
                  <a:pt x="51003" y="80225"/>
                </a:lnTo>
                <a:lnTo>
                  <a:pt x="45669" y="84429"/>
                </a:lnTo>
                <a:lnTo>
                  <a:pt x="46228" y="86118"/>
                </a:lnTo>
                <a:lnTo>
                  <a:pt x="52692" y="87807"/>
                </a:lnTo>
                <a:lnTo>
                  <a:pt x="62712" y="95669"/>
                </a:lnTo>
                <a:lnTo>
                  <a:pt x="66078" y="101561"/>
                </a:lnTo>
                <a:lnTo>
                  <a:pt x="67475" y="94449"/>
                </a:lnTo>
                <a:lnTo>
                  <a:pt x="65989" y="92011"/>
                </a:lnTo>
                <a:lnTo>
                  <a:pt x="62433" y="89395"/>
                </a:lnTo>
                <a:lnTo>
                  <a:pt x="60553" y="81813"/>
                </a:lnTo>
                <a:lnTo>
                  <a:pt x="64109" y="77038"/>
                </a:lnTo>
                <a:lnTo>
                  <a:pt x="65608" y="63931"/>
                </a:lnTo>
                <a:lnTo>
                  <a:pt x="65519" y="35661"/>
                </a:lnTo>
                <a:lnTo>
                  <a:pt x="62433" y="19380"/>
                </a:lnTo>
                <a:lnTo>
                  <a:pt x="59143" y="14604"/>
                </a:lnTo>
                <a:lnTo>
                  <a:pt x="46139" y="3187"/>
                </a:lnTo>
                <a:lnTo>
                  <a:pt x="33134" y="0"/>
                </a:lnTo>
                <a:lnTo>
                  <a:pt x="22834" y="0"/>
                </a:lnTo>
                <a:lnTo>
                  <a:pt x="11506" y="3378"/>
                </a:lnTo>
                <a:lnTo>
                  <a:pt x="4394" y="3936"/>
                </a:lnTo>
                <a:lnTo>
                  <a:pt x="558" y="5803"/>
                </a:lnTo>
                <a:lnTo>
                  <a:pt x="0" y="9270"/>
                </a:lnTo>
                <a:lnTo>
                  <a:pt x="21336" y="3098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4" name="object 1144"/>
          <p:cNvSpPr/>
          <p:nvPr/>
        </p:nvSpPr>
        <p:spPr>
          <a:xfrm>
            <a:off x="1650612" y="8257984"/>
            <a:ext cx="225577" cy="10287"/>
          </a:xfrm>
          <a:custGeom>
            <a:avLst/>
            <a:gdLst/>
            <a:ahLst/>
            <a:cxnLst/>
            <a:rect l="l" t="t" r="r" b="b"/>
            <a:pathLst>
              <a:path w="225577" h="10286">
                <a:moveTo>
                  <a:pt x="19659" y="4203"/>
                </a:moveTo>
                <a:lnTo>
                  <a:pt x="36410" y="5880"/>
                </a:lnTo>
                <a:lnTo>
                  <a:pt x="182892" y="7480"/>
                </a:lnTo>
                <a:lnTo>
                  <a:pt x="214350" y="8978"/>
                </a:lnTo>
                <a:lnTo>
                  <a:pt x="225577" y="2336"/>
                </a:lnTo>
                <a:lnTo>
                  <a:pt x="41363" y="1015"/>
                </a:lnTo>
                <a:lnTo>
                  <a:pt x="17411" y="0"/>
                </a:lnTo>
                <a:lnTo>
                  <a:pt x="13766" y="2057"/>
                </a:lnTo>
                <a:lnTo>
                  <a:pt x="13576" y="2984"/>
                </a:lnTo>
                <a:lnTo>
                  <a:pt x="6642" y="5880"/>
                </a:lnTo>
                <a:lnTo>
                  <a:pt x="0" y="10286"/>
                </a:lnTo>
                <a:lnTo>
                  <a:pt x="19659" y="4203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5" name="object 1145"/>
          <p:cNvSpPr/>
          <p:nvPr/>
        </p:nvSpPr>
        <p:spPr>
          <a:xfrm>
            <a:off x="2398576" y="8260317"/>
            <a:ext cx="212559" cy="102311"/>
          </a:xfrm>
          <a:custGeom>
            <a:avLst/>
            <a:gdLst/>
            <a:ahLst/>
            <a:cxnLst/>
            <a:rect l="l" t="t" r="r" b="b"/>
            <a:pathLst>
              <a:path w="212559" h="102311">
                <a:moveTo>
                  <a:pt x="195706" y="78435"/>
                </a:moveTo>
                <a:lnTo>
                  <a:pt x="188696" y="86385"/>
                </a:lnTo>
                <a:lnTo>
                  <a:pt x="197954" y="86296"/>
                </a:lnTo>
                <a:lnTo>
                  <a:pt x="201142" y="89674"/>
                </a:lnTo>
                <a:lnTo>
                  <a:pt x="206006" y="91351"/>
                </a:lnTo>
                <a:lnTo>
                  <a:pt x="210870" y="96126"/>
                </a:lnTo>
                <a:lnTo>
                  <a:pt x="211810" y="102311"/>
                </a:lnTo>
                <a:lnTo>
                  <a:pt x="212559" y="93040"/>
                </a:lnTo>
                <a:lnTo>
                  <a:pt x="211061" y="89293"/>
                </a:lnTo>
                <a:lnTo>
                  <a:pt x="206108" y="83108"/>
                </a:lnTo>
                <a:lnTo>
                  <a:pt x="205816" y="52793"/>
                </a:lnTo>
                <a:lnTo>
                  <a:pt x="209283" y="43154"/>
                </a:lnTo>
                <a:lnTo>
                  <a:pt x="209194" y="34442"/>
                </a:lnTo>
                <a:lnTo>
                  <a:pt x="204317" y="19748"/>
                </a:lnTo>
                <a:lnTo>
                  <a:pt x="199745" y="9829"/>
                </a:lnTo>
                <a:lnTo>
                  <a:pt x="191312" y="3556"/>
                </a:lnTo>
                <a:lnTo>
                  <a:pt x="184950" y="190"/>
                </a:lnTo>
                <a:lnTo>
                  <a:pt x="0" y="0"/>
                </a:lnTo>
                <a:lnTo>
                  <a:pt x="8039" y="4965"/>
                </a:lnTo>
                <a:lnTo>
                  <a:pt x="184950" y="5054"/>
                </a:lnTo>
                <a:lnTo>
                  <a:pt x="186728" y="6553"/>
                </a:lnTo>
                <a:lnTo>
                  <a:pt x="196367" y="17970"/>
                </a:lnTo>
                <a:lnTo>
                  <a:pt x="202818" y="31076"/>
                </a:lnTo>
                <a:lnTo>
                  <a:pt x="202818" y="48107"/>
                </a:lnTo>
                <a:lnTo>
                  <a:pt x="199364" y="56070"/>
                </a:lnTo>
                <a:lnTo>
                  <a:pt x="197865" y="72440"/>
                </a:lnTo>
                <a:lnTo>
                  <a:pt x="195706" y="78435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6" name="object 1146"/>
          <p:cNvSpPr/>
          <p:nvPr/>
        </p:nvSpPr>
        <p:spPr>
          <a:xfrm>
            <a:off x="2222888" y="8437873"/>
            <a:ext cx="165862" cy="101650"/>
          </a:xfrm>
          <a:custGeom>
            <a:avLst/>
            <a:gdLst/>
            <a:ahLst/>
            <a:cxnLst/>
            <a:rect l="l" t="t" r="r" b="b"/>
            <a:pathLst>
              <a:path w="165862" h="101650">
                <a:moveTo>
                  <a:pt x="96596" y="11518"/>
                </a:moveTo>
                <a:lnTo>
                  <a:pt x="104457" y="6464"/>
                </a:lnTo>
                <a:lnTo>
                  <a:pt x="112687" y="4965"/>
                </a:lnTo>
                <a:lnTo>
                  <a:pt x="127850" y="4965"/>
                </a:lnTo>
                <a:lnTo>
                  <a:pt x="140957" y="9740"/>
                </a:lnTo>
                <a:lnTo>
                  <a:pt x="144322" y="14516"/>
                </a:lnTo>
                <a:lnTo>
                  <a:pt x="152374" y="24345"/>
                </a:lnTo>
                <a:lnTo>
                  <a:pt x="153784" y="34353"/>
                </a:lnTo>
                <a:lnTo>
                  <a:pt x="155562" y="39128"/>
                </a:lnTo>
                <a:lnTo>
                  <a:pt x="157340" y="51015"/>
                </a:lnTo>
                <a:lnTo>
                  <a:pt x="150787" y="62433"/>
                </a:lnTo>
                <a:lnTo>
                  <a:pt x="147599" y="83680"/>
                </a:lnTo>
                <a:lnTo>
                  <a:pt x="143294" y="87426"/>
                </a:lnTo>
                <a:lnTo>
                  <a:pt x="147421" y="89484"/>
                </a:lnTo>
                <a:lnTo>
                  <a:pt x="162115" y="100901"/>
                </a:lnTo>
                <a:lnTo>
                  <a:pt x="165861" y="101650"/>
                </a:lnTo>
                <a:lnTo>
                  <a:pt x="162394" y="93789"/>
                </a:lnTo>
                <a:lnTo>
                  <a:pt x="158838" y="91173"/>
                </a:lnTo>
                <a:lnTo>
                  <a:pt x="158648" y="65620"/>
                </a:lnTo>
                <a:lnTo>
                  <a:pt x="162115" y="59258"/>
                </a:lnTo>
                <a:lnTo>
                  <a:pt x="162115" y="42303"/>
                </a:lnTo>
                <a:lnTo>
                  <a:pt x="160337" y="37541"/>
                </a:lnTo>
                <a:lnTo>
                  <a:pt x="158927" y="24345"/>
                </a:lnTo>
                <a:lnTo>
                  <a:pt x="149288" y="9550"/>
                </a:lnTo>
                <a:lnTo>
                  <a:pt x="131229" y="0"/>
                </a:lnTo>
                <a:lnTo>
                  <a:pt x="114376" y="1689"/>
                </a:lnTo>
                <a:lnTo>
                  <a:pt x="12915" y="2336"/>
                </a:lnTo>
                <a:lnTo>
                  <a:pt x="8978" y="3746"/>
                </a:lnTo>
                <a:lnTo>
                  <a:pt x="0" y="12268"/>
                </a:lnTo>
                <a:lnTo>
                  <a:pt x="96596" y="11518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7" name="object 1147"/>
          <p:cNvSpPr/>
          <p:nvPr/>
        </p:nvSpPr>
        <p:spPr>
          <a:xfrm>
            <a:off x="1874692" y="8437872"/>
            <a:ext cx="66357" cy="103428"/>
          </a:xfrm>
          <a:custGeom>
            <a:avLst/>
            <a:gdLst/>
            <a:ahLst/>
            <a:cxnLst/>
            <a:rect l="l" t="t" r="r" b="b"/>
            <a:pathLst>
              <a:path w="66357" h="103428">
                <a:moveTo>
                  <a:pt x="27050" y="0"/>
                </a:moveTo>
                <a:lnTo>
                  <a:pt x="7111" y="4965"/>
                </a:lnTo>
                <a:lnTo>
                  <a:pt x="0" y="9270"/>
                </a:lnTo>
                <a:lnTo>
                  <a:pt x="16751" y="4864"/>
                </a:lnTo>
                <a:lnTo>
                  <a:pt x="28740" y="4965"/>
                </a:lnTo>
                <a:lnTo>
                  <a:pt x="35191" y="6553"/>
                </a:lnTo>
                <a:lnTo>
                  <a:pt x="43624" y="9550"/>
                </a:lnTo>
                <a:lnTo>
                  <a:pt x="56540" y="25933"/>
                </a:lnTo>
                <a:lnTo>
                  <a:pt x="57937" y="39128"/>
                </a:lnTo>
                <a:lnTo>
                  <a:pt x="59613" y="45580"/>
                </a:lnTo>
                <a:lnTo>
                  <a:pt x="59715" y="60845"/>
                </a:lnTo>
                <a:lnTo>
                  <a:pt x="58216" y="62623"/>
                </a:lnTo>
                <a:lnTo>
                  <a:pt x="52603" y="76466"/>
                </a:lnTo>
                <a:lnTo>
                  <a:pt x="44272" y="86118"/>
                </a:lnTo>
                <a:lnTo>
                  <a:pt x="46989" y="87807"/>
                </a:lnTo>
                <a:lnTo>
                  <a:pt x="49987" y="87706"/>
                </a:lnTo>
                <a:lnTo>
                  <a:pt x="61493" y="97345"/>
                </a:lnTo>
                <a:lnTo>
                  <a:pt x="64122" y="103060"/>
                </a:lnTo>
                <a:lnTo>
                  <a:pt x="66357" y="103428"/>
                </a:lnTo>
                <a:lnTo>
                  <a:pt x="66357" y="96227"/>
                </a:lnTo>
                <a:lnTo>
                  <a:pt x="62623" y="91541"/>
                </a:lnTo>
                <a:lnTo>
                  <a:pt x="59156" y="84429"/>
                </a:lnTo>
                <a:lnTo>
                  <a:pt x="62991" y="77127"/>
                </a:lnTo>
                <a:lnTo>
                  <a:pt x="64490" y="64020"/>
                </a:lnTo>
                <a:lnTo>
                  <a:pt x="64579" y="35940"/>
                </a:lnTo>
                <a:lnTo>
                  <a:pt x="59613" y="17881"/>
                </a:lnTo>
                <a:lnTo>
                  <a:pt x="46608" y="4864"/>
                </a:lnTo>
                <a:lnTo>
                  <a:pt x="35191" y="1689"/>
                </a:lnTo>
                <a:lnTo>
                  <a:pt x="27050" y="0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8" name="object 1148"/>
          <p:cNvSpPr/>
          <p:nvPr/>
        </p:nvSpPr>
        <p:spPr>
          <a:xfrm>
            <a:off x="1652211" y="8437307"/>
            <a:ext cx="224167" cy="9829"/>
          </a:xfrm>
          <a:custGeom>
            <a:avLst/>
            <a:gdLst/>
            <a:ahLst/>
            <a:cxnLst/>
            <a:rect l="l" t="t" r="r" b="b"/>
            <a:pathLst>
              <a:path w="224167" h="9829">
                <a:moveTo>
                  <a:pt x="16751" y="939"/>
                </a:moveTo>
                <a:lnTo>
                  <a:pt x="3365" y="7023"/>
                </a:lnTo>
                <a:lnTo>
                  <a:pt x="0" y="9829"/>
                </a:lnTo>
                <a:lnTo>
                  <a:pt x="11595" y="7213"/>
                </a:lnTo>
                <a:lnTo>
                  <a:pt x="16370" y="5448"/>
                </a:lnTo>
                <a:lnTo>
                  <a:pt x="31635" y="5537"/>
                </a:lnTo>
                <a:lnTo>
                  <a:pt x="38087" y="7124"/>
                </a:lnTo>
                <a:lnTo>
                  <a:pt x="214426" y="8534"/>
                </a:lnTo>
                <a:lnTo>
                  <a:pt x="224167" y="2070"/>
                </a:lnTo>
                <a:lnTo>
                  <a:pt x="33223" y="571"/>
                </a:lnTo>
                <a:lnTo>
                  <a:pt x="17398" y="0"/>
                </a:lnTo>
                <a:lnTo>
                  <a:pt x="16751" y="939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9" name="object 1149"/>
          <p:cNvSpPr/>
          <p:nvPr/>
        </p:nvSpPr>
        <p:spPr>
          <a:xfrm>
            <a:off x="2400075" y="8439470"/>
            <a:ext cx="210972" cy="103708"/>
          </a:xfrm>
          <a:custGeom>
            <a:avLst/>
            <a:gdLst/>
            <a:ahLst/>
            <a:cxnLst/>
            <a:rect l="l" t="t" r="r" b="b"/>
            <a:pathLst>
              <a:path w="210972" h="103708">
                <a:moveTo>
                  <a:pt x="207784" y="44551"/>
                </a:moveTo>
                <a:lnTo>
                  <a:pt x="206197" y="27609"/>
                </a:lnTo>
                <a:lnTo>
                  <a:pt x="196367" y="8140"/>
                </a:lnTo>
                <a:lnTo>
                  <a:pt x="181762" y="0"/>
                </a:lnTo>
                <a:lnTo>
                  <a:pt x="13665" y="88"/>
                </a:lnTo>
                <a:lnTo>
                  <a:pt x="0" y="1498"/>
                </a:lnTo>
                <a:lnTo>
                  <a:pt x="5054" y="4673"/>
                </a:lnTo>
                <a:lnTo>
                  <a:pt x="181762" y="4864"/>
                </a:lnTo>
                <a:lnTo>
                  <a:pt x="191503" y="13004"/>
                </a:lnTo>
                <a:lnTo>
                  <a:pt x="201231" y="32562"/>
                </a:lnTo>
                <a:lnTo>
                  <a:pt x="201333" y="47828"/>
                </a:lnTo>
                <a:lnTo>
                  <a:pt x="198983" y="52031"/>
                </a:lnTo>
                <a:lnTo>
                  <a:pt x="196456" y="73850"/>
                </a:lnTo>
                <a:lnTo>
                  <a:pt x="194208" y="78155"/>
                </a:lnTo>
                <a:lnTo>
                  <a:pt x="186918" y="87045"/>
                </a:lnTo>
                <a:lnTo>
                  <a:pt x="196367" y="87795"/>
                </a:lnTo>
                <a:lnTo>
                  <a:pt x="205917" y="92938"/>
                </a:lnTo>
                <a:lnTo>
                  <a:pt x="207975" y="95745"/>
                </a:lnTo>
                <a:lnTo>
                  <a:pt x="210311" y="103708"/>
                </a:lnTo>
                <a:lnTo>
                  <a:pt x="210972" y="94437"/>
                </a:lnTo>
                <a:lnTo>
                  <a:pt x="209651" y="90601"/>
                </a:lnTo>
                <a:lnTo>
                  <a:pt x="204317" y="83121"/>
                </a:lnTo>
                <a:lnTo>
                  <a:pt x="204317" y="54190"/>
                </a:lnTo>
                <a:lnTo>
                  <a:pt x="207784" y="44551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0" name="object 1150"/>
          <p:cNvSpPr/>
          <p:nvPr/>
        </p:nvSpPr>
        <p:spPr>
          <a:xfrm>
            <a:off x="1944988" y="8544758"/>
            <a:ext cx="838" cy="4965"/>
          </a:xfrm>
          <a:custGeom>
            <a:avLst/>
            <a:gdLst/>
            <a:ahLst/>
            <a:cxnLst/>
            <a:rect l="l" t="t" r="r" b="b"/>
            <a:pathLst>
              <a:path w="838" h="4965">
                <a:moveTo>
                  <a:pt x="88" y="4965"/>
                </a:moveTo>
                <a:lnTo>
                  <a:pt x="838" y="571"/>
                </a:lnTo>
                <a:lnTo>
                  <a:pt x="0" y="0"/>
                </a:lnTo>
                <a:lnTo>
                  <a:pt x="88" y="4965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1" name="object 1151"/>
          <p:cNvSpPr/>
          <p:nvPr/>
        </p:nvSpPr>
        <p:spPr>
          <a:xfrm>
            <a:off x="2224572" y="8618430"/>
            <a:ext cx="165392" cy="102031"/>
          </a:xfrm>
          <a:custGeom>
            <a:avLst/>
            <a:gdLst/>
            <a:ahLst/>
            <a:cxnLst/>
            <a:rect l="l" t="t" r="r" b="b"/>
            <a:pathLst>
              <a:path w="165392" h="102031">
                <a:moveTo>
                  <a:pt x="96316" y="9740"/>
                </a:moveTo>
                <a:lnTo>
                  <a:pt x="101180" y="6553"/>
                </a:lnTo>
                <a:lnTo>
                  <a:pt x="115963" y="3276"/>
                </a:lnTo>
                <a:lnTo>
                  <a:pt x="131127" y="4864"/>
                </a:lnTo>
                <a:lnTo>
                  <a:pt x="137591" y="8140"/>
                </a:lnTo>
                <a:lnTo>
                  <a:pt x="150698" y="24333"/>
                </a:lnTo>
                <a:lnTo>
                  <a:pt x="152095" y="34353"/>
                </a:lnTo>
                <a:lnTo>
                  <a:pt x="155562" y="43891"/>
                </a:lnTo>
                <a:lnTo>
                  <a:pt x="155562" y="51104"/>
                </a:lnTo>
                <a:lnTo>
                  <a:pt x="149009" y="62433"/>
                </a:lnTo>
                <a:lnTo>
                  <a:pt x="145732" y="83591"/>
                </a:lnTo>
                <a:lnTo>
                  <a:pt x="140119" y="86487"/>
                </a:lnTo>
                <a:lnTo>
                  <a:pt x="140119" y="88265"/>
                </a:lnTo>
                <a:lnTo>
                  <a:pt x="142824" y="89204"/>
                </a:lnTo>
                <a:lnTo>
                  <a:pt x="147510" y="89293"/>
                </a:lnTo>
                <a:lnTo>
                  <a:pt x="150698" y="92659"/>
                </a:lnTo>
                <a:lnTo>
                  <a:pt x="165392" y="102031"/>
                </a:lnTo>
                <a:lnTo>
                  <a:pt x="160527" y="92290"/>
                </a:lnTo>
                <a:lnTo>
                  <a:pt x="157149" y="89484"/>
                </a:lnTo>
                <a:lnTo>
                  <a:pt x="156870" y="65608"/>
                </a:lnTo>
                <a:lnTo>
                  <a:pt x="160426" y="57569"/>
                </a:lnTo>
                <a:lnTo>
                  <a:pt x="160426" y="40716"/>
                </a:lnTo>
                <a:lnTo>
                  <a:pt x="158648" y="35941"/>
                </a:lnTo>
                <a:lnTo>
                  <a:pt x="157149" y="22745"/>
                </a:lnTo>
                <a:lnTo>
                  <a:pt x="147231" y="8331"/>
                </a:lnTo>
                <a:lnTo>
                  <a:pt x="131127" y="0"/>
                </a:lnTo>
                <a:lnTo>
                  <a:pt x="115963" y="88"/>
                </a:lnTo>
                <a:lnTo>
                  <a:pt x="107822" y="1689"/>
                </a:lnTo>
                <a:lnTo>
                  <a:pt x="9550" y="2438"/>
                </a:lnTo>
                <a:lnTo>
                  <a:pt x="3555" y="4864"/>
                </a:lnTo>
                <a:lnTo>
                  <a:pt x="0" y="10668"/>
                </a:lnTo>
                <a:lnTo>
                  <a:pt x="96316" y="9740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2" name="object 1152"/>
          <p:cNvSpPr/>
          <p:nvPr/>
        </p:nvSpPr>
        <p:spPr>
          <a:xfrm>
            <a:off x="1876850" y="8618519"/>
            <a:ext cx="64198" cy="101561"/>
          </a:xfrm>
          <a:custGeom>
            <a:avLst/>
            <a:gdLst/>
            <a:ahLst/>
            <a:cxnLst/>
            <a:rect l="l" t="t" r="r" b="b"/>
            <a:pathLst>
              <a:path w="64198" h="101561">
                <a:moveTo>
                  <a:pt x="1028" y="4216"/>
                </a:moveTo>
                <a:lnTo>
                  <a:pt x="0" y="7683"/>
                </a:lnTo>
                <a:lnTo>
                  <a:pt x="21615" y="3098"/>
                </a:lnTo>
                <a:lnTo>
                  <a:pt x="36398" y="6464"/>
                </a:lnTo>
                <a:lnTo>
                  <a:pt x="42951" y="11239"/>
                </a:lnTo>
                <a:lnTo>
                  <a:pt x="54279" y="25933"/>
                </a:lnTo>
                <a:lnTo>
                  <a:pt x="55778" y="39039"/>
                </a:lnTo>
                <a:lnTo>
                  <a:pt x="57467" y="45491"/>
                </a:lnTo>
                <a:lnTo>
                  <a:pt x="57556" y="59156"/>
                </a:lnTo>
                <a:lnTo>
                  <a:pt x="54279" y="64020"/>
                </a:lnTo>
                <a:lnTo>
                  <a:pt x="52692" y="72174"/>
                </a:lnTo>
                <a:lnTo>
                  <a:pt x="47726" y="80225"/>
                </a:lnTo>
                <a:lnTo>
                  <a:pt x="42392" y="84531"/>
                </a:lnTo>
                <a:lnTo>
                  <a:pt x="42494" y="85928"/>
                </a:lnTo>
                <a:lnTo>
                  <a:pt x="45199" y="87515"/>
                </a:lnTo>
                <a:lnTo>
                  <a:pt x="49415" y="87617"/>
                </a:lnTo>
                <a:lnTo>
                  <a:pt x="59436" y="95567"/>
                </a:lnTo>
                <a:lnTo>
                  <a:pt x="62801" y="101561"/>
                </a:lnTo>
                <a:lnTo>
                  <a:pt x="64198" y="94449"/>
                </a:lnTo>
                <a:lnTo>
                  <a:pt x="62611" y="91922"/>
                </a:lnTo>
                <a:lnTo>
                  <a:pt x="59156" y="89395"/>
                </a:lnTo>
                <a:lnTo>
                  <a:pt x="57277" y="81813"/>
                </a:lnTo>
                <a:lnTo>
                  <a:pt x="60833" y="77038"/>
                </a:lnTo>
                <a:lnTo>
                  <a:pt x="62331" y="63931"/>
                </a:lnTo>
                <a:lnTo>
                  <a:pt x="62242" y="35661"/>
                </a:lnTo>
                <a:lnTo>
                  <a:pt x="59156" y="19380"/>
                </a:lnTo>
                <a:lnTo>
                  <a:pt x="55867" y="14516"/>
                </a:lnTo>
                <a:lnTo>
                  <a:pt x="42862" y="3187"/>
                </a:lnTo>
                <a:lnTo>
                  <a:pt x="29857" y="0"/>
                </a:lnTo>
                <a:lnTo>
                  <a:pt x="19558" y="0"/>
                </a:lnTo>
                <a:lnTo>
                  <a:pt x="11785" y="1968"/>
                </a:lnTo>
                <a:lnTo>
                  <a:pt x="1028" y="4216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3" name="object 1153"/>
          <p:cNvSpPr/>
          <p:nvPr/>
        </p:nvSpPr>
        <p:spPr>
          <a:xfrm>
            <a:off x="1650616" y="8618424"/>
            <a:ext cx="225577" cy="9271"/>
          </a:xfrm>
          <a:custGeom>
            <a:avLst/>
            <a:gdLst/>
            <a:ahLst/>
            <a:cxnLst/>
            <a:rect l="l" t="t" r="r" b="b"/>
            <a:pathLst>
              <a:path w="225577" h="9271">
                <a:moveTo>
                  <a:pt x="225577" y="1409"/>
                </a:moveTo>
                <a:lnTo>
                  <a:pt x="17970" y="0"/>
                </a:lnTo>
                <a:lnTo>
                  <a:pt x="6642" y="4965"/>
                </a:lnTo>
                <a:lnTo>
                  <a:pt x="0" y="9271"/>
                </a:lnTo>
                <a:lnTo>
                  <a:pt x="19646" y="3187"/>
                </a:lnTo>
                <a:lnTo>
                  <a:pt x="36410" y="4965"/>
                </a:lnTo>
                <a:lnTo>
                  <a:pt x="214439" y="8153"/>
                </a:lnTo>
                <a:lnTo>
                  <a:pt x="225577" y="1409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4" name="object 1154"/>
          <p:cNvSpPr/>
          <p:nvPr/>
        </p:nvSpPr>
        <p:spPr>
          <a:xfrm>
            <a:off x="2398576" y="8619836"/>
            <a:ext cx="212559" cy="102298"/>
          </a:xfrm>
          <a:custGeom>
            <a:avLst/>
            <a:gdLst/>
            <a:ahLst/>
            <a:cxnLst/>
            <a:rect l="l" t="t" r="r" b="b"/>
            <a:pathLst>
              <a:path w="212559" h="102298">
                <a:moveTo>
                  <a:pt x="197954" y="74129"/>
                </a:moveTo>
                <a:lnTo>
                  <a:pt x="195706" y="78333"/>
                </a:lnTo>
                <a:lnTo>
                  <a:pt x="188696" y="86385"/>
                </a:lnTo>
                <a:lnTo>
                  <a:pt x="197865" y="86296"/>
                </a:lnTo>
                <a:lnTo>
                  <a:pt x="201142" y="89674"/>
                </a:lnTo>
                <a:lnTo>
                  <a:pt x="206006" y="91262"/>
                </a:lnTo>
                <a:lnTo>
                  <a:pt x="210692" y="96316"/>
                </a:lnTo>
                <a:lnTo>
                  <a:pt x="211899" y="102298"/>
                </a:lnTo>
                <a:lnTo>
                  <a:pt x="212559" y="93040"/>
                </a:lnTo>
                <a:lnTo>
                  <a:pt x="211061" y="89204"/>
                </a:lnTo>
                <a:lnTo>
                  <a:pt x="206108" y="83108"/>
                </a:lnTo>
                <a:lnTo>
                  <a:pt x="205816" y="52793"/>
                </a:lnTo>
                <a:lnTo>
                  <a:pt x="209283" y="43141"/>
                </a:lnTo>
                <a:lnTo>
                  <a:pt x="209194" y="34442"/>
                </a:lnTo>
                <a:lnTo>
                  <a:pt x="204317" y="19748"/>
                </a:lnTo>
                <a:lnTo>
                  <a:pt x="199745" y="9829"/>
                </a:lnTo>
                <a:lnTo>
                  <a:pt x="191312" y="3555"/>
                </a:lnTo>
                <a:lnTo>
                  <a:pt x="184950" y="190"/>
                </a:lnTo>
                <a:lnTo>
                  <a:pt x="0" y="0"/>
                </a:lnTo>
                <a:lnTo>
                  <a:pt x="8039" y="4965"/>
                </a:lnTo>
                <a:lnTo>
                  <a:pt x="184950" y="5054"/>
                </a:lnTo>
                <a:lnTo>
                  <a:pt x="194589" y="14973"/>
                </a:lnTo>
                <a:lnTo>
                  <a:pt x="202818" y="31076"/>
                </a:lnTo>
                <a:lnTo>
                  <a:pt x="202818" y="48107"/>
                </a:lnTo>
                <a:lnTo>
                  <a:pt x="199364" y="55968"/>
                </a:lnTo>
                <a:lnTo>
                  <a:pt x="197954" y="74129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5" name="object 1155"/>
          <p:cNvSpPr/>
          <p:nvPr/>
        </p:nvSpPr>
        <p:spPr>
          <a:xfrm>
            <a:off x="1944231" y="8724204"/>
            <a:ext cx="1879" cy="2705"/>
          </a:xfrm>
          <a:custGeom>
            <a:avLst/>
            <a:gdLst/>
            <a:ahLst/>
            <a:cxnLst/>
            <a:rect l="l" t="t" r="r" b="b"/>
            <a:pathLst>
              <a:path w="1879" h="2705">
                <a:moveTo>
                  <a:pt x="0" y="1587"/>
                </a:moveTo>
                <a:lnTo>
                  <a:pt x="1879" y="2705"/>
                </a:lnTo>
                <a:lnTo>
                  <a:pt x="1498" y="0"/>
                </a:lnTo>
                <a:lnTo>
                  <a:pt x="0" y="1587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6" name="object 1156"/>
          <p:cNvSpPr/>
          <p:nvPr/>
        </p:nvSpPr>
        <p:spPr>
          <a:xfrm>
            <a:off x="2222888" y="8797391"/>
            <a:ext cx="165950" cy="101561"/>
          </a:xfrm>
          <a:custGeom>
            <a:avLst/>
            <a:gdLst/>
            <a:ahLst/>
            <a:cxnLst/>
            <a:rect l="l" t="t" r="r" b="b"/>
            <a:pathLst>
              <a:path w="165950" h="101561">
                <a:moveTo>
                  <a:pt x="96596" y="11518"/>
                </a:moveTo>
                <a:lnTo>
                  <a:pt x="104457" y="6464"/>
                </a:lnTo>
                <a:lnTo>
                  <a:pt x="114376" y="4965"/>
                </a:lnTo>
                <a:lnTo>
                  <a:pt x="127850" y="4876"/>
                </a:lnTo>
                <a:lnTo>
                  <a:pt x="134404" y="6464"/>
                </a:lnTo>
                <a:lnTo>
                  <a:pt x="140766" y="9918"/>
                </a:lnTo>
                <a:lnTo>
                  <a:pt x="150698" y="22745"/>
                </a:lnTo>
                <a:lnTo>
                  <a:pt x="155562" y="39039"/>
                </a:lnTo>
                <a:lnTo>
                  <a:pt x="157340" y="51015"/>
                </a:lnTo>
                <a:lnTo>
                  <a:pt x="150787" y="62433"/>
                </a:lnTo>
                <a:lnTo>
                  <a:pt x="147599" y="83680"/>
                </a:lnTo>
                <a:lnTo>
                  <a:pt x="143573" y="86296"/>
                </a:lnTo>
                <a:lnTo>
                  <a:pt x="143294" y="88823"/>
                </a:lnTo>
                <a:lnTo>
                  <a:pt x="147510" y="89395"/>
                </a:lnTo>
                <a:lnTo>
                  <a:pt x="160337" y="99314"/>
                </a:lnTo>
                <a:lnTo>
                  <a:pt x="165950" y="101561"/>
                </a:lnTo>
                <a:lnTo>
                  <a:pt x="162394" y="93700"/>
                </a:lnTo>
                <a:lnTo>
                  <a:pt x="158838" y="91173"/>
                </a:lnTo>
                <a:lnTo>
                  <a:pt x="158648" y="65620"/>
                </a:lnTo>
                <a:lnTo>
                  <a:pt x="162115" y="59258"/>
                </a:lnTo>
                <a:lnTo>
                  <a:pt x="162115" y="42303"/>
                </a:lnTo>
                <a:lnTo>
                  <a:pt x="160337" y="37541"/>
                </a:lnTo>
                <a:lnTo>
                  <a:pt x="158927" y="24345"/>
                </a:lnTo>
                <a:lnTo>
                  <a:pt x="149288" y="9550"/>
                </a:lnTo>
                <a:lnTo>
                  <a:pt x="131229" y="0"/>
                </a:lnTo>
                <a:lnTo>
                  <a:pt x="114376" y="1689"/>
                </a:lnTo>
                <a:lnTo>
                  <a:pt x="12915" y="2336"/>
                </a:lnTo>
                <a:lnTo>
                  <a:pt x="8978" y="3746"/>
                </a:lnTo>
                <a:lnTo>
                  <a:pt x="0" y="12268"/>
                </a:lnTo>
                <a:lnTo>
                  <a:pt x="96596" y="11518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7" name="object 1157"/>
          <p:cNvSpPr/>
          <p:nvPr/>
        </p:nvSpPr>
        <p:spPr>
          <a:xfrm>
            <a:off x="1875066" y="8797399"/>
            <a:ext cx="65989" cy="103428"/>
          </a:xfrm>
          <a:custGeom>
            <a:avLst/>
            <a:gdLst/>
            <a:ahLst/>
            <a:cxnLst/>
            <a:rect l="l" t="t" r="r" b="b"/>
            <a:pathLst>
              <a:path w="65989" h="103428">
                <a:moveTo>
                  <a:pt x="26682" y="0"/>
                </a:moveTo>
                <a:lnTo>
                  <a:pt x="6642" y="4864"/>
                </a:lnTo>
                <a:lnTo>
                  <a:pt x="0" y="9258"/>
                </a:lnTo>
                <a:lnTo>
                  <a:pt x="16382" y="4864"/>
                </a:lnTo>
                <a:lnTo>
                  <a:pt x="26682" y="4953"/>
                </a:lnTo>
                <a:lnTo>
                  <a:pt x="41465" y="8140"/>
                </a:lnTo>
                <a:lnTo>
                  <a:pt x="44742" y="11226"/>
                </a:lnTo>
                <a:lnTo>
                  <a:pt x="56070" y="27609"/>
                </a:lnTo>
                <a:lnTo>
                  <a:pt x="59245" y="45580"/>
                </a:lnTo>
                <a:lnTo>
                  <a:pt x="59347" y="60833"/>
                </a:lnTo>
                <a:lnTo>
                  <a:pt x="57848" y="62611"/>
                </a:lnTo>
                <a:lnTo>
                  <a:pt x="52222" y="76466"/>
                </a:lnTo>
                <a:lnTo>
                  <a:pt x="43903" y="86106"/>
                </a:lnTo>
                <a:lnTo>
                  <a:pt x="46608" y="87693"/>
                </a:lnTo>
                <a:lnTo>
                  <a:pt x="49606" y="87693"/>
                </a:lnTo>
                <a:lnTo>
                  <a:pt x="61125" y="97345"/>
                </a:lnTo>
                <a:lnTo>
                  <a:pt x="63741" y="103047"/>
                </a:lnTo>
                <a:lnTo>
                  <a:pt x="65989" y="103428"/>
                </a:lnTo>
                <a:lnTo>
                  <a:pt x="65989" y="96215"/>
                </a:lnTo>
                <a:lnTo>
                  <a:pt x="62242" y="91528"/>
                </a:lnTo>
                <a:lnTo>
                  <a:pt x="58775" y="84416"/>
                </a:lnTo>
                <a:lnTo>
                  <a:pt x="62623" y="77127"/>
                </a:lnTo>
                <a:lnTo>
                  <a:pt x="64122" y="64020"/>
                </a:lnTo>
                <a:lnTo>
                  <a:pt x="64211" y="35941"/>
                </a:lnTo>
                <a:lnTo>
                  <a:pt x="59245" y="17868"/>
                </a:lnTo>
                <a:lnTo>
                  <a:pt x="46240" y="4864"/>
                </a:lnTo>
                <a:lnTo>
                  <a:pt x="26682" y="0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8" name="object 1158"/>
          <p:cNvSpPr/>
          <p:nvPr/>
        </p:nvSpPr>
        <p:spPr>
          <a:xfrm>
            <a:off x="1650517" y="8797293"/>
            <a:ext cx="227355" cy="10960"/>
          </a:xfrm>
          <a:custGeom>
            <a:avLst/>
            <a:gdLst/>
            <a:ahLst/>
            <a:cxnLst/>
            <a:rect l="l" t="t" r="r" b="b"/>
            <a:pathLst>
              <a:path w="227355" h="10960">
                <a:moveTo>
                  <a:pt x="1689" y="8153"/>
                </a:moveTo>
                <a:lnTo>
                  <a:pt x="0" y="10960"/>
                </a:lnTo>
                <a:lnTo>
                  <a:pt x="18072" y="4965"/>
                </a:lnTo>
                <a:lnTo>
                  <a:pt x="33324" y="5054"/>
                </a:lnTo>
                <a:lnTo>
                  <a:pt x="39789" y="6654"/>
                </a:lnTo>
                <a:lnTo>
                  <a:pt x="216128" y="8051"/>
                </a:lnTo>
                <a:lnTo>
                  <a:pt x="227355" y="1409"/>
                </a:lnTo>
                <a:lnTo>
                  <a:pt x="19659" y="0"/>
                </a:lnTo>
                <a:lnTo>
                  <a:pt x="1689" y="8153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9" name="object 1159"/>
          <p:cNvSpPr/>
          <p:nvPr/>
        </p:nvSpPr>
        <p:spPr>
          <a:xfrm>
            <a:off x="2400075" y="8798987"/>
            <a:ext cx="210972" cy="103708"/>
          </a:xfrm>
          <a:custGeom>
            <a:avLst/>
            <a:gdLst/>
            <a:ahLst/>
            <a:cxnLst/>
            <a:rect l="l" t="t" r="r" b="b"/>
            <a:pathLst>
              <a:path w="210972" h="103708">
                <a:moveTo>
                  <a:pt x="196456" y="73850"/>
                </a:moveTo>
                <a:lnTo>
                  <a:pt x="193090" y="80302"/>
                </a:lnTo>
                <a:lnTo>
                  <a:pt x="188785" y="86207"/>
                </a:lnTo>
                <a:lnTo>
                  <a:pt x="196456" y="87795"/>
                </a:lnTo>
                <a:lnTo>
                  <a:pt x="205917" y="92938"/>
                </a:lnTo>
                <a:lnTo>
                  <a:pt x="207975" y="95745"/>
                </a:lnTo>
                <a:lnTo>
                  <a:pt x="210311" y="103708"/>
                </a:lnTo>
                <a:lnTo>
                  <a:pt x="210972" y="94437"/>
                </a:lnTo>
                <a:lnTo>
                  <a:pt x="209651" y="90601"/>
                </a:lnTo>
                <a:lnTo>
                  <a:pt x="204317" y="83108"/>
                </a:lnTo>
                <a:lnTo>
                  <a:pt x="204317" y="54190"/>
                </a:lnTo>
                <a:lnTo>
                  <a:pt x="207784" y="44551"/>
                </a:lnTo>
                <a:lnTo>
                  <a:pt x="206197" y="27609"/>
                </a:lnTo>
                <a:lnTo>
                  <a:pt x="196367" y="8140"/>
                </a:lnTo>
                <a:lnTo>
                  <a:pt x="181762" y="0"/>
                </a:lnTo>
                <a:lnTo>
                  <a:pt x="65709" y="88"/>
                </a:lnTo>
                <a:lnTo>
                  <a:pt x="0" y="1498"/>
                </a:lnTo>
                <a:lnTo>
                  <a:pt x="5054" y="4673"/>
                </a:lnTo>
                <a:lnTo>
                  <a:pt x="181762" y="4864"/>
                </a:lnTo>
                <a:lnTo>
                  <a:pt x="193281" y="16090"/>
                </a:lnTo>
                <a:lnTo>
                  <a:pt x="201231" y="32562"/>
                </a:lnTo>
                <a:lnTo>
                  <a:pt x="201231" y="47828"/>
                </a:lnTo>
                <a:lnTo>
                  <a:pt x="197865" y="57467"/>
                </a:lnTo>
                <a:lnTo>
                  <a:pt x="196456" y="73850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0" name="object 1160"/>
          <p:cNvSpPr/>
          <p:nvPr/>
        </p:nvSpPr>
        <p:spPr>
          <a:xfrm>
            <a:off x="1944988" y="8904185"/>
            <a:ext cx="838" cy="4965"/>
          </a:xfrm>
          <a:custGeom>
            <a:avLst/>
            <a:gdLst/>
            <a:ahLst/>
            <a:cxnLst/>
            <a:rect l="l" t="t" r="r" b="b"/>
            <a:pathLst>
              <a:path w="838" h="4965">
                <a:moveTo>
                  <a:pt x="88" y="4965"/>
                </a:moveTo>
                <a:lnTo>
                  <a:pt x="838" y="673"/>
                </a:lnTo>
                <a:lnTo>
                  <a:pt x="0" y="0"/>
                </a:lnTo>
                <a:lnTo>
                  <a:pt x="88" y="4965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1" name="object 1161"/>
          <p:cNvSpPr/>
          <p:nvPr/>
        </p:nvSpPr>
        <p:spPr>
          <a:xfrm>
            <a:off x="2222883" y="8977955"/>
            <a:ext cx="167640" cy="103136"/>
          </a:xfrm>
          <a:custGeom>
            <a:avLst/>
            <a:gdLst/>
            <a:ahLst/>
            <a:cxnLst/>
            <a:rect l="l" t="t" r="r" b="b"/>
            <a:pathLst>
              <a:path w="167639" h="103136">
                <a:moveTo>
                  <a:pt x="141897" y="87236"/>
                </a:moveTo>
                <a:lnTo>
                  <a:pt x="145732" y="87795"/>
                </a:lnTo>
                <a:lnTo>
                  <a:pt x="167640" y="103136"/>
                </a:lnTo>
                <a:lnTo>
                  <a:pt x="162217" y="92189"/>
                </a:lnTo>
                <a:lnTo>
                  <a:pt x="158838" y="89471"/>
                </a:lnTo>
                <a:lnTo>
                  <a:pt x="158648" y="65608"/>
                </a:lnTo>
                <a:lnTo>
                  <a:pt x="162115" y="59245"/>
                </a:lnTo>
                <a:lnTo>
                  <a:pt x="162115" y="40703"/>
                </a:lnTo>
                <a:lnTo>
                  <a:pt x="160337" y="35940"/>
                </a:lnTo>
                <a:lnTo>
                  <a:pt x="158940" y="22732"/>
                </a:lnTo>
                <a:lnTo>
                  <a:pt x="148920" y="8229"/>
                </a:lnTo>
                <a:lnTo>
                  <a:pt x="132816" y="0"/>
                </a:lnTo>
                <a:lnTo>
                  <a:pt x="119252" y="88"/>
                </a:lnTo>
                <a:lnTo>
                  <a:pt x="109423" y="1676"/>
                </a:lnTo>
                <a:lnTo>
                  <a:pt x="11328" y="2425"/>
                </a:lnTo>
                <a:lnTo>
                  <a:pt x="7302" y="3733"/>
                </a:lnTo>
                <a:lnTo>
                  <a:pt x="0" y="12255"/>
                </a:lnTo>
                <a:lnTo>
                  <a:pt x="98005" y="9728"/>
                </a:lnTo>
                <a:lnTo>
                  <a:pt x="102870" y="6451"/>
                </a:lnTo>
                <a:lnTo>
                  <a:pt x="122897" y="3174"/>
                </a:lnTo>
                <a:lnTo>
                  <a:pt x="139280" y="8140"/>
                </a:lnTo>
                <a:lnTo>
                  <a:pt x="152387" y="24333"/>
                </a:lnTo>
                <a:lnTo>
                  <a:pt x="153784" y="34340"/>
                </a:lnTo>
                <a:lnTo>
                  <a:pt x="157251" y="43891"/>
                </a:lnTo>
                <a:lnTo>
                  <a:pt x="157251" y="51092"/>
                </a:lnTo>
                <a:lnTo>
                  <a:pt x="150787" y="62420"/>
                </a:lnTo>
                <a:lnTo>
                  <a:pt x="147612" y="83769"/>
                </a:lnTo>
                <a:lnTo>
                  <a:pt x="141897" y="87236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2" name="object 1162"/>
          <p:cNvSpPr/>
          <p:nvPr/>
        </p:nvSpPr>
        <p:spPr>
          <a:xfrm>
            <a:off x="1876748" y="8978037"/>
            <a:ext cx="64300" cy="101561"/>
          </a:xfrm>
          <a:custGeom>
            <a:avLst/>
            <a:gdLst/>
            <a:ahLst/>
            <a:cxnLst/>
            <a:rect l="l" t="t" r="r" b="b"/>
            <a:pathLst>
              <a:path w="64300" h="101561">
                <a:moveTo>
                  <a:pt x="42595" y="85928"/>
                </a:moveTo>
                <a:lnTo>
                  <a:pt x="45300" y="87515"/>
                </a:lnTo>
                <a:lnTo>
                  <a:pt x="49517" y="87617"/>
                </a:lnTo>
                <a:lnTo>
                  <a:pt x="59537" y="95567"/>
                </a:lnTo>
                <a:lnTo>
                  <a:pt x="62903" y="101561"/>
                </a:lnTo>
                <a:lnTo>
                  <a:pt x="64300" y="94449"/>
                </a:lnTo>
                <a:lnTo>
                  <a:pt x="62712" y="91922"/>
                </a:lnTo>
                <a:lnTo>
                  <a:pt x="57378" y="86207"/>
                </a:lnTo>
                <a:lnTo>
                  <a:pt x="57378" y="81813"/>
                </a:lnTo>
                <a:lnTo>
                  <a:pt x="60934" y="77038"/>
                </a:lnTo>
                <a:lnTo>
                  <a:pt x="62433" y="63931"/>
                </a:lnTo>
                <a:lnTo>
                  <a:pt x="62344" y="35661"/>
                </a:lnTo>
                <a:lnTo>
                  <a:pt x="59347" y="19380"/>
                </a:lnTo>
                <a:lnTo>
                  <a:pt x="42964" y="3187"/>
                </a:lnTo>
                <a:lnTo>
                  <a:pt x="28270" y="0"/>
                </a:lnTo>
                <a:lnTo>
                  <a:pt x="19659" y="0"/>
                </a:lnTo>
                <a:lnTo>
                  <a:pt x="11887" y="1968"/>
                </a:lnTo>
                <a:lnTo>
                  <a:pt x="1028" y="4216"/>
                </a:lnTo>
                <a:lnTo>
                  <a:pt x="0" y="7581"/>
                </a:lnTo>
                <a:lnTo>
                  <a:pt x="21717" y="3098"/>
                </a:lnTo>
                <a:lnTo>
                  <a:pt x="36499" y="6375"/>
                </a:lnTo>
                <a:lnTo>
                  <a:pt x="43053" y="11239"/>
                </a:lnTo>
                <a:lnTo>
                  <a:pt x="54381" y="25933"/>
                </a:lnTo>
                <a:lnTo>
                  <a:pt x="55880" y="39039"/>
                </a:lnTo>
                <a:lnTo>
                  <a:pt x="57569" y="45491"/>
                </a:lnTo>
                <a:lnTo>
                  <a:pt x="57658" y="59156"/>
                </a:lnTo>
                <a:lnTo>
                  <a:pt x="54381" y="64020"/>
                </a:lnTo>
                <a:lnTo>
                  <a:pt x="52793" y="72174"/>
                </a:lnTo>
                <a:lnTo>
                  <a:pt x="47828" y="80225"/>
                </a:lnTo>
                <a:lnTo>
                  <a:pt x="42405" y="84531"/>
                </a:lnTo>
                <a:lnTo>
                  <a:pt x="42595" y="85928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3" name="object 1163"/>
          <p:cNvSpPr/>
          <p:nvPr/>
        </p:nvSpPr>
        <p:spPr>
          <a:xfrm>
            <a:off x="1650612" y="8977955"/>
            <a:ext cx="225577" cy="9258"/>
          </a:xfrm>
          <a:custGeom>
            <a:avLst/>
            <a:gdLst/>
            <a:ahLst/>
            <a:cxnLst/>
            <a:rect l="l" t="t" r="r" b="b"/>
            <a:pathLst>
              <a:path w="225577" h="9258">
                <a:moveTo>
                  <a:pt x="225577" y="1308"/>
                </a:moveTo>
                <a:lnTo>
                  <a:pt x="17970" y="0"/>
                </a:lnTo>
                <a:lnTo>
                  <a:pt x="3365" y="6451"/>
                </a:lnTo>
                <a:lnTo>
                  <a:pt x="0" y="9258"/>
                </a:lnTo>
                <a:lnTo>
                  <a:pt x="21437" y="3174"/>
                </a:lnTo>
                <a:lnTo>
                  <a:pt x="36410" y="4952"/>
                </a:lnTo>
                <a:lnTo>
                  <a:pt x="215849" y="7861"/>
                </a:lnTo>
                <a:lnTo>
                  <a:pt x="225577" y="1308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4" name="object 1164"/>
          <p:cNvSpPr/>
          <p:nvPr/>
        </p:nvSpPr>
        <p:spPr>
          <a:xfrm>
            <a:off x="2398475" y="8979449"/>
            <a:ext cx="212661" cy="102209"/>
          </a:xfrm>
          <a:custGeom>
            <a:avLst/>
            <a:gdLst/>
            <a:ahLst/>
            <a:cxnLst/>
            <a:rect l="l" t="t" r="r" b="b"/>
            <a:pathLst>
              <a:path w="212661" h="102209">
                <a:moveTo>
                  <a:pt x="198056" y="73939"/>
                </a:moveTo>
                <a:lnTo>
                  <a:pt x="195808" y="78244"/>
                </a:lnTo>
                <a:lnTo>
                  <a:pt x="188696" y="86207"/>
                </a:lnTo>
                <a:lnTo>
                  <a:pt x="197967" y="86207"/>
                </a:lnTo>
                <a:lnTo>
                  <a:pt x="201244" y="89573"/>
                </a:lnTo>
                <a:lnTo>
                  <a:pt x="206108" y="91160"/>
                </a:lnTo>
                <a:lnTo>
                  <a:pt x="210794" y="96215"/>
                </a:lnTo>
                <a:lnTo>
                  <a:pt x="212001" y="102209"/>
                </a:lnTo>
                <a:lnTo>
                  <a:pt x="212661" y="92938"/>
                </a:lnTo>
                <a:lnTo>
                  <a:pt x="211264" y="90601"/>
                </a:lnTo>
                <a:lnTo>
                  <a:pt x="206209" y="83019"/>
                </a:lnTo>
                <a:lnTo>
                  <a:pt x="205917" y="52692"/>
                </a:lnTo>
                <a:lnTo>
                  <a:pt x="209384" y="43052"/>
                </a:lnTo>
                <a:lnTo>
                  <a:pt x="209296" y="34353"/>
                </a:lnTo>
                <a:lnTo>
                  <a:pt x="204419" y="19659"/>
                </a:lnTo>
                <a:lnTo>
                  <a:pt x="199847" y="9728"/>
                </a:lnTo>
                <a:lnTo>
                  <a:pt x="191414" y="3365"/>
                </a:lnTo>
                <a:lnTo>
                  <a:pt x="185051" y="88"/>
                </a:lnTo>
                <a:lnTo>
                  <a:pt x="0" y="0"/>
                </a:lnTo>
                <a:lnTo>
                  <a:pt x="8140" y="4864"/>
                </a:lnTo>
                <a:lnTo>
                  <a:pt x="185051" y="4952"/>
                </a:lnTo>
                <a:lnTo>
                  <a:pt x="194691" y="14782"/>
                </a:lnTo>
                <a:lnTo>
                  <a:pt x="202920" y="30975"/>
                </a:lnTo>
                <a:lnTo>
                  <a:pt x="202920" y="47917"/>
                </a:lnTo>
                <a:lnTo>
                  <a:pt x="199466" y="55879"/>
                </a:lnTo>
                <a:lnTo>
                  <a:pt x="198056" y="73939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5" name="object 1165"/>
          <p:cNvSpPr/>
          <p:nvPr/>
        </p:nvSpPr>
        <p:spPr>
          <a:xfrm>
            <a:off x="2788885" y="9390543"/>
            <a:ext cx="3365" cy="9537"/>
          </a:xfrm>
          <a:custGeom>
            <a:avLst/>
            <a:gdLst/>
            <a:ahLst/>
            <a:cxnLst/>
            <a:rect l="l" t="t" r="r" b="b"/>
            <a:pathLst>
              <a:path w="3365" h="9537">
                <a:moveTo>
                  <a:pt x="0" y="9537"/>
                </a:moveTo>
                <a:lnTo>
                  <a:pt x="3365" y="9537"/>
                </a:lnTo>
                <a:lnTo>
                  <a:pt x="469" y="0"/>
                </a:lnTo>
                <a:lnTo>
                  <a:pt x="0" y="9537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6" name="object 1166"/>
          <p:cNvSpPr/>
          <p:nvPr/>
        </p:nvSpPr>
        <p:spPr>
          <a:xfrm>
            <a:off x="2662058" y="9393817"/>
            <a:ext cx="3175" cy="6350"/>
          </a:xfrm>
          <a:custGeom>
            <a:avLst/>
            <a:gdLst/>
            <a:ahLst/>
            <a:cxnLst/>
            <a:rect l="l" t="t" r="r" b="b"/>
            <a:pathLst>
              <a:path w="3175" h="6350">
                <a:moveTo>
                  <a:pt x="0" y="6172"/>
                </a:moveTo>
                <a:lnTo>
                  <a:pt x="3175" y="6349"/>
                </a:lnTo>
                <a:lnTo>
                  <a:pt x="0" y="0"/>
                </a:lnTo>
                <a:lnTo>
                  <a:pt x="0" y="6172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7" name="object 1167"/>
          <p:cNvSpPr/>
          <p:nvPr/>
        </p:nvSpPr>
        <p:spPr>
          <a:xfrm>
            <a:off x="2648946" y="9400273"/>
            <a:ext cx="1689" cy="159588"/>
          </a:xfrm>
          <a:custGeom>
            <a:avLst/>
            <a:gdLst/>
            <a:ahLst/>
            <a:cxnLst/>
            <a:rect l="l" t="t" r="r" b="b"/>
            <a:pathLst>
              <a:path w="1689" h="159588">
                <a:moveTo>
                  <a:pt x="469" y="159588"/>
                </a:moveTo>
                <a:lnTo>
                  <a:pt x="1320" y="159588"/>
                </a:lnTo>
                <a:lnTo>
                  <a:pt x="1689" y="381"/>
                </a:lnTo>
                <a:lnTo>
                  <a:pt x="0" y="0"/>
                </a:lnTo>
                <a:lnTo>
                  <a:pt x="469" y="159588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8" name="object 1168"/>
          <p:cNvSpPr/>
          <p:nvPr/>
        </p:nvSpPr>
        <p:spPr>
          <a:xfrm>
            <a:off x="1842493" y="8326680"/>
            <a:ext cx="32105" cy="50266"/>
          </a:xfrm>
          <a:custGeom>
            <a:avLst/>
            <a:gdLst/>
            <a:ahLst/>
            <a:cxnLst/>
            <a:rect l="l" t="t" r="r" b="b"/>
            <a:pathLst>
              <a:path w="32105" h="50266">
                <a:moveTo>
                  <a:pt x="26860" y="46050"/>
                </a:moveTo>
                <a:lnTo>
                  <a:pt x="12077" y="29946"/>
                </a:lnTo>
                <a:lnTo>
                  <a:pt x="5524" y="16941"/>
                </a:lnTo>
                <a:lnTo>
                  <a:pt x="0" y="0"/>
                </a:lnTo>
                <a:lnTo>
                  <a:pt x="660" y="13665"/>
                </a:lnTo>
                <a:lnTo>
                  <a:pt x="3937" y="25082"/>
                </a:lnTo>
                <a:lnTo>
                  <a:pt x="16294" y="43992"/>
                </a:lnTo>
                <a:lnTo>
                  <a:pt x="26682" y="49517"/>
                </a:lnTo>
                <a:lnTo>
                  <a:pt x="32105" y="50266"/>
                </a:lnTo>
                <a:lnTo>
                  <a:pt x="31737" y="49047"/>
                </a:lnTo>
                <a:lnTo>
                  <a:pt x="26860" y="46050"/>
                </a:lnTo>
                <a:close/>
              </a:path>
            </a:pathLst>
          </a:custGeom>
          <a:solidFill>
            <a:srgbClr val="7779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9" name="object 1169"/>
          <p:cNvSpPr/>
          <p:nvPr/>
        </p:nvSpPr>
        <p:spPr>
          <a:xfrm>
            <a:off x="2390710" y="8430869"/>
            <a:ext cx="194868" cy="2146"/>
          </a:xfrm>
          <a:custGeom>
            <a:avLst/>
            <a:gdLst/>
            <a:ahLst/>
            <a:cxnLst/>
            <a:rect l="l" t="t" r="r" b="b"/>
            <a:pathLst>
              <a:path w="194868" h="2146">
                <a:moveTo>
                  <a:pt x="0" y="1765"/>
                </a:moveTo>
                <a:lnTo>
                  <a:pt x="1219" y="2146"/>
                </a:lnTo>
                <a:lnTo>
                  <a:pt x="194868" y="1587"/>
                </a:lnTo>
                <a:lnTo>
                  <a:pt x="194132" y="647"/>
                </a:lnTo>
                <a:lnTo>
                  <a:pt x="0" y="0"/>
                </a:lnTo>
                <a:lnTo>
                  <a:pt x="0" y="1765"/>
                </a:lnTo>
                <a:close/>
              </a:path>
            </a:pathLst>
          </a:custGeom>
          <a:solidFill>
            <a:srgbClr val="7779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0" name="object 1170"/>
          <p:cNvSpPr/>
          <p:nvPr/>
        </p:nvSpPr>
        <p:spPr>
          <a:xfrm>
            <a:off x="1689182" y="8430868"/>
            <a:ext cx="194868" cy="2057"/>
          </a:xfrm>
          <a:custGeom>
            <a:avLst/>
            <a:gdLst/>
            <a:ahLst/>
            <a:cxnLst/>
            <a:rect l="l" t="t" r="r" b="b"/>
            <a:pathLst>
              <a:path w="194868" h="2057">
                <a:moveTo>
                  <a:pt x="0" y="1206"/>
                </a:moveTo>
                <a:lnTo>
                  <a:pt x="193840" y="2057"/>
                </a:lnTo>
                <a:lnTo>
                  <a:pt x="194868" y="0"/>
                </a:lnTo>
                <a:lnTo>
                  <a:pt x="0" y="1206"/>
                </a:lnTo>
                <a:close/>
              </a:path>
            </a:pathLst>
          </a:custGeom>
          <a:solidFill>
            <a:srgbClr val="7779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1" name="object 1171"/>
          <p:cNvSpPr/>
          <p:nvPr/>
        </p:nvSpPr>
        <p:spPr>
          <a:xfrm>
            <a:off x="1842489" y="8507327"/>
            <a:ext cx="32105" cy="50165"/>
          </a:xfrm>
          <a:custGeom>
            <a:avLst/>
            <a:gdLst/>
            <a:ahLst/>
            <a:cxnLst/>
            <a:rect l="l" t="t" r="r" b="b"/>
            <a:pathLst>
              <a:path w="32105" h="50165">
                <a:moveTo>
                  <a:pt x="8991" y="24803"/>
                </a:moveTo>
                <a:lnTo>
                  <a:pt x="0" y="0"/>
                </a:lnTo>
                <a:lnTo>
                  <a:pt x="660" y="13576"/>
                </a:lnTo>
                <a:lnTo>
                  <a:pt x="4127" y="24803"/>
                </a:lnTo>
                <a:lnTo>
                  <a:pt x="16103" y="42405"/>
                </a:lnTo>
                <a:lnTo>
                  <a:pt x="20967" y="45770"/>
                </a:lnTo>
                <a:lnTo>
                  <a:pt x="23406" y="46050"/>
                </a:lnTo>
                <a:lnTo>
                  <a:pt x="28270" y="49517"/>
                </a:lnTo>
                <a:lnTo>
                  <a:pt x="32105" y="50165"/>
                </a:lnTo>
                <a:lnTo>
                  <a:pt x="30708" y="47548"/>
                </a:lnTo>
                <a:lnTo>
                  <a:pt x="25272" y="44361"/>
                </a:lnTo>
                <a:lnTo>
                  <a:pt x="13665" y="31445"/>
                </a:lnTo>
                <a:lnTo>
                  <a:pt x="8991" y="24803"/>
                </a:lnTo>
                <a:close/>
              </a:path>
            </a:pathLst>
          </a:custGeom>
          <a:solidFill>
            <a:srgbClr val="7779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2" name="object 1172"/>
          <p:cNvSpPr/>
          <p:nvPr/>
        </p:nvSpPr>
        <p:spPr>
          <a:xfrm>
            <a:off x="1684313" y="8611506"/>
            <a:ext cx="199745" cy="2057"/>
          </a:xfrm>
          <a:custGeom>
            <a:avLst/>
            <a:gdLst/>
            <a:ahLst/>
            <a:cxnLst/>
            <a:rect l="l" t="t" r="r" b="b"/>
            <a:pathLst>
              <a:path w="199745" h="2057">
                <a:moveTo>
                  <a:pt x="0" y="1219"/>
                </a:moveTo>
                <a:lnTo>
                  <a:pt x="198615" y="2057"/>
                </a:lnTo>
                <a:lnTo>
                  <a:pt x="199745" y="0"/>
                </a:lnTo>
                <a:lnTo>
                  <a:pt x="0" y="1219"/>
                </a:lnTo>
                <a:close/>
              </a:path>
            </a:pathLst>
          </a:custGeom>
          <a:solidFill>
            <a:srgbClr val="7779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3" name="object 1173"/>
          <p:cNvSpPr/>
          <p:nvPr/>
        </p:nvSpPr>
        <p:spPr>
          <a:xfrm>
            <a:off x="1842493" y="8686196"/>
            <a:ext cx="30695" cy="51295"/>
          </a:xfrm>
          <a:custGeom>
            <a:avLst/>
            <a:gdLst/>
            <a:ahLst/>
            <a:cxnLst/>
            <a:rect l="l" t="t" r="r" b="b"/>
            <a:pathLst>
              <a:path w="30695" h="51295">
                <a:moveTo>
                  <a:pt x="23685" y="42773"/>
                </a:moveTo>
                <a:lnTo>
                  <a:pt x="12077" y="29946"/>
                </a:lnTo>
                <a:lnTo>
                  <a:pt x="5524" y="16941"/>
                </a:lnTo>
                <a:lnTo>
                  <a:pt x="0" y="0"/>
                </a:lnTo>
                <a:lnTo>
                  <a:pt x="660" y="13665"/>
                </a:lnTo>
                <a:lnTo>
                  <a:pt x="3937" y="25082"/>
                </a:lnTo>
                <a:lnTo>
                  <a:pt x="17881" y="45580"/>
                </a:lnTo>
                <a:lnTo>
                  <a:pt x="30137" y="51295"/>
                </a:lnTo>
                <a:lnTo>
                  <a:pt x="30695" y="48488"/>
                </a:lnTo>
                <a:lnTo>
                  <a:pt x="23685" y="42773"/>
                </a:lnTo>
                <a:close/>
              </a:path>
            </a:pathLst>
          </a:custGeom>
          <a:solidFill>
            <a:srgbClr val="7779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4" name="object 1174"/>
          <p:cNvSpPr/>
          <p:nvPr/>
        </p:nvSpPr>
        <p:spPr>
          <a:xfrm>
            <a:off x="2390712" y="8790376"/>
            <a:ext cx="193192" cy="2057"/>
          </a:xfrm>
          <a:custGeom>
            <a:avLst/>
            <a:gdLst/>
            <a:ahLst/>
            <a:cxnLst/>
            <a:rect l="l" t="t" r="r" b="b"/>
            <a:pathLst>
              <a:path w="193192" h="2057">
                <a:moveTo>
                  <a:pt x="88" y="1777"/>
                </a:moveTo>
                <a:lnTo>
                  <a:pt x="1117" y="2057"/>
                </a:lnTo>
                <a:lnTo>
                  <a:pt x="193192" y="1308"/>
                </a:lnTo>
                <a:lnTo>
                  <a:pt x="0" y="0"/>
                </a:lnTo>
                <a:lnTo>
                  <a:pt x="88" y="1777"/>
                </a:lnTo>
                <a:close/>
              </a:path>
            </a:pathLst>
          </a:custGeom>
          <a:solidFill>
            <a:srgbClr val="7779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5" name="object 1175"/>
          <p:cNvSpPr/>
          <p:nvPr/>
        </p:nvSpPr>
        <p:spPr>
          <a:xfrm>
            <a:off x="1690862" y="8790374"/>
            <a:ext cx="193192" cy="2070"/>
          </a:xfrm>
          <a:custGeom>
            <a:avLst/>
            <a:gdLst/>
            <a:ahLst/>
            <a:cxnLst/>
            <a:rect l="l" t="t" r="r" b="b"/>
            <a:pathLst>
              <a:path w="193192" h="2070">
                <a:moveTo>
                  <a:pt x="0" y="1219"/>
                </a:moveTo>
                <a:lnTo>
                  <a:pt x="192163" y="2070"/>
                </a:lnTo>
                <a:lnTo>
                  <a:pt x="193192" y="0"/>
                </a:lnTo>
                <a:lnTo>
                  <a:pt x="0" y="1219"/>
                </a:lnTo>
                <a:close/>
              </a:path>
            </a:pathLst>
          </a:custGeom>
          <a:solidFill>
            <a:srgbClr val="7779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6" name="object 1176"/>
          <p:cNvSpPr/>
          <p:nvPr/>
        </p:nvSpPr>
        <p:spPr>
          <a:xfrm>
            <a:off x="1842489" y="8866846"/>
            <a:ext cx="32207" cy="50165"/>
          </a:xfrm>
          <a:custGeom>
            <a:avLst/>
            <a:gdLst/>
            <a:ahLst/>
            <a:cxnLst/>
            <a:rect l="l" t="t" r="r" b="b"/>
            <a:pathLst>
              <a:path w="32207" h="50165">
                <a:moveTo>
                  <a:pt x="25272" y="44361"/>
                </a:moveTo>
                <a:lnTo>
                  <a:pt x="13665" y="31445"/>
                </a:lnTo>
                <a:lnTo>
                  <a:pt x="8991" y="24803"/>
                </a:lnTo>
                <a:lnTo>
                  <a:pt x="0" y="0"/>
                </a:lnTo>
                <a:lnTo>
                  <a:pt x="660" y="13576"/>
                </a:lnTo>
                <a:lnTo>
                  <a:pt x="2247" y="20129"/>
                </a:lnTo>
                <a:lnTo>
                  <a:pt x="16294" y="43903"/>
                </a:lnTo>
                <a:lnTo>
                  <a:pt x="22847" y="47078"/>
                </a:lnTo>
                <a:lnTo>
                  <a:pt x="32207" y="50165"/>
                </a:lnTo>
                <a:lnTo>
                  <a:pt x="30327" y="47167"/>
                </a:lnTo>
                <a:lnTo>
                  <a:pt x="25272" y="44361"/>
                </a:lnTo>
                <a:close/>
              </a:path>
            </a:pathLst>
          </a:custGeom>
          <a:solidFill>
            <a:srgbClr val="7779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7" name="object 1177"/>
          <p:cNvSpPr/>
          <p:nvPr/>
        </p:nvSpPr>
        <p:spPr>
          <a:xfrm>
            <a:off x="1684313" y="8970924"/>
            <a:ext cx="199745" cy="2159"/>
          </a:xfrm>
          <a:custGeom>
            <a:avLst/>
            <a:gdLst/>
            <a:ahLst/>
            <a:cxnLst/>
            <a:rect l="l" t="t" r="r" b="b"/>
            <a:pathLst>
              <a:path w="199745" h="2158">
                <a:moveTo>
                  <a:pt x="0" y="1320"/>
                </a:moveTo>
                <a:lnTo>
                  <a:pt x="198615" y="2159"/>
                </a:lnTo>
                <a:lnTo>
                  <a:pt x="199745" y="0"/>
                </a:lnTo>
                <a:lnTo>
                  <a:pt x="0" y="1320"/>
                </a:lnTo>
                <a:close/>
              </a:path>
            </a:pathLst>
          </a:custGeom>
          <a:solidFill>
            <a:srgbClr val="7779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8" name="object 1178"/>
          <p:cNvSpPr/>
          <p:nvPr/>
        </p:nvSpPr>
        <p:spPr>
          <a:xfrm>
            <a:off x="1842486" y="9045717"/>
            <a:ext cx="33794" cy="51752"/>
          </a:xfrm>
          <a:custGeom>
            <a:avLst/>
            <a:gdLst/>
            <a:ahLst/>
            <a:cxnLst/>
            <a:rect l="l" t="t" r="r" b="b"/>
            <a:pathLst>
              <a:path w="33794" h="51752">
                <a:moveTo>
                  <a:pt x="660" y="13665"/>
                </a:moveTo>
                <a:lnTo>
                  <a:pt x="3937" y="25082"/>
                </a:lnTo>
                <a:lnTo>
                  <a:pt x="12077" y="37998"/>
                </a:lnTo>
                <a:lnTo>
                  <a:pt x="17983" y="45580"/>
                </a:lnTo>
                <a:lnTo>
                  <a:pt x="28460" y="51015"/>
                </a:lnTo>
                <a:lnTo>
                  <a:pt x="33794" y="51752"/>
                </a:lnTo>
                <a:lnTo>
                  <a:pt x="28740" y="47078"/>
                </a:lnTo>
                <a:lnTo>
                  <a:pt x="13855" y="33045"/>
                </a:lnTo>
                <a:lnTo>
                  <a:pt x="7213" y="21805"/>
                </a:lnTo>
                <a:lnTo>
                  <a:pt x="0" y="0"/>
                </a:lnTo>
                <a:lnTo>
                  <a:pt x="660" y="13665"/>
                </a:lnTo>
                <a:close/>
              </a:path>
            </a:pathLst>
          </a:custGeom>
          <a:solidFill>
            <a:srgbClr val="7779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9" name="object 1179"/>
          <p:cNvSpPr/>
          <p:nvPr/>
        </p:nvSpPr>
        <p:spPr>
          <a:xfrm>
            <a:off x="2664025" y="9384075"/>
            <a:ext cx="8978" cy="16383"/>
          </a:xfrm>
          <a:custGeom>
            <a:avLst/>
            <a:gdLst/>
            <a:ahLst/>
            <a:cxnLst/>
            <a:rect l="l" t="t" r="r" b="b"/>
            <a:pathLst>
              <a:path w="8978" h="16382">
                <a:moveTo>
                  <a:pt x="558" y="5524"/>
                </a:moveTo>
                <a:lnTo>
                  <a:pt x="4673" y="16383"/>
                </a:lnTo>
                <a:lnTo>
                  <a:pt x="8978" y="15265"/>
                </a:lnTo>
                <a:lnTo>
                  <a:pt x="6083" y="8521"/>
                </a:lnTo>
                <a:lnTo>
                  <a:pt x="0" y="0"/>
                </a:lnTo>
                <a:lnTo>
                  <a:pt x="558" y="5524"/>
                </a:lnTo>
                <a:close/>
              </a:path>
            </a:pathLst>
          </a:custGeom>
          <a:solidFill>
            <a:srgbClr val="7779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0" name="object 1180"/>
          <p:cNvSpPr/>
          <p:nvPr/>
        </p:nvSpPr>
        <p:spPr>
          <a:xfrm>
            <a:off x="2639317" y="9400367"/>
            <a:ext cx="6362" cy="181952"/>
          </a:xfrm>
          <a:custGeom>
            <a:avLst/>
            <a:gdLst/>
            <a:ahLst/>
            <a:cxnLst/>
            <a:rect l="l" t="t" r="r" b="b"/>
            <a:pathLst>
              <a:path w="6362" h="181952">
                <a:moveTo>
                  <a:pt x="177" y="0"/>
                </a:moveTo>
                <a:lnTo>
                  <a:pt x="0" y="181952"/>
                </a:lnTo>
                <a:lnTo>
                  <a:pt x="5981" y="181775"/>
                </a:lnTo>
                <a:lnTo>
                  <a:pt x="6362" y="0"/>
                </a:lnTo>
                <a:lnTo>
                  <a:pt x="177" y="0"/>
                </a:lnTo>
                <a:close/>
              </a:path>
            </a:pathLst>
          </a:custGeom>
          <a:solidFill>
            <a:srgbClr val="7779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1" name="object 1181"/>
          <p:cNvSpPr/>
          <p:nvPr/>
        </p:nvSpPr>
        <p:spPr>
          <a:xfrm>
            <a:off x="2308338" y="8272105"/>
            <a:ext cx="55600" cy="60286"/>
          </a:xfrm>
          <a:custGeom>
            <a:avLst/>
            <a:gdLst/>
            <a:ahLst/>
            <a:cxnLst/>
            <a:rect l="l" t="t" r="r" b="b"/>
            <a:pathLst>
              <a:path w="55600" h="60286">
                <a:moveTo>
                  <a:pt x="37630" y="1409"/>
                </a:moveTo>
                <a:lnTo>
                  <a:pt x="27901" y="0"/>
                </a:lnTo>
                <a:lnTo>
                  <a:pt x="5994" y="11137"/>
                </a:lnTo>
                <a:lnTo>
                  <a:pt x="0" y="27990"/>
                </a:lnTo>
                <a:lnTo>
                  <a:pt x="0" y="40627"/>
                </a:lnTo>
                <a:lnTo>
                  <a:pt x="1879" y="45300"/>
                </a:lnTo>
                <a:lnTo>
                  <a:pt x="5156" y="48488"/>
                </a:lnTo>
                <a:lnTo>
                  <a:pt x="19570" y="60185"/>
                </a:lnTo>
                <a:lnTo>
                  <a:pt x="46989" y="60286"/>
                </a:lnTo>
                <a:lnTo>
                  <a:pt x="50177" y="55321"/>
                </a:lnTo>
                <a:lnTo>
                  <a:pt x="50457" y="39319"/>
                </a:lnTo>
                <a:lnTo>
                  <a:pt x="55600" y="33045"/>
                </a:lnTo>
                <a:lnTo>
                  <a:pt x="55600" y="27520"/>
                </a:lnTo>
                <a:lnTo>
                  <a:pt x="47548" y="11048"/>
                </a:lnTo>
                <a:lnTo>
                  <a:pt x="37630" y="1409"/>
                </a:lnTo>
                <a:close/>
              </a:path>
            </a:pathLst>
          </a:custGeom>
          <a:solidFill>
            <a:srgbClr val="EEEB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2" name="object 1182"/>
          <p:cNvSpPr/>
          <p:nvPr/>
        </p:nvSpPr>
        <p:spPr>
          <a:xfrm>
            <a:off x="1862717" y="8273512"/>
            <a:ext cx="65328" cy="60286"/>
          </a:xfrm>
          <a:custGeom>
            <a:avLst/>
            <a:gdLst/>
            <a:ahLst/>
            <a:cxnLst/>
            <a:rect l="l" t="t" r="r" b="b"/>
            <a:pathLst>
              <a:path w="65328" h="60286">
                <a:moveTo>
                  <a:pt x="47447" y="4775"/>
                </a:moveTo>
                <a:lnTo>
                  <a:pt x="34162" y="101"/>
                </a:lnTo>
                <a:lnTo>
                  <a:pt x="25450" y="0"/>
                </a:lnTo>
                <a:lnTo>
                  <a:pt x="9169" y="8140"/>
                </a:lnTo>
                <a:lnTo>
                  <a:pt x="0" y="24904"/>
                </a:lnTo>
                <a:lnTo>
                  <a:pt x="0" y="34353"/>
                </a:lnTo>
                <a:lnTo>
                  <a:pt x="6642" y="50457"/>
                </a:lnTo>
                <a:lnTo>
                  <a:pt x="14693" y="58597"/>
                </a:lnTo>
                <a:lnTo>
                  <a:pt x="24422" y="60286"/>
                </a:lnTo>
                <a:lnTo>
                  <a:pt x="38468" y="60185"/>
                </a:lnTo>
                <a:lnTo>
                  <a:pt x="50634" y="51206"/>
                </a:lnTo>
                <a:lnTo>
                  <a:pt x="51473" y="43903"/>
                </a:lnTo>
                <a:lnTo>
                  <a:pt x="61302" y="42405"/>
                </a:lnTo>
                <a:lnTo>
                  <a:pt x="65328" y="36410"/>
                </a:lnTo>
                <a:lnTo>
                  <a:pt x="63449" y="26111"/>
                </a:lnTo>
                <a:lnTo>
                  <a:pt x="47447" y="4775"/>
                </a:lnTo>
                <a:close/>
              </a:path>
            </a:pathLst>
          </a:custGeom>
          <a:solidFill>
            <a:srgbClr val="EEEB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3" name="object 1183"/>
          <p:cNvSpPr/>
          <p:nvPr/>
        </p:nvSpPr>
        <p:spPr>
          <a:xfrm>
            <a:off x="1641444" y="8273425"/>
            <a:ext cx="211810" cy="63741"/>
          </a:xfrm>
          <a:custGeom>
            <a:avLst/>
            <a:gdLst/>
            <a:ahLst/>
            <a:cxnLst/>
            <a:rect l="l" t="t" r="r" b="b"/>
            <a:pathLst>
              <a:path w="211810" h="63741">
                <a:moveTo>
                  <a:pt x="99301" y="6731"/>
                </a:moveTo>
                <a:lnTo>
                  <a:pt x="45580" y="5143"/>
                </a:lnTo>
                <a:lnTo>
                  <a:pt x="35852" y="0"/>
                </a:lnTo>
                <a:lnTo>
                  <a:pt x="22745" y="88"/>
                </a:lnTo>
                <a:lnTo>
                  <a:pt x="15811" y="1778"/>
                </a:lnTo>
                <a:lnTo>
                  <a:pt x="3454" y="13843"/>
                </a:lnTo>
                <a:lnTo>
                  <a:pt x="0" y="20116"/>
                </a:lnTo>
                <a:lnTo>
                  <a:pt x="0" y="37719"/>
                </a:lnTo>
                <a:lnTo>
                  <a:pt x="6642" y="52133"/>
                </a:lnTo>
                <a:lnTo>
                  <a:pt x="11607" y="55308"/>
                </a:lnTo>
                <a:lnTo>
                  <a:pt x="27609" y="63741"/>
                </a:lnTo>
                <a:lnTo>
                  <a:pt x="37058" y="63741"/>
                </a:lnTo>
                <a:lnTo>
                  <a:pt x="49974" y="58686"/>
                </a:lnTo>
                <a:lnTo>
                  <a:pt x="198894" y="58216"/>
                </a:lnTo>
                <a:lnTo>
                  <a:pt x="198805" y="53352"/>
                </a:lnTo>
                <a:lnTo>
                  <a:pt x="50634" y="54559"/>
                </a:lnTo>
                <a:lnTo>
                  <a:pt x="35471" y="60464"/>
                </a:lnTo>
                <a:lnTo>
                  <a:pt x="27609" y="60464"/>
                </a:lnTo>
                <a:lnTo>
                  <a:pt x="19646" y="55410"/>
                </a:lnTo>
                <a:lnTo>
                  <a:pt x="14693" y="48945"/>
                </a:lnTo>
                <a:lnTo>
                  <a:pt x="8331" y="43992"/>
                </a:lnTo>
                <a:lnTo>
                  <a:pt x="6451" y="39306"/>
                </a:lnTo>
                <a:lnTo>
                  <a:pt x="6451" y="24993"/>
                </a:lnTo>
                <a:lnTo>
                  <a:pt x="20688" y="9728"/>
                </a:lnTo>
                <a:lnTo>
                  <a:pt x="28828" y="10109"/>
                </a:lnTo>
                <a:lnTo>
                  <a:pt x="35280" y="6553"/>
                </a:lnTo>
                <a:lnTo>
                  <a:pt x="48767" y="11607"/>
                </a:lnTo>
                <a:lnTo>
                  <a:pt x="208533" y="12636"/>
                </a:lnTo>
                <a:lnTo>
                  <a:pt x="211810" y="7759"/>
                </a:lnTo>
                <a:lnTo>
                  <a:pt x="99301" y="6731"/>
                </a:lnTo>
                <a:close/>
              </a:path>
            </a:pathLst>
          </a:custGeom>
          <a:solidFill>
            <a:srgbClr val="EEEB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4" name="object 1184"/>
          <p:cNvSpPr/>
          <p:nvPr/>
        </p:nvSpPr>
        <p:spPr>
          <a:xfrm>
            <a:off x="2421321" y="8279968"/>
            <a:ext cx="171932" cy="53263"/>
          </a:xfrm>
          <a:custGeom>
            <a:avLst/>
            <a:gdLst/>
            <a:ahLst/>
            <a:cxnLst/>
            <a:rect l="l" t="t" r="r" b="b"/>
            <a:pathLst>
              <a:path w="171932" h="53263">
                <a:moveTo>
                  <a:pt x="161734" y="52425"/>
                </a:moveTo>
                <a:lnTo>
                  <a:pt x="165480" y="48018"/>
                </a:lnTo>
                <a:lnTo>
                  <a:pt x="166890" y="39598"/>
                </a:lnTo>
                <a:lnTo>
                  <a:pt x="171843" y="26771"/>
                </a:lnTo>
                <a:lnTo>
                  <a:pt x="171932" y="17881"/>
                </a:lnTo>
                <a:lnTo>
                  <a:pt x="165112" y="11709"/>
                </a:lnTo>
                <a:lnTo>
                  <a:pt x="162204" y="1689"/>
                </a:lnTo>
                <a:lnTo>
                  <a:pt x="160616" y="0"/>
                </a:lnTo>
                <a:lnTo>
                  <a:pt x="26581" y="190"/>
                </a:lnTo>
                <a:lnTo>
                  <a:pt x="0" y="1498"/>
                </a:lnTo>
                <a:lnTo>
                  <a:pt x="6730" y="12636"/>
                </a:lnTo>
                <a:lnTo>
                  <a:pt x="160426" y="11518"/>
                </a:lnTo>
                <a:lnTo>
                  <a:pt x="163233" y="18440"/>
                </a:lnTo>
                <a:lnTo>
                  <a:pt x="168757" y="21069"/>
                </a:lnTo>
                <a:lnTo>
                  <a:pt x="168668" y="28371"/>
                </a:lnTo>
                <a:lnTo>
                  <a:pt x="162013" y="47828"/>
                </a:lnTo>
                <a:lnTo>
                  <a:pt x="13195" y="48399"/>
                </a:lnTo>
                <a:lnTo>
                  <a:pt x="13195" y="53263"/>
                </a:lnTo>
                <a:lnTo>
                  <a:pt x="161734" y="52425"/>
                </a:lnTo>
                <a:close/>
              </a:path>
            </a:pathLst>
          </a:custGeom>
          <a:solidFill>
            <a:srgbClr val="EEEB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5" name="object 1185"/>
          <p:cNvSpPr/>
          <p:nvPr/>
        </p:nvSpPr>
        <p:spPr>
          <a:xfrm>
            <a:off x="2308434" y="8452477"/>
            <a:ext cx="55511" cy="60375"/>
          </a:xfrm>
          <a:custGeom>
            <a:avLst/>
            <a:gdLst/>
            <a:ahLst/>
            <a:cxnLst/>
            <a:rect l="l" t="t" r="r" b="b"/>
            <a:pathLst>
              <a:path w="55511" h="60375">
                <a:moveTo>
                  <a:pt x="40716" y="3276"/>
                </a:moveTo>
                <a:lnTo>
                  <a:pt x="32575" y="0"/>
                </a:lnTo>
                <a:lnTo>
                  <a:pt x="25463" y="0"/>
                </a:lnTo>
                <a:lnTo>
                  <a:pt x="17970" y="3835"/>
                </a:lnTo>
                <a:lnTo>
                  <a:pt x="5803" y="11226"/>
                </a:lnTo>
                <a:lnTo>
                  <a:pt x="0" y="28168"/>
                </a:lnTo>
                <a:lnTo>
                  <a:pt x="0" y="40805"/>
                </a:lnTo>
                <a:lnTo>
                  <a:pt x="5054" y="48767"/>
                </a:lnTo>
                <a:lnTo>
                  <a:pt x="18072" y="58597"/>
                </a:lnTo>
                <a:lnTo>
                  <a:pt x="27711" y="60274"/>
                </a:lnTo>
                <a:lnTo>
                  <a:pt x="45211" y="60375"/>
                </a:lnTo>
                <a:lnTo>
                  <a:pt x="48856" y="57569"/>
                </a:lnTo>
                <a:lnTo>
                  <a:pt x="50545" y="52603"/>
                </a:lnTo>
                <a:lnTo>
                  <a:pt x="50545" y="37998"/>
                </a:lnTo>
                <a:lnTo>
                  <a:pt x="55511" y="33223"/>
                </a:lnTo>
                <a:lnTo>
                  <a:pt x="55410" y="27698"/>
                </a:lnTo>
                <a:lnTo>
                  <a:pt x="49148" y="12826"/>
                </a:lnTo>
                <a:lnTo>
                  <a:pt x="40716" y="3276"/>
                </a:lnTo>
                <a:close/>
              </a:path>
            </a:pathLst>
          </a:custGeom>
          <a:solidFill>
            <a:srgbClr val="EEEB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6" name="object 1186"/>
          <p:cNvSpPr/>
          <p:nvPr/>
        </p:nvSpPr>
        <p:spPr>
          <a:xfrm>
            <a:off x="1862623" y="8454066"/>
            <a:ext cx="65328" cy="58788"/>
          </a:xfrm>
          <a:custGeom>
            <a:avLst/>
            <a:gdLst/>
            <a:ahLst/>
            <a:cxnLst/>
            <a:rect l="l" t="t" r="r" b="b"/>
            <a:pathLst>
              <a:path w="65328" h="58788">
                <a:moveTo>
                  <a:pt x="47167" y="3467"/>
                </a:moveTo>
                <a:lnTo>
                  <a:pt x="37528" y="101"/>
                </a:lnTo>
                <a:lnTo>
                  <a:pt x="23952" y="0"/>
                </a:lnTo>
                <a:lnTo>
                  <a:pt x="10007" y="7213"/>
                </a:lnTo>
                <a:lnTo>
                  <a:pt x="88" y="24993"/>
                </a:lnTo>
                <a:lnTo>
                  <a:pt x="0" y="32766"/>
                </a:lnTo>
                <a:lnTo>
                  <a:pt x="6642" y="48958"/>
                </a:lnTo>
                <a:lnTo>
                  <a:pt x="11607" y="55321"/>
                </a:lnTo>
                <a:lnTo>
                  <a:pt x="17970" y="58788"/>
                </a:lnTo>
                <a:lnTo>
                  <a:pt x="40144" y="58597"/>
                </a:lnTo>
                <a:lnTo>
                  <a:pt x="50533" y="51015"/>
                </a:lnTo>
                <a:lnTo>
                  <a:pt x="51663" y="42214"/>
                </a:lnTo>
                <a:lnTo>
                  <a:pt x="61391" y="42405"/>
                </a:lnTo>
                <a:lnTo>
                  <a:pt x="65328" y="34823"/>
                </a:lnTo>
                <a:lnTo>
                  <a:pt x="61963" y="22847"/>
                </a:lnTo>
                <a:lnTo>
                  <a:pt x="47167" y="3467"/>
                </a:lnTo>
                <a:close/>
              </a:path>
            </a:pathLst>
          </a:custGeom>
          <a:solidFill>
            <a:srgbClr val="EEEB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7" name="object 1187"/>
          <p:cNvSpPr/>
          <p:nvPr/>
        </p:nvSpPr>
        <p:spPr>
          <a:xfrm>
            <a:off x="1641439" y="8454069"/>
            <a:ext cx="212001" cy="63652"/>
          </a:xfrm>
          <a:custGeom>
            <a:avLst/>
            <a:gdLst/>
            <a:ahLst/>
            <a:cxnLst/>
            <a:rect l="l" t="t" r="r" b="b"/>
            <a:pathLst>
              <a:path w="212001" h="63652">
                <a:moveTo>
                  <a:pt x="8140" y="42494"/>
                </a:moveTo>
                <a:lnTo>
                  <a:pt x="6553" y="39217"/>
                </a:lnTo>
                <a:lnTo>
                  <a:pt x="6464" y="23304"/>
                </a:lnTo>
                <a:lnTo>
                  <a:pt x="18999" y="9728"/>
                </a:lnTo>
                <a:lnTo>
                  <a:pt x="30518" y="8331"/>
                </a:lnTo>
                <a:lnTo>
                  <a:pt x="33693" y="6464"/>
                </a:lnTo>
                <a:lnTo>
                  <a:pt x="39128" y="6464"/>
                </a:lnTo>
                <a:lnTo>
                  <a:pt x="50457" y="11607"/>
                </a:lnTo>
                <a:lnTo>
                  <a:pt x="207225" y="12915"/>
                </a:lnTo>
                <a:lnTo>
                  <a:pt x="212001" y="6362"/>
                </a:lnTo>
                <a:lnTo>
                  <a:pt x="48768" y="5054"/>
                </a:lnTo>
                <a:lnTo>
                  <a:pt x="37528" y="0"/>
                </a:lnTo>
                <a:lnTo>
                  <a:pt x="18999" y="88"/>
                </a:lnTo>
                <a:lnTo>
                  <a:pt x="14224" y="1689"/>
                </a:lnTo>
                <a:lnTo>
                  <a:pt x="4216" y="11328"/>
                </a:lnTo>
                <a:lnTo>
                  <a:pt x="0" y="20027"/>
                </a:lnTo>
                <a:lnTo>
                  <a:pt x="0" y="37630"/>
                </a:lnTo>
                <a:lnTo>
                  <a:pt x="3276" y="45681"/>
                </a:lnTo>
                <a:lnTo>
                  <a:pt x="8140" y="52235"/>
                </a:lnTo>
                <a:lnTo>
                  <a:pt x="29298" y="63652"/>
                </a:lnTo>
                <a:lnTo>
                  <a:pt x="35382" y="63652"/>
                </a:lnTo>
                <a:lnTo>
                  <a:pt x="49047" y="57657"/>
                </a:lnTo>
                <a:lnTo>
                  <a:pt x="198907" y="56527"/>
                </a:lnTo>
                <a:lnTo>
                  <a:pt x="198805" y="53251"/>
                </a:lnTo>
                <a:lnTo>
                  <a:pt x="49987" y="53720"/>
                </a:lnTo>
                <a:lnTo>
                  <a:pt x="33693" y="60464"/>
                </a:lnTo>
                <a:lnTo>
                  <a:pt x="29387" y="60464"/>
                </a:lnTo>
                <a:lnTo>
                  <a:pt x="21056" y="55600"/>
                </a:lnTo>
                <a:lnTo>
                  <a:pt x="14884" y="48767"/>
                </a:lnTo>
                <a:lnTo>
                  <a:pt x="8140" y="42494"/>
                </a:lnTo>
                <a:close/>
              </a:path>
            </a:pathLst>
          </a:custGeom>
          <a:solidFill>
            <a:srgbClr val="EEEB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8" name="object 1188"/>
          <p:cNvSpPr/>
          <p:nvPr/>
        </p:nvSpPr>
        <p:spPr>
          <a:xfrm>
            <a:off x="2421219" y="8460522"/>
            <a:ext cx="172034" cy="51676"/>
          </a:xfrm>
          <a:custGeom>
            <a:avLst/>
            <a:gdLst/>
            <a:ahLst/>
            <a:cxnLst/>
            <a:rect l="l" t="t" r="r" b="b"/>
            <a:pathLst>
              <a:path w="172034" h="51676">
                <a:moveTo>
                  <a:pt x="13296" y="48399"/>
                </a:moveTo>
                <a:lnTo>
                  <a:pt x="13296" y="51676"/>
                </a:lnTo>
                <a:lnTo>
                  <a:pt x="163245" y="50545"/>
                </a:lnTo>
                <a:lnTo>
                  <a:pt x="165582" y="47929"/>
                </a:lnTo>
                <a:lnTo>
                  <a:pt x="168668" y="34823"/>
                </a:lnTo>
                <a:lnTo>
                  <a:pt x="171945" y="25095"/>
                </a:lnTo>
                <a:lnTo>
                  <a:pt x="172034" y="17881"/>
                </a:lnTo>
                <a:lnTo>
                  <a:pt x="170167" y="14973"/>
                </a:lnTo>
                <a:lnTo>
                  <a:pt x="166712" y="13576"/>
                </a:lnTo>
                <a:lnTo>
                  <a:pt x="162306" y="1689"/>
                </a:lnTo>
                <a:lnTo>
                  <a:pt x="160718" y="0"/>
                </a:lnTo>
                <a:lnTo>
                  <a:pt x="0" y="0"/>
                </a:lnTo>
                <a:lnTo>
                  <a:pt x="1130" y="3276"/>
                </a:lnTo>
                <a:lnTo>
                  <a:pt x="8242" y="13017"/>
                </a:lnTo>
                <a:lnTo>
                  <a:pt x="11988" y="11518"/>
                </a:lnTo>
                <a:lnTo>
                  <a:pt x="160807" y="11328"/>
                </a:lnTo>
                <a:lnTo>
                  <a:pt x="163334" y="16852"/>
                </a:lnTo>
                <a:lnTo>
                  <a:pt x="168668" y="19659"/>
                </a:lnTo>
                <a:lnTo>
                  <a:pt x="168668" y="26771"/>
                </a:lnTo>
                <a:lnTo>
                  <a:pt x="161658" y="47370"/>
                </a:lnTo>
                <a:lnTo>
                  <a:pt x="13296" y="48399"/>
                </a:lnTo>
                <a:close/>
              </a:path>
            </a:pathLst>
          </a:custGeom>
          <a:solidFill>
            <a:srgbClr val="EEEB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9" name="object 1189"/>
          <p:cNvSpPr/>
          <p:nvPr/>
        </p:nvSpPr>
        <p:spPr>
          <a:xfrm>
            <a:off x="2308343" y="8633028"/>
            <a:ext cx="55689" cy="58877"/>
          </a:xfrm>
          <a:custGeom>
            <a:avLst/>
            <a:gdLst/>
            <a:ahLst/>
            <a:cxnLst/>
            <a:rect l="l" t="t" r="r" b="b"/>
            <a:pathLst>
              <a:path w="55689" h="58877">
                <a:moveTo>
                  <a:pt x="39217" y="1689"/>
                </a:moveTo>
                <a:lnTo>
                  <a:pt x="36029" y="0"/>
                </a:lnTo>
                <a:lnTo>
                  <a:pt x="23964" y="0"/>
                </a:lnTo>
                <a:lnTo>
                  <a:pt x="5994" y="9740"/>
                </a:lnTo>
                <a:lnTo>
                  <a:pt x="0" y="26581"/>
                </a:lnTo>
                <a:lnTo>
                  <a:pt x="0" y="39217"/>
                </a:lnTo>
                <a:lnTo>
                  <a:pt x="1866" y="43903"/>
                </a:lnTo>
                <a:lnTo>
                  <a:pt x="5143" y="47078"/>
                </a:lnTo>
                <a:lnTo>
                  <a:pt x="19557" y="58788"/>
                </a:lnTo>
                <a:lnTo>
                  <a:pt x="46989" y="58877"/>
                </a:lnTo>
                <a:lnTo>
                  <a:pt x="50164" y="53911"/>
                </a:lnTo>
                <a:lnTo>
                  <a:pt x="50444" y="37909"/>
                </a:lnTo>
                <a:lnTo>
                  <a:pt x="55689" y="31546"/>
                </a:lnTo>
                <a:lnTo>
                  <a:pt x="53720" y="22936"/>
                </a:lnTo>
                <a:lnTo>
                  <a:pt x="47548" y="9652"/>
                </a:lnTo>
                <a:lnTo>
                  <a:pt x="39217" y="1689"/>
                </a:lnTo>
                <a:close/>
              </a:path>
            </a:pathLst>
          </a:custGeom>
          <a:solidFill>
            <a:srgbClr val="EEEB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0" name="object 1190"/>
          <p:cNvSpPr/>
          <p:nvPr/>
        </p:nvSpPr>
        <p:spPr>
          <a:xfrm>
            <a:off x="1862714" y="8633035"/>
            <a:ext cx="65328" cy="60363"/>
          </a:xfrm>
          <a:custGeom>
            <a:avLst/>
            <a:gdLst/>
            <a:ahLst/>
            <a:cxnLst/>
            <a:rect l="l" t="t" r="r" b="b"/>
            <a:pathLst>
              <a:path w="65328" h="60363">
                <a:moveTo>
                  <a:pt x="45580" y="3365"/>
                </a:moveTo>
                <a:lnTo>
                  <a:pt x="32575" y="88"/>
                </a:lnTo>
                <a:lnTo>
                  <a:pt x="25450" y="0"/>
                </a:lnTo>
                <a:lnTo>
                  <a:pt x="7759" y="10007"/>
                </a:lnTo>
                <a:lnTo>
                  <a:pt x="0" y="24891"/>
                </a:lnTo>
                <a:lnTo>
                  <a:pt x="0" y="34353"/>
                </a:lnTo>
                <a:lnTo>
                  <a:pt x="6362" y="50634"/>
                </a:lnTo>
                <a:lnTo>
                  <a:pt x="14693" y="58597"/>
                </a:lnTo>
                <a:lnTo>
                  <a:pt x="22834" y="60274"/>
                </a:lnTo>
                <a:lnTo>
                  <a:pt x="38658" y="60363"/>
                </a:lnTo>
                <a:lnTo>
                  <a:pt x="50634" y="51193"/>
                </a:lnTo>
                <a:lnTo>
                  <a:pt x="51473" y="43891"/>
                </a:lnTo>
                <a:lnTo>
                  <a:pt x="61302" y="42392"/>
                </a:lnTo>
                <a:lnTo>
                  <a:pt x="65328" y="36410"/>
                </a:lnTo>
                <a:lnTo>
                  <a:pt x="63550" y="26022"/>
                </a:lnTo>
                <a:lnTo>
                  <a:pt x="45580" y="3365"/>
                </a:lnTo>
                <a:close/>
              </a:path>
            </a:pathLst>
          </a:custGeom>
          <a:solidFill>
            <a:srgbClr val="EEEB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1" name="object 1191"/>
          <p:cNvSpPr/>
          <p:nvPr/>
        </p:nvSpPr>
        <p:spPr>
          <a:xfrm>
            <a:off x="1641447" y="8632934"/>
            <a:ext cx="212001" cy="63741"/>
          </a:xfrm>
          <a:custGeom>
            <a:avLst/>
            <a:gdLst/>
            <a:ahLst/>
            <a:cxnLst/>
            <a:rect l="l" t="t" r="r" b="b"/>
            <a:pathLst>
              <a:path w="212001" h="63741">
                <a:moveTo>
                  <a:pt x="27609" y="63652"/>
                </a:moveTo>
                <a:lnTo>
                  <a:pt x="37058" y="63741"/>
                </a:lnTo>
                <a:lnTo>
                  <a:pt x="49885" y="58686"/>
                </a:lnTo>
                <a:lnTo>
                  <a:pt x="198894" y="58216"/>
                </a:lnTo>
                <a:lnTo>
                  <a:pt x="198805" y="53352"/>
                </a:lnTo>
                <a:lnTo>
                  <a:pt x="50634" y="54482"/>
                </a:lnTo>
                <a:lnTo>
                  <a:pt x="35471" y="60464"/>
                </a:lnTo>
                <a:lnTo>
                  <a:pt x="27609" y="60464"/>
                </a:lnTo>
                <a:lnTo>
                  <a:pt x="19646" y="55410"/>
                </a:lnTo>
                <a:lnTo>
                  <a:pt x="14693" y="48958"/>
                </a:lnTo>
                <a:lnTo>
                  <a:pt x="8318" y="43992"/>
                </a:lnTo>
                <a:lnTo>
                  <a:pt x="6451" y="39319"/>
                </a:lnTo>
                <a:lnTo>
                  <a:pt x="6451" y="24993"/>
                </a:lnTo>
                <a:lnTo>
                  <a:pt x="20675" y="9740"/>
                </a:lnTo>
                <a:lnTo>
                  <a:pt x="28829" y="10109"/>
                </a:lnTo>
                <a:lnTo>
                  <a:pt x="35280" y="6553"/>
                </a:lnTo>
                <a:lnTo>
                  <a:pt x="48755" y="11709"/>
                </a:lnTo>
                <a:lnTo>
                  <a:pt x="208445" y="12636"/>
                </a:lnTo>
                <a:lnTo>
                  <a:pt x="212001" y="8051"/>
                </a:lnTo>
                <a:lnTo>
                  <a:pt x="50444" y="6743"/>
                </a:lnTo>
                <a:lnTo>
                  <a:pt x="35839" y="0"/>
                </a:lnTo>
                <a:lnTo>
                  <a:pt x="32194" y="101"/>
                </a:lnTo>
                <a:lnTo>
                  <a:pt x="15722" y="1777"/>
                </a:lnTo>
                <a:lnTo>
                  <a:pt x="3454" y="13855"/>
                </a:lnTo>
                <a:lnTo>
                  <a:pt x="0" y="20129"/>
                </a:lnTo>
                <a:lnTo>
                  <a:pt x="0" y="37731"/>
                </a:lnTo>
                <a:lnTo>
                  <a:pt x="1676" y="42494"/>
                </a:lnTo>
                <a:lnTo>
                  <a:pt x="8318" y="53822"/>
                </a:lnTo>
                <a:lnTo>
                  <a:pt x="27609" y="63652"/>
                </a:lnTo>
                <a:close/>
              </a:path>
            </a:pathLst>
          </a:custGeom>
          <a:solidFill>
            <a:srgbClr val="EEEB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2" name="object 1192"/>
          <p:cNvSpPr/>
          <p:nvPr/>
        </p:nvSpPr>
        <p:spPr>
          <a:xfrm>
            <a:off x="2421317" y="8640988"/>
            <a:ext cx="172034" cy="51765"/>
          </a:xfrm>
          <a:custGeom>
            <a:avLst/>
            <a:gdLst/>
            <a:ahLst/>
            <a:cxnLst/>
            <a:rect l="l" t="t" r="r" b="b"/>
            <a:pathLst>
              <a:path w="172034" h="51765">
                <a:moveTo>
                  <a:pt x="6743" y="11137"/>
                </a:moveTo>
                <a:lnTo>
                  <a:pt x="160426" y="10020"/>
                </a:lnTo>
                <a:lnTo>
                  <a:pt x="163245" y="16941"/>
                </a:lnTo>
                <a:lnTo>
                  <a:pt x="168757" y="19558"/>
                </a:lnTo>
                <a:lnTo>
                  <a:pt x="168668" y="26860"/>
                </a:lnTo>
                <a:lnTo>
                  <a:pt x="162013" y="46329"/>
                </a:lnTo>
                <a:lnTo>
                  <a:pt x="13195" y="46901"/>
                </a:lnTo>
                <a:lnTo>
                  <a:pt x="13195" y="51765"/>
                </a:lnTo>
                <a:lnTo>
                  <a:pt x="161734" y="50825"/>
                </a:lnTo>
                <a:lnTo>
                  <a:pt x="165392" y="46431"/>
                </a:lnTo>
                <a:lnTo>
                  <a:pt x="171843" y="25273"/>
                </a:lnTo>
                <a:lnTo>
                  <a:pt x="172034" y="16383"/>
                </a:lnTo>
                <a:lnTo>
                  <a:pt x="167081" y="13195"/>
                </a:lnTo>
                <a:lnTo>
                  <a:pt x="162115" y="279"/>
                </a:lnTo>
                <a:lnTo>
                  <a:pt x="0" y="0"/>
                </a:lnTo>
                <a:lnTo>
                  <a:pt x="6743" y="11137"/>
                </a:lnTo>
                <a:close/>
              </a:path>
            </a:pathLst>
          </a:custGeom>
          <a:solidFill>
            <a:srgbClr val="EEEB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3" name="object 1193"/>
          <p:cNvSpPr/>
          <p:nvPr/>
        </p:nvSpPr>
        <p:spPr>
          <a:xfrm>
            <a:off x="2308434" y="8811902"/>
            <a:ext cx="55511" cy="60464"/>
          </a:xfrm>
          <a:custGeom>
            <a:avLst/>
            <a:gdLst/>
            <a:ahLst/>
            <a:cxnLst/>
            <a:rect l="l" t="t" r="r" b="b"/>
            <a:pathLst>
              <a:path w="55511" h="60464">
                <a:moveTo>
                  <a:pt x="37439" y="1777"/>
                </a:moveTo>
                <a:lnTo>
                  <a:pt x="25463" y="0"/>
                </a:lnTo>
                <a:lnTo>
                  <a:pt x="17970" y="3924"/>
                </a:lnTo>
                <a:lnTo>
                  <a:pt x="5803" y="11328"/>
                </a:lnTo>
                <a:lnTo>
                  <a:pt x="0" y="28257"/>
                </a:lnTo>
                <a:lnTo>
                  <a:pt x="0" y="40906"/>
                </a:lnTo>
                <a:lnTo>
                  <a:pt x="5054" y="48856"/>
                </a:lnTo>
                <a:lnTo>
                  <a:pt x="18072" y="58686"/>
                </a:lnTo>
                <a:lnTo>
                  <a:pt x="26111" y="60375"/>
                </a:lnTo>
                <a:lnTo>
                  <a:pt x="45212" y="60464"/>
                </a:lnTo>
                <a:lnTo>
                  <a:pt x="48856" y="57657"/>
                </a:lnTo>
                <a:lnTo>
                  <a:pt x="50546" y="52692"/>
                </a:lnTo>
                <a:lnTo>
                  <a:pt x="50546" y="38087"/>
                </a:lnTo>
                <a:lnTo>
                  <a:pt x="55511" y="33324"/>
                </a:lnTo>
                <a:lnTo>
                  <a:pt x="55410" y="27800"/>
                </a:lnTo>
                <a:lnTo>
                  <a:pt x="49136" y="12915"/>
                </a:lnTo>
                <a:lnTo>
                  <a:pt x="42405" y="4965"/>
                </a:lnTo>
                <a:lnTo>
                  <a:pt x="37439" y="1777"/>
                </a:lnTo>
                <a:close/>
              </a:path>
            </a:pathLst>
          </a:custGeom>
          <a:solidFill>
            <a:srgbClr val="EEEB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4" name="object 1194"/>
          <p:cNvSpPr/>
          <p:nvPr/>
        </p:nvSpPr>
        <p:spPr>
          <a:xfrm>
            <a:off x="1862623" y="8813584"/>
            <a:ext cx="65328" cy="58788"/>
          </a:xfrm>
          <a:custGeom>
            <a:avLst/>
            <a:gdLst/>
            <a:ahLst/>
            <a:cxnLst/>
            <a:rect l="l" t="t" r="r" b="b"/>
            <a:pathLst>
              <a:path w="65328" h="58788">
                <a:moveTo>
                  <a:pt x="47167" y="3467"/>
                </a:moveTo>
                <a:lnTo>
                  <a:pt x="37528" y="101"/>
                </a:lnTo>
                <a:lnTo>
                  <a:pt x="23952" y="0"/>
                </a:lnTo>
                <a:lnTo>
                  <a:pt x="10007" y="7213"/>
                </a:lnTo>
                <a:lnTo>
                  <a:pt x="88" y="24993"/>
                </a:lnTo>
                <a:lnTo>
                  <a:pt x="0" y="32766"/>
                </a:lnTo>
                <a:lnTo>
                  <a:pt x="6730" y="50457"/>
                </a:lnTo>
                <a:lnTo>
                  <a:pt x="11607" y="55321"/>
                </a:lnTo>
                <a:lnTo>
                  <a:pt x="17970" y="58788"/>
                </a:lnTo>
                <a:lnTo>
                  <a:pt x="40144" y="58597"/>
                </a:lnTo>
                <a:lnTo>
                  <a:pt x="50533" y="51015"/>
                </a:lnTo>
                <a:lnTo>
                  <a:pt x="51663" y="42214"/>
                </a:lnTo>
                <a:lnTo>
                  <a:pt x="61391" y="42405"/>
                </a:lnTo>
                <a:lnTo>
                  <a:pt x="65328" y="34823"/>
                </a:lnTo>
                <a:lnTo>
                  <a:pt x="61963" y="22834"/>
                </a:lnTo>
                <a:lnTo>
                  <a:pt x="47167" y="3467"/>
                </a:lnTo>
                <a:close/>
              </a:path>
            </a:pathLst>
          </a:custGeom>
          <a:solidFill>
            <a:srgbClr val="EEEB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5" name="object 1195"/>
          <p:cNvSpPr/>
          <p:nvPr/>
        </p:nvSpPr>
        <p:spPr>
          <a:xfrm>
            <a:off x="1641447" y="8813585"/>
            <a:ext cx="212001" cy="63652"/>
          </a:xfrm>
          <a:custGeom>
            <a:avLst/>
            <a:gdLst/>
            <a:ahLst/>
            <a:cxnLst/>
            <a:rect l="l" t="t" r="r" b="b"/>
            <a:pathLst>
              <a:path w="212001" h="63652">
                <a:moveTo>
                  <a:pt x="51561" y="53721"/>
                </a:moveTo>
                <a:lnTo>
                  <a:pt x="33693" y="60464"/>
                </a:lnTo>
                <a:lnTo>
                  <a:pt x="29387" y="60464"/>
                </a:lnTo>
                <a:lnTo>
                  <a:pt x="19646" y="55321"/>
                </a:lnTo>
                <a:lnTo>
                  <a:pt x="17868" y="50634"/>
                </a:lnTo>
                <a:lnTo>
                  <a:pt x="8140" y="42494"/>
                </a:lnTo>
                <a:lnTo>
                  <a:pt x="6540" y="39217"/>
                </a:lnTo>
                <a:lnTo>
                  <a:pt x="6642" y="23495"/>
                </a:lnTo>
                <a:lnTo>
                  <a:pt x="18999" y="9740"/>
                </a:lnTo>
                <a:lnTo>
                  <a:pt x="30505" y="8331"/>
                </a:lnTo>
                <a:lnTo>
                  <a:pt x="33693" y="6464"/>
                </a:lnTo>
                <a:lnTo>
                  <a:pt x="39115" y="6464"/>
                </a:lnTo>
                <a:lnTo>
                  <a:pt x="50444" y="11607"/>
                </a:lnTo>
                <a:lnTo>
                  <a:pt x="207225" y="12915"/>
                </a:lnTo>
                <a:lnTo>
                  <a:pt x="212001" y="6273"/>
                </a:lnTo>
                <a:lnTo>
                  <a:pt x="47167" y="5054"/>
                </a:lnTo>
                <a:lnTo>
                  <a:pt x="37528" y="0"/>
                </a:lnTo>
                <a:lnTo>
                  <a:pt x="17868" y="558"/>
                </a:lnTo>
                <a:lnTo>
                  <a:pt x="3454" y="13766"/>
                </a:lnTo>
                <a:lnTo>
                  <a:pt x="0" y="20027"/>
                </a:lnTo>
                <a:lnTo>
                  <a:pt x="0" y="37630"/>
                </a:lnTo>
                <a:lnTo>
                  <a:pt x="4864" y="48958"/>
                </a:lnTo>
                <a:lnTo>
                  <a:pt x="13093" y="55410"/>
                </a:lnTo>
                <a:lnTo>
                  <a:pt x="29286" y="63652"/>
                </a:lnTo>
                <a:lnTo>
                  <a:pt x="35382" y="63652"/>
                </a:lnTo>
                <a:lnTo>
                  <a:pt x="49034" y="57658"/>
                </a:lnTo>
                <a:lnTo>
                  <a:pt x="198894" y="56438"/>
                </a:lnTo>
                <a:lnTo>
                  <a:pt x="198793" y="53263"/>
                </a:lnTo>
                <a:lnTo>
                  <a:pt x="51561" y="53721"/>
                </a:lnTo>
                <a:close/>
              </a:path>
            </a:pathLst>
          </a:custGeom>
          <a:solidFill>
            <a:srgbClr val="EEEB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6" name="object 1196"/>
          <p:cNvSpPr/>
          <p:nvPr/>
        </p:nvSpPr>
        <p:spPr>
          <a:xfrm>
            <a:off x="2421219" y="8820040"/>
            <a:ext cx="172034" cy="51676"/>
          </a:xfrm>
          <a:custGeom>
            <a:avLst/>
            <a:gdLst/>
            <a:ahLst/>
            <a:cxnLst/>
            <a:rect l="l" t="t" r="r" b="b"/>
            <a:pathLst>
              <a:path w="172034" h="51676">
                <a:moveTo>
                  <a:pt x="15265" y="11518"/>
                </a:moveTo>
                <a:lnTo>
                  <a:pt x="160528" y="11518"/>
                </a:lnTo>
                <a:lnTo>
                  <a:pt x="163804" y="17983"/>
                </a:lnTo>
                <a:lnTo>
                  <a:pt x="168668" y="19659"/>
                </a:lnTo>
                <a:lnTo>
                  <a:pt x="168668" y="26771"/>
                </a:lnTo>
                <a:lnTo>
                  <a:pt x="162306" y="47739"/>
                </a:lnTo>
                <a:lnTo>
                  <a:pt x="13296" y="46799"/>
                </a:lnTo>
                <a:lnTo>
                  <a:pt x="13296" y="51676"/>
                </a:lnTo>
                <a:lnTo>
                  <a:pt x="163245" y="50545"/>
                </a:lnTo>
                <a:lnTo>
                  <a:pt x="165582" y="47929"/>
                </a:lnTo>
                <a:lnTo>
                  <a:pt x="168668" y="34823"/>
                </a:lnTo>
                <a:lnTo>
                  <a:pt x="171945" y="26771"/>
                </a:lnTo>
                <a:lnTo>
                  <a:pt x="172034" y="17881"/>
                </a:lnTo>
                <a:lnTo>
                  <a:pt x="170167" y="14985"/>
                </a:lnTo>
                <a:lnTo>
                  <a:pt x="166712" y="13576"/>
                </a:lnTo>
                <a:lnTo>
                  <a:pt x="162306" y="1689"/>
                </a:lnTo>
                <a:lnTo>
                  <a:pt x="160718" y="0"/>
                </a:lnTo>
                <a:lnTo>
                  <a:pt x="0" y="0"/>
                </a:lnTo>
                <a:lnTo>
                  <a:pt x="8140" y="13017"/>
                </a:lnTo>
                <a:lnTo>
                  <a:pt x="15265" y="11518"/>
                </a:lnTo>
                <a:close/>
              </a:path>
            </a:pathLst>
          </a:custGeom>
          <a:solidFill>
            <a:srgbClr val="EEEB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7" name="object 1197"/>
          <p:cNvSpPr/>
          <p:nvPr/>
        </p:nvSpPr>
        <p:spPr>
          <a:xfrm>
            <a:off x="2308343" y="8992544"/>
            <a:ext cx="55689" cy="58877"/>
          </a:xfrm>
          <a:custGeom>
            <a:avLst/>
            <a:gdLst/>
            <a:ahLst/>
            <a:cxnLst/>
            <a:rect l="l" t="t" r="r" b="b"/>
            <a:pathLst>
              <a:path w="55689" h="58877">
                <a:moveTo>
                  <a:pt x="39217" y="1689"/>
                </a:moveTo>
                <a:lnTo>
                  <a:pt x="36029" y="0"/>
                </a:lnTo>
                <a:lnTo>
                  <a:pt x="23964" y="0"/>
                </a:lnTo>
                <a:lnTo>
                  <a:pt x="5994" y="9740"/>
                </a:lnTo>
                <a:lnTo>
                  <a:pt x="0" y="26492"/>
                </a:lnTo>
                <a:lnTo>
                  <a:pt x="0" y="40906"/>
                </a:lnTo>
                <a:lnTo>
                  <a:pt x="8420" y="50355"/>
                </a:lnTo>
                <a:lnTo>
                  <a:pt x="19557" y="58788"/>
                </a:lnTo>
                <a:lnTo>
                  <a:pt x="46989" y="58877"/>
                </a:lnTo>
                <a:lnTo>
                  <a:pt x="50164" y="53911"/>
                </a:lnTo>
                <a:lnTo>
                  <a:pt x="50444" y="37909"/>
                </a:lnTo>
                <a:lnTo>
                  <a:pt x="55689" y="31546"/>
                </a:lnTo>
                <a:lnTo>
                  <a:pt x="53720" y="22936"/>
                </a:lnTo>
                <a:lnTo>
                  <a:pt x="47548" y="9652"/>
                </a:lnTo>
                <a:lnTo>
                  <a:pt x="39217" y="1689"/>
                </a:lnTo>
                <a:close/>
              </a:path>
            </a:pathLst>
          </a:custGeom>
          <a:solidFill>
            <a:srgbClr val="EEEB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8" name="object 1198"/>
          <p:cNvSpPr/>
          <p:nvPr/>
        </p:nvSpPr>
        <p:spPr>
          <a:xfrm>
            <a:off x="1862612" y="8992553"/>
            <a:ext cx="65341" cy="60363"/>
          </a:xfrm>
          <a:custGeom>
            <a:avLst/>
            <a:gdLst/>
            <a:ahLst/>
            <a:cxnLst/>
            <a:rect l="l" t="t" r="r" b="b"/>
            <a:pathLst>
              <a:path w="65341" h="60363">
                <a:moveTo>
                  <a:pt x="45681" y="3365"/>
                </a:moveTo>
                <a:lnTo>
                  <a:pt x="32677" y="88"/>
                </a:lnTo>
                <a:lnTo>
                  <a:pt x="25552" y="0"/>
                </a:lnTo>
                <a:lnTo>
                  <a:pt x="7861" y="10007"/>
                </a:lnTo>
                <a:lnTo>
                  <a:pt x="0" y="26581"/>
                </a:lnTo>
                <a:lnTo>
                  <a:pt x="101" y="34353"/>
                </a:lnTo>
                <a:lnTo>
                  <a:pt x="8432" y="53632"/>
                </a:lnTo>
                <a:lnTo>
                  <a:pt x="14795" y="58597"/>
                </a:lnTo>
                <a:lnTo>
                  <a:pt x="22936" y="60274"/>
                </a:lnTo>
                <a:lnTo>
                  <a:pt x="38760" y="60363"/>
                </a:lnTo>
                <a:lnTo>
                  <a:pt x="50736" y="51193"/>
                </a:lnTo>
                <a:lnTo>
                  <a:pt x="51574" y="43891"/>
                </a:lnTo>
                <a:lnTo>
                  <a:pt x="60375" y="44361"/>
                </a:lnTo>
                <a:lnTo>
                  <a:pt x="65341" y="36410"/>
                </a:lnTo>
                <a:lnTo>
                  <a:pt x="63652" y="26009"/>
                </a:lnTo>
                <a:lnTo>
                  <a:pt x="45681" y="3365"/>
                </a:lnTo>
                <a:close/>
              </a:path>
            </a:pathLst>
          </a:custGeom>
          <a:solidFill>
            <a:srgbClr val="EEEB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9" name="object 1199"/>
          <p:cNvSpPr/>
          <p:nvPr/>
        </p:nvSpPr>
        <p:spPr>
          <a:xfrm>
            <a:off x="1641447" y="8992731"/>
            <a:ext cx="212001" cy="63461"/>
          </a:xfrm>
          <a:custGeom>
            <a:avLst/>
            <a:gdLst/>
            <a:ahLst/>
            <a:cxnLst/>
            <a:rect l="l" t="t" r="r" b="b"/>
            <a:pathLst>
              <a:path w="212001" h="63461">
                <a:moveTo>
                  <a:pt x="50444" y="6464"/>
                </a:moveTo>
                <a:lnTo>
                  <a:pt x="34442" y="0"/>
                </a:lnTo>
                <a:lnTo>
                  <a:pt x="22923" y="0"/>
                </a:lnTo>
                <a:lnTo>
                  <a:pt x="16281" y="1968"/>
                </a:lnTo>
                <a:lnTo>
                  <a:pt x="3454" y="13576"/>
                </a:lnTo>
                <a:lnTo>
                  <a:pt x="0" y="19850"/>
                </a:lnTo>
                <a:lnTo>
                  <a:pt x="0" y="37452"/>
                </a:lnTo>
                <a:lnTo>
                  <a:pt x="1676" y="42214"/>
                </a:lnTo>
                <a:lnTo>
                  <a:pt x="8318" y="53454"/>
                </a:lnTo>
                <a:lnTo>
                  <a:pt x="27609" y="63461"/>
                </a:lnTo>
                <a:lnTo>
                  <a:pt x="37058" y="63461"/>
                </a:lnTo>
                <a:lnTo>
                  <a:pt x="49885" y="58407"/>
                </a:lnTo>
                <a:lnTo>
                  <a:pt x="198894" y="57950"/>
                </a:lnTo>
                <a:lnTo>
                  <a:pt x="198805" y="54673"/>
                </a:lnTo>
                <a:lnTo>
                  <a:pt x="49974" y="55130"/>
                </a:lnTo>
                <a:lnTo>
                  <a:pt x="33782" y="60185"/>
                </a:lnTo>
                <a:lnTo>
                  <a:pt x="27698" y="60185"/>
                </a:lnTo>
                <a:lnTo>
                  <a:pt x="19646" y="55130"/>
                </a:lnTo>
                <a:lnTo>
                  <a:pt x="14693" y="48679"/>
                </a:lnTo>
                <a:lnTo>
                  <a:pt x="8318" y="43713"/>
                </a:lnTo>
                <a:lnTo>
                  <a:pt x="6451" y="39039"/>
                </a:lnTo>
                <a:lnTo>
                  <a:pt x="6451" y="24714"/>
                </a:lnTo>
                <a:lnTo>
                  <a:pt x="20675" y="9461"/>
                </a:lnTo>
                <a:lnTo>
                  <a:pt x="28829" y="9829"/>
                </a:lnTo>
                <a:lnTo>
                  <a:pt x="35280" y="6273"/>
                </a:lnTo>
                <a:lnTo>
                  <a:pt x="48755" y="11429"/>
                </a:lnTo>
                <a:lnTo>
                  <a:pt x="208445" y="12357"/>
                </a:lnTo>
                <a:lnTo>
                  <a:pt x="212001" y="7772"/>
                </a:lnTo>
                <a:lnTo>
                  <a:pt x="50444" y="6464"/>
                </a:lnTo>
                <a:close/>
              </a:path>
            </a:pathLst>
          </a:custGeom>
          <a:solidFill>
            <a:srgbClr val="EEEB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0" name="object 1200"/>
          <p:cNvSpPr/>
          <p:nvPr/>
        </p:nvSpPr>
        <p:spPr>
          <a:xfrm>
            <a:off x="2421317" y="9000412"/>
            <a:ext cx="172034" cy="51854"/>
          </a:xfrm>
          <a:custGeom>
            <a:avLst/>
            <a:gdLst/>
            <a:ahLst/>
            <a:cxnLst/>
            <a:rect l="l" t="t" r="r" b="b"/>
            <a:pathLst>
              <a:path w="172034" h="51854">
                <a:moveTo>
                  <a:pt x="6743" y="11226"/>
                </a:moveTo>
                <a:lnTo>
                  <a:pt x="160426" y="10109"/>
                </a:lnTo>
                <a:lnTo>
                  <a:pt x="163245" y="17030"/>
                </a:lnTo>
                <a:lnTo>
                  <a:pt x="168757" y="19659"/>
                </a:lnTo>
                <a:lnTo>
                  <a:pt x="168668" y="26962"/>
                </a:lnTo>
                <a:lnTo>
                  <a:pt x="162013" y="46431"/>
                </a:lnTo>
                <a:lnTo>
                  <a:pt x="13195" y="46990"/>
                </a:lnTo>
                <a:lnTo>
                  <a:pt x="13195" y="51854"/>
                </a:lnTo>
                <a:lnTo>
                  <a:pt x="161734" y="50914"/>
                </a:lnTo>
                <a:lnTo>
                  <a:pt x="165392" y="46520"/>
                </a:lnTo>
                <a:lnTo>
                  <a:pt x="171843" y="25361"/>
                </a:lnTo>
                <a:lnTo>
                  <a:pt x="172034" y="16471"/>
                </a:lnTo>
                <a:lnTo>
                  <a:pt x="167081" y="13284"/>
                </a:lnTo>
                <a:lnTo>
                  <a:pt x="162115" y="368"/>
                </a:lnTo>
                <a:lnTo>
                  <a:pt x="0" y="0"/>
                </a:lnTo>
                <a:lnTo>
                  <a:pt x="6743" y="11226"/>
                </a:lnTo>
                <a:close/>
              </a:path>
            </a:pathLst>
          </a:custGeom>
          <a:solidFill>
            <a:srgbClr val="EEEB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1" name="object 1201"/>
          <p:cNvSpPr/>
          <p:nvPr/>
        </p:nvSpPr>
        <p:spPr>
          <a:xfrm>
            <a:off x="2778770" y="9400636"/>
            <a:ext cx="3276" cy="123456"/>
          </a:xfrm>
          <a:custGeom>
            <a:avLst/>
            <a:gdLst/>
            <a:ahLst/>
            <a:cxnLst/>
            <a:rect l="l" t="t" r="r" b="b"/>
            <a:pathLst>
              <a:path w="3276" h="123456">
                <a:moveTo>
                  <a:pt x="0" y="45313"/>
                </a:moveTo>
                <a:lnTo>
                  <a:pt x="0" y="99034"/>
                </a:lnTo>
                <a:lnTo>
                  <a:pt x="749" y="123456"/>
                </a:lnTo>
                <a:lnTo>
                  <a:pt x="3098" y="83781"/>
                </a:lnTo>
                <a:lnTo>
                  <a:pt x="3276" y="19291"/>
                </a:lnTo>
                <a:lnTo>
                  <a:pt x="1422" y="203"/>
                </a:lnTo>
                <a:lnTo>
                  <a:pt x="381" y="0"/>
                </a:lnTo>
                <a:lnTo>
                  <a:pt x="0" y="45313"/>
                </a:lnTo>
                <a:close/>
              </a:path>
            </a:pathLst>
          </a:custGeom>
          <a:solidFill>
            <a:srgbClr val="EEEB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2" name="object 1202"/>
          <p:cNvSpPr/>
          <p:nvPr/>
        </p:nvSpPr>
        <p:spPr>
          <a:xfrm>
            <a:off x="2652228" y="9400274"/>
            <a:ext cx="3276" cy="105486"/>
          </a:xfrm>
          <a:custGeom>
            <a:avLst/>
            <a:gdLst/>
            <a:ahLst/>
            <a:cxnLst/>
            <a:rect l="l" t="t" r="r" b="b"/>
            <a:pathLst>
              <a:path w="3276" h="105486">
                <a:moveTo>
                  <a:pt x="0" y="469"/>
                </a:moveTo>
                <a:lnTo>
                  <a:pt x="1117" y="105486"/>
                </a:lnTo>
                <a:lnTo>
                  <a:pt x="2908" y="66725"/>
                </a:lnTo>
                <a:lnTo>
                  <a:pt x="3276" y="0"/>
                </a:lnTo>
                <a:lnTo>
                  <a:pt x="0" y="469"/>
                </a:lnTo>
                <a:close/>
              </a:path>
            </a:pathLst>
          </a:custGeom>
          <a:solidFill>
            <a:srgbClr val="EEEB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3" name="object 1203"/>
          <p:cNvSpPr/>
          <p:nvPr/>
        </p:nvSpPr>
        <p:spPr>
          <a:xfrm>
            <a:off x="2655509" y="7796159"/>
            <a:ext cx="4762" cy="1676"/>
          </a:xfrm>
          <a:custGeom>
            <a:avLst/>
            <a:gdLst/>
            <a:ahLst/>
            <a:cxnLst/>
            <a:rect l="l" t="t" r="r" b="b"/>
            <a:pathLst>
              <a:path w="4762" h="1676">
                <a:moveTo>
                  <a:pt x="0" y="1676"/>
                </a:moveTo>
                <a:lnTo>
                  <a:pt x="4762" y="647"/>
                </a:lnTo>
                <a:lnTo>
                  <a:pt x="1676" y="0"/>
                </a:lnTo>
                <a:lnTo>
                  <a:pt x="0" y="167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4" name="object 1204"/>
          <p:cNvSpPr/>
          <p:nvPr/>
        </p:nvSpPr>
        <p:spPr>
          <a:xfrm>
            <a:off x="2836433" y="8034274"/>
            <a:ext cx="24142" cy="59905"/>
          </a:xfrm>
          <a:custGeom>
            <a:avLst/>
            <a:gdLst/>
            <a:ahLst/>
            <a:cxnLst/>
            <a:rect l="l" t="t" r="r" b="b"/>
            <a:pathLst>
              <a:path w="24142" h="59905">
                <a:moveTo>
                  <a:pt x="1777" y="1777"/>
                </a:moveTo>
                <a:lnTo>
                  <a:pt x="24142" y="0"/>
                </a:lnTo>
                <a:lnTo>
                  <a:pt x="190" y="88"/>
                </a:lnTo>
                <a:lnTo>
                  <a:pt x="0" y="59905"/>
                </a:lnTo>
                <a:lnTo>
                  <a:pt x="1777" y="177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5" name="object 1205"/>
          <p:cNvSpPr/>
          <p:nvPr/>
        </p:nvSpPr>
        <p:spPr>
          <a:xfrm>
            <a:off x="2408209" y="9554988"/>
            <a:ext cx="35852" cy="4495"/>
          </a:xfrm>
          <a:custGeom>
            <a:avLst/>
            <a:gdLst/>
            <a:ahLst/>
            <a:cxnLst/>
            <a:rect l="l" t="t" r="r" b="b"/>
            <a:pathLst>
              <a:path w="35852" h="4495">
                <a:moveTo>
                  <a:pt x="0" y="4495"/>
                </a:moveTo>
                <a:lnTo>
                  <a:pt x="35852" y="4495"/>
                </a:lnTo>
                <a:lnTo>
                  <a:pt x="27711" y="2819"/>
                </a:lnTo>
                <a:lnTo>
                  <a:pt x="2247" y="2527"/>
                </a:lnTo>
                <a:lnTo>
                  <a:pt x="381" y="0"/>
                </a:lnTo>
                <a:lnTo>
                  <a:pt x="0" y="449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6" name="object 1206"/>
          <p:cNvSpPr/>
          <p:nvPr/>
        </p:nvSpPr>
        <p:spPr>
          <a:xfrm>
            <a:off x="2908032" y="9642698"/>
            <a:ext cx="660" cy="44081"/>
          </a:xfrm>
          <a:custGeom>
            <a:avLst/>
            <a:gdLst/>
            <a:ahLst/>
            <a:cxnLst/>
            <a:rect l="l" t="t" r="r" b="b"/>
            <a:pathLst>
              <a:path w="660" h="44081">
                <a:moveTo>
                  <a:pt x="0" y="44081"/>
                </a:moveTo>
                <a:lnTo>
                  <a:pt x="660" y="558"/>
                </a:lnTo>
                <a:lnTo>
                  <a:pt x="0" y="0"/>
                </a:lnTo>
                <a:lnTo>
                  <a:pt x="0" y="4408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7" name="object 1207"/>
          <p:cNvSpPr/>
          <p:nvPr/>
        </p:nvSpPr>
        <p:spPr>
          <a:xfrm>
            <a:off x="1883959" y="8167563"/>
            <a:ext cx="29667" cy="87236"/>
          </a:xfrm>
          <a:custGeom>
            <a:avLst/>
            <a:gdLst/>
            <a:ahLst/>
            <a:cxnLst/>
            <a:rect l="l" t="t" r="r" b="b"/>
            <a:pathLst>
              <a:path w="29667" h="87236">
                <a:moveTo>
                  <a:pt x="29387" y="1308"/>
                </a:moveTo>
                <a:lnTo>
                  <a:pt x="29667" y="0"/>
                </a:lnTo>
                <a:lnTo>
                  <a:pt x="939" y="279"/>
                </a:lnTo>
                <a:lnTo>
                  <a:pt x="0" y="84328"/>
                </a:lnTo>
                <a:lnTo>
                  <a:pt x="279" y="86106"/>
                </a:lnTo>
                <a:lnTo>
                  <a:pt x="4775" y="87236"/>
                </a:lnTo>
                <a:lnTo>
                  <a:pt x="10756" y="84886"/>
                </a:lnTo>
                <a:lnTo>
                  <a:pt x="27609" y="82181"/>
                </a:lnTo>
                <a:lnTo>
                  <a:pt x="29387" y="130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8" name="object 1208"/>
          <p:cNvSpPr/>
          <p:nvPr/>
        </p:nvSpPr>
        <p:spPr>
          <a:xfrm>
            <a:off x="2316485" y="8276691"/>
            <a:ext cx="39306" cy="51206"/>
          </a:xfrm>
          <a:custGeom>
            <a:avLst/>
            <a:gdLst/>
            <a:ahLst/>
            <a:cxnLst/>
            <a:rect l="l" t="t" r="r" b="b"/>
            <a:pathLst>
              <a:path w="39306" h="51206">
                <a:moveTo>
                  <a:pt x="35941" y="14795"/>
                </a:moveTo>
                <a:lnTo>
                  <a:pt x="24523" y="0"/>
                </a:lnTo>
                <a:lnTo>
                  <a:pt x="20777" y="0"/>
                </a:lnTo>
                <a:lnTo>
                  <a:pt x="2717" y="9829"/>
                </a:lnTo>
                <a:lnTo>
                  <a:pt x="0" y="15265"/>
                </a:lnTo>
                <a:lnTo>
                  <a:pt x="0" y="21348"/>
                </a:lnTo>
                <a:lnTo>
                  <a:pt x="1866" y="24434"/>
                </a:lnTo>
                <a:lnTo>
                  <a:pt x="3276" y="34455"/>
                </a:lnTo>
                <a:lnTo>
                  <a:pt x="5143" y="37452"/>
                </a:lnTo>
                <a:lnTo>
                  <a:pt x="6642" y="47371"/>
                </a:lnTo>
                <a:lnTo>
                  <a:pt x="11607" y="50546"/>
                </a:lnTo>
                <a:lnTo>
                  <a:pt x="37630" y="51206"/>
                </a:lnTo>
                <a:lnTo>
                  <a:pt x="37630" y="31826"/>
                </a:lnTo>
                <a:lnTo>
                  <a:pt x="39306" y="29959"/>
                </a:lnTo>
                <a:lnTo>
                  <a:pt x="35941" y="1479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9" name="object 1209"/>
          <p:cNvSpPr/>
          <p:nvPr/>
        </p:nvSpPr>
        <p:spPr>
          <a:xfrm>
            <a:off x="1872452" y="8278284"/>
            <a:ext cx="52222" cy="50736"/>
          </a:xfrm>
          <a:custGeom>
            <a:avLst/>
            <a:gdLst/>
            <a:ahLst/>
            <a:cxnLst/>
            <a:rect l="l" t="t" r="r" b="b"/>
            <a:pathLst>
              <a:path w="52222" h="50736">
                <a:moveTo>
                  <a:pt x="32753" y="1689"/>
                </a:moveTo>
                <a:lnTo>
                  <a:pt x="14224" y="0"/>
                </a:lnTo>
                <a:lnTo>
                  <a:pt x="6540" y="4025"/>
                </a:lnTo>
                <a:lnTo>
                  <a:pt x="3365" y="17043"/>
                </a:lnTo>
                <a:lnTo>
                  <a:pt x="0" y="23406"/>
                </a:lnTo>
                <a:lnTo>
                  <a:pt x="0" y="41008"/>
                </a:lnTo>
                <a:lnTo>
                  <a:pt x="1765" y="45681"/>
                </a:lnTo>
                <a:lnTo>
                  <a:pt x="8039" y="50736"/>
                </a:lnTo>
                <a:lnTo>
                  <a:pt x="28727" y="50546"/>
                </a:lnTo>
                <a:lnTo>
                  <a:pt x="32664" y="46431"/>
                </a:lnTo>
                <a:lnTo>
                  <a:pt x="33591" y="31076"/>
                </a:lnTo>
                <a:lnTo>
                  <a:pt x="52222" y="31737"/>
                </a:lnTo>
                <a:lnTo>
                  <a:pt x="52222" y="24523"/>
                </a:lnTo>
                <a:lnTo>
                  <a:pt x="37719" y="6464"/>
                </a:lnTo>
                <a:lnTo>
                  <a:pt x="32753" y="168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0" name="object 1210"/>
          <p:cNvSpPr/>
          <p:nvPr/>
        </p:nvSpPr>
        <p:spPr>
          <a:xfrm>
            <a:off x="1647903" y="8279973"/>
            <a:ext cx="202082" cy="53911"/>
          </a:xfrm>
          <a:custGeom>
            <a:avLst/>
            <a:gdLst/>
            <a:ahLst/>
            <a:cxnLst/>
            <a:rect l="l" t="t" r="r" b="b"/>
            <a:pathLst>
              <a:path w="202082" h="53911">
                <a:moveTo>
                  <a:pt x="42303" y="5054"/>
                </a:moveTo>
                <a:lnTo>
                  <a:pt x="28828" y="0"/>
                </a:lnTo>
                <a:lnTo>
                  <a:pt x="22364" y="3555"/>
                </a:lnTo>
                <a:lnTo>
                  <a:pt x="14223" y="3187"/>
                </a:lnTo>
                <a:lnTo>
                  <a:pt x="0" y="18440"/>
                </a:lnTo>
                <a:lnTo>
                  <a:pt x="0" y="32765"/>
                </a:lnTo>
                <a:lnTo>
                  <a:pt x="1866" y="37439"/>
                </a:lnTo>
                <a:lnTo>
                  <a:pt x="8229" y="42405"/>
                </a:lnTo>
                <a:lnTo>
                  <a:pt x="13195" y="48856"/>
                </a:lnTo>
                <a:lnTo>
                  <a:pt x="21145" y="53911"/>
                </a:lnTo>
                <a:lnTo>
                  <a:pt x="29006" y="53911"/>
                </a:lnTo>
                <a:lnTo>
                  <a:pt x="44170" y="48018"/>
                </a:lnTo>
                <a:lnTo>
                  <a:pt x="192341" y="46799"/>
                </a:lnTo>
                <a:lnTo>
                  <a:pt x="193649" y="28270"/>
                </a:lnTo>
                <a:lnTo>
                  <a:pt x="198056" y="13106"/>
                </a:lnTo>
                <a:lnTo>
                  <a:pt x="202082" y="6083"/>
                </a:lnTo>
                <a:lnTo>
                  <a:pt x="42303" y="505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1" name="object 1211"/>
          <p:cNvSpPr/>
          <p:nvPr/>
        </p:nvSpPr>
        <p:spPr>
          <a:xfrm>
            <a:off x="2428054" y="8291490"/>
            <a:ext cx="162026" cy="36868"/>
          </a:xfrm>
          <a:custGeom>
            <a:avLst/>
            <a:gdLst/>
            <a:ahLst/>
            <a:cxnLst/>
            <a:rect l="l" t="t" r="r" b="b"/>
            <a:pathLst>
              <a:path w="162026" h="36868">
                <a:moveTo>
                  <a:pt x="156502" y="6921"/>
                </a:moveTo>
                <a:lnTo>
                  <a:pt x="153695" y="0"/>
                </a:lnTo>
                <a:lnTo>
                  <a:pt x="0" y="1117"/>
                </a:lnTo>
                <a:lnTo>
                  <a:pt x="5715" y="17868"/>
                </a:lnTo>
                <a:lnTo>
                  <a:pt x="6464" y="36868"/>
                </a:lnTo>
                <a:lnTo>
                  <a:pt x="155282" y="36309"/>
                </a:lnTo>
                <a:lnTo>
                  <a:pt x="161925" y="16840"/>
                </a:lnTo>
                <a:lnTo>
                  <a:pt x="162026" y="9537"/>
                </a:lnTo>
                <a:lnTo>
                  <a:pt x="156502" y="692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2" name="object 1212"/>
          <p:cNvSpPr/>
          <p:nvPr/>
        </p:nvSpPr>
        <p:spPr>
          <a:xfrm>
            <a:off x="2591202" y="8362814"/>
            <a:ext cx="7200" cy="5245"/>
          </a:xfrm>
          <a:custGeom>
            <a:avLst/>
            <a:gdLst/>
            <a:ahLst/>
            <a:cxnLst/>
            <a:rect l="l" t="t" r="r" b="b"/>
            <a:pathLst>
              <a:path w="7200" h="5245">
                <a:moveTo>
                  <a:pt x="1498" y="177"/>
                </a:moveTo>
                <a:lnTo>
                  <a:pt x="0" y="2336"/>
                </a:lnTo>
                <a:lnTo>
                  <a:pt x="177" y="5245"/>
                </a:lnTo>
                <a:lnTo>
                  <a:pt x="6464" y="5156"/>
                </a:lnTo>
                <a:lnTo>
                  <a:pt x="7200" y="1778"/>
                </a:lnTo>
                <a:lnTo>
                  <a:pt x="5333" y="0"/>
                </a:lnTo>
                <a:lnTo>
                  <a:pt x="1498" y="17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3" name="object 1213"/>
          <p:cNvSpPr/>
          <p:nvPr/>
        </p:nvSpPr>
        <p:spPr>
          <a:xfrm>
            <a:off x="2367118" y="8362899"/>
            <a:ext cx="1778" cy="3937"/>
          </a:xfrm>
          <a:custGeom>
            <a:avLst/>
            <a:gdLst/>
            <a:ahLst/>
            <a:cxnLst/>
            <a:rect l="l" t="t" r="r" b="b"/>
            <a:pathLst>
              <a:path w="1777" h="3936">
                <a:moveTo>
                  <a:pt x="0" y="3556"/>
                </a:moveTo>
                <a:lnTo>
                  <a:pt x="1778" y="3937"/>
                </a:lnTo>
                <a:lnTo>
                  <a:pt x="1778" y="1790"/>
                </a:lnTo>
                <a:lnTo>
                  <a:pt x="0" y="0"/>
                </a:lnTo>
                <a:lnTo>
                  <a:pt x="0" y="355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4" name="object 1214"/>
          <p:cNvSpPr/>
          <p:nvPr/>
        </p:nvSpPr>
        <p:spPr>
          <a:xfrm>
            <a:off x="1929258" y="8369261"/>
            <a:ext cx="7391" cy="4686"/>
          </a:xfrm>
          <a:custGeom>
            <a:avLst/>
            <a:gdLst/>
            <a:ahLst/>
            <a:cxnLst/>
            <a:rect l="l" t="t" r="r" b="b"/>
            <a:pathLst>
              <a:path w="7391" h="4686">
                <a:moveTo>
                  <a:pt x="0" y="850"/>
                </a:moveTo>
                <a:lnTo>
                  <a:pt x="0" y="3556"/>
                </a:lnTo>
                <a:lnTo>
                  <a:pt x="7391" y="4686"/>
                </a:lnTo>
                <a:lnTo>
                  <a:pt x="7023" y="1879"/>
                </a:lnTo>
                <a:lnTo>
                  <a:pt x="5156" y="0"/>
                </a:lnTo>
                <a:lnTo>
                  <a:pt x="0" y="85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5" name="object 1215"/>
          <p:cNvSpPr/>
          <p:nvPr/>
        </p:nvSpPr>
        <p:spPr>
          <a:xfrm>
            <a:off x="1884052" y="8393879"/>
            <a:ext cx="27609" cy="41376"/>
          </a:xfrm>
          <a:custGeom>
            <a:avLst/>
            <a:gdLst/>
            <a:ahLst/>
            <a:cxnLst/>
            <a:rect l="l" t="t" r="r" b="b"/>
            <a:pathLst>
              <a:path w="27609" h="41376">
                <a:moveTo>
                  <a:pt x="11137" y="3467"/>
                </a:moveTo>
                <a:lnTo>
                  <a:pt x="1498" y="0"/>
                </a:lnTo>
                <a:lnTo>
                  <a:pt x="88" y="2628"/>
                </a:lnTo>
                <a:lnTo>
                  <a:pt x="0" y="38760"/>
                </a:lnTo>
                <a:lnTo>
                  <a:pt x="1117" y="41376"/>
                </a:lnTo>
                <a:lnTo>
                  <a:pt x="13944" y="37439"/>
                </a:lnTo>
                <a:lnTo>
                  <a:pt x="27609" y="36512"/>
                </a:lnTo>
                <a:lnTo>
                  <a:pt x="27520" y="6654"/>
                </a:lnTo>
                <a:lnTo>
                  <a:pt x="24333" y="4876"/>
                </a:lnTo>
                <a:lnTo>
                  <a:pt x="11137" y="34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6" name="object 1216"/>
          <p:cNvSpPr/>
          <p:nvPr/>
        </p:nvSpPr>
        <p:spPr>
          <a:xfrm>
            <a:off x="2316488" y="8455752"/>
            <a:ext cx="39306" cy="52235"/>
          </a:xfrm>
          <a:custGeom>
            <a:avLst/>
            <a:gdLst/>
            <a:ahLst/>
            <a:cxnLst/>
            <a:rect l="l" t="t" r="r" b="b"/>
            <a:pathLst>
              <a:path w="39306" h="52235">
                <a:moveTo>
                  <a:pt x="27889" y="4775"/>
                </a:moveTo>
                <a:lnTo>
                  <a:pt x="23113" y="0"/>
                </a:lnTo>
                <a:lnTo>
                  <a:pt x="1308" y="11518"/>
                </a:lnTo>
                <a:lnTo>
                  <a:pt x="0" y="16852"/>
                </a:lnTo>
                <a:lnTo>
                  <a:pt x="0" y="22834"/>
                </a:lnTo>
                <a:lnTo>
                  <a:pt x="1866" y="26022"/>
                </a:lnTo>
                <a:lnTo>
                  <a:pt x="3276" y="34353"/>
                </a:lnTo>
                <a:lnTo>
                  <a:pt x="5143" y="37350"/>
                </a:lnTo>
                <a:lnTo>
                  <a:pt x="6642" y="47180"/>
                </a:lnTo>
                <a:lnTo>
                  <a:pt x="8331" y="48768"/>
                </a:lnTo>
                <a:lnTo>
                  <a:pt x="14693" y="52235"/>
                </a:lnTo>
                <a:lnTo>
                  <a:pt x="37058" y="52235"/>
                </a:lnTo>
                <a:lnTo>
                  <a:pt x="37617" y="31635"/>
                </a:lnTo>
                <a:lnTo>
                  <a:pt x="39306" y="29857"/>
                </a:lnTo>
                <a:lnTo>
                  <a:pt x="34353" y="13004"/>
                </a:lnTo>
                <a:lnTo>
                  <a:pt x="27889" y="477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7" name="object 1217"/>
          <p:cNvSpPr/>
          <p:nvPr/>
        </p:nvSpPr>
        <p:spPr>
          <a:xfrm>
            <a:off x="1872444" y="8458940"/>
            <a:ext cx="52235" cy="49415"/>
          </a:xfrm>
          <a:custGeom>
            <a:avLst/>
            <a:gdLst/>
            <a:ahLst/>
            <a:cxnLst/>
            <a:rect l="l" t="t" r="r" b="b"/>
            <a:pathLst>
              <a:path w="52235" h="49415">
                <a:moveTo>
                  <a:pt x="34353" y="1587"/>
                </a:moveTo>
                <a:lnTo>
                  <a:pt x="26111" y="88"/>
                </a:lnTo>
                <a:lnTo>
                  <a:pt x="12446" y="0"/>
                </a:lnTo>
                <a:lnTo>
                  <a:pt x="6553" y="3924"/>
                </a:lnTo>
                <a:lnTo>
                  <a:pt x="3365" y="16929"/>
                </a:lnTo>
                <a:lnTo>
                  <a:pt x="0" y="23304"/>
                </a:lnTo>
                <a:lnTo>
                  <a:pt x="0" y="40894"/>
                </a:lnTo>
                <a:lnTo>
                  <a:pt x="3467" y="47167"/>
                </a:lnTo>
                <a:lnTo>
                  <a:pt x="6464" y="49047"/>
                </a:lnTo>
                <a:lnTo>
                  <a:pt x="29298" y="49415"/>
                </a:lnTo>
                <a:lnTo>
                  <a:pt x="32664" y="44640"/>
                </a:lnTo>
                <a:lnTo>
                  <a:pt x="33693" y="29286"/>
                </a:lnTo>
                <a:lnTo>
                  <a:pt x="51574" y="31254"/>
                </a:lnTo>
                <a:lnTo>
                  <a:pt x="52235" y="24523"/>
                </a:lnTo>
                <a:lnTo>
                  <a:pt x="34353" y="158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8" name="object 1218"/>
          <p:cNvSpPr/>
          <p:nvPr/>
        </p:nvSpPr>
        <p:spPr>
          <a:xfrm>
            <a:off x="1647898" y="8460531"/>
            <a:ext cx="200774" cy="54000"/>
          </a:xfrm>
          <a:custGeom>
            <a:avLst/>
            <a:gdLst/>
            <a:ahLst/>
            <a:cxnLst/>
            <a:rect l="l" t="t" r="r" b="b"/>
            <a:pathLst>
              <a:path w="200774" h="54000">
                <a:moveTo>
                  <a:pt x="43992" y="5143"/>
                </a:moveTo>
                <a:lnTo>
                  <a:pt x="32664" y="0"/>
                </a:lnTo>
                <a:lnTo>
                  <a:pt x="27241" y="0"/>
                </a:lnTo>
                <a:lnTo>
                  <a:pt x="24053" y="1866"/>
                </a:lnTo>
                <a:lnTo>
                  <a:pt x="12547" y="3276"/>
                </a:lnTo>
                <a:lnTo>
                  <a:pt x="0" y="16840"/>
                </a:lnTo>
                <a:lnTo>
                  <a:pt x="101" y="32753"/>
                </a:lnTo>
                <a:lnTo>
                  <a:pt x="1689" y="36029"/>
                </a:lnTo>
                <a:lnTo>
                  <a:pt x="8432" y="42303"/>
                </a:lnTo>
                <a:lnTo>
                  <a:pt x="14604" y="49136"/>
                </a:lnTo>
                <a:lnTo>
                  <a:pt x="22936" y="54000"/>
                </a:lnTo>
                <a:lnTo>
                  <a:pt x="27241" y="54000"/>
                </a:lnTo>
                <a:lnTo>
                  <a:pt x="43522" y="47269"/>
                </a:lnTo>
                <a:lnTo>
                  <a:pt x="192354" y="46799"/>
                </a:lnTo>
                <a:lnTo>
                  <a:pt x="193662" y="26670"/>
                </a:lnTo>
                <a:lnTo>
                  <a:pt x="200774" y="6451"/>
                </a:lnTo>
                <a:lnTo>
                  <a:pt x="43992" y="514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9" name="object 1219"/>
          <p:cNvSpPr/>
          <p:nvPr/>
        </p:nvSpPr>
        <p:spPr>
          <a:xfrm>
            <a:off x="2429464" y="8471851"/>
            <a:ext cx="160426" cy="37071"/>
          </a:xfrm>
          <a:custGeom>
            <a:avLst/>
            <a:gdLst/>
            <a:ahLst/>
            <a:cxnLst/>
            <a:rect l="l" t="t" r="r" b="b"/>
            <a:pathLst>
              <a:path w="160426" h="37071">
                <a:moveTo>
                  <a:pt x="155092" y="5524"/>
                </a:moveTo>
                <a:lnTo>
                  <a:pt x="152565" y="0"/>
                </a:lnTo>
                <a:lnTo>
                  <a:pt x="3733" y="190"/>
                </a:lnTo>
                <a:lnTo>
                  <a:pt x="0" y="1689"/>
                </a:lnTo>
                <a:lnTo>
                  <a:pt x="4305" y="18161"/>
                </a:lnTo>
                <a:lnTo>
                  <a:pt x="5054" y="37071"/>
                </a:lnTo>
                <a:lnTo>
                  <a:pt x="153403" y="36042"/>
                </a:lnTo>
                <a:lnTo>
                  <a:pt x="160426" y="15443"/>
                </a:lnTo>
                <a:lnTo>
                  <a:pt x="160426" y="8331"/>
                </a:lnTo>
                <a:lnTo>
                  <a:pt x="155092" y="552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0" name="object 1220"/>
          <p:cNvSpPr/>
          <p:nvPr/>
        </p:nvSpPr>
        <p:spPr>
          <a:xfrm>
            <a:off x="2590911" y="8541863"/>
            <a:ext cx="7112" cy="7023"/>
          </a:xfrm>
          <a:custGeom>
            <a:avLst/>
            <a:gdLst/>
            <a:ahLst/>
            <a:cxnLst/>
            <a:rect l="l" t="t" r="r" b="b"/>
            <a:pathLst>
              <a:path w="7112" h="7023">
                <a:moveTo>
                  <a:pt x="292" y="2247"/>
                </a:moveTo>
                <a:lnTo>
                  <a:pt x="0" y="5422"/>
                </a:lnTo>
                <a:lnTo>
                  <a:pt x="5727" y="7023"/>
                </a:lnTo>
                <a:lnTo>
                  <a:pt x="7111" y="3187"/>
                </a:lnTo>
                <a:lnTo>
                  <a:pt x="5435" y="101"/>
                </a:lnTo>
                <a:lnTo>
                  <a:pt x="1879" y="0"/>
                </a:lnTo>
                <a:lnTo>
                  <a:pt x="292" y="224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1" name="object 1221"/>
          <p:cNvSpPr/>
          <p:nvPr/>
        </p:nvSpPr>
        <p:spPr>
          <a:xfrm>
            <a:off x="2366650" y="8543643"/>
            <a:ext cx="2070" cy="2057"/>
          </a:xfrm>
          <a:custGeom>
            <a:avLst/>
            <a:gdLst/>
            <a:ahLst/>
            <a:cxnLst/>
            <a:rect l="l" t="t" r="r" b="b"/>
            <a:pathLst>
              <a:path w="2070" h="2057">
                <a:moveTo>
                  <a:pt x="0" y="2057"/>
                </a:moveTo>
                <a:lnTo>
                  <a:pt x="2070" y="1498"/>
                </a:lnTo>
                <a:lnTo>
                  <a:pt x="469" y="0"/>
                </a:lnTo>
                <a:lnTo>
                  <a:pt x="0" y="205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2" name="object 1222"/>
          <p:cNvSpPr/>
          <p:nvPr/>
        </p:nvSpPr>
        <p:spPr>
          <a:xfrm>
            <a:off x="1930286" y="8548422"/>
            <a:ext cx="6654" cy="6553"/>
          </a:xfrm>
          <a:custGeom>
            <a:avLst/>
            <a:gdLst/>
            <a:ahLst/>
            <a:cxnLst/>
            <a:rect l="l" t="t" r="r" b="b"/>
            <a:pathLst>
              <a:path w="6654" h="6553">
                <a:moveTo>
                  <a:pt x="0" y="1587"/>
                </a:moveTo>
                <a:lnTo>
                  <a:pt x="1320" y="6553"/>
                </a:lnTo>
                <a:lnTo>
                  <a:pt x="6654" y="4495"/>
                </a:lnTo>
                <a:lnTo>
                  <a:pt x="2527" y="0"/>
                </a:lnTo>
                <a:lnTo>
                  <a:pt x="0" y="158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3" name="object 1223"/>
          <p:cNvSpPr/>
          <p:nvPr/>
        </p:nvSpPr>
        <p:spPr>
          <a:xfrm>
            <a:off x="1883963" y="8574533"/>
            <a:ext cx="27698" cy="39776"/>
          </a:xfrm>
          <a:custGeom>
            <a:avLst/>
            <a:gdLst/>
            <a:ahLst/>
            <a:cxnLst/>
            <a:rect l="l" t="t" r="r" b="b"/>
            <a:pathLst>
              <a:path w="27698" h="39776">
                <a:moveTo>
                  <a:pt x="7950" y="1777"/>
                </a:moveTo>
                <a:lnTo>
                  <a:pt x="1117" y="0"/>
                </a:lnTo>
                <a:lnTo>
                  <a:pt x="0" y="4394"/>
                </a:lnTo>
                <a:lnTo>
                  <a:pt x="88" y="36969"/>
                </a:lnTo>
                <a:lnTo>
                  <a:pt x="279" y="38557"/>
                </a:lnTo>
                <a:lnTo>
                  <a:pt x="4762" y="39776"/>
                </a:lnTo>
                <a:lnTo>
                  <a:pt x="10756" y="37439"/>
                </a:lnTo>
                <a:lnTo>
                  <a:pt x="27609" y="34721"/>
                </a:lnTo>
                <a:lnTo>
                  <a:pt x="27698" y="4864"/>
                </a:lnTo>
                <a:lnTo>
                  <a:pt x="7950" y="177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4" name="object 1224"/>
          <p:cNvSpPr/>
          <p:nvPr/>
        </p:nvSpPr>
        <p:spPr>
          <a:xfrm>
            <a:off x="2316485" y="8636207"/>
            <a:ext cx="39306" cy="52425"/>
          </a:xfrm>
          <a:custGeom>
            <a:avLst/>
            <a:gdLst/>
            <a:ahLst/>
            <a:cxnLst/>
            <a:rect l="l" t="t" r="r" b="b"/>
            <a:pathLst>
              <a:path w="39306" h="52425">
                <a:moveTo>
                  <a:pt x="35941" y="14795"/>
                </a:moveTo>
                <a:lnTo>
                  <a:pt x="24523" y="0"/>
                </a:lnTo>
                <a:lnTo>
                  <a:pt x="20777" y="0"/>
                </a:lnTo>
                <a:lnTo>
                  <a:pt x="2717" y="9829"/>
                </a:lnTo>
                <a:lnTo>
                  <a:pt x="0" y="15265"/>
                </a:lnTo>
                <a:lnTo>
                  <a:pt x="0" y="21348"/>
                </a:lnTo>
                <a:lnTo>
                  <a:pt x="1866" y="24434"/>
                </a:lnTo>
                <a:lnTo>
                  <a:pt x="3276" y="34455"/>
                </a:lnTo>
                <a:lnTo>
                  <a:pt x="5143" y="37452"/>
                </a:lnTo>
                <a:lnTo>
                  <a:pt x="6642" y="47370"/>
                </a:lnTo>
                <a:lnTo>
                  <a:pt x="11607" y="50457"/>
                </a:lnTo>
                <a:lnTo>
                  <a:pt x="17970" y="52235"/>
                </a:lnTo>
                <a:lnTo>
                  <a:pt x="35572" y="52425"/>
                </a:lnTo>
                <a:lnTo>
                  <a:pt x="37528" y="51117"/>
                </a:lnTo>
                <a:lnTo>
                  <a:pt x="37528" y="31826"/>
                </a:lnTo>
                <a:lnTo>
                  <a:pt x="39306" y="29959"/>
                </a:lnTo>
                <a:lnTo>
                  <a:pt x="35941" y="1479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5" name="object 1225"/>
          <p:cNvSpPr/>
          <p:nvPr/>
        </p:nvSpPr>
        <p:spPr>
          <a:xfrm>
            <a:off x="1872444" y="8637805"/>
            <a:ext cx="52235" cy="50736"/>
          </a:xfrm>
          <a:custGeom>
            <a:avLst/>
            <a:gdLst/>
            <a:ahLst/>
            <a:cxnLst/>
            <a:rect l="l" t="t" r="r" b="b"/>
            <a:pathLst>
              <a:path w="52235" h="50736">
                <a:moveTo>
                  <a:pt x="31076" y="1777"/>
                </a:moveTo>
                <a:lnTo>
                  <a:pt x="14224" y="0"/>
                </a:lnTo>
                <a:lnTo>
                  <a:pt x="6553" y="4025"/>
                </a:lnTo>
                <a:lnTo>
                  <a:pt x="3365" y="17030"/>
                </a:lnTo>
                <a:lnTo>
                  <a:pt x="0" y="23393"/>
                </a:lnTo>
                <a:lnTo>
                  <a:pt x="0" y="40995"/>
                </a:lnTo>
                <a:lnTo>
                  <a:pt x="1778" y="45669"/>
                </a:lnTo>
                <a:lnTo>
                  <a:pt x="8051" y="50736"/>
                </a:lnTo>
                <a:lnTo>
                  <a:pt x="28740" y="50545"/>
                </a:lnTo>
                <a:lnTo>
                  <a:pt x="32664" y="46329"/>
                </a:lnTo>
                <a:lnTo>
                  <a:pt x="33604" y="31076"/>
                </a:lnTo>
                <a:lnTo>
                  <a:pt x="52235" y="31635"/>
                </a:lnTo>
                <a:lnTo>
                  <a:pt x="52235" y="26200"/>
                </a:lnTo>
                <a:lnTo>
                  <a:pt x="36042" y="4864"/>
                </a:lnTo>
                <a:lnTo>
                  <a:pt x="31076" y="177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6" name="object 1226"/>
          <p:cNvSpPr/>
          <p:nvPr/>
        </p:nvSpPr>
        <p:spPr>
          <a:xfrm>
            <a:off x="1647903" y="8639495"/>
            <a:ext cx="201980" cy="53911"/>
          </a:xfrm>
          <a:custGeom>
            <a:avLst/>
            <a:gdLst/>
            <a:ahLst/>
            <a:cxnLst/>
            <a:rect l="l" t="t" r="r" b="b"/>
            <a:pathLst>
              <a:path w="201980" h="53911">
                <a:moveTo>
                  <a:pt x="42303" y="5143"/>
                </a:moveTo>
                <a:lnTo>
                  <a:pt x="28828" y="0"/>
                </a:lnTo>
                <a:lnTo>
                  <a:pt x="22364" y="3555"/>
                </a:lnTo>
                <a:lnTo>
                  <a:pt x="14223" y="3174"/>
                </a:lnTo>
                <a:lnTo>
                  <a:pt x="0" y="18427"/>
                </a:lnTo>
                <a:lnTo>
                  <a:pt x="0" y="32753"/>
                </a:lnTo>
                <a:lnTo>
                  <a:pt x="1866" y="37439"/>
                </a:lnTo>
                <a:lnTo>
                  <a:pt x="8229" y="42392"/>
                </a:lnTo>
                <a:lnTo>
                  <a:pt x="13195" y="48856"/>
                </a:lnTo>
                <a:lnTo>
                  <a:pt x="21145" y="53911"/>
                </a:lnTo>
                <a:lnTo>
                  <a:pt x="29006" y="53911"/>
                </a:lnTo>
                <a:lnTo>
                  <a:pt x="44170" y="47917"/>
                </a:lnTo>
                <a:lnTo>
                  <a:pt x="192341" y="46799"/>
                </a:lnTo>
                <a:lnTo>
                  <a:pt x="193649" y="28257"/>
                </a:lnTo>
                <a:lnTo>
                  <a:pt x="198615" y="13665"/>
                </a:lnTo>
                <a:lnTo>
                  <a:pt x="201980" y="6083"/>
                </a:lnTo>
                <a:lnTo>
                  <a:pt x="42303" y="514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7" name="object 1227"/>
          <p:cNvSpPr/>
          <p:nvPr/>
        </p:nvSpPr>
        <p:spPr>
          <a:xfrm>
            <a:off x="2428054" y="8651007"/>
            <a:ext cx="162026" cy="36868"/>
          </a:xfrm>
          <a:custGeom>
            <a:avLst/>
            <a:gdLst/>
            <a:ahLst/>
            <a:cxnLst/>
            <a:rect l="l" t="t" r="r" b="b"/>
            <a:pathLst>
              <a:path w="162026" h="36868">
                <a:moveTo>
                  <a:pt x="156502" y="6921"/>
                </a:moveTo>
                <a:lnTo>
                  <a:pt x="153695" y="0"/>
                </a:lnTo>
                <a:lnTo>
                  <a:pt x="0" y="1117"/>
                </a:lnTo>
                <a:lnTo>
                  <a:pt x="5715" y="17868"/>
                </a:lnTo>
                <a:lnTo>
                  <a:pt x="6464" y="36868"/>
                </a:lnTo>
                <a:lnTo>
                  <a:pt x="155282" y="36309"/>
                </a:lnTo>
                <a:lnTo>
                  <a:pt x="161925" y="16840"/>
                </a:lnTo>
                <a:lnTo>
                  <a:pt x="162026" y="9537"/>
                </a:lnTo>
                <a:lnTo>
                  <a:pt x="156502" y="692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8" name="object 1228"/>
          <p:cNvSpPr/>
          <p:nvPr/>
        </p:nvSpPr>
        <p:spPr>
          <a:xfrm>
            <a:off x="2591202" y="8722333"/>
            <a:ext cx="7200" cy="5143"/>
          </a:xfrm>
          <a:custGeom>
            <a:avLst/>
            <a:gdLst/>
            <a:ahLst/>
            <a:cxnLst/>
            <a:rect l="l" t="t" r="r" b="b"/>
            <a:pathLst>
              <a:path w="7200" h="5143">
                <a:moveTo>
                  <a:pt x="1498" y="177"/>
                </a:moveTo>
                <a:lnTo>
                  <a:pt x="0" y="2336"/>
                </a:lnTo>
                <a:lnTo>
                  <a:pt x="177" y="5143"/>
                </a:lnTo>
                <a:lnTo>
                  <a:pt x="6464" y="5143"/>
                </a:lnTo>
                <a:lnTo>
                  <a:pt x="7200" y="1765"/>
                </a:lnTo>
                <a:lnTo>
                  <a:pt x="5333" y="0"/>
                </a:lnTo>
                <a:lnTo>
                  <a:pt x="1498" y="17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9" name="object 1229"/>
          <p:cNvSpPr/>
          <p:nvPr/>
        </p:nvSpPr>
        <p:spPr>
          <a:xfrm>
            <a:off x="2366735" y="8724003"/>
            <a:ext cx="2171" cy="2159"/>
          </a:xfrm>
          <a:custGeom>
            <a:avLst/>
            <a:gdLst/>
            <a:ahLst/>
            <a:cxnLst/>
            <a:rect l="l" t="t" r="r" b="b"/>
            <a:pathLst>
              <a:path w="2171" h="2158">
                <a:moveTo>
                  <a:pt x="292" y="1879"/>
                </a:moveTo>
                <a:lnTo>
                  <a:pt x="2171" y="2158"/>
                </a:lnTo>
                <a:lnTo>
                  <a:pt x="1790" y="292"/>
                </a:lnTo>
                <a:lnTo>
                  <a:pt x="0" y="0"/>
                </a:lnTo>
                <a:lnTo>
                  <a:pt x="292" y="187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0" name="object 1230"/>
          <p:cNvSpPr/>
          <p:nvPr/>
        </p:nvSpPr>
        <p:spPr>
          <a:xfrm>
            <a:off x="1929260" y="8728881"/>
            <a:ext cx="7391" cy="4597"/>
          </a:xfrm>
          <a:custGeom>
            <a:avLst/>
            <a:gdLst/>
            <a:ahLst/>
            <a:cxnLst/>
            <a:rect l="l" t="t" r="r" b="b"/>
            <a:pathLst>
              <a:path w="7391" h="4597">
                <a:moveTo>
                  <a:pt x="88" y="647"/>
                </a:moveTo>
                <a:lnTo>
                  <a:pt x="0" y="3454"/>
                </a:lnTo>
                <a:lnTo>
                  <a:pt x="7391" y="4597"/>
                </a:lnTo>
                <a:lnTo>
                  <a:pt x="6832" y="2057"/>
                </a:lnTo>
                <a:lnTo>
                  <a:pt x="3467" y="0"/>
                </a:lnTo>
                <a:lnTo>
                  <a:pt x="88" y="64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1" name="object 1231"/>
          <p:cNvSpPr/>
          <p:nvPr/>
        </p:nvSpPr>
        <p:spPr>
          <a:xfrm>
            <a:off x="1884052" y="8753400"/>
            <a:ext cx="27609" cy="41376"/>
          </a:xfrm>
          <a:custGeom>
            <a:avLst/>
            <a:gdLst/>
            <a:ahLst/>
            <a:cxnLst/>
            <a:rect l="l" t="t" r="r" b="b"/>
            <a:pathLst>
              <a:path w="27609" h="41376">
                <a:moveTo>
                  <a:pt x="11137" y="3467"/>
                </a:moveTo>
                <a:lnTo>
                  <a:pt x="1498" y="0"/>
                </a:lnTo>
                <a:lnTo>
                  <a:pt x="0" y="4406"/>
                </a:lnTo>
                <a:lnTo>
                  <a:pt x="0" y="38760"/>
                </a:lnTo>
                <a:lnTo>
                  <a:pt x="1117" y="41376"/>
                </a:lnTo>
                <a:lnTo>
                  <a:pt x="13944" y="37439"/>
                </a:lnTo>
                <a:lnTo>
                  <a:pt x="27609" y="36512"/>
                </a:lnTo>
                <a:lnTo>
                  <a:pt x="27520" y="6642"/>
                </a:lnTo>
                <a:lnTo>
                  <a:pt x="24333" y="4876"/>
                </a:lnTo>
                <a:lnTo>
                  <a:pt x="11137" y="34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2" name="object 1232"/>
          <p:cNvSpPr/>
          <p:nvPr/>
        </p:nvSpPr>
        <p:spPr>
          <a:xfrm>
            <a:off x="2316491" y="8816773"/>
            <a:ext cx="39306" cy="50723"/>
          </a:xfrm>
          <a:custGeom>
            <a:avLst/>
            <a:gdLst/>
            <a:ahLst/>
            <a:cxnLst/>
            <a:rect l="l" t="t" r="r" b="b"/>
            <a:pathLst>
              <a:path w="39306" h="50723">
                <a:moveTo>
                  <a:pt x="26390" y="1587"/>
                </a:moveTo>
                <a:lnTo>
                  <a:pt x="24612" y="0"/>
                </a:lnTo>
                <a:lnTo>
                  <a:pt x="19088" y="88"/>
                </a:lnTo>
                <a:lnTo>
                  <a:pt x="1308" y="10007"/>
                </a:lnTo>
                <a:lnTo>
                  <a:pt x="0" y="15341"/>
                </a:lnTo>
                <a:lnTo>
                  <a:pt x="0" y="21335"/>
                </a:lnTo>
                <a:lnTo>
                  <a:pt x="1866" y="24523"/>
                </a:lnTo>
                <a:lnTo>
                  <a:pt x="3263" y="32753"/>
                </a:lnTo>
                <a:lnTo>
                  <a:pt x="5143" y="35839"/>
                </a:lnTo>
                <a:lnTo>
                  <a:pt x="6642" y="45681"/>
                </a:lnTo>
                <a:lnTo>
                  <a:pt x="8318" y="47269"/>
                </a:lnTo>
                <a:lnTo>
                  <a:pt x="14693" y="50723"/>
                </a:lnTo>
                <a:lnTo>
                  <a:pt x="37058" y="50634"/>
                </a:lnTo>
                <a:lnTo>
                  <a:pt x="37617" y="30137"/>
                </a:lnTo>
                <a:lnTo>
                  <a:pt x="39306" y="28359"/>
                </a:lnTo>
                <a:lnTo>
                  <a:pt x="34340" y="11506"/>
                </a:lnTo>
                <a:lnTo>
                  <a:pt x="26390" y="158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3" name="object 1233"/>
          <p:cNvSpPr/>
          <p:nvPr/>
        </p:nvSpPr>
        <p:spPr>
          <a:xfrm>
            <a:off x="1872444" y="8818459"/>
            <a:ext cx="52235" cy="49326"/>
          </a:xfrm>
          <a:custGeom>
            <a:avLst/>
            <a:gdLst/>
            <a:ahLst/>
            <a:cxnLst/>
            <a:rect l="l" t="t" r="r" b="b"/>
            <a:pathLst>
              <a:path w="52235" h="49326">
                <a:moveTo>
                  <a:pt x="34353" y="1587"/>
                </a:moveTo>
                <a:lnTo>
                  <a:pt x="26111" y="88"/>
                </a:lnTo>
                <a:lnTo>
                  <a:pt x="12446" y="0"/>
                </a:lnTo>
                <a:lnTo>
                  <a:pt x="6553" y="3924"/>
                </a:lnTo>
                <a:lnTo>
                  <a:pt x="3365" y="16929"/>
                </a:lnTo>
                <a:lnTo>
                  <a:pt x="0" y="23304"/>
                </a:lnTo>
                <a:lnTo>
                  <a:pt x="0" y="40894"/>
                </a:lnTo>
                <a:lnTo>
                  <a:pt x="4965" y="48945"/>
                </a:lnTo>
                <a:lnTo>
                  <a:pt x="29197" y="49326"/>
                </a:lnTo>
                <a:lnTo>
                  <a:pt x="32486" y="46050"/>
                </a:lnTo>
                <a:lnTo>
                  <a:pt x="33693" y="29197"/>
                </a:lnTo>
                <a:lnTo>
                  <a:pt x="51574" y="31165"/>
                </a:lnTo>
                <a:lnTo>
                  <a:pt x="52235" y="24511"/>
                </a:lnTo>
                <a:lnTo>
                  <a:pt x="34353" y="158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4" name="object 1234"/>
          <p:cNvSpPr/>
          <p:nvPr/>
        </p:nvSpPr>
        <p:spPr>
          <a:xfrm>
            <a:off x="1648000" y="8820049"/>
            <a:ext cx="200672" cy="54000"/>
          </a:xfrm>
          <a:custGeom>
            <a:avLst/>
            <a:gdLst/>
            <a:ahLst/>
            <a:cxnLst/>
            <a:rect l="l" t="t" r="r" b="b"/>
            <a:pathLst>
              <a:path w="200672" h="54000">
                <a:moveTo>
                  <a:pt x="43891" y="5143"/>
                </a:moveTo>
                <a:lnTo>
                  <a:pt x="32562" y="0"/>
                </a:lnTo>
                <a:lnTo>
                  <a:pt x="27139" y="0"/>
                </a:lnTo>
                <a:lnTo>
                  <a:pt x="23952" y="1866"/>
                </a:lnTo>
                <a:lnTo>
                  <a:pt x="12445" y="3276"/>
                </a:lnTo>
                <a:lnTo>
                  <a:pt x="88" y="17030"/>
                </a:lnTo>
                <a:lnTo>
                  <a:pt x="0" y="32753"/>
                </a:lnTo>
                <a:lnTo>
                  <a:pt x="1587" y="36029"/>
                </a:lnTo>
                <a:lnTo>
                  <a:pt x="11315" y="44170"/>
                </a:lnTo>
                <a:lnTo>
                  <a:pt x="13093" y="48856"/>
                </a:lnTo>
                <a:lnTo>
                  <a:pt x="22834" y="54000"/>
                </a:lnTo>
                <a:lnTo>
                  <a:pt x="27139" y="54000"/>
                </a:lnTo>
                <a:lnTo>
                  <a:pt x="45008" y="47269"/>
                </a:lnTo>
                <a:lnTo>
                  <a:pt x="192252" y="46799"/>
                </a:lnTo>
                <a:lnTo>
                  <a:pt x="193560" y="26670"/>
                </a:lnTo>
                <a:lnTo>
                  <a:pt x="200672" y="6451"/>
                </a:lnTo>
                <a:lnTo>
                  <a:pt x="43891" y="514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5" name="object 1235"/>
          <p:cNvSpPr/>
          <p:nvPr/>
        </p:nvSpPr>
        <p:spPr>
          <a:xfrm>
            <a:off x="2429360" y="8831553"/>
            <a:ext cx="160527" cy="36233"/>
          </a:xfrm>
          <a:custGeom>
            <a:avLst/>
            <a:gdLst/>
            <a:ahLst/>
            <a:cxnLst/>
            <a:rect l="l" t="t" r="r" b="b"/>
            <a:pathLst>
              <a:path w="160527" h="36233">
                <a:moveTo>
                  <a:pt x="155663" y="6464"/>
                </a:moveTo>
                <a:lnTo>
                  <a:pt x="152387" y="0"/>
                </a:lnTo>
                <a:lnTo>
                  <a:pt x="7124" y="0"/>
                </a:lnTo>
                <a:lnTo>
                  <a:pt x="0" y="1498"/>
                </a:lnTo>
                <a:lnTo>
                  <a:pt x="4406" y="17970"/>
                </a:lnTo>
                <a:lnTo>
                  <a:pt x="5156" y="35293"/>
                </a:lnTo>
                <a:lnTo>
                  <a:pt x="154165" y="36233"/>
                </a:lnTo>
                <a:lnTo>
                  <a:pt x="160528" y="15265"/>
                </a:lnTo>
                <a:lnTo>
                  <a:pt x="160528" y="8153"/>
                </a:lnTo>
                <a:lnTo>
                  <a:pt x="155663" y="646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6" name="object 1236"/>
          <p:cNvSpPr/>
          <p:nvPr/>
        </p:nvSpPr>
        <p:spPr>
          <a:xfrm>
            <a:off x="2591014" y="8901191"/>
            <a:ext cx="7010" cy="7404"/>
          </a:xfrm>
          <a:custGeom>
            <a:avLst/>
            <a:gdLst/>
            <a:ahLst/>
            <a:cxnLst/>
            <a:rect l="l" t="t" r="r" b="b"/>
            <a:pathLst>
              <a:path w="7010" h="7404">
                <a:moveTo>
                  <a:pt x="1777" y="279"/>
                </a:moveTo>
                <a:lnTo>
                  <a:pt x="0" y="5143"/>
                </a:lnTo>
                <a:lnTo>
                  <a:pt x="1955" y="7111"/>
                </a:lnTo>
                <a:lnTo>
                  <a:pt x="5333" y="7404"/>
                </a:lnTo>
                <a:lnTo>
                  <a:pt x="7010" y="3378"/>
                </a:lnTo>
                <a:lnTo>
                  <a:pt x="3657" y="0"/>
                </a:lnTo>
                <a:lnTo>
                  <a:pt x="1777" y="27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7" name="object 1237"/>
          <p:cNvSpPr/>
          <p:nvPr/>
        </p:nvSpPr>
        <p:spPr>
          <a:xfrm>
            <a:off x="2366650" y="8903162"/>
            <a:ext cx="2070" cy="2057"/>
          </a:xfrm>
          <a:custGeom>
            <a:avLst/>
            <a:gdLst/>
            <a:ahLst/>
            <a:cxnLst/>
            <a:rect l="l" t="t" r="r" b="b"/>
            <a:pathLst>
              <a:path w="2070" h="2057">
                <a:moveTo>
                  <a:pt x="0" y="2057"/>
                </a:moveTo>
                <a:lnTo>
                  <a:pt x="2070" y="1498"/>
                </a:lnTo>
                <a:lnTo>
                  <a:pt x="469" y="0"/>
                </a:lnTo>
                <a:lnTo>
                  <a:pt x="0" y="205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8" name="object 1238"/>
          <p:cNvSpPr/>
          <p:nvPr/>
        </p:nvSpPr>
        <p:spPr>
          <a:xfrm>
            <a:off x="1930482" y="8907938"/>
            <a:ext cx="6553" cy="6731"/>
          </a:xfrm>
          <a:custGeom>
            <a:avLst/>
            <a:gdLst/>
            <a:ahLst/>
            <a:cxnLst/>
            <a:rect l="l" t="t" r="r" b="b"/>
            <a:pathLst>
              <a:path w="6553" h="6730">
                <a:moveTo>
                  <a:pt x="558" y="469"/>
                </a:moveTo>
                <a:lnTo>
                  <a:pt x="0" y="5422"/>
                </a:lnTo>
                <a:lnTo>
                  <a:pt x="2794" y="6730"/>
                </a:lnTo>
                <a:lnTo>
                  <a:pt x="6553" y="4495"/>
                </a:lnTo>
                <a:lnTo>
                  <a:pt x="2336" y="0"/>
                </a:lnTo>
                <a:lnTo>
                  <a:pt x="558" y="46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9" name="object 1239"/>
          <p:cNvSpPr/>
          <p:nvPr/>
        </p:nvSpPr>
        <p:spPr>
          <a:xfrm>
            <a:off x="1883962" y="8934048"/>
            <a:ext cx="27698" cy="39687"/>
          </a:xfrm>
          <a:custGeom>
            <a:avLst/>
            <a:gdLst/>
            <a:ahLst/>
            <a:cxnLst/>
            <a:rect l="l" t="t" r="r" b="b"/>
            <a:pathLst>
              <a:path w="27698" h="39687">
                <a:moveTo>
                  <a:pt x="14503" y="3276"/>
                </a:moveTo>
                <a:lnTo>
                  <a:pt x="1117" y="0"/>
                </a:lnTo>
                <a:lnTo>
                  <a:pt x="0" y="4394"/>
                </a:lnTo>
                <a:lnTo>
                  <a:pt x="177" y="38569"/>
                </a:lnTo>
                <a:lnTo>
                  <a:pt x="6451" y="39687"/>
                </a:lnTo>
                <a:lnTo>
                  <a:pt x="12357" y="37350"/>
                </a:lnTo>
                <a:lnTo>
                  <a:pt x="27508" y="34632"/>
                </a:lnTo>
                <a:lnTo>
                  <a:pt x="27698" y="4864"/>
                </a:lnTo>
                <a:lnTo>
                  <a:pt x="14503" y="327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0" name="object 1240"/>
          <p:cNvSpPr/>
          <p:nvPr/>
        </p:nvSpPr>
        <p:spPr>
          <a:xfrm>
            <a:off x="2316485" y="8995726"/>
            <a:ext cx="39306" cy="52425"/>
          </a:xfrm>
          <a:custGeom>
            <a:avLst/>
            <a:gdLst/>
            <a:ahLst/>
            <a:cxnLst/>
            <a:rect l="l" t="t" r="r" b="b"/>
            <a:pathLst>
              <a:path w="39306" h="52425">
                <a:moveTo>
                  <a:pt x="35941" y="14795"/>
                </a:moveTo>
                <a:lnTo>
                  <a:pt x="24523" y="0"/>
                </a:lnTo>
                <a:lnTo>
                  <a:pt x="22364" y="0"/>
                </a:lnTo>
                <a:lnTo>
                  <a:pt x="2717" y="9829"/>
                </a:lnTo>
                <a:lnTo>
                  <a:pt x="0" y="15265"/>
                </a:lnTo>
                <a:lnTo>
                  <a:pt x="0" y="21348"/>
                </a:lnTo>
                <a:lnTo>
                  <a:pt x="1866" y="24434"/>
                </a:lnTo>
                <a:lnTo>
                  <a:pt x="3276" y="34455"/>
                </a:lnTo>
                <a:lnTo>
                  <a:pt x="5143" y="37452"/>
                </a:lnTo>
                <a:lnTo>
                  <a:pt x="6642" y="47269"/>
                </a:lnTo>
                <a:lnTo>
                  <a:pt x="16281" y="52324"/>
                </a:lnTo>
                <a:lnTo>
                  <a:pt x="35572" y="52425"/>
                </a:lnTo>
                <a:lnTo>
                  <a:pt x="37528" y="51104"/>
                </a:lnTo>
                <a:lnTo>
                  <a:pt x="37528" y="31826"/>
                </a:lnTo>
                <a:lnTo>
                  <a:pt x="39306" y="29959"/>
                </a:lnTo>
                <a:lnTo>
                  <a:pt x="35941" y="1479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1" name="object 1241"/>
          <p:cNvSpPr/>
          <p:nvPr/>
        </p:nvSpPr>
        <p:spPr>
          <a:xfrm>
            <a:off x="1872444" y="8997320"/>
            <a:ext cx="52235" cy="50546"/>
          </a:xfrm>
          <a:custGeom>
            <a:avLst/>
            <a:gdLst/>
            <a:ahLst/>
            <a:cxnLst/>
            <a:rect l="l" t="t" r="r" b="b"/>
            <a:pathLst>
              <a:path w="52235" h="50546">
                <a:moveTo>
                  <a:pt x="31076" y="1689"/>
                </a:moveTo>
                <a:lnTo>
                  <a:pt x="14135" y="0"/>
                </a:lnTo>
                <a:lnTo>
                  <a:pt x="6553" y="3937"/>
                </a:lnTo>
                <a:lnTo>
                  <a:pt x="3365" y="17030"/>
                </a:lnTo>
                <a:lnTo>
                  <a:pt x="0" y="23406"/>
                </a:lnTo>
                <a:lnTo>
                  <a:pt x="0" y="40995"/>
                </a:lnTo>
                <a:lnTo>
                  <a:pt x="1778" y="45681"/>
                </a:lnTo>
                <a:lnTo>
                  <a:pt x="6654" y="50546"/>
                </a:lnTo>
                <a:lnTo>
                  <a:pt x="28740" y="50546"/>
                </a:lnTo>
                <a:lnTo>
                  <a:pt x="32664" y="46329"/>
                </a:lnTo>
                <a:lnTo>
                  <a:pt x="33604" y="30988"/>
                </a:lnTo>
                <a:lnTo>
                  <a:pt x="52235" y="31635"/>
                </a:lnTo>
                <a:lnTo>
                  <a:pt x="52235" y="26111"/>
                </a:lnTo>
                <a:lnTo>
                  <a:pt x="36042" y="4876"/>
                </a:lnTo>
                <a:lnTo>
                  <a:pt x="31076" y="168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2" name="object 1242"/>
          <p:cNvSpPr/>
          <p:nvPr/>
        </p:nvSpPr>
        <p:spPr>
          <a:xfrm>
            <a:off x="1647903" y="8999011"/>
            <a:ext cx="201980" cy="53911"/>
          </a:xfrm>
          <a:custGeom>
            <a:avLst/>
            <a:gdLst/>
            <a:ahLst/>
            <a:cxnLst/>
            <a:rect l="l" t="t" r="r" b="b"/>
            <a:pathLst>
              <a:path w="201980" h="53911">
                <a:moveTo>
                  <a:pt x="42303" y="5143"/>
                </a:moveTo>
                <a:lnTo>
                  <a:pt x="28828" y="0"/>
                </a:lnTo>
                <a:lnTo>
                  <a:pt x="22364" y="3556"/>
                </a:lnTo>
                <a:lnTo>
                  <a:pt x="14223" y="3175"/>
                </a:lnTo>
                <a:lnTo>
                  <a:pt x="0" y="18427"/>
                </a:lnTo>
                <a:lnTo>
                  <a:pt x="0" y="32753"/>
                </a:lnTo>
                <a:lnTo>
                  <a:pt x="1866" y="37439"/>
                </a:lnTo>
                <a:lnTo>
                  <a:pt x="8229" y="42392"/>
                </a:lnTo>
                <a:lnTo>
                  <a:pt x="13195" y="48856"/>
                </a:lnTo>
                <a:lnTo>
                  <a:pt x="21247" y="53911"/>
                </a:lnTo>
                <a:lnTo>
                  <a:pt x="27330" y="53911"/>
                </a:lnTo>
                <a:lnTo>
                  <a:pt x="43522" y="48856"/>
                </a:lnTo>
                <a:lnTo>
                  <a:pt x="192341" y="48387"/>
                </a:lnTo>
                <a:lnTo>
                  <a:pt x="193649" y="28270"/>
                </a:lnTo>
                <a:lnTo>
                  <a:pt x="198615" y="13665"/>
                </a:lnTo>
                <a:lnTo>
                  <a:pt x="201980" y="6083"/>
                </a:lnTo>
                <a:lnTo>
                  <a:pt x="42303" y="514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3" name="object 1243"/>
          <p:cNvSpPr/>
          <p:nvPr/>
        </p:nvSpPr>
        <p:spPr>
          <a:xfrm>
            <a:off x="2428054" y="9010525"/>
            <a:ext cx="162026" cy="36868"/>
          </a:xfrm>
          <a:custGeom>
            <a:avLst/>
            <a:gdLst/>
            <a:ahLst/>
            <a:cxnLst/>
            <a:rect l="l" t="t" r="r" b="b"/>
            <a:pathLst>
              <a:path w="162026" h="36868">
                <a:moveTo>
                  <a:pt x="156502" y="6921"/>
                </a:moveTo>
                <a:lnTo>
                  <a:pt x="153695" y="0"/>
                </a:lnTo>
                <a:lnTo>
                  <a:pt x="0" y="1117"/>
                </a:lnTo>
                <a:lnTo>
                  <a:pt x="5715" y="17868"/>
                </a:lnTo>
                <a:lnTo>
                  <a:pt x="6464" y="36868"/>
                </a:lnTo>
                <a:lnTo>
                  <a:pt x="155282" y="36309"/>
                </a:lnTo>
                <a:lnTo>
                  <a:pt x="161925" y="16840"/>
                </a:lnTo>
                <a:lnTo>
                  <a:pt x="162026" y="9537"/>
                </a:lnTo>
                <a:lnTo>
                  <a:pt x="156502" y="692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4" name="object 1244"/>
          <p:cNvSpPr/>
          <p:nvPr/>
        </p:nvSpPr>
        <p:spPr>
          <a:xfrm>
            <a:off x="2591202" y="9081750"/>
            <a:ext cx="7200" cy="5245"/>
          </a:xfrm>
          <a:custGeom>
            <a:avLst/>
            <a:gdLst/>
            <a:ahLst/>
            <a:cxnLst/>
            <a:rect l="l" t="t" r="r" b="b"/>
            <a:pathLst>
              <a:path w="7200" h="5245">
                <a:moveTo>
                  <a:pt x="1498" y="279"/>
                </a:moveTo>
                <a:lnTo>
                  <a:pt x="0" y="2425"/>
                </a:lnTo>
                <a:lnTo>
                  <a:pt x="177" y="5245"/>
                </a:lnTo>
                <a:lnTo>
                  <a:pt x="6464" y="5245"/>
                </a:lnTo>
                <a:lnTo>
                  <a:pt x="7200" y="1866"/>
                </a:lnTo>
                <a:lnTo>
                  <a:pt x="5333" y="0"/>
                </a:lnTo>
                <a:lnTo>
                  <a:pt x="1498" y="27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5" name="object 1245"/>
          <p:cNvSpPr/>
          <p:nvPr/>
        </p:nvSpPr>
        <p:spPr>
          <a:xfrm>
            <a:off x="2366735" y="9083522"/>
            <a:ext cx="2171" cy="2159"/>
          </a:xfrm>
          <a:custGeom>
            <a:avLst/>
            <a:gdLst/>
            <a:ahLst/>
            <a:cxnLst/>
            <a:rect l="l" t="t" r="r" b="b"/>
            <a:pathLst>
              <a:path w="2171" h="2158">
                <a:moveTo>
                  <a:pt x="292" y="1879"/>
                </a:moveTo>
                <a:lnTo>
                  <a:pt x="2171" y="2159"/>
                </a:lnTo>
                <a:lnTo>
                  <a:pt x="1790" y="292"/>
                </a:lnTo>
                <a:lnTo>
                  <a:pt x="0" y="0"/>
                </a:lnTo>
                <a:lnTo>
                  <a:pt x="292" y="187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6" name="object 1246"/>
          <p:cNvSpPr/>
          <p:nvPr/>
        </p:nvSpPr>
        <p:spPr>
          <a:xfrm>
            <a:off x="1930378" y="9088490"/>
            <a:ext cx="6273" cy="4483"/>
          </a:xfrm>
          <a:custGeom>
            <a:avLst/>
            <a:gdLst/>
            <a:ahLst/>
            <a:cxnLst/>
            <a:rect l="l" t="t" r="r" b="b"/>
            <a:pathLst>
              <a:path w="6273" h="4483">
                <a:moveTo>
                  <a:pt x="571" y="660"/>
                </a:moveTo>
                <a:lnTo>
                  <a:pt x="0" y="3835"/>
                </a:lnTo>
                <a:lnTo>
                  <a:pt x="6273" y="4483"/>
                </a:lnTo>
                <a:lnTo>
                  <a:pt x="5626" y="1866"/>
                </a:lnTo>
                <a:lnTo>
                  <a:pt x="2438" y="0"/>
                </a:lnTo>
                <a:lnTo>
                  <a:pt x="571" y="66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7" name="object 1247"/>
          <p:cNvSpPr/>
          <p:nvPr/>
        </p:nvSpPr>
        <p:spPr>
          <a:xfrm>
            <a:off x="1884050" y="9112920"/>
            <a:ext cx="27609" cy="527900"/>
          </a:xfrm>
          <a:custGeom>
            <a:avLst/>
            <a:gdLst/>
            <a:ahLst/>
            <a:cxnLst/>
            <a:rect l="l" t="t" r="r" b="b"/>
            <a:pathLst>
              <a:path w="27609" h="527900">
                <a:moveTo>
                  <a:pt x="6273" y="1778"/>
                </a:moveTo>
                <a:lnTo>
                  <a:pt x="1498" y="0"/>
                </a:lnTo>
                <a:lnTo>
                  <a:pt x="0" y="4394"/>
                </a:lnTo>
                <a:lnTo>
                  <a:pt x="279" y="527812"/>
                </a:lnTo>
                <a:lnTo>
                  <a:pt x="1968" y="527900"/>
                </a:lnTo>
                <a:lnTo>
                  <a:pt x="27609" y="526122"/>
                </a:lnTo>
                <a:lnTo>
                  <a:pt x="27431" y="6642"/>
                </a:lnTo>
                <a:lnTo>
                  <a:pt x="6273" y="177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8" name="object 1248"/>
          <p:cNvSpPr/>
          <p:nvPr/>
        </p:nvSpPr>
        <p:spPr>
          <a:xfrm>
            <a:off x="2775974" y="9376124"/>
            <a:ext cx="9626" cy="43802"/>
          </a:xfrm>
          <a:custGeom>
            <a:avLst/>
            <a:gdLst/>
            <a:ahLst/>
            <a:cxnLst/>
            <a:rect l="l" t="t" r="r" b="b"/>
            <a:pathLst>
              <a:path w="9626" h="43802">
                <a:moveTo>
                  <a:pt x="0" y="24244"/>
                </a:moveTo>
                <a:lnTo>
                  <a:pt x="3174" y="24510"/>
                </a:lnTo>
                <a:lnTo>
                  <a:pt x="4216" y="24714"/>
                </a:lnTo>
                <a:lnTo>
                  <a:pt x="6070" y="43802"/>
                </a:lnTo>
                <a:lnTo>
                  <a:pt x="8686" y="11798"/>
                </a:lnTo>
                <a:lnTo>
                  <a:pt x="9359" y="11239"/>
                </a:lnTo>
                <a:lnTo>
                  <a:pt x="9626" y="0"/>
                </a:lnTo>
                <a:lnTo>
                  <a:pt x="6921" y="0"/>
                </a:lnTo>
                <a:lnTo>
                  <a:pt x="4483" y="4673"/>
                </a:lnTo>
                <a:lnTo>
                  <a:pt x="4571" y="7950"/>
                </a:lnTo>
                <a:lnTo>
                  <a:pt x="3263" y="12915"/>
                </a:lnTo>
                <a:lnTo>
                  <a:pt x="0" y="2424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9" name="object 1249"/>
          <p:cNvSpPr/>
          <p:nvPr/>
        </p:nvSpPr>
        <p:spPr>
          <a:xfrm>
            <a:off x="1136284" y="9642509"/>
            <a:ext cx="836218" cy="0"/>
          </a:xfrm>
          <a:custGeom>
            <a:avLst/>
            <a:gdLst/>
            <a:ahLst/>
            <a:cxnLst/>
            <a:rect l="l" t="t" r="r" b="b"/>
            <a:pathLst>
              <a:path w="836218">
                <a:moveTo>
                  <a:pt x="836218" y="0"/>
                </a:moveTo>
                <a:lnTo>
                  <a:pt x="440016" y="0"/>
                </a:lnTo>
                <a:lnTo>
                  <a:pt x="376364" y="0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0" name="object 1250"/>
          <p:cNvSpPr/>
          <p:nvPr/>
        </p:nvSpPr>
        <p:spPr>
          <a:xfrm>
            <a:off x="1136281" y="9642514"/>
            <a:ext cx="836218" cy="47167"/>
          </a:xfrm>
          <a:custGeom>
            <a:avLst/>
            <a:gdLst/>
            <a:ahLst/>
            <a:cxnLst/>
            <a:rect l="l" t="t" r="r" b="b"/>
            <a:pathLst>
              <a:path w="836218" h="47167">
                <a:moveTo>
                  <a:pt x="0" y="47167"/>
                </a:moveTo>
                <a:lnTo>
                  <a:pt x="836218" y="47167"/>
                </a:lnTo>
                <a:lnTo>
                  <a:pt x="836218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1" name="object 1251"/>
          <p:cNvSpPr/>
          <p:nvPr/>
        </p:nvSpPr>
        <p:spPr>
          <a:xfrm>
            <a:off x="1138516" y="9639981"/>
            <a:ext cx="0" cy="49695"/>
          </a:xfrm>
          <a:custGeom>
            <a:avLst/>
            <a:gdLst/>
            <a:ahLst/>
            <a:cxnLst/>
            <a:rect l="l" t="t" r="r" b="b"/>
            <a:pathLst>
              <a:path h="49695">
                <a:moveTo>
                  <a:pt x="0" y="0"/>
                </a:moveTo>
                <a:lnTo>
                  <a:pt x="0" y="49695"/>
                </a:lnTo>
              </a:path>
            </a:pathLst>
          </a:custGeom>
          <a:ln w="505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2" name="object 1252"/>
          <p:cNvSpPr/>
          <p:nvPr/>
        </p:nvSpPr>
        <p:spPr>
          <a:xfrm>
            <a:off x="1152107" y="9642509"/>
            <a:ext cx="169595" cy="0"/>
          </a:xfrm>
          <a:custGeom>
            <a:avLst/>
            <a:gdLst/>
            <a:ahLst/>
            <a:cxnLst/>
            <a:rect l="l" t="t" r="r" b="b"/>
            <a:pathLst>
              <a:path w="169595">
                <a:moveTo>
                  <a:pt x="169595" y="0"/>
                </a:moveTo>
                <a:lnTo>
                  <a:pt x="153212" y="0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3" name="object 1253"/>
          <p:cNvSpPr/>
          <p:nvPr/>
        </p:nvSpPr>
        <p:spPr>
          <a:xfrm>
            <a:off x="1194314" y="9642509"/>
            <a:ext cx="10668" cy="0"/>
          </a:xfrm>
          <a:custGeom>
            <a:avLst/>
            <a:gdLst/>
            <a:ahLst/>
            <a:cxnLst/>
            <a:rect l="l" t="t" r="r" b="b"/>
            <a:pathLst>
              <a:path w="10668">
                <a:moveTo>
                  <a:pt x="0" y="0"/>
                </a:moveTo>
                <a:lnTo>
                  <a:pt x="10668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4" name="object 1254"/>
          <p:cNvSpPr/>
          <p:nvPr/>
        </p:nvSpPr>
        <p:spPr>
          <a:xfrm>
            <a:off x="1215561" y="9642509"/>
            <a:ext cx="10668" cy="0"/>
          </a:xfrm>
          <a:custGeom>
            <a:avLst/>
            <a:gdLst/>
            <a:ahLst/>
            <a:cxnLst/>
            <a:rect l="l" t="t" r="r" b="b"/>
            <a:pathLst>
              <a:path w="10668">
                <a:moveTo>
                  <a:pt x="0" y="0"/>
                </a:moveTo>
                <a:lnTo>
                  <a:pt x="10668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5" name="object 1255"/>
          <p:cNvSpPr/>
          <p:nvPr/>
        </p:nvSpPr>
        <p:spPr>
          <a:xfrm>
            <a:off x="1258055" y="9642509"/>
            <a:ext cx="10579" cy="0"/>
          </a:xfrm>
          <a:custGeom>
            <a:avLst/>
            <a:gdLst/>
            <a:ahLst/>
            <a:cxnLst/>
            <a:rect l="l" t="t" r="r" b="b"/>
            <a:pathLst>
              <a:path w="10579">
                <a:moveTo>
                  <a:pt x="0" y="0"/>
                </a:moveTo>
                <a:lnTo>
                  <a:pt x="10579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6" name="object 1256"/>
          <p:cNvSpPr/>
          <p:nvPr/>
        </p:nvSpPr>
        <p:spPr>
          <a:xfrm>
            <a:off x="1311032" y="9642509"/>
            <a:ext cx="84899" cy="0"/>
          </a:xfrm>
          <a:custGeom>
            <a:avLst/>
            <a:gdLst/>
            <a:ahLst/>
            <a:cxnLst/>
            <a:rect l="l" t="t" r="r" b="b"/>
            <a:pathLst>
              <a:path w="84899">
                <a:moveTo>
                  <a:pt x="0" y="0"/>
                </a:moveTo>
                <a:lnTo>
                  <a:pt x="84899" y="0"/>
                </a:lnTo>
                <a:lnTo>
                  <a:pt x="7432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7" name="object 1257"/>
          <p:cNvSpPr/>
          <p:nvPr/>
        </p:nvSpPr>
        <p:spPr>
          <a:xfrm>
            <a:off x="1332279" y="9642509"/>
            <a:ext cx="53073" cy="0"/>
          </a:xfrm>
          <a:custGeom>
            <a:avLst/>
            <a:gdLst/>
            <a:ahLst/>
            <a:cxnLst/>
            <a:rect l="l" t="t" r="r" b="b"/>
            <a:pathLst>
              <a:path w="53073">
                <a:moveTo>
                  <a:pt x="0" y="0"/>
                </a:moveTo>
                <a:lnTo>
                  <a:pt x="53073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8" name="object 1258"/>
          <p:cNvSpPr/>
          <p:nvPr/>
        </p:nvSpPr>
        <p:spPr>
          <a:xfrm>
            <a:off x="1363544" y="9642509"/>
            <a:ext cx="558" cy="0"/>
          </a:xfrm>
          <a:custGeom>
            <a:avLst/>
            <a:gdLst/>
            <a:ahLst/>
            <a:cxnLst/>
            <a:rect l="l" t="t" r="r" b="b"/>
            <a:pathLst>
              <a:path w="558">
                <a:moveTo>
                  <a:pt x="558" y="0"/>
                </a:move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9" name="object 1259"/>
          <p:cNvSpPr/>
          <p:nvPr/>
        </p:nvSpPr>
        <p:spPr>
          <a:xfrm>
            <a:off x="1395926" y="9642509"/>
            <a:ext cx="95478" cy="0"/>
          </a:xfrm>
          <a:custGeom>
            <a:avLst/>
            <a:gdLst/>
            <a:ahLst/>
            <a:cxnLst/>
            <a:rect l="l" t="t" r="r" b="b"/>
            <a:pathLst>
              <a:path w="95478">
                <a:moveTo>
                  <a:pt x="0" y="0"/>
                </a:moveTo>
                <a:lnTo>
                  <a:pt x="95478" y="0"/>
                </a:lnTo>
                <a:lnTo>
                  <a:pt x="84899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0" name="object 1260"/>
          <p:cNvSpPr/>
          <p:nvPr/>
        </p:nvSpPr>
        <p:spPr>
          <a:xfrm>
            <a:off x="1417175" y="9642509"/>
            <a:ext cx="63652" cy="0"/>
          </a:xfrm>
          <a:custGeom>
            <a:avLst/>
            <a:gdLst/>
            <a:ahLst/>
            <a:cxnLst/>
            <a:rect l="l" t="t" r="r" b="b"/>
            <a:pathLst>
              <a:path w="63652">
                <a:moveTo>
                  <a:pt x="10579" y="0"/>
                </a:moveTo>
                <a:lnTo>
                  <a:pt x="10579" y="0"/>
                </a:lnTo>
                <a:lnTo>
                  <a:pt x="0" y="0"/>
                </a:lnTo>
                <a:lnTo>
                  <a:pt x="42405" y="0"/>
                </a:lnTo>
                <a:lnTo>
                  <a:pt x="31826" y="0"/>
                </a:lnTo>
                <a:lnTo>
                  <a:pt x="63652" y="0"/>
                </a:lnTo>
                <a:lnTo>
                  <a:pt x="53543" y="0"/>
                </a:lnTo>
                <a:lnTo>
                  <a:pt x="59435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1" name="object 1261"/>
          <p:cNvSpPr/>
          <p:nvPr/>
        </p:nvSpPr>
        <p:spPr>
          <a:xfrm>
            <a:off x="1459577" y="9642509"/>
            <a:ext cx="63741" cy="0"/>
          </a:xfrm>
          <a:custGeom>
            <a:avLst/>
            <a:gdLst/>
            <a:ahLst/>
            <a:cxnLst/>
            <a:rect l="l" t="t" r="r" b="b"/>
            <a:pathLst>
              <a:path w="63741">
                <a:moveTo>
                  <a:pt x="0" y="0"/>
                </a:moveTo>
                <a:lnTo>
                  <a:pt x="63741" y="0"/>
                </a:lnTo>
                <a:lnTo>
                  <a:pt x="31826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2" name="object 1262"/>
          <p:cNvSpPr/>
          <p:nvPr/>
        </p:nvSpPr>
        <p:spPr>
          <a:xfrm>
            <a:off x="1470247" y="9642509"/>
            <a:ext cx="469" cy="0"/>
          </a:xfrm>
          <a:custGeom>
            <a:avLst/>
            <a:gdLst/>
            <a:ahLst/>
            <a:cxnLst/>
            <a:rect l="l" t="t" r="r" b="b"/>
            <a:pathLst>
              <a:path w="469">
                <a:moveTo>
                  <a:pt x="0" y="0"/>
                </a:moveTo>
                <a:lnTo>
                  <a:pt x="469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3" name="object 1263"/>
          <p:cNvSpPr/>
          <p:nvPr/>
        </p:nvSpPr>
        <p:spPr>
          <a:xfrm>
            <a:off x="1512647" y="9642509"/>
            <a:ext cx="53073" cy="0"/>
          </a:xfrm>
          <a:custGeom>
            <a:avLst/>
            <a:gdLst/>
            <a:ahLst/>
            <a:cxnLst/>
            <a:rect l="l" t="t" r="r" b="b"/>
            <a:pathLst>
              <a:path w="53073">
                <a:moveTo>
                  <a:pt x="0" y="0"/>
                </a:moveTo>
                <a:lnTo>
                  <a:pt x="53073" y="0"/>
                </a:lnTo>
                <a:lnTo>
                  <a:pt x="42494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4" name="object 1264"/>
          <p:cNvSpPr/>
          <p:nvPr/>
        </p:nvSpPr>
        <p:spPr>
          <a:xfrm>
            <a:off x="1512647" y="9642509"/>
            <a:ext cx="31826" cy="0"/>
          </a:xfrm>
          <a:custGeom>
            <a:avLst/>
            <a:gdLst/>
            <a:ahLst/>
            <a:cxnLst/>
            <a:rect l="l" t="t" r="r" b="b"/>
            <a:pathLst>
              <a:path w="31826">
                <a:moveTo>
                  <a:pt x="0" y="0"/>
                </a:moveTo>
                <a:lnTo>
                  <a:pt x="31826" y="0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5" name="object 1265"/>
          <p:cNvSpPr/>
          <p:nvPr/>
        </p:nvSpPr>
        <p:spPr>
          <a:xfrm>
            <a:off x="1523318" y="9642509"/>
            <a:ext cx="31826" cy="0"/>
          </a:xfrm>
          <a:custGeom>
            <a:avLst/>
            <a:gdLst/>
            <a:ahLst/>
            <a:cxnLst/>
            <a:rect l="l" t="t" r="r" b="b"/>
            <a:pathLst>
              <a:path w="31826">
                <a:moveTo>
                  <a:pt x="0" y="0"/>
                </a:moveTo>
                <a:lnTo>
                  <a:pt x="10579" y="0"/>
                </a:lnTo>
                <a:lnTo>
                  <a:pt x="31826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6" name="object 1266"/>
          <p:cNvSpPr/>
          <p:nvPr/>
        </p:nvSpPr>
        <p:spPr>
          <a:xfrm>
            <a:off x="1533894" y="9642509"/>
            <a:ext cx="10579" cy="0"/>
          </a:xfrm>
          <a:custGeom>
            <a:avLst/>
            <a:gdLst/>
            <a:ahLst/>
            <a:cxnLst/>
            <a:rect l="l" t="t" r="r" b="b"/>
            <a:pathLst>
              <a:path w="10579">
                <a:moveTo>
                  <a:pt x="0" y="0"/>
                </a:moveTo>
                <a:lnTo>
                  <a:pt x="10579" y="0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7" name="object 1267"/>
          <p:cNvSpPr/>
          <p:nvPr/>
        </p:nvSpPr>
        <p:spPr>
          <a:xfrm>
            <a:off x="1544472" y="9642509"/>
            <a:ext cx="53073" cy="0"/>
          </a:xfrm>
          <a:custGeom>
            <a:avLst/>
            <a:gdLst/>
            <a:ahLst/>
            <a:cxnLst/>
            <a:rect l="l" t="t" r="r" b="b"/>
            <a:pathLst>
              <a:path w="53073">
                <a:moveTo>
                  <a:pt x="0" y="0"/>
                </a:moveTo>
                <a:lnTo>
                  <a:pt x="53073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8" name="object 1268"/>
          <p:cNvSpPr/>
          <p:nvPr/>
        </p:nvSpPr>
        <p:spPr>
          <a:xfrm>
            <a:off x="1555141" y="9642509"/>
            <a:ext cx="21158" cy="0"/>
          </a:xfrm>
          <a:custGeom>
            <a:avLst/>
            <a:gdLst/>
            <a:ahLst/>
            <a:cxnLst/>
            <a:rect l="l" t="t" r="r" b="b"/>
            <a:pathLst>
              <a:path w="21158">
                <a:moveTo>
                  <a:pt x="0" y="0"/>
                </a:moveTo>
                <a:lnTo>
                  <a:pt x="21158" y="0"/>
                </a:lnTo>
                <a:lnTo>
                  <a:pt x="10579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9" name="object 1269"/>
          <p:cNvSpPr/>
          <p:nvPr/>
        </p:nvSpPr>
        <p:spPr>
          <a:xfrm>
            <a:off x="1576296" y="9642509"/>
            <a:ext cx="42494" cy="0"/>
          </a:xfrm>
          <a:custGeom>
            <a:avLst/>
            <a:gdLst/>
            <a:ahLst/>
            <a:cxnLst/>
            <a:rect l="l" t="t" r="r" b="b"/>
            <a:pathLst>
              <a:path w="42494">
                <a:moveTo>
                  <a:pt x="0" y="0"/>
                </a:moveTo>
                <a:lnTo>
                  <a:pt x="42494" y="0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0" name="object 1270"/>
          <p:cNvSpPr/>
          <p:nvPr/>
        </p:nvSpPr>
        <p:spPr>
          <a:xfrm>
            <a:off x="1608119" y="9642509"/>
            <a:ext cx="31915" cy="0"/>
          </a:xfrm>
          <a:custGeom>
            <a:avLst/>
            <a:gdLst/>
            <a:ahLst/>
            <a:cxnLst/>
            <a:rect l="l" t="t" r="r" b="b"/>
            <a:pathLst>
              <a:path w="31915">
                <a:moveTo>
                  <a:pt x="0" y="0"/>
                </a:moveTo>
                <a:lnTo>
                  <a:pt x="31915" y="0"/>
                </a:lnTo>
                <a:lnTo>
                  <a:pt x="10668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1" name="object 1271"/>
          <p:cNvSpPr/>
          <p:nvPr/>
        </p:nvSpPr>
        <p:spPr>
          <a:xfrm>
            <a:off x="1629368" y="9642509"/>
            <a:ext cx="53073" cy="0"/>
          </a:xfrm>
          <a:custGeom>
            <a:avLst/>
            <a:gdLst/>
            <a:ahLst/>
            <a:cxnLst/>
            <a:rect l="l" t="t" r="r" b="b"/>
            <a:pathLst>
              <a:path w="53073">
                <a:moveTo>
                  <a:pt x="10668" y="0"/>
                </a:moveTo>
                <a:lnTo>
                  <a:pt x="21247" y="0"/>
                </a:lnTo>
                <a:lnTo>
                  <a:pt x="0" y="0"/>
                </a:lnTo>
                <a:lnTo>
                  <a:pt x="53073" y="0"/>
                </a:lnTo>
                <a:lnTo>
                  <a:pt x="42494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2" name="object 1272"/>
          <p:cNvSpPr/>
          <p:nvPr/>
        </p:nvSpPr>
        <p:spPr>
          <a:xfrm>
            <a:off x="1650612" y="9642509"/>
            <a:ext cx="233159" cy="0"/>
          </a:xfrm>
          <a:custGeom>
            <a:avLst/>
            <a:gdLst/>
            <a:ahLst/>
            <a:cxnLst/>
            <a:rect l="l" t="t" r="r" b="b"/>
            <a:pathLst>
              <a:path w="233159">
                <a:moveTo>
                  <a:pt x="0" y="0"/>
                </a:moveTo>
                <a:lnTo>
                  <a:pt x="233159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3" name="object 1273"/>
          <p:cNvSpPr/>
          <p:nvPr/>
        </p:nvSpPr>
        <p:spPr>
          <a:xfrm>
            <a:off x="1650612" y="9642509"/>
            <a:ext cx="10579" cy="0"/>
          </a:xfrm>
          <a:custGeom>
            <a:avLst/>
            <a:gdLst/>
            <a:ahLst/>
            <a:cxnLst/>
            <a:rect l="l" t="t" r="r" b="b"/>
            <a:pathLst>
              <a:path w="10579">
                <a:moveTo>
                  <a:pt x="0" y="0"/>
                </a:moveTo>
                <a:lnTo>
                  <a:pt x="10579" y="0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4" name="object 1274"/>
          <p:cNvSpPr/>
          <p:nvPr/>
        </p:nvSpPr>
        <p:spPr>
          <a:xfrm>
            <a:off x="1661189" y="9642509"/>
            <a:ext cx="31826" cy="0"/>
          </a:xfrm>
          <a:custGeom>
            <a:avLst/>
            <a:gdLst/>
            <a:ahLst/>
            <a:cxnLst/>
            <a:rect l="l" t="t" r="r" b="b"/>
            <a:pathLst>
              <a:path w="31826">
                <a:moveTo>
                  <a:pt x="0" y="0"/>
                </a:moveTo>
                <a:lnTo>
                  <a:pt x="31826" y="0"/>
                </a:lnTo>
                <a:lnTo>
                  <a:pt x="21247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5" name="object 1275"/>
          <p:cNvSpPr/>
          <p:nvPr/>
        </p:nvSpPr>
        <p:spPr>
          <a:xfrm>
            <a:off x="1682432" y="9642509"/>
            <a:ext cx="127304" cy="0"/>
          </a:xfrm>
          <a:custGeom>
            <a:avLst/>
            <a:gdLst/>
            <a:ahLst/>
            <a:cxnLst/>
            <a:rect l="l" t="t" r="r" b="b"/>
            <a:pathLst>
              <a:path w="127304">
                <a:moveTo>
                  <a:pt x="116725" y="0"/>
                </a:moveTo>
                <a:lnTo>
                  <a:pt x="127304" y="0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6" name="object 1276"/>
          <p:cNvSpPr/>
          <p:nvPr/>
        </p:nvSpPr>
        <p:spPr>
          <a:xfrm>
            <a:off x="1703684" y="9642509"/>
            <a:ext cx="42405" cy="0"/>
          </a:xfrm>
          <a:custGeom>
            <a:avLst/>
            <a:gdLst/>
            <a:ahLst/>
            <a:cxnLst/>
            <a:rect l="l" t="t" r="r" b="b"/>
            <a:pathLst>
              <a:path w="42405">
                <a:moveTo>
                  <a:pt x="31826" y="0"/>
                </a:moveTo>
                <a:lnTo>
                  <a:pt x="42405" y="0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7" name="object 1277"/>
          <p:cNvSpPr/>
          <p:nvPr/>
        </p:nvSpPr>
        <p:spPr>
          <a:xfrm>
            <a:off x="1707339" y="9642509"/>
            <a:ext cx="6172" cy="0"/>
          </a:xfrm>
          <a:custGeom>
            <a:avLst/>
            <a:gdLst/>
            <a:ahLst/>
            <a:cxnLst/>
            <a:rect l="l" t="t" r="r" b="b"/>
            <a:pathLst>
              <a:path w="6172">
                <a:moveTo>
                  <a:pt x="6172" y="0"/>
                </a:move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8" name="object 1278"/>
          <p:cNvSpPr/>
          <p:nvPr/>
        </p:nvSpPr>
        <p:spPr>
          <a:xfrm>
            <a:off x="1746089" y="9642509"/>
            <a:ext cx="10579" cy="0"/>
          </a:xfrm>
          <a:custGeom>
            <a:avLst/>
            <a:gdLst/>
            <a:ahLst/>
            <a:cxnLst/>
            <a:rect l="l" t="t" r="r" b="b"/>
            <a:pathLst>
              <a:path w="10579">
                <a:moveTo>
                  <a:pt x="5143" y="0"/>
                </a:moveTo>
                <a:lnTo>
                  <a:pt x="0" y="0"/>
                </a:lnTo>
                <a:lnTo>
                  <a:pt x="10579" y="0"/>
                </a:lnTo>
                <a:lnTo>
                  <a:pt x="2616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9" name="object 1279"/>
          <p:cNvSpPr/>
          <p:nvPr/>
        </p:nvSpPr>
        <p:spPr>
          <a:xfrm>
            <a:off x="1747672" y="9642509"/>
            <a:ext cx="8991" cy="0"/>
          </a:xfrm>
          <a:custGeom>
            <a:avLst/>
            <a:gdLst/>
            <a:ahLst/>
            <a:cxnLst/>
            <a:rect l="l" t="t" r="r" b="b"/>
            <a:pathLst>
              <a:path w="8991">
                <a:moveTo>
                  <a:pt x="8991" y="0"/>
                </a:move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0" name="object 1280"/>
          <p:cNvSpPr/>
          <p:nvPr/>
        </p:nvSpPr>
        <p:spPr>
          <a:xfrm>
            <a:off x="1809730" y="9642509"/>
            <a:ext cx="74041" cy="0"/>
          </a:xfrm>
          <a:custGeom>
            <a:avLst/>
            <a:gdLst/>
            <a:ahLst/>
            <a:cxnLst/>
            <a:rect l="l" t="t" r="r" b="b"/>
            <a:pathLst>
              <a:path w="74041">
                <a:moveTo>
                  <a:pt x="74041" y="0"/>
                </a:move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1" name="object 1281"/>
          <p:cNvSpPr/>
          <p:nvPr/>
        </p:nvSpPr>
        <p:spPr>
          <a:xfrm>
            <a:off x="1830979" y="9642509"/>
            <a:ext cx="10579" cy="0"/>
          </a:xfrm>
          <a:custGeom>
            <a:avLst/>
            <a:gdLst/>
            <a:ahLst/>
            <a:cxnLst/>
            <a:rect l="l" t="t" r="r" b="b"/>
            <a:pathLst>
              <a:path w="10579">
                <a:moveTo>
                  <a:pt x="10579" y="0"/>
                </a:move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2" name="object 1282"/>
          <p:cNvSpPr/>
          <p:nvPr/>
        </p:nvSpPr>
        <p:spPr>
          <a:xfrm>
            <a:off x="1968947" y="9642509"/>
            <a:ext cx="10579" cy="0"/>
          </a:xfrm>
          <a:custGeom>
            <a:avLst/>
            <a:gdLst/>
            <a:ahLst/>
            <a:cxnLst/>
            <a:rect l="l" t="t" r="r" b="b"/>
            <a:pathLst>
              <a:path w="10579">
                <a:moveTo>
                  <a:pt x="0" y="0"/>
                </a:moveTo>
                <a:lnTo>
                  <a:pt x="10579" y="0"/>
                </a:lnTo>
                <a:lnTo>
                  <a:pt x="3556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3" name="object 1283"/>
          <p:cNvSpPr/>
          <p:nvPr/>
        </p:nvSpPr>
        <p:spPr>
          <a:xfrm>
            <a:off x="1972503" y="9689682"/>
            <a:ext cx="155562" cy="0"/>
          </a:xfrm>
          <a:custGeom>
            <a:avLst/>
            <a:gdLst/>
            <a:ahLst/>
            <a:cxnLst/>
            <a:rect l="l" t="t" r="r" b="b"/>
            <a:pathLst>
              <a:path w="155562">
                <a:moveTo>
                  <a:pt x="0" y="0"/>
                </a:moveTo>
                <a:lnTo>
                  <a:pt x="155562" y="0"/>
                </a:lnTo>
                <a:lnTo>
                  <a:pt x="146392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4" name="object 1284"/>
          <p:cNvSpPr/>
          <p:nvPr/>
        </p:nvSpPr>
        <p:spPr>
          <a:xfrm>
            <a:off x="1979523" y="9642509"/>
            <a:ext cx="48768" cy="47167"/>
          </a:xfrm>
          <a:custGeom>
            <a:avLst/>
            <a:gdLst/>
            <a:ahLst/>
            <a:cxnLst/>
            <a:rect l="l" t="t" r="r" b="b"/>
            <a:pathLst>
              <a:path w="48768" h="47167">
                <a:moveTo>
                  <a:pt x="0" y="0"/>
                </a:moveTo>
                <a:lnTo>
                  <a:pt x="48768" y="0"/>
                </a:lnTo>
                <a:lnTo>
                  <a:pt x="48768" y="47167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5" name="object 1285"/>
          <p:cNvSpPr/>
          <p:nvPr/>
        </p:nvSpPr>
        <p:spPr>
          <a:xfrm>
            <a:off x="2021926" y="9642509"/>
            <a:ext cx="10668" cy="0"/>
          </a:xfrm>
          <a:custGeom>
            <a:avLst/>
            <a:gdLst/>
            <a:ahLst/>
            <a:cxnLst/>
            <a:rect l="l" t="t" r="r" b="b"/>
            <a:pathLst>
              <a:path w="10668">
                <a:moveTo>
                  <a:pt x="0" y="0"/>
                </a:moveTo>
                <a:lnTo>
                  <a:pt x="10668" y="0"/>
                </a:lnTo>
                <a:lnTo>
                  <a:pt x="6362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6" name="object 1286"/>
          <p:cNvSpPr/>
          <p:nvPr/>
        </p:nvSpPr>
        <p:spPr>
          <a:xfrm>
            <a:off x="2032596" y="9642509"/>
            <a:ext cx="21247" cy="0"/>
          </a:xfrm>
          <a:custGeom>
            <a:avLst/>
            <a:gdLst/>
            <a:ahLst/>
            <a:cxnLst/>
            <a:rect l="l" t="t" r="r" b="b"/>
            <a:pathLst>
              <a:path w="21247">
                <a:moveTo>
                  <a:pt x="0" y="0"/>
                </a:moveTo>
                <a:lnTo>
                  <a:pt x="21247" y="0"/>
                </a:lnTo>
                <a:lnTo>
                  <a:pt x="10579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7" name="object 1287"/>
          <p:cNvSpPr/>
          <p:nvPr/>
        </p:nvSpPr>
        <p:spPr>
          <a:xfrm>
            <a:off x="2053844" y="9642509"/>
            <a:ext cx="31826" cy="0"/>
          </a:xfrm>
          <a:custGeom>
            <a:avLst/>
            <a:gdLst/>
            <a:ahLst/>
            <a:cxnLst/>
            <a:rect l="l" t="t" r="r" b="b"/>
            <a:pathLst>
              <a:path w="31826">
                <a:moveTo>
                  <a:pt x="0" y="0"/>
                </a:moveTo>
                <a:lnTo>
                  <a:pt x="31826" y="0"/>
                </a:lnTo>
                <a:lnTo>
                  <a:pt x="21158" y="0"/>
                </a:lnTo>
                <a:lnTo>
                  <a:pt x="2733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8" name="object 1288"/>
          <p:cNvSpPr/>
          <p:nvPr/>
        </p:nvSpPr>
        <p:spPr>
          <a:xfrm>
            <a:off x="2078273" y="9642514"/>
            <a:ext cx="0" cy="47167"/>
          </a:xfrm>
          <a:custGeom>
            <a:avLst/>
            <a:gdLst/>
            <a:ahLst/>
            <a:cxnLst/>
            <a:rect l="l" t="t" r="r" b="b"/>
            <a:pathLst>
              <a:path h="47167">
                <a:moveTo>
                  <a:pt x="0" y="47167"/>
                </a:move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9" name="object 1289"/>
          <p:cNvSpPr/>
          <p:nvPr/>
        </p:nvSpPr>
        <p:spPr>
          <a:xfrm>
            <a:off x="2085667" y="9642509"/>
            <a:ext cx="10579" cy="0"/>
          </a:xfrm>
          <a:custGeom>
            <a:avLst/>
            <a:gdLst/>
            <a:ahLst/>
            <a:cxnLst/>
            <a:rect l="l" t="t" r="r" b="b"/>
            <a:pathLst>
              <a:path w="10579">
                <a:moveTo>
                  <a:pt x="0" y="0"/>
                </a:moveTo>
                <a:lnTo>
                  <a:pt x="10579" y="0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0" name="object 1290"/>
          <p:cNvSpPr/>
          <p:nvPr/>
        </p:nvSpPr>
        <p:spPr>
          <a:xfrm>
            <a:off x="2096244" y="9642509"/>
            <a:ext cx="10579" cy="0"/>
          </a:xfrm>
          <a:custGeom>
            <a:avLst/>
            <a:gdLst/>
            <a:ahLst/>
            <a:cxnLst/>
            <a:rect l="l" t="t" r="r" b="b"/>
            <a:pathLst>
              <a:path w="10579">
                <a:moveTo>
                  <a:pt x="0" y="0"/>
                </a:moveTo>
                <a:lnTo>
                  <a:pt x="10579" y="0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1" name="object 1291"/>
          <p:cNvSpPr/>
          <p:nvPr/>
        </p:nvSpPr>
        <p:spPr>
          <a:xfrm>
            <a:off x="2106823" y="9642509"/>
            <a:ext cx="21247" cy="0"/>
          </a:xfrm>
          <a:custGeom>
            <a:avLst/>
            <a:gdLst/>
            <a:ahLst/>
            <a:cxnLst/>
            <a:rect l="l" t="t" r="r" b="b"/>
            <a:pathLst>
              <a:path w="21247">
                <a:moveTo>
                  <a:pt x="10668" y="0"/>
                </a:moveTo>
                <a:lnTo>
                  <a:pt x="21247" y="0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2" name="object 1292"/>
          <p:cNvSpPr/>
          <p:nvPr/>
        </p:nvSpPr>
        <p:spPr>
          <a:xfrm>
            <a:off x="2128067" y="9642509"/>
            <a:ext cx="10579" cy="0"/>
          </a:xfrm>
          <a:custGeom>
            <a:avLst/>
            <a:gdLst/>
            <a:ahLst/>
            <a:cxnLst/>
            <a:rect l="l" t="t" r="r" b="b"/>
            <a:pathLst>
              <a:path w="10579">
                <a:moveTo>
                  <a:pt x="0" y="0"/>
                </a:moveTo>
                <a:lnTo>
                  <a:pt x="10579" y="0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3" name="object 1293"/>
          <p:cNvSpPr/>
          <p:nvPr/>
        </p:nvSpPr>
        <p:spPr>
          <a:xfrm>
            <a:off x="2128067" y="9642514"/>
            <a:ext cx="118033" cy="47167"/>
          </a:xfrm>
          <a:custGeom>
            <a:avLst/>
            <a:gdLst/>
            <a:ahLst/>
            <a:cxnLst/>
            <a:rect l="l" t="t" r="r" b="b"/>
            <a:pathLst>
              <a:path w="118033" h="47167">
                <a:moveTo>
                  <a:pt x="0" y="47167"/>
                </a:moveTo>
                <a:lnTo>
                  <a:pt x="118033" y="47167"/>
                </a:lnTo>
                <a:lnTo>
                  <a:pt x="118033" y="0"/>
                </a:lnTo>
                <a:lnTo>
                  <a:pt x="68046" y="0"/>
                </a:lnTo>
                <a:lnTo>
                  <a:pt x="68046" y="47167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4" name="object 1294"/>
          <p:cNvSpPr/>
          <p:nvPr/>
        </p:nvSpPr>
        <p:spPr>
          <a:xfrm>
            <a:off x="2131250" y="9642509"/>
            <a:ext cx="7391" cy="0"/>
          </a:xfrm>
          <a:custGeom>
            <a:avLst/>
            <a:gdLst/>
            <a:ahLst/>
            <a:cxnLst/>
            <a:rect l="l" t="t" r="r" b="b"/>
            <a:pathLst>
              <a:path w="7391">
                <a:moveTo>
                  <a:pt x="0" y="0"/>
                </a:moveTo>
                <a:lnTo>
                  <a:pt x="7391" y="0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5" name="object 1295"/>
          <p:cNvSpPr/>
          <p:nvPr/>
        </p:nvSpPr>
        <p:spPr>
          <a:xfrm>
            <a:off x="2131249" y="9642509"/>
            <a:ext cx="11887" cy="0"/>
          </a:xfrm>
          <a:custGeom>
            <a:avLst/>
            <a:gdLst/>
            <a:ahLst/>
            <a:cxnLst/>
            <a:rect l="l" t="t" r="r" b="b"/>
            <a:pathLst>
              <a:path w="11887">
                <a:moveTo>
                  <a:pt x="11887" y="0"/>
                </a:move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6" name="object 1296"/>
          <p:cNvSpPr/>
          <p:nvPr/>
        </p:nvSpPr>
        <p:spPr>
          <a:xfrm>
            <a:off x="2138644" y="9642509"/>
            <a:ext cx="4495" cy="0"/>
          </a:xfrm>
          <a:custGeom>
            <a:avLst/>
            <a:gdLst/>
            <a:ahLst/>
            <a:cxnLst/>
            <a:rect l="l" t="t" r="r" b="b"/>
            <a:pathLst>
              <a:path w="4495">
                <a:moveTo>
                  <a:pt x="0" y="0"/>
                </a:moveTo>
                <a:lnTo>
                  <a:pt x="4495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7" name="object 1297"/>
          <p:cNvSpPr/>
          <p:nvPr/>
        </p:nvSpPr>
        <p:spPr>
          <a:xfrm>
            <a:off x="2138644" y="9642509"/>
            <a:ext cx="21247" cy="0"/>
          </a:xfrm>
          <a:custGeom>
            <a:avLst/>
            <a:gdLst/>
            <a:ahLst/>
            <a:cxnLst/>
            <a:rect l="l" t="t" r="r" b="b"/>
            <a:pathLst>
              <a:path w="21247">
                <a:moveTo>
                  <a:pt x="0" y="0"/>
                </a:moveTo>
                <a:lnTo>
                  <a:pt x="21247" y="0"/>
                </a:lnTo>
                <a:lnTo>
                  <a:pt x="10668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8" name="object 1298"/>
          <p:cNvSpPr/>
          <p:nvPr/>
        </p:nvSpPr>
        <p:spPr>
          <a:xfrm>
            <a:off x="2159891" y="9642509"/>
            <a:ext cx="21247" cy="0"/>
          </a:xfrm>
          <a:custGeom>
            <a:avLst/>
            <a:gdLst/>
            <a:ahLst/>
            <a:cxnLst/>
            <a:rect l="l" t="t" r="r" b="b"/>
            <a:pathLst>
              <a:path w="21247">
                <a:moveTo>
                  <a:pt x="0" y="0"/>
                </a:moveTo>
                <a:lnTo>
                  <a:pt x="21247" y="0"/>
                </a:lnTo>
                <a:lnTo>
                  <a:pt x="10579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9" name="object 1299"/>
          <p:cNvSpPr/>
          <p:nvPr/>
        </p:nvSpPr>
        <p:spPr>
          <a:xfrm>
            <a:off x="2181136" y="9642509"/>
            <a:ext cx="10579" cy="0"/>
          </a:xfrm>
          <a:custGeom>
            <a:avLst/>
            <a:gdLst/>
            <a:ahLst/>
            <a:cxnLst/>
            <a:rect l="l" t="t" r="r" b="b"/>
            <a:pathLst>
              <a:path w="10579">
                <a:moveTo>
                  <a:pt x="3746" y="0"/>
                </a:moveTo>
                <a:lnTo>
                  <a:pt x="0" y="0"/>
                </a:lnTo>
                <a:lnTo>
                  <a:pt x="10579" y="0"/>
                </a:lnTo>
                <a:lnTo>
                  <a:pt x="3746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0" name="object 1300"/>
          <p:cNvSpPr/>
          <p:nvPr/>
        </p:nvSpPr>
        <p:spPr>
          <a:xfrm>
            <a:off x="2191716" y="9642509"/>
            <a:ext cx="10668" cy="0"/>
          </a:xfrm>
          <a:custGeom>
            <a:avLst/>
            <a:gdLst/>
            <a:ahLst/>
            <a:cxnLst/>
            <a:rect l="l" t="t" r="r" b="b"/>
            <a:pathLst>
              <a:path w="10668">
                <a:moveTo>
                  <a:pt x="1498" y="0"/>
                </a:moveTo>
                <a:lnTo>
                  <a:pt x="10667" y="0"/>
                </a:lnTo>
                <a:lnTo>
                  <a:pt x="0" y="0"/>
                </a:lnTo>
                <a:lnTo>
                  <a:pt x="4406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1" name="object 1301"/>
          <p:cNvSpPr/>
          <p:nvPr/>
        </p:nvSpPr>
        <p:spPr>
          <a:xfrm>
            <a:off x="2223538" y="9642509"/>
            <a:ext cx="21247" cy="0"/>
          </a:xfrm>
          <a:custGeom>
            <a:avLst/>
            <a:gdLst/>
            <a:ahLst/>
            <a:cxnLst/>
            <a:rect l="l" t="t" r="r" b="b"/>
            <a:pathLst>
              <a:path w="21247">
                <a:moveTo>
                  <a:pt x="0" y="0"/>
                </a:moveTo>
                <a:lnTo>
                  <a:pt x="21247" y="0"/>
                </a:lnTo>
                <a:lnTo>
                  <a:pt x="14884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2" name="object 1302"/>
          <p:cNvSpPr/>
          <p:nvPr/>
        </p:nvSpPr>
        <p:spPr>
          <a:xfrm>
            <a:off x="2243940" y="9642509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2158" y="0"/>
                </a:moveTo>
                <a:lnTo>
                  <a:pt x="11429" y="0"/>
                </a:lnTo>
                <a:lnTo>
                  <a:pt x="850" y="0"/>
                </a:lnTo>
                <a:lnTo>
                  <a:pt x="11429" y="0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3" name="object 1303"/>
          <p:cNvSpPr/>
          <p:nvPr/>
        </p:nvSpPr>
        <p:spPr>
          <a:xfrm>
            <a:off x="2246096" y="9642509"/>
            <a:ext cx="661847" cy="47167"/>
          </a:xfrm>
          <a:custGeom>
            <a:avLst/>
            <a:gdLst/>
            <a:ahLst/>
            <a:cxnLst/>
            <a:rect l="l" t="t" r="r" b="b"/>
            <a:pathLst>
              <a:path w="661847" h="47167">
                <a:moveTo>
                  <a:pt x="622909" y="0"/>
                </a:moveTo>
                <a:lnTo>
                  <a:pt x="661847" y="0"/>
                </a:lnTo>
                <a:lnTo>
                  <a:pt x="661847" y="47167"/>
                </a:lnTo>
                <a:lnTo>
                  <a:pt x="0" y="47167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4" name="object 1304"/>
          <p:cNvSpPr/>
          <p:nvPr/>
        </p:nvSpPr>
        <p:spPr>
          <a:xfrm>
            <a:off x="2249380" y="9642509"/>
            <a:ext cx="59055" cy="0"/>
          </a:xfrm>
          <a:custGeom>
            <a:avLst/>
            <a:gdLst/>
            <a:ahLst/>
            <a:cxnLst/>
            <a:rect l="l" t="t" r="r" b="b"/>
            <a:pathLst>
              <a:path w="59055">
                <a:moveTo>
                  <a:pt x="5981" y="0"/>
                </a:moveTo>
                <a:lnTo>
                  <a:pt x="59055" y="0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5" name="object 1305"/>
          <p:cNvSpPr/>
          <p:nvPr/>
        </p:nvSpPr>
        <p:spPr>
          <a:xfrm>
            <a:off x="2297857" y="9642509"/>
            <a:ext cx="10579" cy="47167"/>
          </a:xfrm>
          <a:custGeom>
            <a:avLst/>
            <a:gdLst/>
            <a:ahLst/>
            <a:cxnLst/>
            <a:rect l="l" t="t" r="r" b="b"/>
            <a:pathLst>
              <a:path w="10579" h="47167">
                <a:moveTo>
                  <a:pt x="4025" y="0"/>
                </a:moveTo>
                <a:lnTo>
                  <a:pt x="10579" y="0"/>
                </a:lnTo>
                <a:lnTo>
                  <a:pt x="0" y="0"/>
                </a:lnTo>
                <a:lnTo>
                  <a:pt x="4025" y="0"/>
                </a:lnTo>
                <a:lnTo>
                  <a:pt x="4025" y="47167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6" name="object 1306"/>
          <p:cNvSpPr/>
          <p:nvPr/>
        </p:nvSpPr>
        <p:spPr>
          <a:xfrm>
            <a:off x="2308437" y="9642509"/>
            <a:ext cx="21247" cy="0"/>
          </a:xfrm>
          <a:custGeom>
            <a:avLst/>
            <a:gdLst/>
            <a:ahLst/>
            <a:cxnLst/>
            <a:rect l="l" t="t" r="r" b="b"/>
            <a:pathLst>
              <a:path w="21247">
                <a:moveTo>
                  <a:pt x="0" y="0"/>
                </a:moveTo>
                <a:lnTo>
                  <a:pt x="21247" y="0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7" name="object 1307"/>
          <p:cNvSpPr/>
          <p:nvPr/>
        </p:nvSpPr>
        <p:spPr>
          <a:xfrm>
            <a:off x="2319013" y="9642509"/>
            <a:ext cx="42494" cy="0"/>
          </a:xfrm>
          <a:custGeom>
            <a:avLst/>
            <a:gdLst/>
            <a:ahLst/>
            <a:cxnLst/>
            <a:rect l="l" t="t" r="r" b="b"/>
            <a:pathLst>
              <a:path w="42494">
                <a:moveTo>
                  <a:pt x="0" y="0"/>
                </a:moveTo>
                <a:lnTo>
                  <a:pt x="42494" y="0"/>
                </a:lnTo>
                <a:lnTo>
                  <a:pt x="21247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8" name="object 1308"/>
          <p:cNvSpPr/>
          <p:nvPr/>
        </p:nvSpPr>
        <p:spPr>
          <a:xfrm>
            <a:off x="2350927" y="9642509"/>
            <a:ext cx="31826" cy="0"/>
          </a:xfrm>
          <a:custGeom>
            <a:avLst/>
            <a:gdLst/>
            <a:ahLst/>
            <a:cxnLst/>
            <a:rect l="l" t="t" r="r" b="b"/>
            <a:pathLst>
              <a:path w="31826">
                <a:moveTo>
                  <a:pt x="10579" y="0"/>
                </a:moveTo>
                <a:lnTo>
                  <a:pt x="31826" y="0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9" name="object 1309"/>
          <p:cNvSpPr/>
          <p:nvPr/>
        </p:nvSpPr>
        <p:spPr>
          <a:xfrm>
            <a:off x="2361506" y="9642509"/>
            <a:ext cx="31826" cy="0"/>
          </a:xfrm>
          <a:custGeom>
            <a:avLst/>
            <a:gdLst/>
            <a:ahLst/>
            <a:cxnLst/>
            <a:rect l="l" t="t" r="r" b="b"/>
            <a:pathLst>
              <a:path w="31826">
                <a:moveTo>
                  <a:pt x="0" y="0"/>
                </a:moveTo>
                <a:lnTo>
                  <a:pt x="31826" y="0"/>
                </a:lnTo>
                <a:lnTo>
                  <a:pt x="29108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0" name="object 1310"/>
          <p:cNvSpPr/>
          <p:nvPr/>
        </p:nvSpPr>
        <p:spPr>
          <a:xfrm>
            <a:off x="2382753" y="9642509"/>
            <a:ext cx="10579" cy="0"/>
          </a:xfrm>
          <a:custGeom>
            <a:avLst/>
            <a:gdLst/>
            <a:ahLst/>
            <a:cxnLst/>
            <a:rect l="l" t="t" r="r" b="b"/>
            <a:pathLst>
              <a:path w="10579">
                <a:moveTo>
                  <a:pt x="0" y="0"/>
                </a:moveTo>
                <a:lnTo>
                  <a:pt x="10579" y="0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1" name="object 1311"/>
          <p:cNvSpPr/>
          <p:nvPr/>
        </p:nvSpPr>
        <p:spPr>
          <a:xfrm>
            <a:off x="2393330" y="9642509"/>
            <a:ext cx="53073" cy="0"/>
          </a:xfrm>
          <a:custGeom>
            <a:avLst/>
            <a:gdLst/>
            <a:ahLst/>
            <a:cxnLst/>
            <a:rect l="l" t="t" r="r" b="b"/>
            <a:pathLst>
              <a:path w="53073">
                <a:moveTo>
                  <a:pt x="0" y="0"/>
                </a:moveTo>
                <a:lnTo>
                  <a:pt x="53073" y="0"/>
                </a:lnTo>
                <a:lnTo>
                  <a:pt x="42405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2" name="object 1312"/>
          <p:cNvSpPr/>
          <p:nvPr/>
        </p:nvSpPr>
        <p:spPr>
          <a:xfrm>
            <a:off x="2393330" y="9642509"/>
            <a:ext cx="180644" cy="0"/>
          </a:xfrm>
          <a:custGeom>
            <a:avLst/>
            <a:gdLst/>
            <a:ahLst/>
            <a:cxnLst/>
            <a:rect l="l" t="t" r="r" b="b"/>
            <a:pathLst>
              <a:path w="180644">
                <a:moveTo>
                  <a:pt x="0" y="0"/>
                </a:moveTo>
                <a:lnTo>
                  <a:pt x="180644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3" name="object 1313"/>
          <p:cNvSpPr/>
          <p:nvPr/>
        </p:nvSpPr>
        <p:spPr>
          <a:xfrm>
            <a:off x="2446401" y="9642509"/>
            <a:ext cx="116725" cy="0"/>
          </a:xfrm>
          <a:custGeom>
            <a:avLst/>
            <a:gdLst/>
            <a:ahLst/>
            <a:cxnLst/>
            <a:rect l="l" t="t" r="r" b="b"/>
            <a:pathLst>
              <a:path w="116725">
                <a:moveTo>
                  <a:pt x="0" y="0"/>
                </a:moveTo>
                <a:lnTo>
                  <a:pt x="116725" y="0"/>
                </a:lnTo>
                <a:lnTo>
                  <a:pt x="106045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4" name="object 1314"/>
          <p:cNvSpPr/>
          <p:nvPr/>
        </p:nvSpPr>
        <p:spPr>
          <a:xfrm>
            <a:off x="2546650" y="9642509"/>
            <a:ext cx="27051" cy="0"/>
          </a:xfrm>
          <a:custGeom>
            <a:avLst/>
            <a:gdLst/>
            <a:ahLst/>
            <a:cxnLst/>
            <a:rect l="l" t="t" r="r" b="b"/>
            <a:pathLst>
              <a:path w="27050">
                <a:moveTo>
                  <a:pt x="16471" y="0"/>
                </a:moveTo>
                <a:lnTo>
                  <a:pt x="27050" y="0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5" name="object 1315"/>
          <p:cNvSpPr/>
          <p:nvPr/>
        </p:nvSpPr>
        <p:spPr>
          <a:xfrm>
            <a:off x="2563127" y="9642509"/>
            <a:ext cx="10566" cy="0"/>
          </a:xfrm>
          <a:custGeom>
            <a:avLst/>
            <a:gdLst/>
            <a:ahLst/>
            <a:cxnLst/>
            <a:rect l="l" t="t" r="r" b="b"/>
            <a:pathLst>
              <a:path w="10566">
                <a:moveTo>
                  <a:pt x="10007" y="0"/>
                </a:moveTo>
                <a:lnTo>
                  <a:pt x="0" y="0"/>
                </a:lnTo>
                <a:lnTo>
                  <a:pt x="10566" y="0"/>
                </a:lnTo>
                <a:lnTo>
                  <a:pt x="10007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6" name="object 1316"/>
          <p:cNvSpPr/>
          <p:nvPr/>
        </p:nvSpPr>
        <p:spPr>
          <a:xfrm>
            <a:off x="2573700" y="9642509"/>
            <a:ext cx="279" cy="0"/>
          </a:xfrm>
          <a:custGeom>
            <a:avLst/>
            <a:gdLst/>
            <a:ahLst/>
            <a:cxnLst/>
            <a:rect l="l" t="t" r="r" b="b"/>
            <a:pathLst>
              <a:path w="279">
                <a:moveTo>
                  <a:pt x="279" y="0"/>
                </a:move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7" name="object 1317"/>
          <p:cNvSpPr/>
          <p:nvPr/>
        </p:nvSpPr>
        <p:spPr>
          <a:xfrm>
            <a:off x="2573700" y="9642509"/>
            <a:ext cx="127292" cy="0"/>
          </a:xfrm>
          <a:custGeom>
            <a:avLst/>
            <a:gdLst/>
            <a:ahLst/>
            <a:cxnLst/>
            <a:rect l="l" t="t" r="r" b="b"/>
            <a:pathLst>
              <a:path w="127292">
                <a:moveTo>
                  <a:pt x="279" y="0"/>
                </a:moveTo>
                <a:lnTo>
                  <a:pt x="0" y="0"/>
                </a:lnTo>
                <a:lnTo>
                  <a:pt x="127292" y="0"/>
                </a:lnTo>
                <a:lnTo>
                  <a:pt x="116712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8" name="object 1318"/>
          <p:cNvSpPr/>
          <p:nvPr/>
        </p:nvSpPr>
        <p:spPr>
          <a:xfrm>
            <a:off x="2700994" y="9642509"/>
            <a:ext cx="67386" cy="0"/>
          </a:xfrm>
          <a:custGeom>
            <a:avLst/>
            <a:gdLst/>
            <a:ahLst/>
            <a:cxnLst/>
            <a:rect l="l" t="t" r="r" b="b"/>
            <a:pathLst>
              <a:path w="67386">
                <a:moveTo>
                  <a:pt x="0" y="0"/>
                </a:moveTo>
                <a:lnTo>
                  <a:pt x="67386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9" name="object 1319"/>
          <p:cNvSpPr/>
          <p:nvPr/>
        </p:nvSpPr>
        <p:spPr>
          <a:xfrm>
            <a:off x="2754069" y="9642509"/>
            <a:ext cx="9448" cy="0"/>
          </a:xfrm>
          <a:custGeom>
            <a:avLst/>
            <a:gdLst/>
            <a:ahLst/>
            <a:cxnLst/>
            <a:rect l="l" t="t" r="r" b="b"/>
            <a:pathLst>
              <a:path w="9448">
                <a:moveTo>
                  <a:pt x="9448" y="0"/>
                </a:move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0" name="object 1320"/>
          <p:cNvSpPr/>
          <p:nvPr/>
        </p:nvSpPr>
        <p:spPr>
          <a:xfrm>
            <a:off x="2764729" y="9642509"/>
            <a:ext cx="19380" cy="0"/>
          </a:xfrm>
          <a:custGeom>
            <a:avLst/>
            <a:gdLst/>
            <a:ahLst/>
            <a:cxnLst/>
            <a:rect l="l" t="t" r="r" b="b"/>
            <a:pathLst>
              <a:path w="19380">
                <a:moveTo>
                  <a:pt x="8712" y="0"/>
                </a:moveTo>
                <a:lnTo>
                  <a:pt x="0" y="0"/>
                </a:lnTo>
                <a:lnTo>
                  <a:pt x="1938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1" name="object 1321"/>
          <p:cNvSpPr/>
          <p:nvPr/>
        </p:nvSpPr>
        <p:spPr>
          <a:xfrm>
            <a:off x="2775311" y="9642509"/>
            <a:ext cx="22936" cy="0"/>
          </a:xfrm>
          <a:custGeom>
            <a:avLst/>
            <a:gdLst/>
            <a:ahLst/>
            <a:cxnLst/>
            <a:rect l="l" t="t" r="r" b="b"/>
            <a:pathLst>
              <a:path w="22936">
                <a:moveTo>
                  <a:pt x="0" y="0"/>
                </a:moveTo>
                <a:lnTo>
                  <a:pt x="22936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2" name="object 1322"/>
          <p:cNvSpPr/>
          <p:nvPr/>
        </p:nvSpPr>
        <p:spPr>
          <a:xfrm>
            <a:off x="2785888" y="9642509"/>
            <a:ext cx="4864" cy="0"/>
          </a:xfrm>
          <a:custGeom>
            <a:avLst/>
            <a:gdLst/>
            <a:ahLst/>
            <a:cxnLst/>
            <a:rect l="l" t="t" r="r" b="b"/>
            <a:pathLst>
              <a:path w="4864">
                <a:moveTo>
                  <a:pt x="0" y="0"/>
                </a:moveTo>
                <a:lnTo>
                  <a:pt x="4864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3" name="object 1323"/>
          <p:cNvSpPr/>
          <p:nvPr/>
        </p:nvSpPr>
        <p:spPr>
          <a:xfrm>
            <a:off x="2796559" y="9642509"/>
            <a:ext cx="52971" cy="0"/>
          </a:xfrm>
          <a:custGeom>
            <a:avLst/>
            <a:gdLst/>
            <a:ahLst/>
            <a:cxnLst/>
            <a:rect l="l" t="t" r="r" b="b"/>
            <a:pathLst>
              <a:path w="52971">
                <a:moveTo>
                  <a:pt x="0" y="0"/>
                </a:moveTo>
                <a:lnTo>
                  <a:pt x="52971" y="0"/>
                </a:lnTo>
                <a:lnTo>
                  <a:pt x="52324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4" name="object 1324"/>
          <p:cNvSpPr/>
          <p:nvPr/>
        </p:nvSpPr>
        <p:spPr>
          <a:xfrm>
            <a:off x="2849535" y="9642509"/>
            <a:ext cx="10668" cy="0"/>
          </a:xfrm>
          <a:custGeom>
            <a:avLst/>
            <a:gdLst/>
            <a:ahLst/>
            <a:cxnLst/>
            <a:rect l="l" t="t" r="r" b="b"/>
            <a:pathLst>
              <a:path w="10668">
                <a:moveTo>
                  <a:pt x="0" y="0"/>
                </a:moveTo>
                <a:lnTo>
                  <a:pt x="10668" y="0"/>
                </a:lnTo>
                <a:lnTo>
                  <a:pt x="7213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5" name="object 1325"/>
          <p:cNvSpPr/>
          <p:nvPr/>
        </p:nvSpPr>
        <p:spPr>
          <a:xfrm>
            <a:off x="2851219" y="9642509"/>
            <a:ext cx="8978" cy="0"/>
          </a:xfrm>
          <a:custGeom>
            <a:avLst/>
            <a:gdLst/>
            <a:ahLst/>
            <a:cxnLst/>
            <a:rect l="l" t="t" r="r" b="b"/>
            <a:pathLst>
              <a:path w="8978">
                <a:moveTo>
                  <a:pt x="4775" y="0"/>
                </a:moveTo>
                <a:lnTo>
                  <a:pt x="8978" y="0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6" name="object 1326"/>
          <p:cNvSpPr/>
          <p:nvPr/>
        </p:nvSpPr>
        <p:spPr>
          <a:xfrm>
            <a:off x="2852905" y="9642509"/>
            <a:ext cx="7302" cy="0"/>
          </a:xfrm>
          <a:custGeom>
            <a:avLst/>
            <a:gdLst/>
            <a:ahLst/>
            <a:cxnLst/>
            <a:rect l="l" t="t" r="r" b="b"/>
            <a:pathLst>
              <a:path w="7302">
                <a:moveTo>
                  <a:pt x="2247" y="0"/>
                </a:moveTo>
                <a:lnTo>
                  <a:pt x="7302" y="0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7" name="object 1327"/>
          <p:cNvSpPr/>
          <p:nvPr/>
        </p:nvSpPr>
        <p:spPr>
          <a:xfrm>
            <a:off x="2860205" y="9642509"/>
            <a:ext cx="10579" cy="0"/>
          </a:xfrm>
          <a:custGeom>
            <a:avLst/>
            <a:gdLst/>
            <a:ahLst/>
            <a:cxnLst/>
            <a:rect l="l" t="t" r="r" b="b"/>
            <a:pathLst>
              <a:path w="10579">
                <a:moveTo>
                  <a:pt x="0" y="0"/>
                </a:moveTo>
                <a:lnTo>
                  <a:pt x="10579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8" name="object 1328"/>
          <p:cNvSpPr/>
          <p:nvPr/>
        </p:nvSpPr>
        <p:spPr>
          <a:xfrm>
            <a:off x="2869006" y="9642509"/>
            <a:ext cx="23025" cy="0"/>
          </a:xfrm>
          <a:custGeom>
            <a:avLst/>
            <a:gdLst/>
            <a:ahLst/>
            <a:cxnLst/>
            <a:rect l="l" t="t" r="r" b="b"/>
            <a:pathLst>
              <a:path w="23025">
                <a:moveTo>
                  <a:pt x="0" y="0"/>
                </a:moveTo>
                <a:lnTo>
                  <a:pt x="23025" y="0"/>
                </a:lnTo>
                <a:lnTo>
                  <a:pt x="12357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9" name="object 1329"/>
          <p:cNvSpPr/>
          <p:nvPr/>
        </p:nvSpPr>
        <p:spPr>
          <a:xfrm>
            <a:off x="2892032" y="9642509"/>
            <a:ext cx="42405" cy="0"/>
          </a:xfrm>
          <a:custGeom>
            <a:avLst/>
            <a:gdLst/>
            <a:ahLst/>
            <a:cxnLst/>
            <a:rect l="l" t="t" r="r" b="b"/>
            <a:pathLst>
              <a:path w="42405">
                <a:moveTo>
                  <a:pt x="0" y="0"/>
                </a:moveTo>
                <a:lnTo>
                  <a:pt x="42405" y="0"/>
                </a:lnTo>
                <a:lnTo>
                  <a:pt x="31826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0" name="object 1330"/>
          <p:cNvSpPr/>
          <p:nvPr/>
        </p:nvSpPr>
        <p:spPr>
          <a:xfrm>
            <a:off x="2902609" y="9642509"/>
            <a:ext cx="127393" cy="0"/>
          </a:xfrm>
          <a:custGeom>
            <a:avLst/>
            <a:gdLst/>
            <a:ahLst/>
            <a:cxnLst/>
            <a:rect l="l" t="t" r="r" b="b"/>
            <a:pathLst>
              <a:path w="127393">
                <a:moveTo>
                  <a:pt x="0" y="0"/>
                </a:moveTo>
                <a:lnTo>
                  <a:pt x="127393" y="0"/>
                </a:lnTo>
                <a:lnTo>
                  <a:pt x="31826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1" name="object 1331"/>
          <p:cNvSpPr/>
          <p:nvPr/>
        </p:nvSpPr>
        <p:spPr>
          <a:xfrm>
            <a:off x="2907943" y="9642514"/>
            <a:ext cx="206857" cy="47167"/>
          </a:xfrm>
          <a:custGeom>
            <a:avLst/>
            <a:gdLst/>
            <a:ahLst/>
            <a:cxnLst/>
            <a:rect l="l" t="t" r="r" b="b"/>
            <a:pathLst>
              <a:path w="206857" h="47167">
                <a:moveTo>
                  <a:pt x="0" y="47167"/>
                </a:moveTo>
                <a:lnTo>
                  <a:pt x="169138" y="47167"/>
                </a:lnTo>
                <a:lnTo>
                  <a:pt x="169138" y="0"/>
                </a:lnTo>
                <a:lnTo>
                  <a:pt x="206857" y="0"/>
                </a:lnTo>
                <a:lnTo>
                  <a:pt x="111379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2" name="object 1332"/>
          <p:cNvSpPr/>
          <p:nvPr/>
        </p:nvSpPr>
        <p:spPr>
          <a:xfrm>
            <a:off x="2902609" y="9642509"/>
            <a:ext cx="8229" cy="0"/>
          </a:xfrm>
          <a:custGeom>
            <a:avLst/>
            <a:gdLst/>
            <a:ahLst/>
            <a:cxnLst/>
            <a:rect l="l" t="t" r="r" b="b"/>
            <a:pathLst>
              <a:path w="8229">
                <a:moveTo>
                  <a:pt x="0" y="0"/>
                </a:moveTo>
                <a:lnTo>
                  <a:pt x="8229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3" name="object 1333"/>
          <p:cNvSpPr/>
          <p:nvPr/>
        </p:nvSpPr>
        <p:spPr>
          <a:xfrm>
            <a:off x="3029997" y="9642509"/>
            <a:ext cx="10579" cy="0"/>
          </a:xfrm>
          <a:custGeom>
            <a:avLst/>
            <a:gdLst/>
            <a:ahLst/>
            <a:cxnLst/>
            <a:rect l="l" t="t" r="r" b="b"/>
            <a:pathLst>
              <a:path w="10579">
                <a:moveTo>
                  <a:pt x="0" y="0"/>
                </a:moveTo>
                <a:lnTo>
                  <a:pt x="10579" y="0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4" name="object 1334"/>
          <p:cNvSpPr/>
          <p:nvPr/>
        </p:nvSpPr>
        <p:spPr>
          <a:xfrm>
            <a:off x="3040574" y="9642509"/>
            <a:ext cx="36512" cy="0"/>
          </a:xfrm>
          <a:custGeom>
            <a:avLst/>
            <a:gdLst/>
            <a:ahLst/>
            <a:cxnLst/>
            <a:rect l="l" t="t" r="r" b="b"/>
            <a:pathLst>
              <a:path w="36512">
                <a:moveTo>
                  <a:pt x="0" y="0"/>
                </a:moveTo>
                <a:lnTo>
                  <a:pt x="36512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5" name="object 1335"/>
          <p:cNvSpPr/>
          <p:nvPr/>
        </p:nvSpPr>
        <p:spPr>
          <a:xfrm>
            <a:off x="3077079" y="9642509"/>
            <a:ext cx="59804" cy="47167"/>
          </a:xfrm>
          <a:custGeom>
            <a:avLst/>
            <a:gdLst/>
            <a:ahLst/>
            <a:cxnLst/>
            <a:rect l="l" t="t" r="r" b="b"/>
            <a:pathLst>
              <a:path w="59804" h="47167">
                <a:moveTo>
                  <a:pt x="37718" y="0"/>
                </a:moveTo>
                <a:lnTo>
                  <a:pt x="59804" y="0"/>
                </a:lnTo>
                <a:lnTo>
                  <a:pt x="59804" y="47167"/>
                </a:lnTo>
                <a:lnTo>
                  <a:pt x="0" y="47167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6" name="object 1336"/>
          <p:cNvSpPr/>
          <p:nvPr/>
        </p:nvSpPr>
        <p:spPr>
          <a:xfrm>
            <a:off x="3072397" y="9642509"/>
            <a:ext cx="10579" cy="0"/>
          </a:xfrm>
          <a:custGeom>
            <a:avLst/>
            <a:gdLst/>
            <a:ahLst/>
            <a:cxnLst/>
            <a:rect l="l" t="t" r="r" b="b"/>
            <a:pathLst>
              <a:path w="10579">
                <a:moveTo>
                  <a:pt x="0" y="0"/>
                </a:moveTo>
                <a:lnTo>
                  <a:pt x="10579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7" name="object 1337"/>
          <p:cNvSpPr/>
          <p:nvPr/>
        </p:nvSpPr>
        <p:spPr>
          <a:xfrm>
            <a:off x="3136045" y="9642509"/>
            <a:ext cx="850" cy="0"/>
          </a:xfrm>
          <a:custGeom>
            <a:avLst/>
            <a:gdLst/>
            <a:ahLst/>
            <a:cxnLst/>
            <a:rect l="l" t="t" r="r" b="b"/>
            <a:pathLst>
              <a:path w="850">
                <a:moveTo>
                  <a:pt x="0" y="0"/>
                </a:moveTo>
                <a:lnTo>
                  <a:pt x="85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8" name="object 1338"/>
          <p:cNvSpPr/>
          <p:nvPr/>
        </p:nvSpPr>
        <p:spPr>
          <a:xfrm>
            <a:off x="2573978" y="9377250"/>
            <a:ext cx="102768" cy="265252"/>
          </a:xfrm>
          <a:custGeom>
            <a:avLst/>
            <a:gdLst/>
            <a:ahLst/>
            <a:cxnLst/>
            <a:rect l="l" t="t" r="r" b="b"/>
            <a:pathLst>
              <a:path w="102768" h="265252">
                <a:moveTo>
                  <a:pt x="102679" y="23583"/>
                </a:moveTo>
                <a:lnTo>
                  <a:pt x="64490" y="23583"/>
                </a:lnTo>
                <a:lnTo>
                  <a:pt x="81064" y="0"/>
                </a:lnTo>
                <a:lnTo>
                  <a:pt x="86296" y="0"/>
                </a:lnTo>
                <a:lnTo>
                  <a:pt x="102679" y="23583"/>
                </a:lnTo>
                <a:lnTo>
                  <a:pt x="102768" y="206387"/>
                </a:lnTo>
                <a:lnTo>
                  <a:pt x="0" y="206387"/>
                </a:lnTo>
                <a:lnTo>
                  <a:pt x="0" y="265252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9" name="object 1339"/>
          <p:cNvSpPr/>
          <p:nvPr/>
        </p:nvSpPr>
        <p:spPr>
          <a:xfrm>
            <a:off x="2638473" y="9400830"/>
            <a:ext cx="88" cy="182803"/>
          </a:xfrm>
          <a:custGeom>
            <a:avLst/>
            <a:gdLst/>
            <a:ahLst/>
            <a:cxnLst/>
            <a:rect l="l" t="t" r="r" b="b"/>
            <a:pathLst>
              <a:path w="88" h="182803">
                <a:moveTo>
                  <a:pt x="88" y="182803"/>
                </a:move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0" name="object 1340"/>
          <p:cNvSpPr/>
          <p:nvPr/>
        </p:nvSpPr>
        <p:spPr>
          <a:xfrm>
            <a:off x="2669170" y="9377246"/>
            <a:ext cx="135255" cy="206387"/>
          </a:xfrm>
          <a:custGeom>
            <a:avLst/>
            <a:gdLst/>
            <a:ahLst/>
            <a:cxnLst/>
            <a:rect l="l" t="t" r="r" b="b"/>
            <a:pathLst>
              <a:path w="135255" h="206387">
                <a:moveTo>
                  <a:pt x="7581" y="206387"/>
                </a:moveTo>
                <a:lnTo>
                  <a:pt x="0" y="206387"/>
                </a:lnTo>
                <a:lnTo>
                  <a:pt x="135255" y="206387"/>
                </a:lnTo>
                <a:lnTo>
                  <a:pt x="135153" y="23583"/>
                </a:lnTo>
                <a:lnTo>
                  <a:pt x="118681" y="0"/>
                </a:lnTo>
                <a:lnTo>
                  <a:pt x="113449" y="0"/>
                </a:lnTo>
                <a:lnTo>
                  <a:pt x="96964" y="23583"/>
                </a:lnTo>
                <a:lnTo>
                  <a:pt x="135153" y="23583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1" name="object 1341"/>
          <p:cNvSpPr/>
          <p:nvPr/>
        </p:nvSpPr>
        <p:spPr>
          <a:xfrm>
            <a:off x="2766132" y="9400830"/>
            <a:ext cx="101" cy="182803"/>
          </a:xfrm>
          <a:custGeom>
            <a:avLst/>
            <a:gdLst/>
            <a:ahLst/>
            <a:cxnLst/>
            <a:rect l="l" t="t" r="r" b="b"/>
            <a:pathLst>
              <a:path w="101" h="182803">
                <a:moveTo>
                  <a:pt x="101" y="182803"/>
                </a:move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2" name="object 1342"/>
          <p:cNvSpPr/>
          <p:nvPr/>
        </p:nvSpPr>
        <p:spPr>
          <a:xfrm>
            <a:off x="2796557" y="9583632"/>
            <a:ext cx="32575" cy="58877"/>
          </a:xfrm>
          <a:custGeom>
            <a:avLst/>
            <a:gdLst/>
            <a:ahLst/>
            <a:cxnLst/>
            <a:rect l="l" t="t" r="r" b="b"/>
            <a:pathLst>
              <a:path w="32575" h="58877">
                <a:moveTo>
                  <a:pt x="32575" y="58877"/>
                </a:moveTo>
                <a:lnTo>
                  <a:pt x="32575" y="0"/>
                </a:lnTo>
                <a:lnTo>
                  <a:pt x="0" y="0"/>
                </a:lnTo>
                <a:lnTo>
                  <a:pt x="7861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3" name="object 1343"/>
          <p:cNvSpPr/>
          <p:nvPr/>
        </p:nvSpPr>
        <p:spPr>
          <a:xfrm>
            <a:off x="2829128" y="9583632"/>
            <a:ext cx="39878" cy="58877"/>
          </a:xfrm>
          <a:custGeom>
            <a:avLst/>
            <a:gdLst/>
            <a:ahLst/>
            <a:cxnLst/>
            <a:rect l="l" t="t" r="r" b="b"/>
            <a:pathLst>
              <a:path w="39877" h="58877">
                <a:moveTo>
                  <a:pt x="39877" y="58877"/>
                </a:moveTo>
                <a:lnTo>
                  <a:pt x="39877" y="0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4" name="object 1344"/>
          <p:cNvSpPr/>
          <p:nvPr/>
        </p:nvSpPr>
        <p:spPr>
          <a:xfrm>
            <a:off x="2737872" y="7819461"/>
            <a:ext cx="83489" cy="14414"/>
          </a:xfrm>
          <a:custGeom>
            <a:avLst/>
            <a:gdLst/>
            <a:ahLst/>
            <a:cxnLst/>
            <a:rect l="l" t="t" r="r" b="b"/>
            <a:pathLst>
              <a:path w="83489" h="14414">
                <a:moveTo>
                  <a:pt x="83489" y="0"/>
                </a:moveTo>
                <a:lnTo>
                  <a:pt x="76377" y="3555"/>
                </a:lnTo>
                <a:lnTo>
                  <a:pt x="76187" y="3644"/>
                </a:lnTo>
                <a:lnTo>
                  <a:pt x="68694" y="6172"/>
                </a:lnTo>
                <a:lnTo>
                  <a:pt x="60566" y="8978"/>
                </a:lnTo>
                <a:lnTo>
                  <a:pt x="60375" y="8978"/>
                </a:lnTo>
                <a:lnTo>
                  <a:pt x="51854" y="10858"/>
                </a:lnTo>
                <a:lnTo>
                  <a:pt x="43713" y="12636"/>
                </a:lnTo>
                <a:lnTo>
                  <a:pt x="43522" y="12636"/>
                </a:lnTo>
                <a:lnTo>
                  <a:pt x="35191" y="13576"/>
                </a:lnTo>
                <a:lnTo>
                  <a:pt x="27800" y="14325"/>
                </a:lnTo>
                <a:lnTo>
                  <a:pt x="27609" y="14414"/>
                </a:lnTo>
                <a:lnTo>
                  <a:pt x="20218" y="14223"/>
                </a:lnTo>
                <a:lnTo>
                  <a:pt x="14224" y="14135"/>
                </a:lnTo>
                <a:lnTo>
                  <a:pt x="13754" y="14223"/>
                </a:lnTo>
                <a:lnTo>
                  <a:pt x="8051" y="12915"/>
                </a:lnTo>
                <a:lnTo>
                  <a:pt x="4025" y="11976"/>
                </a:lnTo>
                <a:lnTo>
                  <a:pt x="3467" y="11798"/>
                </a:lnTo>
                <a:lnTo>
                  <a:pt x="0" y="9639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5" name="object 1345"/>
          <p:cNvSpPr/>
          <p:nvPr/>
        </p:nvSpPr>
        <p:spPr>
          <a:xfrm>
            <a:off x="2610195" y="7812534"/>
            <a:ext cx="93700" cy="21336"/>
          </a:xfrm>
          <a:custGeom>
            <a:avLst/>
            <a:gdLst/>
            <a:ahLst/>
            <a:cxnLst/>
            <a:rect l="l" t="t" r="r" b="b"/>
            <a:pathLst>
              <a:path w="93700" h="21335">
                <a:moveTo>
                  <a:pt x="93700" y="0"/>
                </a:moveTo>
                <a:lnTo>
                  <a:pt x="89204" y="3924"/>
                </a:lnTo>
                <a:lnTo>
                  <a:pt x="88836" y="4114"/>
                </a:lnTo>
                <a:lnTo>
                  <a:pt x="83502" y="6921"/>
                </a:lnTo>
                <a:lnTo>
                  <a:pt x="76568" y="10579"/>
                </a:lnTo>
                <a:lnTo>
                  <a:pt x="76288" y="10579"/>
                </a:lnTo>
                <a:lnTo>
                  <a:pt x="68808" y="13106"/>
                </a:lnTo>
                <a:lnTo>
                  <a:pt x="60566" y="15913"/>
                </a:lnTo>
                <a:lnTo>
                  <a:pt x="60375" y="15913"/>
                </a:lnTo>
                <a:lnTo>
                  <a:pt x="51955" y="17779"/>
                </a:lnTo>
                <a:lnTo>
                  <a:pt x="43713" y="19557"/>
                </a:lnTo>
                <a:lnTo>
                  <a:pt x="35293" y="20497"/>
                </a:lnTo>
                <a:lnTo>
                  <a:pt x="27800" y="21247"/>
                </a:lnTo>
                <a:lnTo>
                  <a:pt x="27622" y="21335"/>
                </a:lnTo>
                <a:lnTo>
                  <a:pt x="20218" y="21158"/>
                </a:lnTo>
                <a:lnTo>
                  <a:pt x="14236" y="21056"/>
                </a:lnTo>
                <a:lnTo>
                  <a:pt x="13855" y="21158"/>
                </a:lnTo>
                <a:lnTo>
                  <a:pt x="8051" y="19837"/>
                </a:lnTo>
                <a:lnTo>
                  <a:pt x="4127" y="18910"/>
                </a:lnTo>
                <a:lnTo>
                  <a:pt x="3467" y="18719"/>
                </a:lnTo>
                <a:lnTo>
                  <a:pt x="0" y="1656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6" name="object 1346"/>
          <p:cNvSpPr/>
          <p:nvPr/>
        </p:nvSpPr>
        <p:spPr>
          <a:xfrm>
            <a:off x="2621526" y="7796053"/>
            <a:ext cx="62712" cy="14325"/>
          </a:xfrm>
          <a:custGeom>
            <a:avLst/>
            <a:gdLst/>
            <a:ahLst/>
            <a:cxnLst/>
            <a:rect l="l" t="t" r="r" b="b"/>
            <a:pathLst>
              <a:path w="62712" h="14325">
                <a:moveTo>
                  <a:pt x="62712" y="101"/>
                </a:moveTo>
                <a:lnTo>
                  <a:pt x="55600" y="0"/>
                </a:lnTo>
                <a:lnTo>
                  <a:pt x="55410" y="0"/>
                </a:lnTo>
                <a:lnTo>
                  <a:pt x="48298" y="850"/>
                </a:lnTo>
                <a:lnTo>
                  <a:pt x="39966" y="1689"/>
                </a:lnTo>
                <a:lnTo>
                  <a:pt x="39789" y="1689"/>
                </a:lnTo>
                <a:lnTo>
                  <a:pt x="31635" y="3568"/>
                </a:lnTo>
                <a:lnTo>
                  <a:pt x="23126" y="5346"/>
                </a:lnTo>
                <a:lnTo>
                  <a:pt x="22936" y="5346"/>
                </a:lnTo>
                <a:lnTo>
                  <a:pt x="14782" y="8153"/>
                </a:lnTo>
                <a:lnTo>
                  <a:pt x="7302" y="10680"/>
                </a:lnTo>
                <a:lnTo>
                  <a:pt x="7111" y="10769"/>
                </a:lnTo>
                <a:lnTo>
                  <a:pt x="0" y="14325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7" name="object 1347"/>
          <p:cNvSpPr/>
          <p:nvPr/>
        </p:nvSpPr>
        <p:spPr>
          <a:xfrm>
            <a:off x="2638188" y="7807101"/>
            <a:ext cx="38569" cy="9271"/>
          </a:xfrm>
          <a:custGeom>
            <a:avLst/>
            <a:gdLst/>
            <a:ahLst/>
            <a:cxnLst/>
            <a:rect l="l" t="t" r="r" b="b"/>
            <a:pathLst>
              <a:path w="38569" h="9271">
                <a:moveTo>
                  <a:pt x="0" y="9270"/>
                </a:moveTo>
                <a:lnTo>
                  <a:pt x="1587" y="7683"/>
                </a:lnTo>
                <a:lnTo>
                  <a:pt x="1778" y="7492"/>
                </a:lnTo>
                <a:lnTo>
                  <a:pt x="3835" y="6362"/>
                </a:lnTo>
                <a:lnTo>
                  <a:pt x="6553" y="4864"/>
                </a:lnTo>
                <a:lnTo>
                  <a:pt x="9639" y="3746"/>
                </a:lnTo>
                <a:lnTo>
                  <a:pt x="13004" y="2527"/>
                </a:lnTo>
                <a:lnTo>
                  <a:pt x="16573" y="1777"/>
                </a:lnTo>
                <a:lnTo>
                  <a:pt x="19938" y="939"/>
                </a:lnTo>
                <a:lnTo>
                  <a:pt x="23495" y="469"/>
                </a:lnTo>
                <a:lnTo>
                  <a:pt x="26581" y="101"/>
                </a:lnTo>
                <a:lnTo>
                  <a:pt x="29768" y="101"/>
                </a:lnTo>
                <a:lnTo>
                  <a:pt x="32384" y="101"/>
                </a:lnTo>
                <a:lnTo>
                  <a:pt x="35013" y="469"/>
                </a:lnTo>
                <a:lnTo>
                  <a:pt x="36779" y="850"/>
                </a:lnTo>
                <a:lnTo>
                  <a:pt x="36969" y="939"/>
                </a:lnTo>
                <a:lnTo>
                  <a:pt x="38569" y="1777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8" name="object 1348"/>
          <p:cNvSpPr/>
          <p:nvPr/>
        </p:nvSpPr>
        <p:spPr>
          <a:xfrm>
            <a:off x="2638466" y="7813470"/>
            <a:ext cx="38658" cy="9271"/>
          </a:xfrm>
          <a:custGeom>
            <a:avLst/>
            <a:gdLst/>
            <a:ahLst/>
            <a:cxnLst/>
            <a:rect l="l" t="t" r="r" b="b"/>
            <a:pathLst>
              <a:path w="38658" h="9271">
                <a:moveTo>
                  <a:pt x="38658" y="0"/>
                </a:moveTo>
                <a:lnTo>
                  <a:pt x="36969" y="1587"/>
                </a:lnTo>
                <a:lnTo>
                  <a:pt x="36791" y="1778"/>
                </a:lnTo>
                <a:lnTo>
                  <a:pt x="34823" y="2908"/>
                </a:lnTo>
                <a:lnTo>
                  <a:pt x="32105" y="4406"/>
                </a:lnTo>
                <a:lnTo>
                  <a:pt x="31915" y="4406"/>
                </a:lnTo>
                <a:lnTo>
                  <a:pt x="28930" y="5524"/>
                </a:lnTo>
                <a:lnTo>
                  <a:pt x="25654" y="6743"/>
                </a:lnTo>
                <a:lnTo>
                  <a:pt x="22085" y="7581"/>
                </a:lnTo>
                <a:lnTo>
                  <a:pt x="18719" y="8331"/>
                </a:lnTo>
                <a:lnTo>
                  <a:pt x="15163" y="8801"/>
                </a:lnTo>
                <a:lnTo>
                  <a:pt x="12077" y="9169"/>
                </a:lnTo>
                <a:lnTo>
                  <a:pt x="8890" y="9169"/>
                </a:lnTo>
                <a:lnTo>
                  <a:pt x="6273" y="9169"/>
                </a:lnTo>
                <a:lnTo>
                  <a:pt x="3644" y="8801"/>
                </a:lnTo>
                <a:lnTo>
                  <a:pt x="1879" y="8420"/>
                </a:lnTo>
                <a:lnTo>
                  <a:pt x="1587" y="8420"/>
                </a:lnTo>
                <a:lnTo>
                  <a:pt x="0" y="7581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9" name="object 1349"/>
          <p:cNvSpPr/>
          <p:nvPr/>
        </p:nvSpPr>
        <p:spPr>
          <a:xfrm>
            <a:off x="2684245" y="7796161"/>
            <a:ext cx="20866" cy="4673"/>
          </a:xfrm>
          <a:custGeom>
            <a:avLst/>
            <a:gdLst/>
            <a:ahLst/>
            <a:cxnLst/>
            <a:rect l="l" t="t" r="r" b="b"/>
            <a:pathLst>
              <a:path w="20866" h="4673">
                <a:moveTo>
                  <a:pt x="20866" y="4673"/>
                </a:moveTo>
                <a:lnTo>
                  <a:pt x="17310" y="2514"/>
                </a:lnTo>
                <a:lnTo>
                  <a:pt x="16751" y="2235"/>
                </a:lnTo>
                <a:lnTo>
                  <a:pt x="12725" y="1308"/>
                </a:lnTo>
                <a:lnTo>
                  <a:pt x="7010" y="0"/>
                </a:lnTo>
                <a:lnTo>
                  <a:pt x="6642" y="647"/>
                </a:lnTo>
                <a:lnTo>
                  <a:pt x="558" y="0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0" name="object 1350"/>
          <p:cNvSpPr/>
          <p:nvPr/>
        </p:nvSpPr>
        <p:spPr>
          <a:xfrm>
            <a:off x="2738996" y="7795964"/>
            <a:ext cx="93687" cy="21437"/>
          </a:xfrm>
          <a:custGeom>
            <a:avLst/>
            <a:gdLst/>
            <a:ahLst/>
            <a:cxnLst/>
            <a:rect l="l" t="t" r="r" b="b"/>
            <a:pathLst>
              <a:path w="93687" h="21437">
                <a:moveTo>
                  <a:pt x="0" y="21437"/>
                </a:moveTo>
                <a:lnTo>
                  <a:pt x="4495" y="17500"/>
                </a:lnTo>
                <a:lnTo>
                  <a:pt x="4864" y="17221"/>
                </a:lnTo>
                <a:lnTo>
                  <a:pt x="10198" y="14414"/>
                </a:lnTo>
                <a:lnTo>
                  <a:pt x="17132" y="10769"/>
                </a:lnTo>
                <a:lnTo>
                  <a:pt x="17411" y="10769"/>
                </a:lnTo>
                <a:lnTo>
                  <a:pt x="24892" y="8242"/>
                </a:lnTo>
                <a:lnTo>
                  <a:pt x="33134" y="5435"/>
                </a:lnTo>
                <a:lnTo>
                  <a:pt x="33324" y="5435"/>
                </a:lnTo>
                <a:lnTo>
                  <a:pt x="41744" y="3657"/>
                </a:lnTo>
                <a:lnTo>
                  <a:pt x="49987" y="1777"/>
                </a:lnTo>
                <a:lnTo>
                  <a:pt x="58496" y="939"/>
                </a:lnTo>
                <a:lnTo>
                  <a:pt x="65900" y="101"/>
                </a:lnTo>
                <a:lnTo>
                  <a:pt x="66078" y="0"/>
                </a:lnTo>
                <a:lnTo>
                  <a:pt x="73482" y="190"/>
                </a:lnTo>
                <a:lnTo>
                  <a:pt x="79463" y="380"/>
                </a:lnTo>
                <a:lnTo>
                  <a:pt x="79844" y="190"/>
                </a:lnTo>
                <a:lnTo>
                  <a:pt x="85648" y="1498"/>
                </a:lnTo>
                <a:lnTo>
                  <a:pt x="89573" y="2438"/>
                </a:lnTo>
                <a:lnTo>
                  <a:pt x="90233" y="2717"/>
                </a:lnTo>
                <a:lnTo>
                  <a:pt x="93687" y="4864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1" name="object 1351"/>
          <p:cNvSpPr/>
          <p:nvPr/>
        </p:nvSpPr>
        <p:spPr>
          <a:xfrm>
            <a:off x="2774937" y="7813475"/>
            <a:ext cx="29768" cy="9169"/>
          </a:xfrm>
          <a:custGeom>
            <a:avLst/>
            <a:gdLst/>
            <a:ahLst/>
            <a:cxnLst/>
            <a:rect l="l" t="t" r="r" b="b"/>
            <a:pathLst>
              <a:path w="29768" h="9169">
                <a:moveTo>
                  <a:pt x="0" y="9169"/>
                </a:moveTo>
                <a:lnTo>
                  <a:pt x="3187" y="9169"/>
                </a:lnTo>
                <a:lnTo>
                  <a:pt x="6273" y="8788"/>
                </a:lnTo>
                <a:lnTo>
                  <a:pt x="9829" y="8331"/>
                </a:lnTo>
                <a:lnTo>
                  <a:pt x="13195" y="7581"/>
                </a:lnTo>
                <a:lnTo>
                  <a:pt x="16662" y="6731"/>
                </a:lnTo>
                <a:lnTo>
                  <a:pt x="20129" y="5511"/>
                </a:lnTo>
                <a:lnTo>
                  <a:pt x="23126" y="4394"/>
                </a:lnTo>
                <a:lnTo>
                  <a:pt x="25933" y="2895"/>
                </a:lnTo>
                <a:lnTo>
                  <a:pt x="26492" y="2616"/>
                </a:lnTo>
                <a:lnTo>
                  <a:pt x="27051" y="2057"/>
                </a:lnTo>
                <a:lnTo>
                  <a:pt x="28359" y="1028"/>
                </a:lnTo>
                <a:lnTo>
                  <a:pt x="29768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2" name="object 1352"/>
          <p:cNvSpPr/>
          <p:nvPr/>
        </p:nvSpPr>
        <p:spPr>
          <a:xfrm>
            <a:off x="2765761" y="7807106"/>
            <a:ext cx="38658" cy="9271"/>
          </a:xfrm>
          <a:custGeom>
            <a:avLst/>
            <a:gdLst/>
            <a:ahLst/>
            <a:cxnLst/>
            <a:rect l="l" t="t" r="r" b="b"/>
            <a:pathLst>
              <a:path w="38658" h="9271">
                <a:moveTo>
                  <a:pt x="38658" y="1777"/>
                </a:moveTo>
                <a:lnTo>
                  <a:pt x="37071" y="939"/>
                </a:lnTo>
                <a:lnTo>
                  <a:pt x="36791" y="838"/>
                </a:lnTo>
                <a:lnTo>
                  <a:pt x="35013" y="469"/>
                </a:lnTo>
                <a:lnTo>
                  <a:pt x="32575" y="0"/>
                </a:lnTo>
                <a:lnTo>
                  <a:pt x="32397" y="88"/>
                </a:lnTo>
                <a:lnTo>
                  <a:pt x="29768" y="88"/>
                </a:lnTo>
                <a:lnTo>
                  <a:pt x="26682" y="88"/>
                </a:lnTo>
                <a:lnTo>
                  <a:pt x="23495" y="469"/>
                </a:lnTo>
                <a:lnTo>
                  <a:pt x="20027" y="939"/>
                </a:lnTo>
                <a:lnTo>
                  <a:pt x="16573" y="1777"/>
                </a:lnTo>
                <a:lnTo>
                  <a:pt x="13106" y="2527"/>
                </a:lnTo>
                <a:lnTo>
                  <a:pt x="9740" y="3746"/>
                </a:lnTo>
                <a:lnTo>
                  <a:pt x="6743" y="4864"/>
                </a:lnTo>
                <a:lnTo>
                  <a:pt x="6553" y="4864"/>
                </a:lnTo>
                <a:lnTo>
                  <a:pt x="3848" y="6362"/>
                </a:lnTo>
                <a:lnTo>
                  <a:pt x="1879" y="7492"/>
                </a:lnTo>
                <a:lnTo>
                  <a:pt x="1689" y="7670"/>
                </a:lnTo>
                <a:lnTo>
                  <a:pt x="0" y="927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3" name="object 1353"/>
          <p:cNvSpPr/>
          <p:nvPr/>
        </p:nvSpPr>
        <p:spPr>
          <a:xfrm>
            <a:off x="2522965" y="7772938"/>
            <a:ext cx="391058" cy="324231"/>
          </a:xfrm>
          <a:custGeom>
            <a:avLst/>
            <a:gdLst/>
            <a:ahLst/>
            <a:cxnLst/>
            <a:rect l="l" t="t" r="r" b="b"/>
            <a:pathLst>
              <a:path w="391058" h="324230">
                <a:moveTo>
                  <a:pt x="273126" y="88455"/>
                </a:moveTo>
                <a:lnTo>
                  <a:pt x="273126" y="324230"/>
                </a:lnTo>
                <a:lnTo>
                  <a:pt x="0" y="324230"/>
                </a:lnTo>
                <a:lnTo>
                  <a:pt x="0" y="88455"/>
                </a:lnTo>
                <a:lnTo>
                  <a:pt x="117944" y="0"/>
                </a:lnTo>
                <a:lnTo>
                  <a:pt x="391058" y="0"/>
                </a:lnTo>
                <a:lnTo>
                  <a:pt x="273126" y="88455"/>
                </a:lnTo>
                <a:lnTo>
                  <a:pt x="242519" y="88455"/>
                </a:lnTo>
                <a:lnTo>
                  <a:pt x="298399" y="4652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4" name="object 1354"/>
          <p:cNvSpPr/>
          <p:nvPr/>
        </p:nvSpPr>
        <p:spPr>
          <a:xfrm>
            <a:off x="2735165" y="7824135"/>
            <a:ext cx="2705" cy="66649"/>
          </a:xfrm>
          <a:custGeom>
            <a:avLst/>
            <a:gdLst/>
            <a:ahLst/>
            <a:cxnLst/>
            <a:rect l="l" t="t" r="r" b="b"/>
            <a:pathLst>
              <a:path w="2705" h="66649">
                <a:moveTo>
                  <a:pt x="2705" y="4965"/>
                </a:moveTo>
                <a:lnTo>
                  <a:pt x="88" y="0"/>
                </a:lnTo>
                <a:lnTo>
                  <a:pt x="0" y="66649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5" name="object 1355"/>
          <p:cNvSpPr/>
          <p:nvPr/>
        </p:nvSpPr>
        <p:spPr>
          <a:xfrm>
            <a:off x="2522970" y="7819463"/>
            <a:ext cx="86487" cy="41935"/>
          </a:xfrm>
          <a:custGeom>
            <a:avLst/>
            <a:gdLst/>
            <a:ahLst/>
            <a:cxnLst/>
            <a:rect l="l" t="t" r="r" b="b"/>
            <a:pathLst>
              <a:path w="86487" h="41935">
                <a:moveTo>
                  <a:pt x="85077" y="21805"/>
                </a:moveTo>
                <a:lnTo>
                  <a:pt x="84607" y="4394"/>
                </a:lnTo>
                <a:lnTo>
                  <a:pt x="86487" y="0"/>
                </a:lnTo>
                <a:lnTo>
                  <a:pt x="30695" y="41935"/>
                </a:lnTo>
                <a:lnTo>
                  <a:pt x="0" y="41935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6" name="object 1356"/>
          <p:cNvSpPr/>
          <p:nvPr/>
        </p:nvSpPr>
        <p:spPr>
          <a:xfrm>
            <a:off x="2553667" y="7861393"/>
            <a:ext cx="211810" cy="29387"/>
          </a:xfrm>
          <a:custGeom>
            <a:avLst/>
            <a:gdLst/>
            <a:ahLst/>
            <a:cxnLst/>
            <a:rect l="l" t="t" r="r" b="b"/>
            <a:pathLst>
              <a:path w="211810" h="29387">
                <a:moveTo>
                  <a:pt x="0" y="0"/>
                </a:moveTo>
                <a:lnTo>
                  <a:pt x="0" y="29387"/>
                </a:lnTo>
                <a:lnTo>
                  <a:pt x="211810" y="29387"/>
                </a:lnTo>
                <a:lnTo>
                  <a:pt x="21181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7" name="object 1357"/>
          <p:cNvSpPr/>
          <p:nvPr/>
        </p:nvSpPr>
        <p:spPr>
          <a:xfrm>
            <a:off x="2607580" y="7823856"/>
            <a:ext cx="647" cy="66929"/>
          </a:xfrm>
          <a:custGeom>
            <a:avLst/>
            <a:gdLst/>
            <a:ahLst/>
            <a:cxnLst/>
            <a:rect l="l" t="t" r="r" b="b"/>
            <a:pathLst>
              <a:path w="647" h="66928">
                <a:moveTo>
                  <a:pt x="0" y="66929"/>
                </a:moveTo>
                <a:lnTo>
                  <a:pt x="647" y="1320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8" name="object 1358"/>
          <p:cNvSpPr/>
          <p:nvPr/>
        </p:nvSpPr>
        <p:spPr>
          <a:xfrm>
            <a:off x="2703898" y="7805987"/>
            <a:ext cx="3835" cy="84797"/>
          </a:xfrm>
          <a:custGeom>
            <a:avLst/>
            <a:gdLst/>
            <a:ahLst/>
            <a:cxnLst/>
            <a:rect l="l" t="t" r="r" b="b"/>
            <a:pathLst>
              <a:path w="3835" h="84797">
                <a:moveTo>
                  <a:pt x="3835" y="84797"/>
                </a:moveTo>
                <a:lnTo>
                  <a:pt x="3835" y="0"/>
                </a:lnTo>
                <a:lnTo>
                  <a:pt x="0" y="6553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9" name="object 1359"/>
          <p:cNvSpPr/>
          <p:nvPr/>
        </p:nvSpPr>
        <p:spPr>
          <a:xfrm>
            <a:off x="2608233" y="7825177"/>
            <a:ext cx="1968" cy="3924"/>
          </a:xfrm>
          <a:custGeom>
            <a:avLst/>
            <a:gdLst/>
            <a:ahLst/>
            <a:cxnLst/>
            <a:rect l="l" t="t" r="r" b="b"/>
            <a:pathLst>
              <a:path w="1968" h="3924">
                <a:moveTo>
                  <a:pt x="1968" y="3924"/>
                </a:move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0" name="object 1360"/>
          <p:cNvSpPr/>
          <p:nvPr/>
        </p:nvSpPr>
        <p:spPr>
          <a:xfrm>
            <a:off x="2667951" y="7796161"/>
            <a:ext cx="16294" cy="22644"/>
          </a:xfrm>
          <a:custGeom>
            <a:avLst/>
            <a:gdLst/>
            <a:ahLst/>
            <a:cxnLst/>
            <a:rect l="l" t="t" r="r" b="b"/>
            <a:pathLst>
              <a:path w="16294" h="22644">
                <a:moveTo>
                  <a:pt x="0" y="22644"/>
                </a:moveTo>
                <a:lnTo>
                  <a:pt x="0" y="11036"/>
                </a:lnTo>
                <a:lnTo>
                  <a:pt x="16294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1" name="object 1361"/>
          <p:cNvSpPr/>
          <p:nvPr/>
        </p:nvSpPr>
        <p:spPr>
          <a:xfrm>
            <a:off x="2621526" y="7783992"/>
            <a:ext cx="35293" cy="26390"/>
          </a:xfrm>
          <a:custGeom>
            <a:avLst/>
            <a:gdLst/>
            <a:ahLst/>
            <a:cxnLst/>
            <a:rect l="l" t="t" r="r" b="b"/>
            <a:pathLst>
              <a:path w="35293" h="26390">
                <a:moveTo>
                  <a:pt x="0" y="26390"/>
                </a:moveTo>
                <a:lnTo>
                  <a:pt x="35293" y="0"/>
                </a:lnTo>
                <a:lnTo>
                  <a:pt x="35293" y="14973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2" name="object 1362"/>
          <p:cNvSpPr/>
          <p:nvPr/>
        </p:nvSpPr>
        <p:spPr>
          <a:xfrm>
            <a:off x="2636978" y="7816375"/>
            <a:ext cx="1206" cy="3086"/>
          </a:xfrm>
          <a:custGeom>
            <a:avLst/>
            <a:gdLst/>
            <a:ahLst/>
            <a:cxnLst/>
            <a:rect l="l" t="t" r="r" b="b"/>
            <a:pathLst>
              <a:path w="1206" h="3086">
                <a:moveTo>
                  <a:pt x="368" y="3086"/>
                </a:moveTo>
                <a:lnTo>
                  <a:pt x="0" y="2616"/>
                </a:lnTo>
                <a:lnTo>
                  <a:pt x="1206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3" name="object 1363"/>
          <p:cNvSpPr/>
          <p:nvPr/>
        </p:nvSpPr>
        <p:spPr>
          <a:xfrm>
            <a:off x="2676752" y="7808884"/>
            <a:ext cx="1498" cy="4584"/>
          </a:xfrm>
          <a:custGeom>
            <a:avLst/>
            <a:gdLst/>
            <a:ahLst/>
            <a:cxnLst/>
            <a:rect l="l" t="t" r="r" b="b"/>
            <a:pathLst>
              <a:path w="1498" h="4584">
                <a:moveTo>
                  <a:pt x="0" y="0"/>
                </a:moveTo>
                <a:lnTo>
                  <a:pt x="1498" y="1968"/>
                </a:lnTo>
                <a:lnTo>
                  <a:pt x="368" y="4584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4" name="object 1364"/>
          <p:cNvSpPr/>
          <p:nvPr/>
        </p:nvSpPr>
        <p:spPr>
          <a:xfrm>
            <a:off x="2637350" y="7819464"/>
            <a:ext cx="1117" cy="1587"/>
          </a:xfrm>
          <a:custGeom>
            <a:avLst/>
            <a:gdLst/>
            <a:ahLst/>
            <a:cxnLst/>
            <a:rect l="l" t="t" r="r" b="b"/>
            <a:pathLst>
              <a:path w="1117" h="1587">
                <a:moveTo>
                  <a:pt x="1117" y="1587"/>
                </a:move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5" name="object 1365"/>
          <p:cNvSpPr/>
          <p:nvPr/>
        </p:nvSpPr>
        <p:spPr>
          <a:xfrm>
            <a:off x="2656813" y="7783986"/>
            <a:ext cx="211810" cy="26390"/>
          </a:xfrm>
          <a:custGeom>
            <a:avLst/>
            <a:gdLst/>
            <a:ahLst/>
            <a:cxnLst/>
            <a:rect l="l" t="t" r="r" b="b"/>
            <a:pathLst>
              <a:path w="211810" h="26390">
                <a:moveTo>
                  <a:pt x="0" y="0"/>
                </a:moveTo>
                <a:lnTo>
                  <a:pt x="211810" y="0"/>
                </a:lnTo>
                <a:lnTo>
                  <a:pt x="176618" y="26390"/>
                </a:lnTo>
                <a:lnTo>
                  <a:pt x="178498" y="21996"/>
                </a:lnTo>
                <a:lnTo>
                  <a:pt x="178498" y="24993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6" name="object 1366"/>
          <p:cNvSpPr/>
          <p:nvPr/>
        </p:nvSpPr>
        <p:spPr>
          <a:xfrm>
            <a:off x="2705117" y="7800839"/>
            <a:ext cx="2616" cy="5143"/>
          </a:xfrm>
          <a:custGeom>
            <a:avLst/>
            <a:gdLst/>
            <a:ahLst/>
            <a:cxnLst/>
            <a:rect l="l" t="t" r="r" b="b"/>
            <a:pathLst>
              <a:path w="2616" h="5143">
                <a:moveTo>
                  <a:pt x="2616" y="5143"/>
                </a:move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7" name="object 1367"/>
          <p:cNvSpPr/>
          <p:nvPr/>
        </p:nvSpPr>
        <p:spPr>
          <a:xfrm>
            <a:off x="2735163" y="7817399"/>
            <a:ext cx="3835" cy="8801"/>
          </a:xfrm>
          <a:custGeom>
            <a:avLst/>
            <a:gdLst/>
            <a:ahLst/>
            <a:cxnLst/>
            <a:rect l="l" t="t" r="r" b="b"/>
            <a:pathLst>
              <a:path w="3835" h="8801">
                <a:moveTo>
                  <a:pt x="88" y="8801"/>
                </a:moveTo>
                <a:lnTo>
                  <a:pt x="0" y="6553"/>
                </a:lnTo>
                <a:lnTo>
                  <a:pt x="3835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8" name="object 1368"/>
          <p:cNvSpPr/>
          <p:nvPr/>
        </p:nvSpPr>
        <p:spPr>
          <a:xfrm>
            <a:off x="2832690" y="7800835"/>
            <a:ext cx="2616" cy="5143"/>
          </a:xfrm>
          <a:custGeom>
            <a:avLst/>
            <a:gdLst/>
            <a:ahLst/>
            <a:cxnLst/>
            <a:rect l="l" t="t" r="r" b="b"/>
            <a:pathLst>
              <a:path w="2616" h="5143">
                <a:moveTo>
                  <a:pt x="0" y="0"/>
                </a:moveTo>
                <a:lnTo>
                  <a:pt x="2616" y="5143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9" name="object 1369"/>
          <p:cNvSpPr/>
          <p:nvPr/>
        </p:nvSpPr>
        <p:spPr>
          <a:xfrm>
            <a:off x="2735163" y="7823951"/>
            <a:ext cx="88" cy="190"/>
          </a:xfrm>
          <a:custGeom>
            <a:avLst/>
            <a:gdLst/>
            <a:ahLst/>
            <a:cxnLst/>
            <a:rect l="l" t="t" r="r" b="b"/>
            <a:pathLst>
              <a:path w="88" h="190">
                <a:moveTo>
                  <a:pt x="88" y="190"/>
                </a:move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0" name="object 1370"/>
          <p:cNvSpPr/>
          <p:nvPr/>
        </p:nvSpPr>
        <p:spPr>
          <a:xfrm>
            <a:off x="2758649" y="7822639"/>
            <a:ext cx="16294" cy="11049"/>
          </a:xfrm>
          <a:custGeom>
            <a:avLst/>
            <a:gdLst/>
            <a:ahLst/>
            <a:cxnLst/>
            <a:rect l="l" t="t" r="r" b="b"/>
            <a:pathLst>
              <a:path w="16294" h="11049">
                <a:moveTo>
                  <a:pt x="0" y="11049"/>
                </a:moveTo>
                <a:lnTo>
                  <a:pt x="16294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1" name="object 1371"/>
          <p:cNvSpPr/>
          <p:nvPr/>
        </p:nvSpPr>
        <p:spPr>
          <a:xfrm>
            <a:off x="2804424" y="7808885"/>
            <a:ext cx="1498" cy="4584"/>
          </a:xfrm>
          <a:custGeom>
            <a:avLst/>
            <a:gdLst/>
            <a:ahLst/>
            <a:cxnLst/>
            <a:rect l="l" t="t" r="r" b="b"/>
            <a:pathLst>
              <a:path w="1498" h="4584">
                <a:moveTo>
                  <a:pt x="279" y="4584"/>
                </a:moveTo>
                <a:lnTo>
                  <a:pt x="1498" y="1968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2" name="object 1372"/>
          <p:cNvSpPr/>
          <p:nvPr/>
        </p:nvSpPr>
        <p:spPr>
          <a:xfrm>
            <a:off x="2764646" y="7816372"/>
            <a:ext cx="10287" cy="6273"/>
          </a:xfrm>
          <a:custGeom>
            <a:avLst/>
            <a:gdLst/>
            <a:ahLst/>
            <a:cxnLst/>
            <a:rect l="l" t="t" r="r" b="b"/>
            <a:pathLst>
              <a:path w="10287" h="6273">
                <a:moveTo>
                  <a:pt x="1117" y="0"/>
                </a:moveTo>
                <a:lnTo>
                  <a:pt x="0" y="2616"/>
                </a:lnTo>
                <a:lnTo>
                  <a:pt x="1485" y="4673"/>
                </a:lnTo>
                <a:lnTo>
                  <a:pt x="5054" y="5892"/>
                </a:lnTo>
                <a:lnTo>
                  <a:pt x="10286" y="6273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3" name="object 1373"/>
          <p:cNvSpPr/>
          <p:nvPr/>
        </p:nvSpPr>
        <p:spPr>
          <a:xfrm>
            <a:off x="2796091" y="8035209"/>
            <a:ext cx="84048" cy="61963"/>
          </a:xfrm>
          <a:custGeom>
            <a:avLst/>
            <a:gdLst/>
            <a:ahLst/>
            <a:cxnLst/>
            <a:rect l="l" t="t" r="r" b="b"/>
            <a:pathLst>
              <a:path w="84048" h="61963">
                <a:moveTo>
                  <a:pt x="0" y="61963"/>
                </a:moveTo>
                <a:lnTo>
                  <a:pt x="84048" y="61963"/>
                </a:lnTo>
                <a:lnTo>
                  <a:pt x="84048" y="0"/>
                </a:lnTo>
                <a:lnTo>
                  <a:pt x="39776" y="0"/>
                </a:lnTo>
                <a:lnTo>
                  <a:pt x="39776" y="61963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4" name="object 1374"/>
          <p:cNvSpPr/>
          <p:nvPr/>
        </p:nvSpPr>
        <p:spPr>
          <a:xfrm>
            <a:off x="2880142" y="7772942"/>
            <a:ext cx="116344" cy="324231"/>
          </a:xfrm>
          <a:custGeom>
            <a:avLst/>
            <a:gdLst/>
            <a:ahLst/>
            <a:cxnLst/>
            <a:rect l="l" t="t" r="r" b="b"/>
            <a:pathLst>
              <a:path w="116344" h="324230">
                <a:moveTo>
                  <a:pt x="0" y="324231"/>
                </a:moveTo>
                <a:lnTo>
                  <a:pt x="116344" y="324231"/>
                </a:lnTo>
                <a:lnTo>
                  <a:pt x="116344" y="88455"/>
                </a:lnTo>
                <a:lnTo>
                  <a:pt x="101650" y="88"/>
                </a:lnTo>
                <a:lnTo>
                  <a:pt x="33883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5" name="object 1375"/>
          <p:cNvSpPr/>
          <p:nvPr/>
        </p:nvSpPr>
        <p:spPr>
          <a:xfrm>
            <a:off x="2390708" y="8612158"/>
            <a:ext cx="265264" cy="146862"/>
          </a:xfrm>
          <a:custGeom>
            <a:avLst/>
            <a:gdLst/>
            <a:ahLst/>
            <a:cxnLst/>
            <a:rect l="l" t="t" r="r" b="b"/>
            <a:pathLst>
              <a:path w="265264" h="146862">
                <a:moveTo>
                  <a:pt x="0" y="139839"/>
                </a:moveTo>
                <a:lnTo>
                  <a:pt x="0" y="146862"/>
                </a:lnTo>
                <a:lnTo>
                  <a:pt x="0" y="139839"/>
                </a:lnTo>
                <a:lnTo>
                  <a:pt x="0" y="146862"/>
                </a:lnTo>
                <a:lnTo>
                  <a:pt x="191503" y="146862"/>
                </a:lnTo>
                <a:lnTo>
                  <a:pt x="191503" y="73380"/>
                </a:lnTo>
                <a:lnTo>
                  <a:pt x="191503" y="0"/>
                </a:lnTo>
                <a:lnTo>
                  <a:pt x="214350" y="3365"/>
                </a:lnTo>
                <a:lnTo>
                  <a:pt x="234835" y="13855"/>
                </a:lnTo>
                <a:lnTo>
                  <a:pt x="251129" y="30137"/>
                </a:lnTo>
                <a:lnTo>
                  <a:pt x="261620" y="50634"/>
                </a:lnTo>
                <a:lnTo>
                  <a:pt x="265264" y="73380"/>
                </a:lnTo>
                <a:lnTo>
                  <a:pt x="261620" y="96227"/>
                </a:lnTo>
                <a:lnTo>
                  <a:pt x="251129" y="116712"/>
                </a:lnTo>
                <a:lnTo>
                  <a:pt x="234835" y="133007"/>
                </a:lnTo>
                <a:lnTo>
                  <a:pt x="214350" y="143484"/>
                </a:lnTo>
                <a:lnTo>
                  <a:pt x="191503" y="146862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6" name="object 1376"/>
          <p:cNvSpPr/>
          <p:nvPr/>
        </p:nvSpPr>
        <p:spPr>
          <a:xfrm>
            <a:off x="2390708" y="8612346"/>
            <a:ext cx="0" cy="6832"/>
          </a:xfrm>
          <a:custGeom>
            <a:avLst/>
            <a:gdLst/>
            <a:ahLst/>
            <a:cxnLst/>
            <a:rect l="l" t="t" r="r" b="b"/>
            <a:pathLst>
              <a:path h="6832">
                <a:moveTo>
                  <a:pt x="0" y="1777"/>
                </a:moveTo>
                <a:lnTo>
                  <a:pt x="0" y="0"/>
                </a:lnTo>
                <a:lnTo>
                  <a:pt x="0" y="6832"/>
                </a:lnTo>
                <a:lnTo>
                  <a:pt x="0" y="1777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7" name="object 1377"/>
          <p:cNvSpPr/>
          <p:nvPr/>
        </p:nvSpPr>
        <p:spPr>
          <a:xfrm>
            <a:off x="2390712" y="8612159"/>
            <a:ext cx="191503" cy="7023"/>
          </a:xfrm>
          <a:custGeom>
            <a:avLst/>
            <a:gdLst/>
            <a:ahLst/>
            <a:cxnLst/>
            <a:rect l="l" t="t" r="r" b="b"/>
            <a:pathLst>
              <a:path w="191503" h="7023">
                <a:moveTo>
                  <a:pt x="191503" y="0"/>
                </a:moveTo>
                <a:lnTo>
                  <a:pt x="0" y="0"/>
                </a:lnTo>
                <a:lnTo>
                  <a:pt x="0" y="7023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8" name="object 1378"/>
          <p:cNvSpPr/>
          <p:nvPr/>
        </p:nvSpPr>
        <p:spPr>
          <a:xfrm>
            <a:off x="2390708" y="8572197"/>
            <a:ext cx="0" cy="7010"/>
          </a:xfrm>
          <a:custGeom>
            <a:avLst/>
            <a:gdLst/>
            <a:ahLst/>
            <a:cxnLst/>
            <a:rect l="l" t="t" r="r" b="b"/>
            <a:pathLst>
              <a:path h="7010">
                <a:moveTo>
                  <a:pt x="0" y="1117"/>
                </a:moveTo>
                <a:lnTo>
                  <a:pt x="0" y="7010"/>
                </a:lnTo>
                <a:lnTo>
                  <a:pt x="0" y="0"/>
                </a:lnTo>
                <a:lnTo>
                  <a:pt x="0" y="1117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9" name="object 1379"/>
          <p:cNvSpPr/>
          <p:nvPr/>
        </p:nvSpPr>
        <p:spPr>
          <a:xfrm>
            <a:off x="2390708" y="8432352"/>
            <a:ext cx="191503" cy="146862"/>
          </a:xfrm>
          <a:custGeom>
            <a:avLst/>
            <a:gdLst/>
            <a:ahLst/>
            <a:cxnLst/>
            <a:rect l="l" t="t" r="r" b="b"/>
            <a:pathLst>
              <a:path w="191503" h="146862">
                <a:moveTo>
                  <a:pt x="0" y="0"/>
                </a:moveTo>
                <a:lnTo>
                  <a:pt x="0" y="5994"/>
                </a:lnTo>
                <a:lnTo>
                  <a:pt x="0" y="0"/>
                </a:lnTo>
                <a:lnTo>
                  <a:pt x="191503" y="0"/>
                </a:lnTo>
                <a:lnTo>
                  <a:pt x="191503" y="73482"/>
                </a:lnTo>
                <a:lnTo>
                  <a:pt x="191503" y="146862"/>
                </a:lnTo>
                <a:lnTo>
                  <a:pt x="0" y="146862"/>
                </a:lnTo>
                <a:lnTo>
                  <a:pt x="0" y="139839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0" name="object 1380"/>
          <p:cNvSpPr/>
          <p:nvPr/>
        </p:nvSpPr>
        <p:spPr>
          <a:xfrm>
            <a:off x="2390708" y="8434414"/>
            <a:ext cx="0" cy="4965"/>
          </a:xfrm>
          <a:custGeom>
            <a:avLst/>
            <a:gdLst/>
            <a:ahLst/>
            <a:cxnLst/>
            <a:rect l="l" t="t" r="r" b="b"/>
            <a:pathLst>
              <a:path h="4965">
                <a:moveTo>
                  <a:pt x="0" y="0"/>
                </a:moveTo>
                <a:lnTo>
                  <a:pt x="0" y="4965"/>
                </a:lnTo>
                <a:lnTo>
                  <a:pt x="0" y="3924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1" name="object 1381"/>
          <p:cNvSpPr/>
          <p:nvPr/>
        </p:nvSpPr>
        <p:spPr>
          <a:xfrm>
            <a:off x="2582216" y="8432349"/>
            <a:ext cx="73761" cy="146862"/>
          </a:xfrm>
          <a:custGeom>
            <a:avLst/>
            <a:gdLst/>
            <a:ahLst/>
            <a:cxnLst/>
            <a:rect l="l" t="t" r="r" b="b"/>
            <a:pathLst>
              <a:path w="73761" h="146862">
                <a:moveTo>
                  <a:pt x="0" y="146862"/>
                </a:moveTo>
                <a:lnTo>
                  <a:pt x="22834" y="143497"/>
                </a:lnTo>
                <a:lnTo>
                  <a:pt x="43332" y="133007"/>
                </a:lnTo>
                <a:lnTo>
                  <a:pt x="59626" y="116725"/>
                </a:lnTo>
                <a:lnTo>
                  <a:pt x="70104" y="96227"/>
                </a:lnTo>
                <a:lnTo>
                  <a:pt x="73761" y="73482"/>
                </a:lnTo>
                <a:lnTo>
                  <a:pt x="70104" y="50647"/>
                </a:lnTo>
                <a:lnTo>
                  <a:pt x="59626" y="30149"/>
                </a:lnTo>
                <a:lnTo>
                  <a:pt x="43332" y="13855"/>
                </a:lnTo>
                <a:lnTo>
                  <a:pt x="22834" y="3378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2" name="object 1382"/>
          <p:cNvSpPr/>
          <p:nvPr/>
        </p:nvSpPr>
        <p:spPr>
          <a:xfrm>
            <a:off x="2390708" y="8392392"/>
            <a:ext cx="0" cy="7010"/>
          </a:xfrm>
          <a:custGeom>
            <a:avLst/>
            <a:gdLst/>
            <a:ahLst/>
            <a:cxnLst/>
            <a:rect l="l" t="t" r="r" b="b"/>
            <a:pathLst>
              <a:path h="7010">
                <a:moveTo>
                  <a:pt x="0" y="1117"/>
                </a:moveTo>
                <a:lnTo>
                  <a:pt x="0" y="0"/>
                </a:lnTo>
                <a:lnTo>
                  <a:pt x="0" y="7010"/>
                </a:lnTo>
                <a:lnTo>
                  <a:pt x="0" y="1117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3" name="object 1383"/>
          <p:cNvSpPr/>
          <p:nvPr/>
        </p:nvSpPr>
        <p:spPr>
          <a:xfrm>
            <a:off x="2390708" y="8252547"/>
            <a:ext cx="191503" cy="146862"/>
          </a:xfrm>
          <a:custGeom>
            <a:avLst/>
            <a:gdLst/>
            <a:ahLst/>
            <a:cxnLst/>
            <a:rect l="l" t="t" r="r" b="b"/>
            <a:pathLst>
              <a:path w="191503" h="146862">
                <a:moveTo>
                  <a:pt x="0" y="139839"/>
                </a:moveTo>
                <a:lnTo>
                  <a:pt x="0" y="146862"/>
                </a:lnTo>
                <a:lnTo>
                  <a:pt x="191503" y="146862"/>
                </a:lnTo>
                <a:lnTo>
                  <a:pt x="191503" y="73482"/>
                </a:lnTo>
                <a:lnTo>
                  <a:pt x="191503" y="0"/>
                </a:lnTo>
                <a:lnTo>
                  <a:pt x="0" y="0"/>
                </a:lnTo>
                <a:lnTo>
                  <a:pt x="0" y="7111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4" name="object 1384"/>
          <p:cNvSpPr/>
          <p:nvPr/>
        </p:nvSpPr>
        <p:spPr>
          <a:xfrm>
            <a:off x="2582216" y="8252545"/>
            <a:ext cx="73761" cy="146862"/>
          </a:xfrm>
          <a:custGeom>
            <a:avLst/>
            <a:gdLst/>
            <a:ahLst/>
            <a:cxnLst/>
            <a:rect l="l" t="t" r="r" b="b"/>
            <a:pathLst>
              <a:path w="73761" h="146862">
                <a:moveTo>
                  <a:pt x="0" y="146862"/>
                </a:moveTo>
                <a:lnTo>
                  <a:pt x="22834" y="143586"/>
                </a:lnTo>
                <a:lnTo>
                  <a:pt x="43332" y="133108"/>
                </a:lnTo>
                <a:lnTo>
                  <a:pt x="59626" y="116814"/>
                </a:lnTo>
                <a:lnTo>
                  <a:pt x="70104" y="96227"/>
                </a:lnTo>
                <a:lnTo>
                  <a:pt x="73761" y="73482"/>
                </a:lnTo>
                <a:lnTo>
                  <a:pt x="70104" y="50736"/>
                </a:lnTo>
                <a:lnTo>
                  <a:pt x="59626" y="30149"/>
                </a:lnTo>
                <a:lnTo>
                  <a:pt x="43332" y="13855"/>
                </a:lnTo>
                <a:lnTo>
                  <a:pt x="22834" y="3365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5" name="object 1385"/>
          <p:cNvSpPr/>
          <p:nvPr/>
        </p:nvSpPr>
        <p:spPr>
          <a:xfrm>
            <a:off x="2361126" y="8168967"/>
            <a:ext cx="29489" cy="90601"/>
          </a:xfrm>
          <a:custGeom>
            <a:avLst/>
            <a:gdLst/>
            <a:ahLst/>
            <a:cxnLst/>
            <a:rect l="l" t="t" r="r" b="b"/>
            <a:pathLst>
              <a:path w="29489" h="90601">
                <a:moveTo>
                  <a:pt x="29489" y="90601"/>
                </a:moveTo>
                <a:lnTo>
                  <a:pt x="29489" y="0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6" name="object 1386"/>
          <p:cNvSpPr/>
          <p:nvPr/>
        </p:nvSpPr>
        <p:spPr>
          <a:xfrm>
            <a:off x="2390616" y="9111509"/>
            <a:ext cx="0" cy="530999"/>
          </a:xfrm>
          <a:custGeom>
            <a:avLst/>
            <a:gdLst/>
            <a:ahLst/>
            <a:cxnLst/>
            <a:rect l="l" t="t" r="r" b="b"/>
            <a:pathLst>
              <a:path h="530999">
                <a:moveTo>
                  <a:pt x="0" y="530999"/>
                </a:move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7" name="object 1387"/>
          <p:cNvSpPr/>
          <p:nvPr/>
        </p:nvSpPr>
        <p:spPr>
          <a:xfrm>
            <a:off x="2390616" y="8931809"/>
            <a:ext cx="0" cy="46888"/>
          </a:xfrm>
          <a:custGeom>
            <a:avLst/>
            <a:gdLst/>
            <a:ahLst/>
            <a:cxnLst/>
            <a:rect l="l" t="t" r="r" b="b"/>
            <a:pathLst>
              <a:path h="46888">
                <a:moveTo>
                  <a:pt x="0" y="46888"/>
                </a:move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8" name="object 1388"/>
          <p:cNvSpPr/>
          <p:nvPr/>
        </p:nvSpPr>
        <p:spPr>
          <a:xfrm>
            <a:off x="2390616" y="8751996"/>
            <a:ext cx="0" cy="46990"/>
          </a:xfrm>
          <a:custGeom>
            <a:avLst/>
            <a:gdLst/>
            <a:ahLst/>
            <a:cxnLst/>
            <a:rect l="l" t="t" r="r" b="b"/>
            <a:pathLst>
              <a:path h="46990">
                <a:moveTo>
                  <a:pt x="0" y="46989"/>
                </a:move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9" name="object 1389"/>
          <p:cNvSpPr/>
          <p:nvPr/>
        </p:nvSpPr>
        <p:spPr>
          <a:xfrm>
            <a:off x="2390616" y="8572188"/>
            <a:ext cx="0" cy="46990"/>
          </a:xfrm>
          <a:custGeom>
            <a:avLst/>
            <a:gdLst/>
            <a:ahLst/>
            <a:cxnLst/>
            <a:rect l="l" t="t" r="r" b="b"/>
            <a:pathLst>
              <a:path h="46990">
                <a:moveTo>
                  <a:pt x="0" y="46989"/>
                </a:move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0" name="object 1390"/>
          <p:cNvSpPr/>
          <p:nvPr/>
        </p:nvSpPr>
        <p:spPr>
          <a:xfrm>
            <a:off x="2390616" y="8392387"/>
            <a:ext cx="0" cy="46990"/>
          </a:xfrm>
          <a:custGeom>
            <a:avLst/>
            <a:gdLst/>
            <a:ahLst/>
            <a:cxnLst/>
            <a:rect l="l" t="t" r="r" b="b"/>
            <a:pathLst>
              <a:path h="46990">
                <a:moveTo>
                  <a:pt x="0" y="0"/>
                </a:moveTo>
                <a:lnTo>
                  <a:pt x="0" y="46989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1" name="object 1391"/>
          <p:cNvSpPr/>
          <p:nvPr/>
        </p:nvSpPr>
        <p:spPr>
          <a:xfrm>
            <a:off x="2390708" y="9111697"/>
            <a:ext cx="0" cy="6832"/>
          </a:xfrm>
          <a:custGeom>
            <a:avLst/>
            <a:gdLst/>
            <a:ahLst/>
            <a:cxnLst/>
            <a:rect l="l" t="t" r="r" b="b"/>
            <a:pathLst>
              <a:path h="6832">
                <a:moveTo>
                  <a:pt x="0" y="939"/>
                </a:moveTo>
                <a:lnTo>
                  <a:pt x="0" y="0"/>
                </a:lnTo>
                <a:lnTo>
                  <a:pt x="0" y="6832"/>
                </a:lnTo>
                <a:lnTo>
                  <a:pt x="0" y="939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2" name="object 1392"/>
          <p:cNvSpPr/>
          <p:nvPr/>
        </p:nvSpPr>
        <p:spPr>
          <a:xfrm>
            <a:off x="2390708" y="8971676"/>
            <a:ext cx="265264" cy="146862"/>
          </a:xfrm>
          <a:custGeom>
            <a:avLst/>
            <a:gdLst/>
            <a:ahLst/>
            <a:cxnLst/>
            <a:rect l="l" t="t" r="r" b="b"/>
            <a:pathLst>
              <a:path w="265264" h="146862">
                <a:moveTo>
                  <a:pt x="0" y="139839"/>
                </a:moveTo>
                <a:lnTo>
                  <a:pt x="0" y="146862"/>
                </a:lnTo>
                <a:lnTo>
                  <a:pt x="191503" y="146862"/>
                </a:lnTo>
                <a:lnTo>
                  <a:pt x="191503" y="73482"/>
                </a:lnTo>
                <a:lnTo>
                  <a:pt x="191503" y="0"/>
                </a:lnTo>
                <a:lnTo>
                  <a:pt x="214350" y="3365"/>
                </a:lnTo>
                <a:lnTo>
                  <a:pt x="234835" y="13855"/>
                </a:lnTo>
                <a:lnTo>
                  <a:pt x="251129" y="30137"/>
                </a:lnTo>
                <a:lnTo>
                  <a:pt x="261620" y="50736"/>
                </a:lnTo>
                <a:lnTo>
                  <a:pt x="265264" y="73482"/>
                </a:lnTo>
                <a:lnTo>
                  <a:pt x="261620" y="96215"/>
                </a:lnTo>
                <a:lnTo>
                  <a:pt x="251129" y="116814"/>
                </a:lnTo>
                <a:lnTo>
                  <a:pt x="234835" y="133095"/>
                </a:lnTo>
                <a:lnTo>
                  <a:pt x="214350" y="143484"/>
                </a:lnTo>
                <a:lnTo>
                  <a:pt x="191503" y="146862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3" name="object 1393"/>
          <p:cNvSpPr/>
          <p:nvPr/>
        </p:nvSpPr>
        <p:spPr>
          <a:xfrm>
            <a:off x="2390708" y="8973643"/>
            <a:ext cx="0" cy="5143"/>
          </a:xfrm>
          <a:custGeom>
            <a:avLst/>
            <a:gdLst/>
            <a:ahLst/>
            <a:cxnLst/>
            <a:rect l="l" t="t" r="r" b="b"/>
            <a:pathLst>
              <a:path h="5143">
                <a:moveTo>
                  <a:pt x="0" y="4025"/>
                </a:moveTo>
                <a:lnTo>
                  <a:pt x="0" y="5143"/>
                </a:lnTo>
                <a:lnTo>
                  <a:pt x="0" y="0"/>
                </a:lnTo>
                <a:lnTo>
                  <a:pt x="0" y="4025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4" name="object 1394"/>
          <p:cNvSpPr/>
          <p:nvPr/>
        </p:nvSpPr>
        <p:spPr>
          <a:xfrm>
            <a:off x="2390708" y="8971678"/>
            <a:ext cx="191503" cy="7112"/>
          </a:xfrm>
          <a:custGeom>
            <a:avLst/>
            <a:gdLst/>
            <a:ahLst/>
            <a:cxnLst/>
            <a:rect l="l" t="t" r="r" b="b"/>
            <a:pathLst>
              <a:path w="191503" h="7111">
                <a:moveTo>
                  <a:pt x="0" y="7112"/>
                </a:moveTo>
                <a:lnTo>
                  <a:pt x="0" y="0"/>
                </a:lnTo>
                <a:lnTo>
                  <a:pt x="191503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5" name="object 1395"/>
          <p:cNvSpPr/>
          <p:nvPr/>
        </p:nvSpPr>
        <p:spPr>
          <a:xfrm>
            <a:off x="2625551" y="8865345"/>
            <a:ext cx="30416" cy="59626"/>
          </a:xfrm>
          <a:custGeom>
            <a:avLst/>
            <a:gdLst/>
            <a:ahLst/>
            <a:cxnLst/>
            <a:rect l="l" t="t" r="r" b="b"/>
            <a:pathLst>
              <a:path w="30416" h="59626">
                <a:moveTo>
                  <a:pt x="0" y="59626"/>
                </a:moveTo>
                <a:lnTo>
                  <a:pt x="8801" y="53263"/>
                </a:lnTo>
                <a:lnTo>
                  <a:pt x="9918" y="52044"/>
                </a:lnTo>
                <a:lnTo>
                  <a:pt x="16294" y="43332"/>
                </a:lnTo>
                <a:lnTo>
                  <a:pt x="22555" y="34823"/>
                </a:lnTo>
                <a:lnTo>
                  <a:pt x="21437" y="33324"/>
                </a:lnTo>
                <a:lnTo>
                  <a:pt x="26492" y="23215"/>
                </a:lnTo>
                <a:lnTo>
                  <a:pt x="26682" y="23025"/>
                </a:lnTo>
                <a:lnTo>
                  <a:pt x="26771" y="22745"/>
                </a:lnTo>
                <a:lnTo>
                  <a:pt x="28638" y="11417"/>
                </a:lnTo>
                <a:lnTo>
                  <a:pt x="30416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6" name="object 1396"/>
          <p:cNvSpPr/>
          <p:nvPr/>
        </p:nvSpPr>
        <p:spPr>
          <a:xfrm>
            <a:off x="2390708" y="8931716"/>
            <a:ext cx="0" cy="7111"/>
          </a:xfrm>
          <a:custGeom>
            <a:avLst/>
            <a:gdLst/>
            <a:ahLst/>
            <a:cxnLst/>
            <a:rect l="l" t="t" r="r" b="b"/>
            <a:pathLst>
              <a:path h="7111">
                <a:moveTo>
                  <a:pt x="0" y="1117"/>
                </a:moveTo>
                <a:lnTo>
                  <a:pt x="0" y="0"/>
                </a:lnTo>
                <a:lnTo>
                  <a:pt x="0" y="7111"/>
                </a:lnTo>
                <a:lnTo>
                  <a:pt x="0" y="1117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7" name="object 1397"/>
          <p:cNvSpPr/>
          <p:nvPr/>
        </p:nvSpPr>
        <p:spPr>
          <a:xfrm>
            <a:off x="2582216" y="8924969"/>
            <a:ext cx="43332" cy="13855"/>
          </a:xfrm>
          <a:custGeom>
            <a:avLst/>
            <a:gdLst/>
            <a:ahLst/>
            <a:cxnLst/>
            <a:rect l="l" t="t" r="r" b="b"/>
            <a:pathLst>
              <a:path w="43332" h="13855">
                <a:moveTo>
                  <a:pt x="0" y="13855"/>
                </a:moveTo>
                <a:lnTo>
                  <a:pt x="22834" y="10490"/>
                </a:lnTo>
                <a:lnTo>
                  <a:pt x="43332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8" name="object 1398"/>
          <p:cNvSpPr/>
          <p:nvPr/>
        </p:nvSpPr>
        <p:spPr>
          <a:xfrm>
            <a:off x="2390707" y="8791968"/>
            <a:ext cx="265264" cy="146862"/>
          </a:xfrm>
          <a:custGeom>
            <a:avLst/>
            <a:gdLst/>
            <a:ahLst/>
            <a:cxnLst/>
            <a:rect l="l" t="t" r="r" b="b"/>
            <a:pathLst>
              <a:path w="265264" h="146862">
                <a:moveTo>
                  <a:pt x="265264" y="73380"/>
                </a:moveTo>
                <a:lnTo>
                  <a:pt x="261620" y="50634"/>
                </a:lnTo>
                <a:lnTo>
                  <a:pt x="251129" y="30035"/>
                </a:lnTo>
                <a:lnTo>
                  <a:pt x="234848" y="13754"/>
                </a:lnTo>
                <a:lnTo>
                  <a:pt x="214350" y="3276"/>
                </a:lnTo>
                <a:lnTo>
                  <a:pt x="191503" y="0"/>
                </a:lnTo>
                <a:lnTo>
                  <a:pt x="191503" y="73380"/>
                </a:lnTo>
                <a:lnTo>
                  <a:pt x="191503" y="146862"/>
                </a:lnTo>
                <a:lnTo>
                  <a:pt x="0" y="146862"/>
                </a:lnTo>
                <a:lnTo>
                  <a:pt x="0" y="139738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9" name="object 1399"/>
          <p:cNvSpPr/>
          <p:nvPr/>
        </p:nvSpPr>
        <p:spPr>
          <a:xfrm>
            <a:off x="2390708" y="8792997"/>
            <a:ext cx="0" cy="5994"/>
          </a:xfrm>
          <a:custGeom>
            <a:avLst/>
            <a:gdLst/>
            <a:ahLst/>
            <a:cxnLst/>
            <a:rect l="l" t="t" r="r" b="b"/>
            <a:pathLst>
              <a:path h="5994">
                <a:moveTo>
                  <a:pt x="0" y="4864"/>
                </a:moveTo>
                <a:lnTo>
                  <a:pt x="0" y="5994"/>
                </a:lnTo>
                <a:lnTo>
                  <a:pt x="0" y="0"/>
                </a:lnTo>
                <a:lnTo>
                  <a:pt x="0" y="4864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0" name="object 1400"/>
          <p:cNvSpPr/>
          <p:nvPr/>
        </p:nvSpPr>
        <p:spPr>
          <a:xfrm>
            <a:off x="2390708" y="8791963"/>
            <a:ext cx="191503" cy="7023"/>
          </a:xfrm>
          <a:custGeom>
            <a:avLst/>
            <a:gdLst/>
            <a:ahLst/>
            <a:cxnLst/>
            <a:rect l="l" t="t" r="r" b="b"/>
            <a:pathLst>
              <a:path w="191503" h="7023">
                <a:moveTo>
                  <a:pt x="0" y="7023"/>
                </a:moveTo>
                <a:lnTo>
                  <a:pt x="0" y="0"/>
                </a:lnTo>
                <a:lnTo>
                  <a:pt x="191503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1" name="object 1401"/>
          <p:cNvSpPr/>
          <p:nvPr/>
        </p:nvSpPr>
        <p:spPr>
          <a:xfrm>
            <a:off x="2295897" y="8999849"/>
            <a:ext cx="13474" cy="90512"/>
          </a:xfrm>
          <a:custGeom>
            <a:avLst/>
            <a:gdLst/>
            <a:ahLst/>
            <a:cxnLst/>
            <a:rect l="l" t="t" r="r" b="b"/>
            <a:pathLst>
              <a:path w="13474" h="90512">
                <a:moveTo>
                  <a:pt x="13474" y="90512"/>
                </a:moveTo>
                <a:lnTo>
                  <a:pt x="7302" y="81241"/>
                </a:lnTo>
                <a:lnTo>
                  <a:pt x="6642" y="79933"/>
                </a:lnTo>
                <a:lnTo>
                  <a:pt x="3454" y="69176"/>
                </a:lnTo>
                <a:lnTo>
                  <a:pt x="190" y="58216"/>
                </a:lnTo>
                <a:lnTo>
                  <a:pt x="0" y="56718"/>
                </a:lnTo>
                <a:lnTo>
                  <a:pt x="0" y="45300"/>
                </a:lnTo>
                <a:lnTo>
                  <a:pt x="0" y="33794"/>
                </a:lnTo>
                <a:lnTo>
                  <a:pt x="190" y="32385"/>
                </a:lnTo>
                <a:lnTo>
                  <a:pt x="3454" y="21348"/>
                </a:lnTo>
                <a:lnTo>
                  <a:pt x="6642" y="10668"/>
                </a:lnTo>
                <a:lnTo>
                  <a:pt x="7302" y="9271"/>
                </a:lnTo>
                <a:lnTo>
                  <a:pt x="13474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2" name="object 1402"/>
          <p:cNvSpPr/>
          <p:nvPr/>
        </p:nvSpPr>
        <p:spPr>
          <a:xfrm>
            <a:off x="2199866" y="8999851"/>
            <a:ext cx="13754" cy="58788"/>
          </a:xfrm>
          <a:custGeom>
            <a:avLst/>
            <a:gdLst/>
            <a:ahLst/>
            <a:cxnLst/>
            <a:rect l="l" t="t" r="r" b="b"/>
            <a:pathLst>
              <a:path w="13754" h="58788">
                <a:moveTo>
                  <a:pt x="13754" y="0"/>
                </a:moveTo>
                <a:lnTo>
                  <a:pt x="7581" y="9271"/>
                </a:lnTo>
                <a:lnTo>
                  <a:pt x="6921" y="10668"/>
                </a:lnTo>
                <a:lnTo>
                  <a:pt x="3733" y="21336"/>
                </a:lnTo>
                <a:lnTo>
                  <a:pt x="457" y="32385"/>
                </a:lnTo>
                <a:lnTo>
                  <a:pt x="749" y="33604"/>
                </a:lnTo>
                <a:lnTo>
                  <a:pt x="279" y="45300"/>
                </a:lnTo>
                <a:lnTo>
                  <a:pt x="0" y="51574"/>
                </a:lnTo>
                <a:lnTo>
                  <a:pt x="177" y="52793"/>
                </a:lnTo>
                <a:lnTo>
                  <a:pt x="2235" y="58788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3" name="object 1403"/>
          <p:cNvSpPr/>
          <p:nvPr/>
        </p:nvSpPr>
        <p:spPr>
          <a:xfrm>
            <a:off x="2364969" y="8971672"/>
            <a:ext cx="68046" cy="146862"/>
          </a:xfrm>
          <a:custGeom>
            <a:avLst/>
            <a:gdLst/>
            <a:ahLst/>
            <a:cxnLst/>
            <a:rect l="l" t="t" r="r" b="b"/>
            <a:pathLst>
              <a:path w="68046" h="146862">
                <a:moveTo>
                  <a:pt x="0" y="146862"/>
                </a:moveTo>
                <a:lnTo>
                  <a:pt x="12662" y="144656"/>
                </a:lnTo>
                <a:lnTo>
                  <a:pt x="24290" y="140515"/>
                </a:lnTo>
                <a:lnTo>
                  <a:pt x="33502" y="136753"/>
                </a:lnTo>
                <a:lnTo>
                  <a:pt x="34074" y="135724"/>
                </a:lnTo>
                <a:lnTo>
                  <a:pt x="41465" y="130111"/>
                </a:lnTo>
                <a:lnTo>
                  <a:pt x="45961" y="126733"/>
                </a:lnTo>
                <a:lnTo>
                  <a:pt x="46139" y="126174"/>
                </a:lnTo>
                <a:lnTo>
                  <a:pt x="49796" y="121691"/>
                </a:lnTo>
                <a:lnTo>
                  <a:pt x="54851" y="115506"/>
                </a:lnTo>
                <a:lnTo>
                  <a:pt x="54851" y="115316"/>
                </a:lnTo>
                <a:lnTo>
                  <a:pt x="59067" y="108483"/>
                </a:lnTo>
                <a:lnTo>
                  <a:pt x="61861" y="104000"/>
                </a:lnTo>
                <a:lnTo>
                  <a:pt x="62153" y="103809"/>
                </a:lnTo>
                <a:lnTo>
                  <a:pt x="63931" y="98933"/>
                </a:lnTo>
                <a:lnTo>
                  <a:pt x="65989" y="93230"/>
                </a:lnTo>
                <a:lnTo>
                  <a:pt x="65989" y="92849"/>
                </a:lnTo>
                <a:lnTo>
                  <a:pt x="66929" y="86868"/>
                </a:lnTo>
                <a:lnTo>
                  <a:pt x="68046" y="80314"/>
                </a:lnTo>
                <a:lnTo>
                  <a:pt x="68046" y="80035"/>
                </a:lnTo>
                <a:lnTo>
                  <a:pt x="68046" y="73482"/>
                </a:lnTo>
                <a:lnTo>
                  <a:pt x="68046" y="66840"/>
                </a:lnTo>
                <a:lnTo>
                  <a:pt x="68046" y="66560"/>
                </a:lnTo>
                <a:lnTo>
                  <a:pt x="66929" y="60096"/>
                </a:lnTo>
                <a:lnTo>
                  <a:pt x="65989" y="54013"/>
                </a:lnTo>
                <a:lnTo>
                  <a:pt x="65989" y="53733"/>
                </a:lnTo>
                <a:lnTo>
                  <a:pt x="63931" y="48018"/>
                </a:lnTo>
                <a:lnTo>
                  <a:pt x="62153" y="43154"/>
                </a:lnTo>
                <a:lnTo>
                  <a:pt x="61861" y="42875"/>
                </a:lnTo>
                <a:lnTo>
                  <a:pt x="59067" y="38379"/>
                </a:lnTo>
                <a:lnTo>
                  <a:pt x="54851" y="31635"/>
                </a:lnTo>
                <a:lnTo>
                  <a:pt x="54851" y="31457"/>
                </a:lnTo>
                <a:lnTo>
                  <a:pt x="49796" y="25273"/>
                </a:lnTo>
                <a:lnTo>
                  <a:pt x="46139" y="20688"/>
                </a:lnTo>
                <a:lnTo>
                  <a:pt x="45961" y="20129"/>
                </a:lnTo>
                <a:lnTo>
                  <a:pt x="41465" y="16764"/>
                </a:lnTo>
                <a:lnTo>
                  <a:pt x="34074" y="11239"/>
                </a:lnTo>
                <a:lnTo>
                  <a:pt x="33502" y="10109"/>
                </a:lnTo>
                <a:lnTo>
                  <a:pt x="25273" y="6832"/>
                </a:lnTo>
                <a:lnTo>
                  <a:pt x="13246" y="2412"/>
                </a:lnTo>
                <a:lnTo>
                  <a:pt x="1083" y="155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4" name="object 1404"/>
          <p:cNvSpPr/>
          <p:nvPr/>
        </p:nvSpPr>
        <p:spPr>
          <a:xfrm>
            <a:off x="2202105" y="9058631"/>
            <a:ext cx="162864" cy="59905"/>
          </a:xfrm>
          <a:custGeom>
            <a:avLst/>
            <a:gdLst/>
            <a:ahLst/>
            <a:cxnLst/>
            <a:rect l="l" t="t" r="r" b="b"/>
            <a:pathLst>
              <a:path w="162864" h="59905">
                <a:moveTo>
                  <a:pt x="0" y="0"/>
                </a:moveTo>
                <a:lnTo>
                  <a:pt x="1498" y="10388"/>
                </a:lnTo>
                <a:lnTo>
                  <a:pt x="11518" y="31724"/>
                </a:lnTo>
                <a:lnTo>
                  <a:pt x="26962" y="48209"/>
                </a:lnTo>
                <a:lnTo>
                  <a:pt x="46139" y="57937"/>
                </a:lnTo>
                <a:lnTo>
                  <a:pt x="67106" y="59905"/>
                </a:lnTo>
                <a:lnTo>
                  <a:pt x="162864" y="59905"/>
                </a:lnTo>
                <a:lnTo>
                  <a:pt x="141998" y="57937"/>
                </a:lnTo>
                <a:lnTo>
                  <a:pt x="122707" y="48209"/>
                </a:lnTo>
                <a:lnTo>
                  <a:pt x="120370" y="45770"/>
                </a:lnTo>
                <a:lnTo>
                  <a:pt x="107264" y="31724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5" name="object 1405"/>
          <p:cNvSpPr/>
          <p:nvPr/>
        </p:nvSpPr>
        <p:spPr>
          <a:xfrm>
            <a:off x="2213626" y="8971682"/>
            <a:ext cx="151345" cy="28168"/>
          </a:xfrm>
          <a:custGeom>
            <a:avLst/>
            <a:gdLst/>
            <a:ahLst/>
            <a:cxnLst/>
            <a:rect l="l" t="t" r="r" b="b"/>
            <a:pathLst>
              <a:path w="151345" h="28168">
                <a:moveTo>
                  <a:pt x="95745" y="28168"/>
                </a:moveTo>
                <a:lnTo>
                  <a:pt x="108851" y="14224"/>
                </a:lnTo>
                <a:lnTo>
                  <a:pt x="111188" y="11785"/>
                </a:lnTo>
                <a:lnTo>
                  <a:pt x="130467" y="2057"/>
                </a:lnTo>
                <a:lnTo>
                  <a:pt x="151345" y="0"/>
                </a:lnTo>
                <a:lnTo>
                  <a:pt x="55587" y="0"/>
                </a:lnTo>
                <a:lnTo>
                  <a:pt x="34620" y="2057"/>
                </a:lnTo>
                <a:lnTo>
                  <a:pt x="15443" y="11785"/>
                </a:lnTo>
                <a:lnTo>
                  <a:pt x="0" y="28168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6" name="object 1406"/>
          <p:cNvSpPr/>
          <p:nvPr/>
        </p:nvSpPr>
        <p:spPr>
          <a:xfrm>
            <a:off x="2199858" y="8820144"/>
            <a:ext cx="13766" cy="60553"/>
          </a:xfrm>
          <a:custGeom>
            <a:avLst/>
            <a:gdLst/>
            <a:ahLst/>
            <a:cxnLst/>
            <a:rect l="l" t="t" r="r" b="b"/>
            <a:pathLst>
              <a:path w="13766" h="60553">
                <a:moveTo>
                  <a:pt x="2527" y="60553"/>
                </a:moveTo>
                <a:lnTo>
                  <a:pt x="190" y="53721"/>
                </a:lnTo>
                <a:lnTo>
                  <a:pt x="0" y="52412"/>
                </a:lnTo>
                <a:lnTo>
                  <a:pt x="279" y="45212"/>
                </a:lnTo>
                <a:lnTo>
                  <a:pt x="660" y="33502"/>
                </a:lnTo>
                <a:lnTo>
                  <a:pt x="469" y="32283"/>
                </a:lnTo>
                <a:lnTo>
                  <a:pt x="3746" y="21247"/>
                </a:lnTo>
                <a:lnTo>
                  <a:pt x="6934" y="10566"/>
                </a:lnTo>
                <a:lnTo>
                  <a:pt x="7581" y="9258"/>
                </a:lnTo>
                <a:lnTo>
                  <a:pt x="13766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7" name="object 1407"/>
          <p:cNvSpPr/>
          <p:nvPr/>
        </p:nvSpPr>
        <p:spPr>
          <a:xfrm>
            <a:off x="2295897" y="8820139"/>
            <a:ext cx="13474" cy="90512"/>
          </a:xfrm>
          <a:custGeom>
            <a:avLst/>
            <a:gdLst/>
            <a:ahLst/>
            <a:cxnLst/>
            <a:rect l="l" t="t" r="r" b="b"/>
            <a:pathLst>
              <a:path w="13474" h="90512">
                <a:moveTo>
                  <a:pt x="13474" y="0"/>
                </a:moveTo>
                <a:lnTo>
                  <a:pt x="7302" y="9271"/>
                </a:lnTo>
                <a:lnTo>
                  <a:pt x="3454" y="21247"/>
                </a:lnTo>
                <a:lnTo>
                  <a:pt x="190" y="32296"/>
                </a:lnTo>
                <a:lnTo>
                  <a:pt x="0" y="33693"/>
                </a:lnTo>
                <a:lnTo>
                  <a:pt x="0" y="45212"/>
                </a:lnTo>
                <a:lnTo>
                  <a:pt x="0" y="56718"/>
                </a:lnTo>
                <a:lnTo>
                  <a:pt x="190" y="58127"/>
                </a:lnTo>
                <a:lnTo>
                  <a:pt x="3454" y="69164"/>
                </a:lnTo>
                <a:lnTo>
                  <a:pt x="6642" y="79844"/>
                </a:lnTo>
                <a:lnTo>
                  <a:pt x="7302" y="81241"/>
                </a:lnTo>
                <a:lnTo>
                  <a:pt x="13474" y="90512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8" name="object 1408"/>
          <p:cNvSpPr/>
          <p:nvPr/>
        </p:nvSpPr>
        <p:spPr>
          <a:xfrm>
            <a:off x="2364969" y="8791962"/>
            <a:ext cx="68046" cy="146862"/>
          </a:xfrm>
          <a:custGeom>
            <a:avLst/>
            <a:gdLst/>
            <a:ahLst/>
            <a:cxnLst/>
            <a:rect l="l" t="t" r="r" b="b"/>
            <a:pathLst>
              <a:path w="68046" h="146862">
                <a:moveTo>
                  <a:pt x="0" y="146862"/>
                </a:moveTo>
                <a:lnTo>
                  <a:pt x="12654" y="144612"/>
                </a:lnTo>
                <a:lnTo>
                  <a:pt x="24262" y="140436"/>
                </a:lnTo>
                <a:lnTo>
                  <a:pt x="25273" y="140030"/>
                </a:lnTo>
                <a:lnTo>
                  <a:pt x="33502" y="136753"/>
                </a:lnTo>
                <a:lnTo>
                  <a:pt x="34074" y="135623"/>
                </a:lnTo>
                <a:lnTo>
                  <a:pt x="41465" y="130111"/>
                </a:lnTo>
                <a:lnTo>
                  <a:pt x="45961" y="126733"/>
                </a:lnTo>
                <a:lnTo>
                  <a:pt x="46139" y="126085"/>
                </a:lnTo>
                <a:lnTo>
                  <a:pt x="49796" y="121589"/>
                </a:lnTo>
                <a:lnTo>
                  <a:pt x="54851" y="115417"/>
                </a:lnTo>
                <a:lnTo>
                  <a:pt x="54851" y="115227"/>
                </a:lnTo>
                <a:lnTo>
                  <a:pt x="59067" y="108394"/>
                </a:lnTo>
                <a:lnTo>
                  <a:pt x="61861" y="103987"/>
                </a:lnTo>
                <a:lnTo>
                  <a:pt x="62153" y="103708"/>
                </a:lnTo>
                <a:lnTo>
                  <a:pt x="63931" y="98844"/>
                </a:lnTo>
                <a:lnTo>
                  <a:pt x="65989" y="93141"/>
                </a:lnTo>
                <a:lnTo>
                  <a:pt x="65989" y="92849"/>
                </a:lnTo>
                <a:lnTo>
                  <a:pt x="66929" y="86766"/>
                </a:lnTo>
                <a:lnTo>
                  <a:pt x="68046" y="80213"/>
                </a:lnTo>
                <a:lnTo>
                  <a:pt x="68046" y="80035"/>
                </a:lnTo>
                <a:lnTo>
                  <a:pt x="68046" y="73380"/>
                </a:lnTo>
                <a:lnTo>
                  <a:pt x="68046" y="66738"/>
                </a:lnTo>
                <a:lnTo>
                  <a:pt x="68046" y="66560"/>
                </a:lnTo>
                <a:lnTo>
                  <a:pt x="66929" y="59994"/>
                </a:lnTo>
                <a:lnTo>
                  <a:pt x="65989" y="54013"/>
                </a:lnTo>
                <a:lnTo>
                  <a:pt x="65989" y="53632"/>
                </a:lnTo>
                <a:lnTo>
                  <a:pt x="63931" y="47929"/>
                </a:lnTo>
                <a:lnTo>
                  <a:pt x="62153" y="43053"/>
                </a:lnTo>
                <a:lnTo>
                  <a:pt x="61861" y="42786"/>
                </a:lnTo>
                <a:lnTo>
                  <a:pt x="59067" y="38379"/>
                </a:lnTo>
                <a:lnTo>
                  <a:pt x="54851" y="31546"/>
                </a:lnTo>
                <a:lnTo>
                  <a:pt x="54851" y="31356"/>
                </a:lnTo>
                <a:lnTo>
                  <a:pt x="49796" y="25184"/>
                </a:lnTo>
                <a:lnTo>
                  <a:pt x="46139" y="20688"/>
                </a:lnTo>
                <a:lnTo>
                  <a:pt x="45961" y="20129"/>
                </a:lnTo>
                <a:lnTo>
                  <a:pt x="41465" y="16662"/>
                </a:lnTo>
                <a:lnTo>
                  <a:pt x="34074" y="11137"/>
                </a:lnTo>
                <a:lnTo>
                  <a:pt x="33502" y="10109"/>
                </a:lnTo>
                <a:lnTo>
                  <a:pt x="25273" y="6743"/>
                </a:lnTo>
                <a:lnTo>
                  <a:pt x="13238" y="2326"/>
                </a:lnTo>
                <a:lnTo>
                  <a:pt x="1053" y="143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9" name="object 1409"/>
          <p:cNvSpPr/>
          <p:nvPr/>
        </p:nvSpPr>
        <p:spPr>
          <a:xfrm>
            <a:off x="2213620" y="8791971"/>
            <a:ext cx="151345" cy="28168"/>
          </a:xfrm>
          <a:custGeom>
            <a:avLst/>
            <a:gdLst/>
            <a:ahLst/>
            <a:cxnLst/>
            <a:rect l="l" t="t" r="r" b="b"/>
            <a:pathLst>
              <a:path w="151345" h="28168">
                <a:moveTo>
                  <a:pt x="0" y="28168"/>
                </a:moveTo>
                <a:lnTo>
                  <a:pt x="15443" y="11696"/>
                </a:lnTo>
                <a:lnTo>
                  <a:pt x="34632" y="1955"/>
                </a:lnTo>
                <a:lnTo>
                  <a:pt x="55600" y="0"/>
                </a:lnTo>
                <a:lnTo>
                  <a:pt x="151345" y="0"/>
                </a:lnTo>
                <a:lnTo>
                  <a:pt x="130479" y="1955"/>
                </a:lnTo>
                <a:lnTo>
                  <a:pt x="111188" y="11696"/>
                </a:lnTo>
                <a:lnTo>
                  <a:pt x="108851" y="14122"/>
                </a:lnTo>
                <a:lnTo>
                  <a:pt x="95745" y="28168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0" name="object 1410"/>
          <p:cNvSpPr/>
          <p:nvPr/>
        </p:nvSpPr>
        <p:spPr>
          <a:xfrm>
            <a:off x="2202387" y="8880702"/>
            <a:ext cx="162585" cy="58127"/>
          </a:xfrm>
          <a:custGeom>
            <a:avLst/>
            <a:gdLst/>
            <a:ahLst/>
            <a:cxnLst/>
            <a:rect l="l" t="t" r="r" b="b"/>
            <a:pathLst>
              <a:path w="162585" h="58127">
                <a:moveTo>
                  <a:pt x="106984" y="29946"/>
                </a:moveTo>
                <a:lnTo>
                  <a:pt x="120091" y="43891"/>
                </a:lnTo>
                <a:lnTo>
                  <a:pt x="122428" y="46329"/>
                </a:lnTo>
                <a:lnTo>
                  <a:pt x="141706" y="56057"/>
                </a:lnTo>
                <a:lnTo>
                  <a:pt x="162585" y="58127"/>
                </a:lnTo>
                <a:lnTo>
                  <a:pt x="66827" y="58127"/>
                </a:lnTo>
                <a:lnTo>
                  <a:pt x="45859" y="56057"/>
                </a:lnTo>
                <a:lnTo>
                  <a:pt x="26682" y="46329"/>
                </a:lnTo>
                <a:lnTo>
                  <a:pt x="11239" y="29946"/>
                </a:lnTo>
                <a:lnTo>
                  <a:pt x="1219" y="8610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1" name="object 1411"/>
          <p:cNvSpPr/>
          <p:nvPr/>
        </p:nvSpPr>
        <p:spPr>
          <a:xfrm>
            <a:off x="2199858" y="8640339"/>
            <a:ext cx="13766" cy="60553"/>
          </a:xfrm>
          <a:custGeom>
            <a:avLst/>
            <a:gdLst/>
            <a:ahLst/>
            <a:cxnLst/>
            <a:rect l="l" t="t" r="r" b="b"/>
            <a:pathLst>
              <a:path w="13766" h="60553">
                <a:moveTo>
                  <a:pt x="2527" y="60553"/>
                </a:moveTo>
                <a:lnTo>
                  <a:pt x="190" y="53721"/>
                </a:lnTo>
                <a:lnTo>
                  <a:pt x="0" y="52412"/>
                </a:lnTo>
                <a:lnTo>
                  <a:pt x="279" y="45199"/>
                </a:lnTo>
                <a:lnTo>
                  <a:pt x="660" y="33591"/>
                </a:lnTo>
                <a:lnTo>
                  <a:pt x="469" y="32283"/>
                </a:lnTo>
                <a:lnTo>
                  <a:pt x="3746" y="21336"/>
                </a:lnTo>
                <a:lnTo>
                  <a:pt x="6934" y="10668"/>
                </a:lnTo>
                <a:lnTo>
                  <a:pt x="7581" y="9258"/>
                </a:lnTo>
                <a:lnTo>
                  <a:pt x="13766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2" name="object 1412"/>
          <p:cNvSpPr/>
          <p:nvPr/>
        </p:nvSpPr>
        <p:spPr>
          <a:xfrm>
            <a:off x="2295897" y="8640331"/>
            <a:ext cx="13474" cy="90512"/>
          </a:xfrm>
          <a:custGeom>
            <a:avLst/>
            <a:gdLst/>
            <a:ahLst/>
            <a:cxnLst/>
            <a:rect l="l" t="t" r="r" b="b"/>
            <a:pathLst>
              <a:path w="13474" h="90512">
                <a:moveTo>
                  <a:pt x="13474" y="0"/>
                </a:moveTo>
                <a:lnTo>
                  <a:pt x="7302" y="9271"/>
                </a:lnTo>
                <a:lnTo>
                  <a:pt x="6642" y="10668"/>
                </a:lnTo>
                <a:lnTo>
                  <a:pt x="3454" y="21336"/>
                </a:lnTo>
                <a:lnTo>
                  <a:pt x="190" y="32296"/>
                </a:lnTo>
                <a:lnTo>
                  <a:pt x="0" y="33794"/>
                </a:lnTo>
                <a:lnTo>
                  <a:pt x="0" y="45212"/>
                </a:lnTo>
                <a:lnTo>
                  <a:pt x="0" y="56718"/>
                </a:lnTo>
                <a:lnTo>
                  <a:pt x="190" y="58216"/>
                </a:lnTo>
                <a:lnTo>
                  <a:pt x="3454" y="69164"/>
                </a:lnTo>
                <a:lnTo>
                  <a:pt x="6642" y="79844"/>
                </a:lnTo>
                <a:lnTo>
                  <a:pt x="7302" y="81241"/>
                </a:lnTo>
                <a:lnTo>
                  <a:pt x="13474" y="90512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3" name="object 1413"/>
          <p:cNvSpPr/>
          <p:nvPr/>
        </p:nvSpPr>
        <p:spPr>
          <a:xfrm>
            <a:off x="2364969" y="8612154"/>
            <a:ext cx="68046" cy="146862"/>
          </a:xfrm>
          <a:custGeom>
            <a:avLst/>
            <a:gdLst/>
            <a:ahLst/>
            <a:cxnLst/>
            <a:rect l="l" t="t" r="r" b="b"/>
            <a:pathLst>
              <a:path w="68046" h="146862">
                <a:moveTo>
                  <a:pt x="0" y="146862"/>
                </a:moveTo>
                <a:lnTo>
                  <a:pt x="12654" y="144648"/>
                </a:lnTo>
                <a:lnTo>
                  <a:pt x="24262" y="140445"/>
                </a:lnTo>
                <a:lnTo>
                  <a:pt x="25273" y="140030"/>
                </a:lnTo>
                <a:lnTo>
                  <a:pt x="33502" y="136753"/>
                </a:lnTo>
                <a:lnTo>
                  <a:pt x="34074" y="135724"/>
                </a:lnTo>
                <a:lnTo>
                  <a:pt x="41465" y="130111"/>
                </a:lnTo>
                <a:lnTo>
                  <a:pt x="45961" y="126733"/>
                </a:lnTo>
                <a:lnTo>
                  <a:pt x="46139" y="126174"/>
                </a:lnTo>
                <a:lnTo>
                  <a:pt x="49796" y="121691"/>
                </a:lnTo>
                <a:lnTo>
                  <a:pt x="54851" y="115506"/>
                </a:lnTo>
                <a:lnTo>
                  <a:pt x="54851" y="115227"/>
                </a:lnTo>
                <a:lnTo>
                  <a:pt x="59067" y="108483"/>
                </a:lnTo>
                <a:lnTo>
                  <a:pt x="61861" y="104000"/>
                </a:lnTo>
                <a:lnTo>
                  <a:pt x="62153" y="103720"/>
                </a:lnTo>
                <a:lnTo>
                  <a:pt x="63931" y="98844"/>
                </a:lnTo>
                <a:lnTo>
                  <a:pt x="65989" y="93141"/>
                </a:lnTo>
                <a:lnTo>
                  <a:pt x="65989" y="92849"/>
                </a:lnTo>
                <a:lnTo>
                  <a:pt x="66929" y="86779"/>
                </a:lnTo>
                <a:lnTo>
                  <a:pt x="68046" y="80314"/>
                </a:lnTo>
                <a:lnTo>
                  <a:pt x="68046" y="80035"/>
                </a:lnTo>
                <a:lnTo>
                  <a:pt x="68046" y="73380"/>
                </a:lnTo>
                <a:lnTo>
                  <a:pt x="68046" y="66840"/>
                </a:lnTo>
                <a:lnTo>
                  <a:pt x="68046" y="66560"/>
                </a:lnTo>
                <a:lnTo>
                  <a:pt x="66929" y="60007"/>
                </a:lnTo>
                <a:lnTo>
                  <a:pt x="65989" y="54013"/>
                </a:lnTo>
                <a:lnTo>
                  <a:pt x="65989" y="53632"/>
                </a:lnTo>
                <a:lnTo>
                  <a:pt x="63931" y="47929"/>
                </a:lnTo>
                <a:lnTo>
                  <a:pt x="62153" y="43065"/>
                </a:lnTo>
                <a:lnTo>
                  <a:pt x="61861" y="42875"/>
                </a:lnTo>
                <a:lnTo>
                  <a:pt x="59067" y="38379"/>
                </a:lnTo>
                <a:lnTo>
                  <a:pt x="54851" y="31546"/>
                </a:lnTo>
                <a:lnTo>
                  <a:pt x="54851" y="31356"/>
                </a:lnTo>
                <a:lnTo>
                  <a:pt x="49796" y="25184"/>
                </a:lnTo>
                <a:lnTo>
                  <a:pt x="46139" y="20688"/>
                </a:lnTo>
                <a:lnTo>
                  <a:pt x="45961" y="20129"/>
                </a:lnTo>
                <a:lnTo>
                  <a:pt x="41465" y="16764"/>
                </a:lnTo>
                <a:lnTo>
                  <a:pt x="34074" y="11137"/>
                </a:lnTo>
                <a:lnTo>
                  <a:pt x="33502" y="10109"/>
                </a:lnTo>
                <a:lnTo>
                  <a:pt x="25273" y="6743"/>
                </a:lnTo>
                <a:lnTo>
                  <a:pt x="13238" y="2358"/>
                </a:lnTo>
                <a:lnTo>
                  <a:pt x="1053" y="150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4" name="object 1414"/>
          <p:cNvSpPr/>
          <p:nvPr/>
        </p:nvSpPr>
        <p:spPr>
          <a:xfrm>
            <a:off x="2213620" y="8612163"/>
            <a:ext cx="151345" cy="28168"/>
          </a:xfrm>
          <a:custGeom>
            <a:avLst/>
            <a:gdLst/>
            <a:ahLst/>
            <a:cxnLst/>
            <a:rect l="l" t="t" r="r" b="b"/>
            <a:pathLst>
              <a:path w="151345" h="28168">
                <a:moveTo>
                  <a:pt x="0" y="28168"/>
                </a:moveTo>
                <a:lnTo>
                  <a:pt x="15443" y="11696"/>
                </a:lnTo>
                <a:lnTo>
                  <a:pt x="34632" y="1955"/>
                </a:lnTo>
                <a:lnTo>
                  <a:pt x="55600" y="0"/>
                </a:lnTo>
                <a:lnTo>
                  <a:pt x="151345" y="0"/>
                </a:lnTo>
                <a:lnTo>
                  <a:pt x="130479" y="1955"/>
                </a:lnTo>
                <a:lnTo>
                  <a:pt x="111188" y="11696"/>
                </a:lnTo>
                <a:lnTo>
                  <a:pt x="108851" y="14223"/>
                </a:lnTo>
                <a:lnTo>
                  <a:pt x="95745" y="28168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5" name="object 1415"/>
          <p:cNvSpPr/>
          <p:nvPr/>
        </p:nvSpPr>
        <p:spPr>
          <a:xfrm>
            <a:off x="2202387" y="8700898"/>
            <a:ext cx="162585" cy="58115"/>
          </a:xfrm>
          <a:custGeom>
            <a:avLst/>
            <a:gdLst/>
            <a:ahLst/>
            <a:cxnLst/>
            <a:rect l="l" t="t" r="r" b="b"/>
            <a:pathLst>
              <a:path w="162585" h="58115">
                <a:moveTo>
                  <a:pt x="106984" y="29946"/>
                </a:moveTo>
                <a:lnTo>
                  <a:pt x="120091" y="43891"/>
                </a:lnTo>
                <a:lnTo>
                  <a:pt x="122428" y="46329"/>
                </a:lnTo>
                <a:lnTo>
                  <a:pt x="141706" y="56057"/>
                </a:lnTo>
                <a:lnTo>
                  <a:pt x="162585" y="58115"/>
                </a:lnTo>
                <a:lnTo>
                  <a:pt x="66827" y="58115"/>
                </a:lnTo>
                <a:lnTo>
                  <a:pt x="45859" y="56057"/>
                </a:lnTo>
                <a:lnTo>
                  <a:pt x="26682" y="46329"/>
                </a:lnTo>
                <a:lnTo>
                  <a:pt x="11239" y="29946"/>
                </a:lnTo>
                <a:lnTo>
                  <a:pt x="1219" y="8610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6" name="object 1416"/>
          <p:cNvSpPr/>
          <p:nvPr/>
        </p:nvSpPr>
        <p:spPr>
          <a:xfrm>
            <a:off x="2199858" y="8460525"/>
            <a:ext cx="13766" cy="60655"/>
          </a:xfrm>
          <a:custGeom>
            <a:avLst/>
            <a:gdLst/>
            <a:ahLst/>
            <a:cxnLst/>
            <a:rect l="l" t="t" r="r" b="b"/>
            <a:pathLst>
              <a:path w="13766" h="60655">
                <a:moveTo>
                  <a:pt x="2527" y="60655"/>
                </a:moveTo>
                <a:lnTo>
                  <a:pt x="190" y="53733"/>
                </a:lnTo>
                <a:lnTo>
                  <a:pt x="0" y="52514"/>
                </a:lnTo>
                <a:lnTo>
                  <a:pt x="279" y="45300"/>
                </a:lnTo>
                <a:lnTo>
                  <a:pt x="660" y="33604"/>
                </a:lnTo>
                <a:lnTo>
                  <a:pt x="469" y="32296"/>
                </a:lnTo>
                <a:lnTo>
                  <a:pt x="3746" y="21348"/>
                </a:lnTo>
                <a:lnTo>
                  <a:pt x="6934" y="10668"/>
                </a:lnTo>
                <a:lnTo>
                  <a:pt x="7581" y="9271"/>
                </a:lnTo>
                <a:lnTo>
                  <a:pt x="13766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7" name="object 1417"/>
          <p:cNvSpPr/>
          <p:nvPr/>
        </p:nvSpPr>
        <p:spPr>
          <a:xfrm>
            <a:off x="2295897" y="8460527"/>
            <a:ext cx="13474" cy="90512"/>
          </a:xfrm>
          <a:custGeom>
            <a:avLst/>
            <a:gdLst/>
            <a:ahLst/>
            <a:cxnLst/>
            <a:rect l="l" t="t" r="r" b="b"/>
            <a:pathLst>
              <a:path w="13474" h="90512">
                <a:moveTo>
                  <a:pt x="13474" y="0"/>
                </a:moveTo>
                <a:lnTo>
                  <a:pt x="7302" y="9271"/>
                </a:lnTo>
                <a:lnTo>
                  <a:pt x="6642" y="10668"/>
                </a:lnTo>
                <a:lnTo>
                  <a:pt x="3454" y="21336"/>
                </a:lnTo>
                <a:lnTo>
                  <a:pt x="190" y="32296"/>
                </a:lnTo>
                <a:lnTo>
                  <a:pt x="0" y="33794"/>
                </a:lnTo>
                <a:lnTo>
                  <a:pt x="0" y="45300"/>
                </a:lnTo>
                <a:lnTo>
                  <a:pt x="0" y="56718"/>
                </a:lnTo>
                <a:lnTo>
                  <a:pt x="190" y="58216"/>
                </a:lnTo>
                <a:lnTo>
                  <a:pt x="3454" y="69176"/>
                </a:lnTo>
                <a:lnTo>
                  <a:pt x="6642" y="79844"/>
                </a:lnTo>
                <a:lnTo>
                  <a:pt x="7302" y="81241"/>
                </a:lnTo>
                <a:lnTo>
                  <a:pt x="13474" y="90512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8" name="object 1418"/>
          <p:cNvSpPr/>
          <p:nvPr/>
        </p:nvSpPr>
        <p:spPr>
          <a:xfrm>
            <a:off x="2364969" y="8432349"/>
            <a:ext cx="68046" cy="146862"/>
          </a:xfrm>
          <a:custGeom>
            <a:avLst/>
            <a:gdLst/>
            <a:ahLst/>
            <a:cxnLst/>
            <a:rect l="l" t="t" r="r" b="b"/>
            <a:pathLst>
              <a:path w="68046" h="146862">
                <a:moveTo>
                  <a:pt x="0" y="146862"/>
                </a:moveTo>
                <a:lnTo>
                  <a:pt x="12662" y="144656"/>
                </a:lnTo>
                <a:lnTo>
                  <a:pt x="24290" y="140515"/>
                </a:lnTo>
                <a:lnTo>
                  <a:pt x="33502" y="136753"/>
                </a:lnTo>
                <a:lnTo>
                  <a:pt x="34074" y="135724"/>
                </a:lnTo>
                <a:lnTo>
                  <a:pt x="41465" y="130111"/>
                </a:lnTo>
                <a:lnTo>
                  <a:pt x="45961" y="126745"/>
                </a:lnTo>
                <a:lnTo>
                  <a:pt x="46139" y="126174"/>
                </a:lnTo>
                <a:lnTo>
                  <a:pt x="49796" y="121691"/>
                </a:lnTo>
                <a:lnTo>
                  <a:pt x="54851" y="115506"/>
                </a:lnTo>
                <a:lnTo>
                  <a:pt x="54851" y="115315"/>
                </a:lnTo>
                <a:lnTo>
                  <a:pt x="59067" y="108483"/>
                </a:lnTo>
                <a:lnTo>
                  <a:pt x="61861" y="104000"/>
                </a:lnTo>
                <a:lnTo>
                  <a:pt x="62153" y="103809"/>
                </a:lnTo>
                <a:lnTo>
                  <a:pt x="63931" y="98945"/>
                </a:lnTo>
                <a:lnTo>
                  <a:pt x="65989" y="93230"/>
                </a:lnTo>
                <a:lnTo>
                  <a:pt x="65989" y="92849"/>
                </a:lnTo>
                <a:lnTo>
                  <a:pt x="66929" y="86867"/>
                </a:lnTo>
                <a:lnTo>
                  <a:pt x="68046" y="80314"/>
                </a:lnTo>
                <a:lnTo>
                  <a:pt x="68046" y="80035"/>
                </a:lnTo>
                <a:lnTo>
                  <a:pt x="68046" y="73482"/>
                </a:lnTo>
                <a:lnTo>
                  <a:pt x="68046" y="66840"/>
                </a:lnTo>
                <a:lnTo>
                  <a:pt x="68046" y="66560"/>
                </a:lnTo>
                <a:lnTo>
                  <a:pt x="66929" y="60096"/>
                </a:lnTo>
                <a:lnTo>
                  <a:pt x="65989" y="54013"/>
                </a:lnTo>
                <a:lnTo>
                  <a:pt x="65989" y="53733"/>
                </a:lnTo>
                <a:lnTo>
                  <a:pt x="63931" y="48018"/>
                </a:lnTo>
                <a:lnTo>
                  <a:pt x="62153" y="43154"/>
                </a:lnTo>
                <a:lnTo>
                  <a:pt x="61861" y="42875"/>
                </a:lnTo>
                <a:lnTo>
                  <a:pt x="59067" y="38379"/>
                </a:lnTo>
                <a:lnTo>
                  <a:pt x="54851" y="31648"/>
                </a:lnTo>
                <a:lnTo>
                  <a:pt x="54851" y="31356"/>
                </a:lnTo>
                <a:lnTo>
                  <a:pt x="49796" y="25184"/>
                </a:lnTo>
                <a:lnTo>
                  <a:pt x="46139" y="20688"/>
                </a:lnTo>
                <a:lnTo>
                  <a:pt x="45961" y="20129"/>
                </a:lnTo>
                <a:lnTo>
                  <a:pt x="41465" y="16763"/>
                </a:lnTo>
                <a:lnTo>
                  <a:pt x="34074" y="11137"/>
                </a:lnTo>
                <a:lnTo>
                  <a:pt x="33502" y="10109"/>
                </a:lnTo>
                <a:lnTo>
                  <a:pt x="25273" y="6832"/>
                </a:lnTo>
                <a:lnTo>
                  <a:pt x="13246" y="2372"/>
                </a:lnTo>
                <a:lnTo>
                  <a:pt x="1083" y="155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9" name="object 1419"/>
          <p:cNvSpPr/>
          <p:nvPr/>
        </p:nvSpPr>
        <p:spPr>
          <a:xfrm>
            <a:off x="2213620" y="8432346"/>
            <a:ext cx="151345" cy="28181"/>
          </a:xfrm>
          <a:custGeom>
            <a:avLst/>
            <a:gdLst/>
            <a:ahLst/>
            <a:cxnLst/>
            <a:rect l="l" t="t" r="r" b="b"/>
            <a:pathLst>
              <a:path w="151345" h="28181">
                <a:moveTo>
                  <a:pt x="0" y="28181"/>
                </a:moveTo>
                <a:lnTo>
                  <a:pt x="15443" y="11798"/>
                </a:lnTo>
                <a:lnTo>
                  <a:pt x="34632" y="2070"/>
                </a:lnTo>
                <a:lnTo>
                  <a:pt x="55600" y="0"/>
                </a:lnTo>
                <a:lnTo>
                  <a:pt x="151345" y="0"/>
                </a:lnTo>
                <a:lnTo>
                  <a:pt x="130479" y="2070"/>
                </a:lnTo>
                <a:lnTo>
                  <a:pt x="111188" y="11798"/>
                </a:lnTo>
                <a:lnTo>
                  <a:pt x="108851" y="14236"/>
                </a:lnTo>
                <a:lnTo>
                  <a:pt x="95745" y="28181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0" name="object 1420"/>
          <p:cNvSpPr/>
          <p:nvPr/>
        </p:nvSpPr>
        <p:spPr>
          <a:xfrm>
            <a:off x="2202387" y="8521180"/>
            <a:ext cx="162585" cy="58026"/>
          </a:xfrm>
          <a:custGeom>
            <a:avLst/>
            <a:gdLst/>
            <a:ahLst/>
            <a:cxnLst/>
            <a:rect l="l" t="t" r="r" b="b"/>
            <a:pathLst>
              <a:path w="162585" h="58026">
                <a:moveTo>
                  <a:pt x="106984" y="29857"/>
                </a:moveTo>
                <a:lnTo>
                  <a:pt x="116624" y="40157"/>
                </a:lnTo>
                <a:lnTo>
                  <a:pt x="122428" y="46329"/>
                </a:lnTo>
                <a:lnTo>
                  <a:pt x="141706" y="56070"/>
                </a:lnTo>
                <a:lnTo>
                  <a:pt x="162585" y="58026"/>
                </a:lnTo>
                <a:lnTo>
                  <a:pt x="66827" y="58026"/>
                </a:lnTo>
                <a:lnTo>
                  <a:pt x="45859" y="56070"/>
                </a:lnTo>
                <a:lnTo>
                  <a:pt x="26682" y="46329"/>
                </a:lnTo>
                <a:lnTo>
                  <a:pt x="11239" y="29857"/>
                </a:lnTo>
                <a:lnTo>
                  <a:pt x="1219" y="8521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1" name="object 1421"/>
          <p:cNvSpPr/>
          <p:nvPr/>
        </p:nvSpPr>
        <p:spPr>
          <a:xfrm>
            <a:off x="2199858" y="8280718"/>
            <a:ext cx="13766" cy="60655"/>
          </a:xfrm>
          <a:custGeom>
            <a:avLst/>
            <a:gdLst/>
            <a:ahLst/>
            <a:cxnLst/>
            <a:rect l="l" t="t" r="r" b="b"/>
            <a:pathLst>
              <a:path w="13766" h="60655">
                <a:moveTo>
                  <a:pt x="2527" y="60655"/>
                </a:moveTo>
                <a:lnTo>
                  <a:pt x="190" y="53822"/>
                </a:lnTo>
                <a:lnTo>
                  <a:pt x="0" y="52514"/>
                </a:lnTo>
                <a:lnTo>
                  <a:pt x="279" y="45313"/>
                </a:lnTo>
                <a:lnTo>
                  <a:pt x="660" y="33604"/>
                </a:lnTo>
                <a:lnTo>
                  <a:pt x="469" y="32385"/>
                </a:lnTo>
                <a:lnTo>
                  <a:pt x="3746" y="21348"/>
                </a:lnTo>
                <a:lnTo>
                  <a:pt x="6934" y="10668"/>
                </a:lnTo>
                <a:lnTo>
                  <a:pt x="7581" y="9271"/>
                </a:lnTo>
                <a:lnTo>
                  <a:pt x="13766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2" name="object 1422"/>
          <p:cNvSpPr/>
          <p:nvPr/>
        </p:nvSpPr>
        <p:spPr>
          <a:xfrm>
            <a:off x="2295897" y="8280722"/>
            <a:ext cx="13474" cy="90512"/>
          </a:xfrm>
          <a:custGeom>
            <a:avLst/>
            <a:gdLst/>
            <a:ahLst/>
            <a:cxnLst/>
            <a:rect l="l" t="t" r="r" b="b"/>
            <a:pathLst>
              <a:path w="13474" h="90512">
                <a:moveTo>
                  <a:pt x="13474" y="0"/>
                </a:moveTo>
                <a:lnTo>
                  <a:pt x="7302" y="9271"/>
                </a:lnTo>
                <a:lnTo>
                  <a:pt x="6642" y="10668"/>
                </a:lnTo>
                <a:lnTo>
                  <a:pt x="3454" y="21336"/>
                </a:lnTo>
                <a:lnTo>
                  <a:pt x="190" y="32384"/>
                </a:lnTo>
                <a:lnTo>
                  <a:pt x="0" y="33794"/>
                </a:lnTo>
                <a:lnTo>
                  <a:pt x="0" y="45300"/>
                </a:lnTo>
                <a:lnTo>
                  <a:pt x="0" y="56819"/>
                </a:lnTo>
                <a:lnTo>
                  <a:pt x="190" y="58216"/>
                </a:lnTo>
                <a:lnTo>
                  <a:pt x="3454" y="69265"/>
                </a:lnTo>
                <a:lnTo>
                  <a:pt x="6642" y="79933"/>
                </a:lnTo>
                <a:lnTo>
                  <a:pt x="7302" y="81241"/>
                </a:lnTo>
                <a:lnTo>
                  <a:pt x="13474" y="90512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3" name="object 1423"/>
          <p:cNvSpPr/>
          <p:nvPr/>
        </p:nvSpPr>
        <p:spPr>
          <a:xfrm>
            <a:off x="2364969" y="8252545"/>
            <a:ext cx="68046" cy="146862"/>
          </a:xfrm>
          <a:custGeom>
            <a:avLst/>
            <a:gdLst/>
            <a:ahLst/>
            <a:cxnLst/>
            <a:rect l="l" t="t" r="r" b="b"/>
            <a:pathLst>
              <a:path w="68046" h="146862">
                <a:moveTo>
                  <a:pt x="0" y="146862"/>
                </a:moveTo>
                <a:lnTo>
                  <a:pt x="12662" y="144691"/>
                </a:lnTo>
                <a:lnTo>
                  <a:pt x="24290" y="140515"/>
                </a:lnTo>
                <a:lnTo>
                  <a:pt x="33502" y="136753"/>
                </a:lnTo>
                <a:lnTo>
                  <a:pt x="34074" y="135724"/>
                </a:lnTo>
                <a:lnTo>
                  <a:pt x="41465" y="130200"/>
                </a:lnTo>
                <a:lnTo>
                  <a:pt x="45961" y="126733"/>
                </a:lnTo>
                <a:lnTo>
                  <a:pt x="46139" y="126174"/>
                </a:lnTo>
                <a:lnTo>
                  <a:pt x="49796" y="121691"/>
                </a:lnTo>
                <a:lnTo>
                  <a:pt x="54851" y="115506"/>
                </a:lnTo>
                <a:lnTo>
                  <a:pt x="54851" y="115316"/>
                </a:lnTo>
                <a:lnTo>
                  <a:pt x="59067" y="108483"/>
                </a:lnTo>
                <a:lnTo>
                  <a:pt x="61861" y="104089"/>
                </a:lnTo>
                <a:lnTo>
                  <a:pt x="62153" y="103809"/>
                </a:lnTo>
                <a:lnTo>
                  <a:pt x="63931" y="98933"/>
                </a:lnTo>
                <a:lnTo>
                  <a:pt x="65989" y="93230"/>
                </a:lnTo>
                <a:lnTo>
                  <a:pt x="65989" y="92849"/>
                </a:lnTo>
                <a:lnTo>
                  <a:pt x="66929" y="86868"/>
                </a:lnTo>
                <a:lnTo>
                  <a:pt x="68046" y="80314"/>
                </a:lnTo>
                <a:lnTo>
                  <a:pt x="68046" y="80124"/>
                </a:lnTo>
                <a:lnTo>
                  <a:pt x="68046" y="73482"/>
                </a:lnTo>
                <a:lnTo>
                  <a:pt x="68046" y="66840"/>
                </a:lnTo>
                <a:lnTo>
                  <a:pt x="68046" y="66649"/>
                </a:lnTo>
                <a:lnTo>
                  <a:pt x="66929" y="60096"/>
                </a:lnTo>
                <a:lnTo>
                  <a:pt x="65989" y="54013"/>
                </a:lnTo>
                <a:lnTo>
                  <a:pt x="65989" y="53733"/>
                </a:lnTo>
                <a:lnTo>
                  <a:pt x="63931" y="48018"/>
                </a:lnTo>
                <a:lnTo>
                  <a:pt x="62153" y="43154"/>
                </a:lnTo>
                <a:lnTo>
                  <a:pt x="61861" y="42875"/>
                </a:lnTo>
                <a:lnTo>
                  <a:pt x="59067" y="38481"/>
                </a:lnTo>
                <a:lnTo>
                  <a:pt x="54851" y="31635"/>
                </a:lnTo>
                <a:lnTo>
                  <a:pt x="54851" y="31457"/>
                </a:lnTo>
                <a:lnTo>
                  <a:pt x="49796" y="25273"/>
                </a:lnTo>
                <a:lnTo>
                  <a:pt x="46139" y="20777"/>
                </a:lnTo>
                <a:lnTo>
                  <a:pt x="45961" y="20129"/>
                </a:lnTo>
                <a:lnTo>
                  <a:pt x="41465" y="16751"/>
                </a:lnTo>
                <a:lnTo>
                  <a:pt x="34074" y="11239"/>
                </a:lnTo>
                <a:lnTo>
                  <a:pt x="33502" y="10109"/>
                </a:lnTo>
                <a:lnTo>
                  <a:pt x="25273" y="6832"/>
                </a:lnTo>
                <a:lnTo>
                  <a:pt x="13246" y="2412"/>
                </a:lnTo>
                <a:lnTo>
                  <a:pt x="1083" y="155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4" name="object 1424"/>
          <p:cNvSpPr/>
          <p:nvPr/>
        </p:nvSpPr>
        <p:spPr>
          <a:xfrm>
            <a:off x="2213620" y="8252553"/>
            <a:ext cx="151345" cy="28168"/>
          </a:xfrm>
          <a:custGeom>
            <a:avLst/>
            <a:gdLst/>
            <a:ahLst/>
            <a:cxnLst/>
            <a:rect l="l" t="t" r="r" b="b"/>
            <a:pathLst>
              <a:path w="151345" h="28168">
                <a:moveTo>
                  <a:pt x="0" y="28168"/>
                </a:moveTo>
                <a:lnTo>
                  <a:pt x="15443" y="11785"/>
                </a:lnTo>
                <a:lnTo>
                  <a:pt x="34632" y="2057"/>
                </a:lnTo>
                <a:lnTo>
                  <a:pt x="55600" y="0"/>
                </a:lnTo>
                <a:lnTo>
                  <a:pt x="151345" y="0"/>
                </a:lnTo>
                <a:lnTo>
                  <a:pt x="130479" y="2057"/>
                </a:lnTo>
                <a:lnTo>
                  <a:pt x="111188" y="11785"/>
                </a:lnTo>
                <a:lnTo>
                  <a:pt x="108851" y="14223"/>
                </a:lnTo>
                <a:lnTo>
                  <a:pt x="95745" y="28168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5" name="object 1425"/>
          <p:cNvSpPr/>
          <p:nvPr/>
        </p:nvSpPr>
        <p:spPr>
          <a:xfrm>
            <a:off x="2202387" y="8341375"/>
            <a:ext cx="162585" cy="58038"/>
          </a:xfrm>
          <a:custGeom>
            <a:avLst/>
            <a:gdLst/>
            <a:ahLst/>
            <a:cxnLst/>
            <a:rect l="l" t="t" r="r" b="b"/>
            <a:pathLst>
              <a:path w="162585" h="58039">
                <a:moveTo>
                  <a:pt x="106984" y="29857"/>
                </a:moveTo>
                <a:lnTo>
                  <a:pt x="120091" y="43903"/>
                </a:lnTo>
                <a:lnTo>
                  <a:pt x="122428" y="46329"/>
                </a:lnTo>
                <a:lnTo>
                  <a:pt x="141706" y="56070"/>
                </a:lnTo>
                <a:lnTo>
                  <a:pt x="162585" y="58038"/>
                </a:lnTo>
                <a:lnTo>
                  <a:pt x="66827" y="58038"/>
                </a:lnTo>
                <a:lnTo>
                  <a:pt x="45859" y="56070"/>
                </a:lnTo>
                <a:lnTo>
                  <a:pt x="26682" y="46329"/>
                </a:lnTo>
                <a:lnTo>
                  <a:pt x="11239" y="29857"/>
                </a:lnTo>
                <a:lnTo>
                  <a:pt x="1219" y="8610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6" name="object 1426"/>
          <p:cNvSpPr/>
          <p:nvPr/>
        </p:nvSpPr>
        <p:spPr>
          <a:xfrm>
            <a:off x="2143136" y="8168966"/>
            <a:ext cx="23495" cy="1473542"/>
          </a:xfrm>
          <a:custGeom>
            <a:avLst/>
            <a:gdLst/>
            <a:ahLst/>
            <a:cxnLst/>
            <a:rect l="l" t="t" r="r" b="b"/>
            <a:pathLst>
              <a:path w="23494" h="1473542">
                <a:moveTo>
                  <a:pt x="23494" y="1473542"/>
                </a:moveTo>
                <a:lnTo>
                  <a:pt x="23494" y="0"/>
                </a:lnTo>
                <a:lnTo>
                  <a:pt x="0" y="0"/>
                </a:lnTo>
                <a:lnTo>
                  <a:pt x="0" y="1473542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7" name="object 1427"/>
          <p:cNvSpPr/>
          <p:nvPr/>
        </p:nvSpPr>
        <p:spPr>
          <a:xfrm>
            <a:off x="2166632" y="8168970"/>
            <a:ext cx="194500" cy="83578"/>
          </a:xfrm>
          <a:custGeom>
            <a:avLst/>
            <a:gdLst/>
            <a:ahLst/>
            <a:cxnLst/>
            <a:rect l="l" t="t" r="r" b="b"/>
            <a:pathLst>
              <a:path w="194500" h="83578">
                <a:moveTo>
                  <a:pt x="194500" y="83578"/>
                </a:moveTo>
                <a:lnTo>
                  <a:pt x="194500" y="0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8" name="object 1428"/>
          <p:cNvSpPr/>
          <p:nvPr/>
        </p:nvSpPr>
        <p:spPr>
          <a:xfrm>
            <a:off x="2361133" y="9118532"/>
            <a:ext cx="0" cy="523976"/>
          </a:xfrm>
          <a:custGeom>
            <a:avLst/>
            <a:gdLst/>
            <a:ahLst/>
            <a:cxnLst/>
            <a:rect l="l" t="t" r="r" b="b"/>
            <a:pathLst>
              <a:path h="523976">
                <a:moveTo>
                  <a:pt x="0" y="523976"/>
                </a:move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9" name="object 1429"/>
          <p:cNvSpPr/>
          <p:nvPr/>
        </p:nvSpPr>
        <p:spPr>
          <a:xfrm>
            <a:off x="2361133" y="8938825"/>
            <a:ext cx="0" cy="32854"/>
          </a:xfrm>
          <a:custGeom>
            <a:avLst/>
            <a:gdLst/>
            <a:ahLst/>
            <a:cxnLst/>
            <a:rect l="l" t="t" r="r" b="b"/>
            <a:pathLst>
              <a:path h="32854">
                <a:moveTo>
                  <a:pt x="0" y="0"/>
                </a:moveTo>
                <a:lnTo>
                  <a:pt x="0" y="32854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0" name="object 1430"/>
          <p:cNvSpPr/>
          <p:nvPr/>
        </p:nvSpPr>
        <p:spPr>
          <a:xfrm>
            <a:off x="2361133" y="8759017"/>
            <a:ext cx="0" cy="32956"/>
          </a:xfrm>
          <a:custGeom>
            <a:avLst/>
            <a:gdLst/>
            <a:ahLst/>
            <a:cxnLst/>
            <a:rect l="l" t="t" r="r" b="b"/>
            <a:pathLst>
              <a:path h="32956">
                <a:moveTo>
                  <a:pt x="0" y="0"/>
                </a:moveTo>
                <a:lnTo>
                  <a:pt x="0" y="32956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1" name="object 1431"/>
          <p:cNvSpPr/>
          <p:nvPr/>
        </p:nvSpPr>
        <p:spPr>
          <a:xfrm>
            <a:off x="2361133" y="8579211"/>
            <a:ext cx="0" cy="32943"/>
          </a:xfrm>
          <a:custGeom>
            <a:avLst/>
            <a:gdLst/>
            <a:ahLst/>
            <a:cxnLst/>
            <a:rect l="l" t="t" r="r" b="b"/>
            <a:pathLst>
              <a:path h="32943">
                <a:moveTo>
                  <a:pt x="0" y="0"/>
                </a:moveTo>
                <a:lnTo>
                  <a:pt x="0" y="32943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2" name="object 1432"/>
          <p:cNvSpPr/>
          <p:nvPr/>
        </p:nvSpPr>
        <p:spPr>
          <a:xfrm>
            <a:off x="2361133" y="8399409"/>
            <a:ext cx="0" cy="32943"/>
          </a:xfrm>
          <a:custGeom>
            <a:avLst/>
            <a:gdLst/>
            <a:ahLst/>
            <a:cxnLst/>
            <a:rect l="l" t="t" r="r" b="b"/>
            <a:pathLst>
              <a:path h="32943">
                <a:moveTo>
                  <a:pt x="0" y="32943"/>
                </a:move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3" name="object 1433"/>
          <p:cNvSpPr/>
          <p:nvPr/>
        </p:nvSpPr>
        <p:spPr>
          <a:xfrm>
            <a:off x="1841464" y="8686759"/>
            <a:ext cx="78435" cy="72263"/>
          </a:xfrm>
          <a:custGeom>
            <a:avLst/>
            <a:gdLst/>
            <a:ahLst/>
            <a:cxnLst/>
            <a:rect l="l" t="t" r="r" b="b"/>
            <a:pathLst>
              <a:path w="78435" h="72263">
                <a:moveTo>
                  <a:pt x="0" y="0"/>
                </a:moveTo>
                <a:lnTo>
                  <a:pt x="0" y="5994"/>
                </a:lnTo>
                <a:lnTo>
                  <a:pt x="0" y="6273"/>
                </a:lnTo>
                <a:lnTo>
                  <a:pt x="939" y="12166"/>
                </a:lnTo>
                <a:lnTo>
                  <a:pt x="1968" y="18249"/>
                </a:lnTo>
                <a:lnTo>
                  <a:pt x="1968" y="18529"/>
                </a:lnTo>
                <a:lnTo>
                  <a:pt x="4025" y="24244"/>
                </a:lnTo>
                <a:lnTo>
                  <a:pt x="5803" y="29108"/>
                </a:lnTo>
                <a:lnTo>
                  <a:pt x="6083" y="29387"/>
                </a:lnTo>
                <a:lnTo>
                  <a:pt x="8801" y="33883"/>
                </a:lnTo>
                <a:lnTo>
                  <a:pt x="13004" y="40627"/>
                </a:lnTo>
                <a:lnTo>
                  <a:pt x="13106" y="40906"/>
                </a:lnTo>
                <a:lnTo>
                  <a:pt x="18161" y="47078"/>
                </a:lnTo>
                <a:lnTo>
                  <a:pt x="21805" y="51574"/>
                </a:lnTo>
                <a:lnTo>
                  <a:pt x="21996" y="52133"/>
                </a:lnTo>
                <a:lnTo>
                  <a:pt x="26479" y="55498"/>
                </a:lnTo>
                <a:lnTo>
                  <a:pt x="33883" y="61125"/>
                </a:lnTo>
                <a:lnTo>
                  <a:pt x="34353" y="61493"/>
                </a:lnTo>
                <a:lnTo>
                  <a:pt x="42684" y="65430"/>
                </a:lnTo>
                <a:lnTo>
                  <a:pt x="49415" y="68706"/>
                </a:lnTo>
                <a:lnTo>
                  <a:pt x="50165" y="68795"/>
                </a:lnTo>
                <a:lnTo>
                  <a:pt x="57569" y="70205"/>
                </a:lnTo>
                <a:lnTo>
                  <a:pt x="67665" y="72161"/>
                </a:lnTo>
                <a:lnTo>
                  <a:pt x="68135" y="72161"/>
                </a:lnTo>
                <a:lnTo>
                  <a:pt x="78435" y="72262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4" name="object 1434"/>
          <p:cNvSpPr/>
          <p:nvPr/>
        </p:nvSpPr>
        <p:spPr>
          <a:xfrm>
            <a:off x="1957901" y="8631347"/>
            <a:ext cx="20967" cy="108483"/>
          </a:xfrm>
          <a:custGeom>
            <a:avLst/>
            <a:gdLst/>
            <a:ahLst/>
            <a:cxnLst/>
            <a:rect l="l" t="t" r="r" b="b"/>
            <a:pathLst>
              <a:path w="20967" h="108483">
                <a:moveTo>
                  <a:pt x="0" y="108483"/>
                </a:moveTo>
                <a:lnTo>
                  <a:pt x="7391" y="100431"/>
                </a:lnTo>
                <a:lnTo>
                  <a:pt x="8242" y="99123"/>
                </a:lnTo>
                <a:lnTo>
                  <a:pt x="12915" y="89293"/>
                </a:lnTo>
                <a:lnTo>
                  <a:pt x="17691" y="79095"/>
                </a:lnTo>
                <a:lnTo>
                  <a:pt x="17132" y="77876"/>
                </a:lnTo>
                <a:lnTo>
                  <a:pt x="19659" y="66357"/>
                </a:lnTo>
                <a:lnTo>
                  <a:pt x="20967" y="60655"/>
                </a:lnTo>
                <a:lnTo>
                  <a:pt x="20586" y="60185"/>
                </a:lnTo>
                <a:lnTo>
                  <a:pt x="20586" y="54190"/>
                </a:lnTo>
                <a:lnTo>
                  <a:pt x="20586" y="48209"/>
                </a:lnTo>
                <a:lnTo>
                  <a:pt x="20967" y="47739"/>
                </a:lnTo>
                <a:lnTo>
                  <a:pt x="19659" y="42125"/>
                </a:lnTo>
                <a:lnTo>
                  <a:pt x="17132" y="30607"/>
                </a:lnTo>
                <a:lnTo>
                  <a:pt x="17691" y="29387"/>
                </a:lnTo>
                <a:lnTo>
                  <a:pt x="12915" y="19189"/>
                </a:lnTo>
                <a:lnTo>
                  <a:pt x="8242" y="9359"/>
                </a:lnTo>
                <a:lnTo>
                  <a:pt x="7391" y="7962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5" name="object 1435"/>
          <p:cNvSpPr/>
          <p:nvPr/>
        </p:nvSpPr>
        <p:spPr>
          <a:xfrm>
            <a:off x="1841375" y="8612159"/>
            <a:ext cx="78524" cy="74599"/>
          </a:xfrm>
          <a:custGeom>
            <a:avLst/>
            <a:gdLst/>
            <a:ahLst/>
            <a:cxnLst/>
            <a:rect l="l" t="t" r="r" b="b"/>
            <a:pathLst>
              <a:path w="78524" h="74599">
                <a:moveTo>
                  <a:pt x="78524" y="0"/>
                </a:moveTo>
                <a:lnTo>
                  <a:pt x="68224" y="0"/>
                </a:lnTo>
                <a:lnTo>
                  <a:pt x="67754" y="88"/>
                </a:lnTo>
                <a:lnTo>
                  <a:pt x="57657" y="1968"/>
                </a:lnTo>
                <a:lnTo>
                  <a:pt x="50253" y="3365"/>
                </a:lnTo>
                <a:lnTo>
                  <a:pt x="42773" y="6743"/>
                </a:lnTo>
                <a:lnTo>
                  <a:pt x="34442" y="10769"/>
                </a:lnTo>
                <a:lnTo>
                  <a:pt x="33972" y="11137"/>
                </a:lnTo>
                <a:lnTo>
                  <a:pt x="26581" y="16751"/>
                </a:lnTo>
                <a:lnTo>
                  <a:pt x="22085" y="20129"/>
                </a:lnTo>
                <a:lnTo>
                  <a:pt x="21894" y="20688"/>
                </a:lnTo>
                <a:lnTo>
                  <a:pt x="18249" y="25171"/>
                </a:lnTo>
                <a:lnTo>
                  <a:pt x="13195" y="31356"/>
                </a:lnTo>
                <a:lnTo>
                  <a:pt x="13106" y="31546"/>
                </a:lnTo>
                <a:lnTo>
                  <a:pt x="8889" y="38379"/>
                </a:lnTo>
                <a:lnTo>
                  <a:pt x="6172" y="42875"/>
                </a:lnTo>
                <a:lnTo>
                  <a:pt x="5892" y="43053"/>
                </a:lnTo>
                <a:lnTo>
                  <a:pt x="4114" y="47929"/>
                </a:lnTo>
                <a:lnTo>
                  <a:pt x="2057" y="53632"/>
                </a:lnTo>
                <a:lnTo>
                  <a:pt x="2057" y="54013"/>
                </a:lnTo>
                <a:lnTo>
                  <a:pt x="1028" y="59994"/>
                </a:lnTo>
                <a:lnTo>
                  <a:pt x="0" y="66548"/>
                </a:lnTo>
                <a:lnTo>
                  <a:pt x="457" y="66738"/>
                </a:lnTo>
                <a:lnTo>
                  <a:pt x="0" y="73380"/>
                </a:lnTo>
                <a:lnTo>
                  <a:pt x="0" y="73939"/>
                </a:lnTo>
                <a:lnTo>
                  <a:pt x="88" y="74599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6" name="object 1436"/>
          <p:cNvSpPr/>
          <p:nvPr/>
        </p:nvSpPr>
        <p:spPr>
          <a:xfrm>
            <a:off x="2053657" y="8631347"/>
            <a:ext cx="20967" cy="108483"/>
          </a:xfrm>
          <a:custGeom>
            <a:avLst/>
            <a:gdLst/>
            <a:ahLst/>
            <a:cxnLst/>
            <a:rect l="l" t="t" r="r" b="b"/>
            <a:pathLst>
              <a:path w="20967" h="108483">
                <a:moveTo>
                  <a:pt x="0" y="108483"/>
                </a:moveTo>
                <a:lnTo>
                  <a:pt x="7391" y="100431"/>
                </a:lnTo>
                <a:lnTo>
                  <a:pt x="8331" y="99123"/>
                </a:lnTo>
                <a:lnTo>
                  <a:pt x="12915" y="89293"/>
                </a:lnTo>
                <a:lnTo>
                  <a:pt x="17691" y="79095"/>
                </a:lnTo>
                <a:lnTo>
                  <a:pt x="17221" y="77876"/>
                </a:lnTo>
                <a:lnTo>
                  <a:pt x="19748" y="66357"/>
                </a:lnTo>
                <a:lnTo>
                  <a:pt x="20967" y="60655"/>
                </a:lnTo>
                <a:lnTo>
                  <a:pt x="20586" y="60185"/>
                </a:lnTo>
                <a:lnTo>
                  <a:pt x="20586" y="54190"/>
                </a:lnTo>
                <a:lnTo>
                  <a:pt x="20586" y="48209"/>
                </a:lnTo>
                <a:lnTo>
                  <a:pt x="20967" y="47739"/>
                </a:lnTo>
                <a:lnTo>
                  <a:pt x="19748" y="42125"/>
                </a:lnTo>
                <a:lnTo>
                  <a:pt x="17221" y="30607"/>
                </a:lnTo>
                <a:lnTo>
                  <a:pt x="17691" y="29387"/>
                </a:lnTo>
                <a:lnTo>
                  <a:pt x="12915" y="19189"/>
                </a:lnTo>
                <a:lnTo>
                  <a:pt x="8331" y="9359"/>
                </a:lnTo>
                <a:lnTo>
                  <a:pt x="7391" y="7962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7" name="object 1437"/>
          <p:cNvSpPr/>
          <p:nvPr/>
        </p:nvSpPr>
        <p:spPr>
          <a:xfrm>
            <a:off x="1919899" y="8739827"/>
            <a:ext cx="37998" cy="19189"/>
          </a:xfrm>
          <a:custGeom>
            <a:avLst/>
            <a:gdLst/>
            <a:ahLst/>
            <a:cxnLst/>
            <a:rect l="l" t="t" r="r" b="b"/>
            <a:pathLst>
              <a:path w="37998" h="19189">
                <a:moveTo>
                  <a:pt x="0" y="19189"/>
                </a:moveTo>
                <a:lnTo>
                  <a:pt x="20408" y="13195"/>
                </a:lnTo>
                <a:lnTo>
                  <a:pt x="37998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8" name="object 1438"/>
          <p:cNvSpPr/>
          <p:nvPr/>
        </p:nvSpPr>
        <p:spPr>
          <a:xfrm>
            <a:off x="1919903" y="8612158"/>
            <a:ext cx="37998" cy="19189"/>
          </a:xfrm>
          <a:custGeom>
            <a:avLst/>
            <a:gdLst/>
            <a:ahLst/>
            <a:cxnLst/>
            <a:rect l="l" t="t" r="r" b="b"/>
            <a:pathLst>
              <a:path w="37998" h="19189">
                <a:moveTo>
                  <a:pt x="37998" y="19189"/>
                </a:moveTo>
                <a:lnTo>
                  <a:pt x="20396" y="5905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9" name="object 1439"/>
          <p:cNvSpPr/>
          <p:nvPr/>
        </p:nvSpPr>
        <p:spPr>
          <a:xfrm>
            <a:off x="1919899" y="8739827"/>
            <a:ext cx="133756" cy="19189"/>
          </a:xfrm>
          <a:custGeom>
            <a:avLst/>
            <a:gdLst/>
            <a:ahLst/>
            <a:cxnLst/>
            <a:rect l="l" t="t" r="r" b="b"/>
            <a:pathLst>
              <a:path w="133756" h="19189">
                <a:moveTo>
                  <a:pt x="0" y="19189"/>
                </a:moveTo>
                <a:lnTo>
                  <a:pt x="95846" y="19189"/>
                </a:lnTo>
                <a:lnTo>
                  <a:pt x="116166" y="13195"/>
                </a:lnTo>
                <a:lnTo>
                  <a:pt x="133756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0" name="object 1440"/>
          <p:cNvSpPr/>
          <p:nvPr/>
        </p:nvSpPr>
        <p:spPr>
          <a:xfrm>
            <a:off x="1919900" y="8612158"/>
            <a:ext cx="133756" cy="19189"/>
          </a:xfrm>
          <a:custGeom>
            <a:avLst/>
            <a:gdLst/>
            <a:ahLst/>
            <a:cxnLst/>
            <a:rect l="l" t="t" r="r" b="b"/>
            <a:pathLst>
              <a:path w="133756" h="19189">
                <a:moveTo>
                  <a:pt x="133756" y="19189"/>
                </a:moveTo>
                <a:lnTo>
                  <a:pt x="116154" y="5905"/>
                </a:lnTo>
                <a:lnTo>
                  <a:pt x="95846" y="0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1" name="object 1441"/>
          <p:cNvSpPr/>
          <p:nvPr/>
        </p:nvSpPr>
        <p:spPr>
          <a:xfrm>
            <a:off x="1841371" y="8506112"/>
            <a:ext cx="78524" cy="73101"/>
          </a:xfrm>
          <a:custGeom>
            <a:avLst/>
            <a:gdLst/>
            <a:ahLst/>
            <a:cxnLst/>
            <a:rect l="l" t="t" r="r" b="b"/>
            <a:pathLst>
              <a:path w="78524" h="73101">
                <a:moveTo>
                  <a:pt x="0" y="0"/>
                </a:moveTo>
                <a:lnTo>
                  <a:pt x="0" y="6464"/>
                </a:lnTo>
                <a:lnTo>
                  <a:pt x="0" y="6743"/>
                </a:lnTo>
                <a:lnTo>
                  <a:pt x="1028" y="13106"/>
                </a:lnTo>
                <a:lnTo>
                  <a:pt x="2057" y="19088"/>
                </a:lnTo>
                <a:lnTo>
                  <a:pt x="2057" y="19469"/>
                </a:lnTo>
                <a:lnTo>
                  <a:pt x="4114" y="25171"/>
                </a:lnTo>
                <a:lnTo>
                  <a:pt x="5892" y="30048"/>
                </a:lnTo>
                <a:lnTo>
                  <a:pt x="6172" y="30238"/>
                </a:lnTo>
                <a:lnTo>
                  <a:pt x="8890" y="34721"/>
                </a:lnTo>
                <a:lnTo>
                  <a:pt x="13106" y="41554"/>
                </a:lnTo>
                <a:lnTo>
                  <a:pt x="13195" y="41744"/>
                </a:lnTo>
                <a:lnTo>
                  <a:pt x="18249" y="47917"/>
                </a:lnTo>
                <a:lnTo>
                  <a:pt x="21907" y="52412"/>
                </a:lnTo>
                <a:lnTo>
                  <a:pt x="22085" y="52971"/>
                </a:lnTo>
                <a:lnTo>
                  <a:pt x="26581" y="56349"/>
                </a:lnTo>
                <a:lnTo>
                  <a:pt x="33972" y="61963"/>
                </a:lnTo>
                <a:lnTo>
                  <a:pt x="34442" y="62433"/>
                </a:lnTo>
                <a:lnTo>
                  <a:pt x="42773" y="66357"/>
                </a:lnTo>
                <a:lnTo>
                  <a:pt x="49517" y="69545"/>
                </a:lnTo>
                <a:lnTo>
                  <a:pt x="50266" y="69735"/>
                </a:lnTo>
                <a:lnTo>
                  <a:pt x="57658" y="71132"/>
                </a:lnTo>
                <a:lnTo>
                  <a:pt x="67767" y="73012"/>
                </a:lnTo>
                <a:lnTo>
                  <a:pt x="68237" y="73101"/>
                </a:lnTo>
                <a:lnTo>
                  <a:pt x="78524" y="73101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2" name="object 1442"/>
          <p:cNvSpPr/>
          <p:nvPr/>
        </p:nvSpPr>
        <p:spPr>
          <a:xfrm>
            <a:off x="2053657" y="8451540"/>
            <a:ext cx="20967" cy="108483"/>
          </a:xfrm>
          <a:custGeom>
            <a:avLst/>
            <a:gdLst/>
            <a:ahLst/>
            <a:cxnLst/>
            <a:rect l="l" t="t" r="r" b="b"/>
            <a:pathLst>
              <a:path w="20967" h="108483">
                <a:moveTo>
                  <a:pt x="0" y="108483"/>
                </a:moveTo>
                <a:lnTo>
                  <a:pt x="7391" y="100533"/>
                </a:lnTo>
                <a:lnTo>
                  <a:pt x="8331" y="99123"/>
                </a:lnTo>
                <a:lnTo>
                  <a:pt x="12915" y="89293"/>
                </a:lnTo>
                <a:lnTo>
                  <a:pt x="17691" y="79095"/>
                </a:lnTo>
                <a:lnTo>
                  <a:pt x="17221" y="77876"/>
                </a:lnTo>
                <a:lnTo>
                  <a:pt x="19748" y="66357"/>
                </a:lnTo>
                <a:lnTo>
                  <a:pt x="20967" y="60744"/>
                </a:lnTo>
                <a:lnTo>
                  <a:pt x="20586" y="60286"/>
                </a:lnTo>
                <a:lnTo>
                  <a:pt x="20586" y="54292"/>
                </a:lnTo>
                <a:lnTo>
                  <a:pt x="20586" y="48298"/>
                </a:lnTo>
                <a:lnTo>
                  <a:pt x="20967" y="47828"/>
                </a:lnTo>
                <a:lnTo>
                  <a:pt x="19748" y="42125"/>
                </a:lnTo>
                <a:lnTo>
                  <a:pt x="17221" y="30607"/>
                </a:lnTo>
                <a:lnTo>
                  <a:pt x="17691" y="29387"/>
                </a:lnTo>
                <a:lnTo>
                  <a:pt x="12915" y="19189"/>
                </a:lnTo>
                <a:lnTo>
                  <a:pt x="8331" y="9359"/>
                </a:lnTo>
                <a:lnTo>
                  <a:pt x="7391" y="8051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3" name="object 1443"/>
          <p:cNvSpPr/>
          <p:nvPr/>
        </p:nvSpPr>
        <p:spPr>
          <a:xfrm>
            <a:off x="1841364" y="8431726"/>
            <a:ext cx="174383" cy="74387"/>
          </a:xfrm>
          <a:custGeom>
            <a:avLst/>
            <a:gdLst/>
            <a:ahLst/>
            <a:cxnLst/>
            <a:rect l="l" t="t" r="r" b="b"/>
            <a:pathLst>
              <a:path w="174383" h="74387">
                <a:moveTo>
                  <a:pt x="174383" y="626"/>
                </a:moveTo>
                <a:lnTo>
                  <a:pt x="157661" y="337"/>
                </a:lnTo>
                <a:lnTo>
                  <a:pt x="144626" y="136"/>
                </a:lnTo>
                <a:lnTo>
                  <a:pt x="133949" y="24"/>
                </a:lnTo>
                <a:lnTo>
                  <a:pt x="124301" y="0"/>
                </a:lnTo>
                <a:lnTo>
                  <a:pt x="114353" y="64"/>
                </a:lnTo>
                <a:lnTo>
                  <a:pt x="102776" y="216"/>
                </a:lnTo>
                <a:lnTo>
                  <a:pt x="88239" y="457"/>
                </a:lnTo>
                <a:lnTo>
                  <a:pt x="78536" y="626"/>
                </a:lnTo>
                <a:lnTo>
                  <a:pt x="68148" y="816"/>
                </a:lnTo>
                <a:lnTo>
                  <a:pt x="67767" y="715"/>
                </a:lnTo>
                <a:lnTo>
                  <a:pt x="57657" y="2683"/>
                </a:lnTo>
                <a:lnTo>
                  <a:pt x="50266" y="4093"/>
                </a:lnTo>
                <a:lnTo>
                  <a:pt x="49517" y="4182"/>
                </a:lnTo>
                <a:lnTo>
                  <a:pt x="42786" y="7458"/>
                </a:lnTo>
                <a:lnTo>
                  <a:pt x="34455" y="11395"/>
                </a:lnTo>
                <a:lnTo>
                  <a:pt x="33985" y="11764"/>
                </a:lnTo>
                <a:lnTo>
                  <a:pt x="26581" y="17377"/>
                </a:lnTo>
                <a:lnTo>
                  <a:pt x="22097" y="20755"/>
                </a:lnTo>
                <a:lnTo>
                  <a:pt x="21907" y="21314"/>
                </a:lnTo>
                <a:lnTo>
                  <a:pt x="18262" y="25797"/>
                </a:lnTo>
                <a:lnTo>
                  <a:pt x="13207" y="31982"/>
                </a:lnTo>
                <a:lnTo>
                  <a:pt x="13106" y="32262"/>
                </a:lnTo>
                <a:lnTo>
                  <a:pt x="8902" y="39005"/>
                </a:lnTo>
                <a:lnTo>
                  <a:pt x="6184" y="43501"/>
                </a:lnTo>
                <a:lnTo>
                  <a:pt x="5905" y="43780"/>
                </a:lnTo>
                <a:lnTo>
                  <a:pt x="4127" y="48645"/>
                </a:lnTo>
                <a:lnTo>
                  <a:pt x="2057" y="54347"/>
                </a:lnTo>
                <a:lnTo>
                  <a:pt x="2057" y="54639"/>
                </a:lnTo>
                <a:lnTo>
                  <a:pt x="1041" y="60722"/>
                </a:lnTo>
                <a:lnTo>
                  <a:pt x="0" y="67174"/>
                </a:lnTo>
                <a:lnTo>
                  <a:pt x="571" y="67364"/>
                </a:lnTo>
                <a:lnTo>
                  <a:pt x="0" y="74108"/>
                </a:lnTo>
                <a:lnTo>
                  <a:pt x="0" y="74387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4" name="object 1444"/>
          <p:cNvSpPr/>
          <p:nvPr/>
        </p:nvSpPr>
        <p:spPr>
          <a:xfrm>
            <a:off x="1957901" y="8451540"/>
            <a:ext cx="20967" cy="108483"/>
          </a:xfrm>
          <a:custGeom>
            <a:avLst/>
            <a:gdLst/>
            <a:ahLst/>
            <a:cxnLst/>
            <a:rect l="l" t="t" r="r" b="b"/>
            <a:pathLst>
              <a:path w="20967" h="108483">
                <a:moveTo>
                  <a:pt x="0" y="108483"/>
                </a:moveTo>
                <a:lnTo>
                  <a:pt x="7391" y="100533"/>
                </a:lnTo>
                <a:lnTo>
                  <a:pt x="8242" y="99123"/>
                </a:lnTo>
                <a:lnTo>
                  <a:pt x="12915" y="89293"/>
                </a:lnTo>
                <a:lnTo>
                  <a:pt x="17691" y="79095"/>
                </a:lnTo>
                <a:lnTo>
                  <a:pt x="17132" y="77876"/>
                </a:lnTo>
                <a:lnTo>
                  <a:pt x="19659" y="66357"/>
                </a:lnTo>
                <a:lnTo>
                  <a:pt x="20967" y="60744"/>
                </a:lnTo>
                <a:lnTo>
                  <a:pt x="20586" y="60286"/>
                </a:lnTo>
                <a:lnTo>
                  <a:pt x="20586" y="54292"/>
                </a:lnTo>
                <a:lnTo>
                  <a:pt x="20586" y="48298"/>
                </a:lnTo>
                <a:lnTo>
                  <a:pt x="20967" y="47828"/>
                </a:lnTo>
                <a:lnTo>
                  <a:pt x="19659" y="42125"/>
                </a:lnTo>
                <a:lnTo>
                  <a:pt x="17132" y="30607"/>
                </a:lnTo>
                <a:lnTo>
                  <a:pt x="17691" y="29387"/>
                </a:lnTo>
                <a:lnTo>
                  <a:pt x="12915" y="19189"/>
                </a:lnTo>
                <a:lnTo>
                  <a:pt x="8242" y="9359"/>
                </a:lnTo>
                <a:lnTo>
                  <a:pt x="7391" y="8051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5" name="object 1445"/>
          <p:cNvSpPr/>
          <p:nvPr/>
        </p:nvSpPr>
        <p:spPr>
          <a:xfrm>
            <a:off x="1919899" y="8560022"/>
            <a:ext cx="133756" cy="19189"/>
          </a:xfrm>
          <a:custGeom>
            <a:avLst/>
            <a:gdLst/>
            <a:ahLst/>
            <a:cxnLst/>
            <a:rect l="l" t="t" r="r" b="b"/>
            <a:pathLst>
              <a:path w="133756" h="19189">
                <a:moveTo>
                  <a:pt x="0" y="19189"/>
                </a:moveTo>
                <a:lnTo>
                  <a:pt x="95846" y="19189"/>
                </a:lnTo>
                <a:lnTo>
                  <a:pt x="116166" y="13296"/>
                </a:lnTo>
                <a:lnTo>
                  <a:pt x="133756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6" name="object 1446"/>
          <p:cNvSpPr/>
          <p:nvPr/>
        </p:nvSpPr>
        <p:spPr>
          <a:xfrm>
            <a:off x="2015747" y="8432351"/>
            <a:ext cx="37909" cy="19189"/>
          </a:xfrm>
          <a:custGeom>
            <a:avLst/>
            <a:gdLst/>
            <a:ahLst/>
            <a:cxnLst/>
            <a:rect l="l" t="t" r="r" b="b"/>
            <a:pathLst>
              <a:path w="37909" h="19189">
                <a:moveTo>
                  <a:pt x="37909" y="19189"/>
                </a:moveTo>
                <a:lnTo>
                  <a:pt x="20307" y="5994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7" name="object 1447"/>
          <p:cNvSpPr/>
          <p:nvPr/>
        </p:nvSpPr>
        <p:spPr>
          <a:xfrm>
            <a:off x="1919899" y="8560022"/>
            <a:ext cx="37998" cy="19189"/>
          </a:xfrm>
          <a:custGeom>
            <a:avLst/>
            <a:gdLst/>
            <a:ahLst/>
            <a:cxnLst/>
            <a:rect l="l" t="t" r="r" b="b"/>
            <a:pathLst>
              <a:path w="37998" h="19189">
                <a:moveTo>
                  <a:pt x="0" y="19189"/>
                </a:moveTo>
                <a:lnTo>
                  <a:pt x="20408" y="13296"/>
                </a:lnTo>
                <a:lnTo>
                  <a:pt x="37998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8" name="object 1448"/>
          <p:cNvSpPr/>
          <p:nvPr/>
        </p:nvSpPr>
        <p:spPr>
          <a:xfrm>
            <a:off x="1919903" y="8432351"/>
            <a:ext cx="37998" cy="19189"/>
          </a:xfrm>
          <a:custGeom>
            <a:avLst/>
            <a:gdLst/>
            <a:ahLst/>
            <a:cxnLst/>
            <a:rect l="l" t="t" r="r" b="b"/>
            <a:pathLst>
              <a:path w="37998" h="19189">
                <a:moveTo>
                  <a:pt x="37998" y="19189"/>
                </a:moveTo>
                <a:lnTo>
                  <a:pt x="20396" y="5994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9" name="object 1449"/>
          <p:cNvSpPr/>
          <p:nvPr/>
        </p:nvSpPr>
        <p:spPr>
          <a:xfrm>
            <a:off x="1841371" y="8326024"/>
            <a:ext cx="78524" cy="73380"/>
          </a:xfrm>
          <a:custGeom>
            <a:avLst/>
            <a:gdLst/>
            <a:ahLst/>
            <a:cxnLst/>
            <a:rect l="l" t="t" r="r" b="b"/>
            <a:pathLst>
              <a:path w="78524" h="73380">
                <a:moveTo>
                  <a:pt x="0" y="0"/>
                </a:moveTo>
                <a:lnTo>
                  <a:pt x="0" y="6553"/>
                </a:lnTo>
                <a:lnTo>
                  <a:pt x="0" y="6832"/>
                </a:lnTo>
                <a:lnTo>
                  <a:pt x="1028" y="13385"/>
                </a:lnTo>
                <a:lnTo>
                  <a:pt x="2057" y="19380"/>
                </a:lnTo>
                <a:lnTo>
                  <a:pt x="2057" y="19748"/>
                </a:lnTo>
                <a:lnTo>
                  <a:pt x="4114" y="25463"/>
                </a:lnTo>
                <a:lnTo>
                  <a:pt x="5892" y="30327"/>
                </a:lnTo>
                <a:lnTo>
                  <a:pt x="6172" y="30607"/>
                </a:lnTo>
                <a:lnTo>
                  <a:pt x="8890" y="35013"/>
                </a:lnTo>
                <a:lnTo>
                  <a:pt x="13106" y="41833"/>
                </a:lnTo>
                <a:lnTo>
                  <a:pt x="13195" y="42024"/>
                </a:lnTo>
                <a:lnTo>
                  <a:pt x="18249" y="48196"/>
                </a:lnTo>
                <a:lnTo>
                  <a:pt x="21907" y="52692"/>
                </a:lnTo>
                <a:lnTo>
                  <a:pt x="22085" y="53263"/>
                </a:lnTo>
                <a:lnTo>
                  <a:pt x="26581" y="56718"/>
                </a:lnTo>
                <a:lnTo>
                  <a:pt x="33972" y="62242"/>
                </a:lnTo>
                <a:lnTo>
                  <a:pt x="34442" y="62712"/>
                </a:lnTo>
                <a:lnTo>
                  <a:pt x="42773" y="66649"/>
                </a:lnTo>
                <a:lnTo>
                  <a:pt x="49517" y="69824"/>
                </a:lnTo>
                <a:lnTo>
                  <a:pt x="50266" y="70015"/>
                </a:lnTo>
                <a:lnTo>
                  <a:pt x="57658" y="71412"/>
                </a:lnTo>
                <a:lnTo>
                  <a:pt x="67767" y="73291"/>
                </a:lnTo>
                <a:lnTo>
                  <a:pt x="68237" y="73380"/>
                </a:lnTo>
                <a:lnTo>
                  <a:pt x="78524" y="7338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0" name="object 1450"/>
          <p:cNvSpPr/>
          <p:nvPr/>
        </p:nvSpPr>
        <p:spPr>
          <a:xfrm>
            <a:off x="1957901" y="8271824"/>
            <a:ext cx="20967" cy="108394"/>
          </a:xfrm>
          <a:custGeom>
            <a:avLst/>
            <a:gdLst/>
            <a:ahLst/>
            <a:cxnLst/>
            <a:rect l="l" t="t" r="r" b="b"/>
            <a:pathLst>
              <a:path w="20967" h="108394">
                <a:moveTo>
                  <a:pt x="0" y="108394"/>
                </a:moveTo>
                <a:lnTo>
                  <a:pt x="7391" y="100431"/>
                </a:lnTo>
                <a:lnTo>
                  <a:pt x="8242" y="99123"/>
                </a:lnTo>
                <a:lnTo>
                  <a:pt x="12915" y="89293"/>
                </a:lnTo>
                <a:lnTo>
                  <a:pt x="17691" y="79006"/>
                </a:lnTo>
                <a:lnTo>
                  <a:pt x="17132" y="77787"/>
                </a:lnTo>
                <a:lnTo>
                  <a:pt x="19659" y="66268"/>
                </a:lnTo>
                <a:lnTo>
                  <a:pt x="20967" y="60655"/>
                </a:lnTo>
                <a:lnTo>
                  <a:pt x="20586" y="60185"/>
                </a:lnTo>
                <a:lnTo>
                  <a:pt x="20586" y="54203"/>
                </a:lnTo>
                <a:lnTo>
                  <a:pt x="20586" y="48209"/>
                </a:lnTo>
                <a:lnTo>
                  <a:pt x="20967" y="47739"/>
                </a:lnTo>
                <a:lnTo>
                  <a:pt x="19659" y="42036"/>
                </a:lnTo>
                <a:lnTo>
                  <a:pt x="17132" y="30518"/>
                </a:lnTo>
                <a:lnTo>
                  <a:pt x="17691" y="29387"/>
                </a:lnTo>
                <a:lnTo>
                  <a:pt x="12915" y="19100"/>
                </a:lnTo>
                <a:lnTo>
                  <a:pt x="8242" y="9270"/>
                </a:lnTo>
                <a:lnTo>
                  <a:pt x="7391" y="7962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1" name="object 1451"/>
          <p:cNvSpPr/>
          <p:nvPr/>
        </p:nvSpPr>
        <p:spPr>
          <a:xfrm>
            <a:off x="1841375" y="8252548"/>
            <a:ext cx="78524" cy="72910"/>
          </a:xfrm>
          <a:custGeom>
            <a:avLst/>
            <a:gdLst/>
            <a:ahLst/>
            <a:cxnLst/>
            <a:rect l="l" t="t" r="r" b="b"/>
            <a:pathLst>
              <a:path w="78524" h="72910">
                <a:moveTo>
                  <a:pt x="78524" y="0"/>
                </a:moveTo>
                <a:lnTo>
                  <a:pt x="68224" y="88"/>
                </a:lnTo>
                <a:lnTo>
                  <a:pt x="67754" y="88"/>
                </a:lnTo>
                <a:lnTo>
                  <a:pt x="57657" y="2057"/>
                </a:lnTo>
                <a:lnTo>
                  <a:pt x="50253" y="3454"/>
                </a:lnTo>
                <a:lnTo>
                  <a:pt x="49504" y="3644"/>
                </a:lnTo>
                <a:lnTo>
                  <a:pt x="42773" y="6832"/>
                </a:lnTo>
                <a:lnTo>
                  <a:pt x="34442" y="10769"/>
                </a:lnTo>
                <a:lnTo>
                  <a:pt x="33972" y="11226"/>
                </a:lnTo>
                <a:lnTo>
                  <a:pt x="26581" y="16751"/>
                </a:lnTo>
                <a:lnTo>
                  <a:pt x="22085" y="20116"/>
                </a:lnTo>
                <a:lnTo>
                  <a:pt x="21894" y="20777"/>
                </a:lnTo>
                <a:lnTo>
                  <a:pt x="18249" y="25272"/>
                </a:lnTo>
                <a:lnTo>
                  <a:pt x="13195" y="31445"/>
                </a:lnTo>
                <a:lnTo>
                  <a:pt x="13106" y="31635"/>
                </a:lnTo>
                <a:lnTo>
                  <a:pt x="8889" y="38468"/>
                </a:lnTo>
                <a:lnTo>
                  <a:pt x="6172" y="42862"/>
                </a:lnTo>
                <a:lnTo>
                  <a:pt x="5892" y="43141"/>
                </a:lnTo>
                <a:lnTo>
                  <a:pt x="4114" y="48018"/>
                </a:lnTo>
                <a:lnTo>
                  <a:pt x="2057" y="53720"/>
                </a:lnTo>
                <a:lnTo>
                  <a:pt x="2057" y="54000"/>
                </a:lnTo>
                <a:lnTo>
                  <a:pt x="1028" y="60083"/>
                </a:lnTo>
                <a:lnTo>
                  <a:pt x="0" y="66357"/>
                </a:lnTo>
                <a:lnTo>
                  <a:pt x="0" y="66649"/>
                </a:lnTo>
                <a:lnTo>
                  <a:pt x="88" y="7291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2" name="object 1452"/>
          <p:cNvSpPr/>
          <p:nvPr/>
        </p:nvSpPr>
        <p:spPr>
          <a:xfrm>
            <a:off x="2053657" y="8271824"/>
            <a:ext cx="20967" cy="108394"/>
          </a:xfrm>
          <a:custGeom>
            <a:avLst/>
            <a:gdLst/>
            <a:ahLst/>
            <a:cxnLst/>
            <a:rect l="l" t="t" r="r" b="b"/>
            <a:pathLst>
              <a:path w="20967" h="108394">
                <a:moveTo>
                  <a:pt x="0" y="108394"/>
                </a:moveTo>
                <a:lnTo>
                  <a:pt x="7391" y="100431"/>
                </a:lnTo>
                <a:lnTo>
                  <a:pt x="8331" y="99123"/>
                </a:lnTo>
                <a:lnTo>
                  <a:pt x="12915" y="89293"/>
                </a:lnTo>
                <a:lnTo>
                  <a:pt x="17691" y="79006"/>
                </a:lnTo>
                <a:lnTo>
                  <a:pt x="17221" y="77787"/>
                </a:lnTo>
                <a:lnTo>
                  <a:pt x="19748" y="66268"/>
                </a:lnTo>
                <a:lnTo>
                  <a:pt x="20967" y="60655"/>
                </a:lnTo>
                <a:lnTo>
                  <a:pt x="20586" y="60185"/>
                </a:lnTo>
                <a:lnTo>
                  <a:pt x="20586" y="54203"/>
                </a:lnTo>
                <a:lnTo>
                  <a:pt x="20586" y="48209"/>
                </a:lnTo>
                <a:lnTo>
                  <a:pt x="20967" y="47739"/>
                </a:lnTo>
                <a:lnTo>
                  <a:pt x="19748" y="42036"/>
                </a:lnTo>
                <a:lnTo>
                  <a:pt x="17221" y="30518"/>
                </a:lnTo>
                <a:lnTo>
                  <a:pt x="17691" y="29387"/>
                </a:lnTo>
                <a:lnTo>
                  <a:pt x="12915" y="19100"/>
                </a:lnTo>
                <a:lnTo>
                  <a:pt x="8331" y="9270"/>
                </a:lnTo>
                <a:lnTo>
                  <a:pt x="7391" y="7962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3" name="object 1453"/>
          <p:cNvSpPr/>
          <p:nvPr/>
        </p:nvSpPr>
        <p:spPr>
          <a:xfrm>
            <a:off x="1841375" y="8325462"/>
            <a:ext cx="88" cy="558"/>
          </a:xfrm>
          <a:custGeom>
            <a:avLst/>
            <a:gdLst/>
            <a:ahLst/>
            <a:cxnLst/>
            <a:rect l="l" t="t" r="r" b="b"/>
            <a:pathLst>
              <a:path w="88" h="558">
                <a:moveTo>
                  <a:pt x="88" y="0"/>
                </a:moveTo>
                <a:lnTo>
                  <a:pt x="0" y="558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4" name="object 1454"/>
          <p:cNvSpPr/>
          <p:nvPr/>
        </p:nvSpPr>
        <p:spPr>
          <a:xfrm>
            <a:off x="1919899" y="8380218"/>
            <a:ext cx="37998" cy="19189"/>
          </a:xfrm>
          <a:custGeom>
            <a:avLst/>
            <a:gdLst/>
            <a:ahLst/>
            <a:cxnLst/>
            <a:rect l="l" t="t" r="r" b="b"/>
            <a:pathLst>
              <a:path w="37998" h="19189">
                <a:moveTo>
                  <a:pt x="0" y="19189"/>
                </a:moveTo>
                <a:lnTo>
                  <a:pt x="20408" y="13296"/>
                </a:lnTo>
                <a:lnTo>
                  <a:pt x="37998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5" name="object 1455"/>
          <p:cNvSpPr/>
          <p:nvPr/>
        </p:nvSpPr>
        <p:spPr>
          <a:xfrm>
            <a:off x="1919903" y="8252552"/>
            <a:ext cx="37998" cy="19278"/>
          </a:xfrm>
          <a:custGeom>
            <a:avLst/>
            <a:gdLst/>
            <a:ahLst/>
            <a:cxnLst/>
            <a:rect l="l" t="t" r="r" b="b"/>
            <a:pathLst>
              <a:path w="37998" h="19278">
                <a:moveTo>
                  <a:pt x="37998" y="19278"/>
                </a:moveTo>
                <a:lnTo>
                  <a:pt x="20396" y="5994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6" name="object 1456"/>
          <p:cNvSpPr/>
          <p:nvPr/>
        </p:nvSpPr>
        <p:spPr>
          <a:xfrm>
            <a:off x="1919899" y="8380218"/>
            <a:ext cx="133756" cy="19189"/>
          </a:xfrm>
          <a:custGeom>
            <a:avLst/>
            <a:gdLst/>
            <a:ahLst/>
            <a:cxnLst/>
            <a:rect l="l" t="t" r="r" b="b"/>
            <a:pathLst>
              <a:path w="133756" h="19189">
                <a:moveTo>
                  <a:pt x="0" y="19189"/>
                </a:moveTo>
                <a:lnTo>
                  <a:pt x="95846" y="19189"/>
                </a:lnTo>
                <a:lnTo>
                  <a:pt x="116166" y="13296"/>
                </a:lnTo>
                <a:lnTo>
                  <a:pt x="133756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7" name="object 1457"/>
          <p:cNvSpPr/>
          <p:nvPr/>
        </p:nvSpPr>
        <p:spPr>
          <a:xfrm>
            <a:off x="1919900" y="8252552"/>
            <a:ext cx="133756" cy="19278"/>
          </a:xfrm>
          <a:custGeom>
            <a:avLst/>
            <a:gdLst/>
            <a:ahLst/>
            <a:cxnLst/>
            <a:rect l="l" t="t" r="r" b="b"/>
            <a:pathLst>
              <a:path w="133756" h="19278">
                <a:moveTo>
                  <a:pt x="133756" y="19278"/>
                </a:moveTo>
                <a:lnTo>
                  <a:pt x="116154" y="5994"/>
                </a:lnTo>
                <a:lnTo>
                  <a:pt x="95846" y="0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8" name="object 1458"/>
          <p:cNvSpPr/>
          <p:nvPr/>
        </p:nvSpPr>
        <p:spPr>
          <a:xfrm>
            <a:off x="1913253" y="9117881"/>
            <a:ext cx="0" cy="524624"/>
          </a:xfrm>
          <a:custGeom>
            <a:avLst/>
            <a:gdLst/>
            <a:ahLst/>
            <a:cxnLst/>
            <a:rect l="l" t="t" r="r" b="b"/>
            <a:pathLst>
              <a:path h="524624">
                <a:moveTo>
                  <a:pt x="0" y="0"/>
                </a:moveTo>
                <a:lnTo>
                  <a:pt x="0" y="524624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9" name="object 1459"/>
          <p:cNvSpPr/>
          <p:nvPr/>
        </p:nvSpPr>
        <p:spPr>
          <a:xfrm>
            <a:off x="1913253" y="8938168"/>
            <a:ext cx="0" cy="34163"/>
          </a:xfrm>
          <a:custGeom>
            <a:avLst/>
            <a:gdLst/>
            <a:ahLst/>
            <a:cxnLst/>
            <a:rect l="l" t="t" r="r" b="b"/>
            <a:pathLst>
              <a:path h="34163">
                <a:moveTo>
                  <a:pt x="0" y="34163"/>
                </a:move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0" name="object 1460"/>
          <p:cNvSpPr/>
          <p:nvPr/>
        </p:nvSpPr>
        <p:spPr>
          <a:xfrm>
            <a:off x="1913253" y="8758363"/>
            <a:ext cx="0" cy="34163"/>
          </a:xfrm>
          <a:custGeom>
            <a:avLst/>
            <a:gdLst/>
            <a:ahLst/>
            <a:cxnLst/>
            <a:rect l="l" t="t" r="r" b="b"/>
            <a:pathLst>
              <a:path h="34163">
                <a:moveTo>
                  <a:pt x="0" y="0"/>
                </a:moveTo>
                <a:lnTo>
                  <a:pt x="0" y="34162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1" name="object 1461"/>
          <p:cNvSpPr/>
          <p:nvPr/>
        </p:nvSpPr>
        <p:spPr>
          <a:xfrm>
            <a:off x="1913253" y="8578557"/>
            <a:ext cx="0" cy="34251"/>
          </a:xfrm>
          <a:custGeom>
            <a:avLst/>
            <a:gdLst/>
            <a:ahLst/>
            <a:cxnLst/>
            <a:rect l="l" t="t" r="r" b="b"/>
            <a:pathLst>
              <a:path h="34251">
                <a:moveTo>
                  <a:pt x="0" y="0"/>
                </a:moveTo>
                <a:lnTo>
                  <a:pt x="0" y="34251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2" name="object 1462"/>
          <p:cNvSpPr/>
          <p:nvPr/>
        </p:nvSpPr>
        <p:spPr>
          <a:xfrm>
            <a:off x="1913253" y="8398845"/>
            <a:ext cx="0" cy="34163"/>
          </a:xfrm>
          <a:custGeom>
            <a:avLst/>
            <a:gdLst/>
            <a:ahLst/>
            <a:cxnLst/>
            <a:rect l="l" t="t" r="r" b="b"/>
            <a:pathLst>
              <a:path h="34163">
                <a:moveTo>
                  <a:pt x="0" y="0"/>
                </a:moveTo>
                <a:lnTo>
                  <a:pt x="0" y="34163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3" name="object 1463"/>
          <p:cNvSpPr/>
          <p:nvPr/>
        </p:nvSpPr>
        <p:spPr>
          <a:xfrm>
            <a:off x="1913253" y="8168965"/>
            <a:ext cx="194411" cy="1473542"/>
          </a:xfrm>
          <a:custGeom>
            <a:avLst/>
            <a:gdLst/>
            <a:ahLst/>
            <a:cxnLst/>
            <a:rect l="l" t="t" r="r" b="b"/>
            <a:pathLst>
              <a:path w="194411" h="1473542">
                <a:moveTo>
                  <a:pt x="0" y="84239"/>
                </a:moveTo>
                <a:lnTo>
                  <a:pt x="0" y="0"/>
                </a:lnTo>
                <a:lnTo>
                  <a:pt x="194411" y="0"/>
                </a:lnTo>
                <a:lnTo>
                  <a:pt x="194411" y="1473542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4" name="object 1464"/>
          <p:cNvSpPr/>
          <p:nvPr/>
        </p:nvSpPr>
        <p:spPr>
          <a:xfrm>
            <a:off x="2107662" y="8168963"/>
            <a:ext cx="23583" cy="1473542"/>
          </a:xfrm>
          <a:custGeom>
            <a:avLst/>
            <a:gdLst/>
            <a:ahLst/>
            <a:cxnLst/>
            <a:rect l="l" t="t" r="r" b="b"/>
            <a:pathLst>
              <a:path w="23583" h="1473542">
                <a:moveTo>
                  <a:pt x="0" y="0"/>
                </a:moveTo>
                <a:lnTo>
                  <a:pt x="23583" y="0"/>
                </a:lnTo>
                <a:lnTo>
                  <a:pt x="23583" y="1473542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5" name="object 1465"/>
          <p:cNvSpPr/>
          <p:nvPr/>
        </p:nvSpPr>
        <p:spPr>
          <a:xfrm>
            <a:off x="1841371" y="9045153"/>
            <a:ext cx="78524" cy="73380"/>
          </a:xfrm>
          <a:custGeom>
            <a:avLst/>
            <a:gdLst/>
            <a:ahLst/>
            <a:cxnLst/>
            <a:rect l="l" t="t" r="r" b="b"/>
            <a:pathLst>
              <a:path w="78524" h="73380">
                <a:moveTo>
                  <a:pt x="0" y="0"/>
                </a:moveTo>
                <a:lnTo>
                  <a:pt x="0" y="6553"/>
                </a:lnTo>
                <a:lnTo>
                  <a:pt x="0" y="6832"/>
                </a:lnTo>
                <a:lnTo>
                  <a:pt x="1028" y="13385"/>
                </a:lnTo>
                <a:lnTo>
                  <a:pt x="2057" y="19367"/>
                </a:lnTo>
                <a:lnTo>
                  <a:pt x="2057" y="19748"/>
                </a:lnTo>
                <a:lnTo>
                  <a:pt x="4114" y="25463"/>
                </a:lnTo>
                <a:lnTo>
                  <a:pt x="5892" y="30327"/>
                </a:lnTo>
                <a:lnTo>
                  <a:pt x="6172" y="30518"/>
                </a:lnTo>
                <a:lnTo>
                  <a:pt x="8890" y="35013"/>
                </a:lnTo>
                <a:lnTo>
                  <a:pt x="13106" y="41833"/>
                </a:lnTo>
                <a:lnTo>
                  <a:pt x="13195" y="42024"/>
                </a:lnTo>
                <a:lnTo>
                  <a:pt x="18249" y="48209"/>
                </a:lnTo>
                <a:lnTo>
                  <a:pt x="21907" y="52692"/>
                </a:lnTo>
                <a:lnTo>
                  <a:pt x="22085" y="53263"/>
                </a:lnTo>
                <a:lnTo>
                  <a:pt x="26581" y="56629"/>
                </a:lnTo>
                <a:lnTo>
                  <a:pt x="33972" y="62242"/>
                </a:lnTo>
                <a:lnTo>
                  <a:pt x="34442" y="62712"/>
                </a:lnTo>
                <a:lnTo>
                  <a:pt x="42773" y="66649"/>
                </a:lnTo>
                <a:lnTo>
                  <a:pt x="49517" y="69824"/>
                </a:lnTo>
                <a:lnTo>
                  <a:pt x="50266" y="70015"/>
                </a:lnTo>
                <a:lnTo>
                  <a:pt x="57658" y="71412"/>
                </a:lnTo>
                <a:lnTo>
                  <a:pt x="67767" y="73291"/>
                </a:lnTo>
                <a:lnTo>
                  <a:pt x="68237" y="73380"/>
                </a:lnTo>
                <a:lnTo>
                  <a:pt x="78524" y="7338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6" name="object 1466"/>
          <p:cNvSpPr/>
          <p:nvPr/>
        </p:nvSpPr>
        <p:spPr>
          <a:xfrm>
            <a:off x="1957901" y="8990951"/>
            <a:ext cx="20967" cy="108394"/>
          </a:xfrm>
          <a:custGeom>
            <a:avLst/>
            <a:gdLst/>
            <a:ahLst/>
            <a:cxnLst/>
            <a:rect l="l" t="t" r="r" b="b"/>
            <a:pathLst>
              <a:path w="20967" h="108394">
                <a:moveTo>
                  <a:pt x="0" y="108394"/>
                </a:moveTo>
                <a:lnTo>
                  <a:pt x="7391" y="100444"/>
                </a:lnTo>
                <a:lnTo>
                  <a:pt x="8242" y="99123"/>
                </a:lnTo>
                <a:lnTo>
                  <a:pt x="12915" y="89204"/>
                </a:lnTo>
                <a:lnTo>
                  <a:pt x="17691" y="79006"/>
                </a:lnTo>
                <a:lnTo>
                  <a:pt x="17132" y="77787"/>
                </a:lnTo>
                <a:lnTo>
                  <a:pt x="19659" y="66268"/>
                </a:lnTo>
                <a:lnTo>
                  <a:pt x="20967" y="60655"/>
                </a:lnTo>
                <a:lnTo>
                  <a:pt x="20586" y="60198"/>
                </a:lnTo>
                <a:lnTo>
                  <a:pt x="20586" y="54203"/>
                </a:lnTo>
                <a:lnTo>
                  <a:pt x="20586" y="48209"/>
                </a:lnTo>
                <a:lnTo>
                  <a:pt x="20967" y="47739"/>
                </a:lnTo>
                <a:lnTo>
                  <a:pt x="19659" y="42037"/>
                </a:lnTo>
                <a:lnTo>
                  <a:pt x="17132" y="30518"/>
                </a:lnTo>
                <a:lnTo>
                  <a:pt x="17691" y="29400"/>
                </a:lnTo>
                <a:lnTo>
                  <a:pt x="12915" y="19100"/>
                </a:lnTo>
                <a:lnTo>
                  <a:pt x="8242" y="9271"/>
                </a:lnTo>
                <a:lnTo>
                  <a:pt x="7391" y="7962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7" name="object 1467"/>
          <p:cNvSpPr/>
          <p:nvPr/>
        </p:nvSpPr>
        <p:spPr>
          <a:xfrm>
            <a:off x="1841553" y="8971677"/>
            <a:ext cx="78346" cy="70853"/>
          </a:xfrm>
          <a:custGeom>
            <a:avLst/>
            <a:gdLst/>
            <a:ahLst/>
            <a:cxnLst/>
            <a:rect l="l" t="t" r="r" b="b"/>
            <a:pathLst>
              <a:path w="78346" h="70853">
                <a:moveTo>
                  <a:pt x="78346" y="0"/>
                </a:moveTo>
                <a:lnTo>
                  <a:pt x="68046" y="88"/>
                </a:lnTo>
                <a:lnTo>
                  <a:pt x="67576" y="88"/>
                </a:lnTo>
                <a:lnTo>
                  <a:pt x="57480" y="2057"/>
                </a:lnTo>
                <a:lnTo>
                  <a:pt x="50076" y="3467"/>
                </a:lnTo>
                <a:lnTo>
                  <a:pt x="49326" y="3556"/>
                </a:lnTo>
                <a:lnTo>
                  <a:pt x="42595" y="6832"/>
                </a:lnTo>
                <a:lnTo>
                  <a:pt x="34264" y="10769"/>
                </a:lnTo>
                <a:lnTo>
                  <a:pt x="33794" y="11226"/>
                </a:lnTo>
                <a:lnTo>
                  <a:pt x="26403" y="16751"/>
                </a:lnTo>
                <a:lnTo>
                  <a:pt x="21907" y="20129"/>
                </a:lnTo>
                <a:lnTo>
                  <a:pt x="21717" y="20688"/>
                </a:lnTo>
                <a:lnTo>
                  <a:pt x="18072" y="25273"/>
                </a:lnTo>
                <a:lnTo>
                  <a:pt x="13017" y="31445"/>
                </a:lnTo>
                <a:lnTo>
                  <a:pt x="12928" y="31635"/>
                </a:lnTo>
                <a:lnTo>
                  <a:pt x="8712" y="38379"/>
                </a:lnTo>
                <a:lnTo>
                  <a:pt x="5994" y="42862"/>
                </a:lnTo>
                <a:lnTo>
                  <a:pt x="5715" y="43141"/>
                </a:lnTo>
                <a:lnTo>
                  <a:pt x="3937" y="48018"/>
                </a:lnTo>
                <a:lnTo>
                  <a:pt x="1879" y="53721"/>
                </a:lnTo>
                <a:lnTo>
                  <a:pt x="1968" y="54000"/>
                </a:lnTo>
                <a:lnTo>
                  <a:pt x="850" y="60083"/>
                </a:lnTo>
                <a:lnTo>
                  <a:pt x="0" y="65328"/>
                </a:lnTo>
                <a:lnTo>
                  <a:pt x="0" y="65519"/>
                </a:lnTo>
                <a:lnTo>
                  <a:pt x="0" y="70853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8" name="object 1468"/>
          <p:cNvSpPr/>
          <p:nvPr/>
        </p:nvSpPr>
        <p:spPr>
          <a:xfrm>
            <a:off x="2053657" y="8990951"/>
            <a:ext cx="20967" cy="108394"/>
          </a:xfrm>
          <a:custGeom>
            <a:avLst/>
            <a:gdLst/>
            <a:ahLst/>
            <a:cxnLst/>
            <a:rect l="l" t="t" r="r" b="b"/>
            <a:pathLst>
              <a:path w="20967" h="108394">
                <a:moveTo>
                  <a:pt x="0" y="108394"/>
                </a:moveTo>
                <a:lnTo>
                  <a:pt x="7391" y="100444"/>
                </a:lnTo>
                <a:lnTo>
                  <a:pt x="8331" y="99123"/>
                </a:lnTo>
                <a:lnTo>
                  <a:pt x="12915" y="89204"/>
                </a:lnTo>
                <a:lnTo>
                  <a:pt x="17691" y="79006"/>
                </a:lnTo>
                <a:lnTo>
                  <a:pt x="17221" y="77787"/>
                </a:lnTo>
                <a:lnTo>
                  <a:pt x="19748" y="66268"/>
                </a:lnTo>
                <a:lnTo>
                  <a:pt x="20967" y="60655"/>
                </a:lnTo>
                <a:lnTo>
                  <a:pt x="20586" y="60198"/>
                </a:lnTo>
                <a:lnTo>
                  <a:pt x="20586" y="54203"/>
                </a:lnTo>
                <a:lnTo>
                  <a:pt x="20586" y="48209"/>
                </a:lnTo>
                <a:lnTo>
                  <a:pt x="20967" y="47739"/>
                </a:lnTo>
                <a:lnTo>
                  <a:pt x="19748" y="42037"/>
                </a:lnTo>
                <a:lnTo>
                  <a:pt x="17221" y="30518"/>
                </a:lnTo>
                <a:lnTo>
                  <a:pt x="17691" y="29400"/>
                </a:lnTo>
                <a:lnTo>
                  <a:pt x="12915" y="19100"/>
                </a:lnTo>
                <a:lnTo>
                  <a:pt x="8331" y="9271"/>
                </a:lnTo>
                <a:lnTo>
                  <a:pt x="7391" y="7962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9" name="object 1469"/>
          <p:cNvSpPr/>
          <p:nvPr/>
        </p:nvSpPr>
        <p:spPr>
          <a:xfrm>
            <a:off x="1841367" y="9042532"/>
            <a:ext cx="190" cy="2616"/>
          </a:xfrm>
          <a:custGeom>
            <a:avLst/>
            <a:gdLst/>
            <a:ahLst/>
            <a:cxnLst/>
            <a:rect l="l" t="t" r="r" b="b"/>
            <a:pathLst>
              <a:path w="190" h="2616">
                <a:moveTo>
                  <a:pt x="190" y="0"/>
                </a:moveTo>
                <a:lnTo>
                  <a:pt x="0" y="2616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0" name="object 1470"/>
          <p:cNvSpPr/>
          <p:nvPr/>
        </p:nvSpPr>
        <p:spPr>
          <a:xfrm>
            <a:off x="1919899" y="9099345"/>
            <a:ext cx="37998" cy="19189"/>
          </a:xfrm>
          <a:custGeom>
            <a:avLst/>
            <a:gdLst/>
            <a:ahLst/>
            <a:cxnLst/>
            <a:rect l="l" t="t" r="r" b="b"/>
            <a:pathLst>
              <a:path w="37998" h="19189">
                <a:moveTo>
                  <a:pt x="0" y="19189"/>
                </a:moveTo>
                <a:lnTo>
                  <a:pt x="20408" y="13296"/>
                </a:lnTo>
                <a:lnTo>
                  <a:pt x="37998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1" name="object 1471"/>
          <p:cNvSpPr/>
          <p:nvPr/>
        </p:nvSpPr>
        <p:spPr>
          <a:xfrm>
            <a:off x="1919903" y="8971678"/>
            <a:ext cx="37998" cy="19278"/>
          </a:xfrm>
          <a:custGeom>
            <a:avLst/>
            <a:gdLst/>
            <a:ahLst/>
            <a:cxnLst/>
            <a:rect l="l" t="t" r="r" b="b"/>
            <a:pathLst>
              <a:path w="37998" h="19278">
                <a:moveTo>
                  <a:pt x="37998" y="19278"/>
                </a:moveTo>
                <a:lnTo>
                  <a:pt x="20396" y="5994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2" name="object 1472"/>
          <p:cNvSpPr/>
          <p:nvPr/>
        </p:nvSpPr>
        <p:spPr>
          <a:xfrm>
            <a:off x="1919899" y="9099345"/>
            <a:ext cx="133756" cy="19189"/>
          </a:xfrm>
          <a:custGeom>
            <a:avLst/>
            <a:gdLst/>
            <a:ahLst/>
            <a:cxnLst/>
            <a:rect l="l" t="t" r="r" b="b"/>
            <a:pathLst>
              <a:path w="133756" h="19189">
                <a:moveTo>
                  <a:pt x="0" y="19189"/>
                </a:moveTo>
                <a:lnTo>
                  <a:pt x="95846" y="19189"/>
                </a:lnTo>
                <a:lnTo>
                  <a:pt x="116166" y="13296"/>
                </a:lnTo>
                <a:lnTo>
                  <a:pt x="133756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3" name="object 1473"/>
          <p:cNvSpPr/>
          <p:nvPr/>
        </p:nvSpPr>
        <p:spPr>
          <a:xfrm>
            <a:off x="1919900" y="8971678"/>
            <a:ext cx="133756" cy="19278"/>
          </a:xfrm>
          <a:custGeom>
            <a:avLst/>
            <a:gdLst/>
            <a:ahLst/>
            <a:cxnLst/>
            <a:rect l="l" t="t" r="r" b="b"/>
            <a:pathLst>
              <a:path w="133756" h="19278">
                <a:moveTo>
                  <a:pt x="133756" y="19278"/>
                </a:moveTo>
                <a:lnTo>
                  <a:pt x="116154" y="5994"/>
                </a:lnTo>
                <a:lnTo>
                  <a:pt x="95846" y="0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4" name="object 1474"/>
          <p:cNvSpPr/>
          <p:nvPr/>
        </p:nvSpPr>
        <p:spPr>
          <a:xfrm>
            <a:off x="1841375" y="8791966"/>
            <a:ext cx="78524" cy="146862"/>
          </a:xfrm>
          <a:custGeom>
            <a:avLst/>
            <a:gdLst/>
            <a:ahLst/>
            <a:cxnLst/>
            <a:rect l="l" t="t" r="r" b="b"/>
            <a:pathLst>
              <a:path w="78524" h="146862">
                <a:moveTo>
                  <a:pt x="78524" y="0"/>
                </a:moveTo>
                <a:lnTo>
                  <a:pt x="68224" y="0"/>
                </a:lnTo>
                <a:lnTo>
                  <a:pt x="67754" y="88"/>
                </a:lnTo>
                <a:lnTo>
                  <a:pt x="57657" y="1968"/>
                </a:lnTo>
                <a:lnTo>
                  <a:pt x="50253" y="3365"/>
                </a:lnTo>
                <a:lnTo>
                  <a:pt x="42773" y="6731"/>
                </a:lnTo>
                <a:lnTo>
                  <a:pt x="34442" y="10668"/>
                </a:lnTo>
                <a:lnTo>
                  <a:pt x="33972" y="11137"/>
                </a:lnTo>
                <a:lnTo>
                  <a:pt x="26581" y="16662"/>
                </a:lnTo>
                <a:lnTo>
                  <a:pt x="22085" y="20116"/>
                </a:lnTo>
                <a:lnTo>
                  <a:pt x="21894" y="20688"/>
                </a:lnTo>
                <a:lnTo>
                  <a:pt x="18249" y="25171"/>
                </a:lnTo>
                <a:lnTo>
                  <a:pt x="13195" y="31356"/>
                </a:lnTo>
                <a:lnTo>
                  <a:pt x="13106" y="31546"/>
                </a:lnTo>
                <a:lnTo>
                  <a:pt x="8889" y="38379"/>
                </a:lnTo>
                <a:lnTo>
                  <a:pt x="6172" y="42773"/>
                </a:lnTo>
                <a:lnTo>
                  <a:pt x="5892" y="43053"/>
                </a:lnTo>
                <a:lnTo>
                  <a:pt x="4114" y="47917"/>
                </a:lnTo>
                <a:lnTo>
                  <a:pt x="2057" y="53632"/>
                </a:lnTo>
                <a:lnTo>
                  <a:pt x="2057" y="54000"/>
                </a:lnTo>
                <a:lnTo>
                  <a:pt x="1028" y="59994"/>
                </a:lnTo>
                <a:lnTo>
                  <a:pt x="0" y="66548"/>
                </a:lnTo>
                <a:lnTo>
                  <a:pt x="0" y="66738"/>
                </a:lnTo>
                <a:lnTo>
                  <a:pt x="0" y="73380"/>
                </a:lnTo>
                <a:lnTo>
                  <a:pt x="0" y="80022"/>
                </a:lnTo>
                <a:lnTo>
                  <a:pt x="0" y="80213"/>
                </a:lnTo>
                <a:lnTo>
                  <a:pt x="1028" y="86766"/>
                </a:lnTo>
                <a:lnTo>
                  <a:pt x="2057" y="92849"/>
                </a:lnTo>
                <a:lnTo>
                  <a:pt x="2057" y="93129"/>
                </a:lnTo>
                <a:lnTo>
                  <a:pt x="4114" y="98844"/>
                </a:lnTo>
                <a:lnTo>
                  <a:pt x="5892" y="103708"/>
                </a:lnTo>
                <a:lnTo>
                  <a:pt x="6172" y="103987"/>
                </a:lnTo>
                <a:lnTo>
                  <a:pt x="8889" y="108394"/>
                </a:lnTo>
                <a:lnTo>
                  <a:pt x="13106" y="115214"/>
                </a:lnTo>
                <a:lnTo>
                  <a:pt x="13195" y="115404"/>
                </a:lnTo>
                <a:lnTo>
                  <a:pt x="18249" y="121577"/>
                </a:lnTo>
                <a:lnTo>
                  <a:pt x="21894" y="126085"/>
                </a:lnTo>
                <a:lnTo>
                  <a:pt x="22085" y="126733"/>
                </a:lnTo>
                <a:lnTo>
                  <a:pt x="26581" y="130098"/>
                </a:lnTo>
                <a:lnTo>
                  <a:pt x="33972" y="135623"/>
                </a:lnTo>
                <a:lnTo>
                  <a:pt x="34442" y="136093"/>
                </a:lnTo>
                <a:lnTo>
                  <a:pt x="42773" y="140030"/>
                </a:lnTo>
                <a:lnTo>
                  <a:pt x="49504" y="143205"/>
                </a:lnTo>
                <a:lnTo>
                  <a:pt x="50253" y="143395"/>
                </a:lnTo>
                <a:lnTo>
                  <a:pt x="57657" y="144805"/>
                </a:lnTo>
                <a:lnTo>
                  <a:pt x="67754" y="146761"/>
                </a:lnTo>
                <a:lnTo>
                  <a:pt x="68224" y="146761"/>
                </a:lnTo>
                <a:lnTo>
                  <a:pt x="78524" y="146862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5" name="object 1475"/>
          <p:cNvSpPr/>
          <p:nvPr/>
        </p:nvSpPr>
        <p:spPr>
          <a:xfrm>
            <a:off x="2053657" y="8811146"/>
            <a:ext cx="20967" cy="108394"/>
          </a:xfrm>
          <a:custGeom>
            <a:avLst/>
            <a:gdLst/>
            <a:ahLst/>
            <a:cxnLst/>
            <a:rect l="l" t="t" r="r" b="b"/>
            <a:pathLst>
              <a:path w="20967" h="108394">
                <a:moveTo>
                  <a:pt x="0" y="108394"/>
                </a:moveTo>
                <a:lnTo>
                  <a:pt x="7391" y="100444"/>
                </a:lnTo>
                <a:lnTo>
                  <a:pt x="8331" y="99123"/>
                </a:lnTo>
                <a:lnTo>
                  <a:pt x="12915" y="89306"/>
                </a:lnTo>
                <a:lnTo>
                  <a:pt x="17691" y="79006"/>
                </a:lnTo>
                <a:lnTo>
                  <a:pt x="17221" y="77876"/>
                </a:lnTo>
                <a:lnTo>
                  <a:pt x="19748" y="66370"/>
                </a:lnTo>
                <a:lnTo>
                  <a:pt x="20967" y="60655"/>
                </a:lnTo>
                <a:lnTo>
                  <a:pt x="20586" y="60185"/>
                </a:lnTo>
                <a:lnTo>
                  <a:pt x="20586" y="54203"/>
                </a:lnTo>
                <a:lnTo>
                  <a:pt x="20586" y="48209"/>
                </a:lnTo>
                <a:lnTo>
                  <a:pt x="20967" y="47739"/>
                </a:lnTo>
                <a:lnTo>
                  <a:pt x="19748" y="42125"/>
                </a:lnTo>
                <a:lnTo>
                  <a:pt x="17221" y="30606"/>
                </a:lnTo>
                <a:lnTo>
                  <a:pt x="17691" y="29400"/>
                </a:lnTo>
                <a:lnTo>
                  <a:pt x="12915" y="19100"/>
                </a:lnTo>
                <a:lnTo>
                  <a:pt x="8331" y="9270"/>
                </a:lnTo>
                <a:lnTo>
                  <a:pt x="7391" y="7962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6" name="object 1476"/>
          <p:cNvSpPr/>
          <p:nvPr/>
        </p:nvSpPr>
        <p:spPr>
          <a:xfrm>
            <a:off x="1957901" y="8811153"/>
            <a:ext cx="20967" cy="108394"/>
          </a:xfrm>
          <a:custGeom>
            <a:avLst/>
            <a:gdLst/>
            <a:ahLst/>
            <a:cxnLst/>
            <a:rect l="l" t="t" r="r" b="b"/>
            <a:pathLst>
              <a:path w="20967" h="108394">
                <a:moveTo>
                  <a:pt x="0" y="0"/>
                </a:moveTo>
                <a:lnTo>
                  <a:pt x="7391" y="7950"/>
                </a:lnTo>
                <a:lnTo>
                  <a:pt x="8242" y="9270"/>
                </a:lnTo>
                <a:lnTo>
                  <a:pt x="12915" y="19088"/>
                </a:lnTo>
                <a:lnTo>
                  <a:pt x="17691" y="29387"/>
                </a:lnTo>
                <a:lnTo>
                  <a:pt x="17132" y="30606"/>
                </a:lnTo>
                <a:lnTo>
                  <a:pt x="19659" y="42125"/>
                </a:lnTo>
                <a:lnTo>
                  <a:pt x="20967" y="47739"/>
                </a:lnTo>
                <a:lnTo>
                  <a:pt x="20586" y="48209"/>
                </a:lnTo>
                <a:lnTo>
                  <a:pt x="20586" y="54190"/>
                </a:lnTo>
                <a:lnTo>
                  <a:pt x="20586" y="60185"/>
                </a:lnTo>
                <a:lnTo>
                  <a:pt x="20967" y="60655"/>
                </a:lnTo>
                <a:lnTo>
                  <a:pt x="19659" y="66357"/>
                </a:lnTo>
                <a:lnTo>
                  <a:pt x="17132" y="77876"/>
                </a:lnTo>
                <a:lnTo>
                  <a:pt x="17691" y="79006"/>
                </a:lnTo>
                <a:lnTo>
                  <a:pt x="12915" y="89293"/>
                </a:lnTo>
                <a:lnTo>
                  <a:pt x="8242" y="99123"/>
                </a:lnTo>
                <a:lnTo>
                  <a:pt x="7391" y="100431"/>
                </a:lnTo>
                <a:lnTo>
                  <a:pt x="0" y="108394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7" name="object 1477"/>
          <p:cNvSpPr/>
          <p:nvPr/>
        </p:nvSpPr>
        <p:spPr>
          <a:xfrm>
            <a:off x="1919899" y="8919546"/>
            <a:ext cx="133756" cy="19278"/>
          </a:xfrm>
          <a:custGeom>
            <a:avLst/>
            <a:gdLst/>
            <a:ahLst/>
            <a:cxnLst/>
            <a:rect l="l" t="t" r="r" b="b"/>
            <a:pathLst>
              <a:path w="133756" h="19278">
                <a:moveTo>
                  <a:pt x="0" y="19278"/>
                </a:moveTo>
                <a:lnTo>
                  <a:pt x="95846" y="19278"/>
                </a:lnTo>
                <a:lnTo>
                  <a:pt x="116166" y="13284"/>
                </a:lnTo>
                <a:lnTo>
                  <a:pt x="133756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8" name="object 1478"/>
          <p:cNvSpPr/>
          <p:nvPr/>
        </p:nvSpPr>
        <p:spPr>
          <a:xfrm>
            <a:off x="1919900" y="8791963"/>
            <a:ext cx="133756" cy="19189"/>
          </a:xfrm>
          <a:custGeom>
            <a:avLst/>
            <a:gdLst/>
            <a:ahLst/>
            <a:cxnLst/>
            <a:rect l="l" t="t" r="r" b="b"/>
            <a:pathLst>
              <a:path w="133756" h="19189">
                <a:moveTo>
                  <a:pt x="133756" y="19189"/>
                </a:moveTo>
                <a:lnTo>
                  <a:pt x="116154" y="5905"/>
                </a:lnTo>
                <a:lnTo>
                  <a:pt x="95846" y="0"/>
                </a:lnTo>
                <a:lnTo>
                  <a:pt x="0" y="0"/>
                </a:lnTo>
                <a:lnTo>
                  <a:pt x="20408" y="5905"/>
                </a:lnTo>
                <a:lnTo>
                  <a:pt x="37998" y="19189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9" name="object 1479"/>
          <p:cNvSpPr/>
          <p:nvPr/>
        </p:nvSpPr>
        <p:spPr>
          <a:xfrm>
            <a:off x="1919903" y="8919541"/>
            <a:ext cx="37998" cy="19278"/>
          </a:xfrm>
          <a:custGeom>
            <a:avLst/>
            <a:gdLst/>
            <a:ahLst/>
            <a:cxnLst/>
            <a:rect l="l" t="t" r="r" b="b"/>
            <a:pathLst>
              <a:path w="37998" h="19278">
                <a:moveTo>
                  <a:pt x="37998" y="0"/>
                </a:moveTo>
                <a:lnTo>
                  <a:pt x="20396" y="13296"/>
                </a:lnTo>
                <a:lnTo>
                  <a:pt x="0" y="19278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0" name="object 1480"/>
          <p:cNvSpPr/>
          <p:nvPr/>
        </p:nvSpPr>
        <p:spPr>
          <a:xfrm>
            <a:off x="1618420" y="8791963"/>
            <a:ext cx="73748" cy="146862"/>
          </a:xfrm>
          <a:custGeom>
            <a:avLst/>
            <a:gdLst/>
            <a:ahLst/>
            <a:cxnLst/>
            <a:rect l="l" t="t" r="r" b="b"/>
            <a:pathLst>
              <a:path w="73748" h="146862">
                <a:moveTo>
                  <a:pt x="368" y="75349"/>
                </a:moveTo>
                <a:lnTo>
                  <a:pt x="3644" y="96126"/>
                </a:lnTo>
                <a:lnTo>
                  <a:pt x="14122" y="116725"/>
                </a:lnTo>
                <a:lnTo>
                  <a:pt x="30416" y="133007"/>
                </a:lnTo>
                <a:lnTo>
                  <a:pt x="50914" y="143497"/>
                </a:lnTo>
                <a:lnTo>
                  <a:pt x="73748" y="146862"/>
                </a:lnTo>
                <a:lnTo>
                  <a:pt x="73748" y="0"/>
                </a:lnTo>
                <a:lnTo>
                  <a:pt x="50914" y="3276"/>
                </a:lnTo>
                <a:lnTo>
                  <a:pt x="30416" y="13754"/>
                </a:lnTo>
                <a:lnTo>
                  <a:pt x="14122" y="30048"/>
                </a:lnTo>
                <a:lnTo>
                  <a:pt x="3644" y="50634"/>
                </a:lnTo>
                <a:lnTo>
                  <a:pt x="0" y="73380"/>
                </a:lnTo>
                <a:lnTo>
                  <a:pt x="368" y="75349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1" name="object 1481"/>
          <p:cNvSpPr/>
          <p:nvPr/>
        </p:nvSpPr>
        <p:spPr>
          <a:xfrm>
            <a:off x="1692172" y="8931713"/>
            <a:ext cx="191503" cy="7112"/>
          </a:xfrm>
          <a:custGeom>
            <a:avLst/>
            <a:gdLst/>
            <a:ahLst/>
            <a:cxnLst/>
            <a:rect l="l" t="t" r="r" b="b"/>
            <a:pathLst>
              <a:path w="191503" h="7111">
                <a:moveTo>
                  <a:pt x="0" y="7112"/>
                </a:moveTo>
                <a:lnTo>
                  <a:pt x="191503" y="7112"/>
                </a:lnTo>
                <a:lnTo>
                  <a:pt x="191503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2" name="object 1482"/>
          <p:cNvSpPr/>
          <p:nvPr/>
        </p:nvSpPr>
        <p:spPr>
          <a:xfrm>
            <a:off x="1692172" y="8791966"/>
            <a:ext cx="191503" cy="7023"/>
          </a:xfrm>
          <a:custGeom>
            <a:avLst/>
            <a:gdLst/>
            <a:ahLst/>
            <a:cxnLst/>
            <a:rect l="l" t="t" r="r" b="b"/>
            <a:pathLst>
              <a:path w="191503" h="7023">
                <a:moveTo>
                  <a:pt x="0" y="0"/>
                </a:moveTo>
                <a:lnTo>
                  <a:pt x="191503" y="0"/>
                </a:lnTo>
                <a:lnTo>
                  <a:pt x="191503" y="7023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3" name="object 1483"/>
          <p:cNvSpPr/>
          <p:nvPr/>
        </p:nvSpPr>
        <p:spPr>
          <a:xfrm>
            <a:off x="1618411" y="8612159"/>
            <a:ext cx="73761" cy="146862"/>
          </a:xfrm>
          <a:custGeom>
            <a:avLst/>
            <a:gdLst/>
            <a:ahLst/>
            <a:cxnLst/>
            <a:rect l="l" t="t" r="r" b="b"/>
            <a:pathLst>
              <a:path w="73761" h="146862">
                <a:moveTo>
                  <a:pt x="190" y="74599"/>
                </a:moveTo>
                <a:lnTo>
                  <a:pt x="3657" y="50634"/>
                </a:lnTo>
                <a:lnTo>
                  <a:pt x="14135" y="30137"/>
                </a:lnTo>
                <a:lnTo>
                  <a:pt x="30429" y="13855"/>
                </a:lnTo>
                <a:lnTo>
                  <a:pt x="50927" y="3365"/>
                </a:lnTo>
                <a:lnTo>
                  <a:pt x="73761" y="0"/>
                </a:lnTo>
                <a:lnTo>
                  <a:pt x="73761" y="146862"/>
                </a:lnTo>
                <a:lnTo>
                  <a:pt x="50927" y="143484"/>
                </a:lnTo>
                <a:lnTo>
                  <a:pt x="30429" y="133007"/>
                </a:lnTo>
                <a:lnTo>
                  <a:pt x="14135" y="116712"/>
                </a:lnTo>
                <a:lnTo>
                  <a:pt x="3657" y="96215"/>
                </a:lnTo>
                <a:lnTo>
                  <a:pt x="190" y="74599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4" name="object 1484"/>
          <p:cNvSpPr/>
          <p:nvPr/>
        </p:nvSpPr>
        <p:spPr>
          <a:xfrm>
            <a:off x="1692172" y="8751994"/>
            <a:ext cx="191503" cy="7023"/>
          </a:xfrm>
          <a:custGeom>
            <a:avLst/>
            <a:gdLst/>
            <a:ahLst/>
            <a:cxnLst/>
            <a:rect l="l" t="t" r="r" b="b"/>
            <a:pathLst>
              <a:path w="191503" h="7023">
                <a:moveTo>
                  <a:pt x="0" y="7023"/>
                </a:moveTo>
                <a:lnTo>
                  <a:pt x="191503" y="7023"/>
                </a:lnTo>
                <a:lnTo>
                  <a:pt x="191503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5" name="object 1485"/>
          <p:cNvSpPr/>
          <p:nvPr/>
        </p:nvSpPr>
        <p:spPr>
          <a:xfrm>
            <a:off x="1692172" y="8612159"/>
            <a:ext cx="191503" cy="7023"/>
          </a:xfrm>
          <a:custGeom>
            <a:avLst/>
            <a:gdLst/>
            <a:ahLst/>
            <a:cxnLst/>
            <a:rect l="l" t="t" r="r" b="b"/>
            <a:pathLst>
              <a:path w="191503" h="7023">
                <a:moveTo>
                  <a:pt x="0" y="0"/>
                </a:moveTo>
                <a:lnTo>
                  <a:pt x="191503" y="0"/>
                </a:lnTo>
                <a:lnTo>
                  <a:pt x="191503" y="7023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6" name="object 1486"/>
          <p:cNvSpPr/>
          <p:nvPr/>
        </p:nvSpPr>
        <p:spPr>
          <a:xfrm>
            <a:off x="1618419" y="8432350"/>
            <a:ext cx="73748" cy="146862"/>
          </a:xfrm>
          <a:custGeom>
            <a:avLst/>
            <a:gdLst/>
            <a:ahLst/>
            <a:cxnLst/>
            <a:rect l="l" t="t" r="r" b="b"/>
            <a:pathLst>
              <a:path w="73748" h="146862">
                <a:moveTo>
                  <a:pt x="88" y="73761"/>
                </a:moveTo>
                <a:lnTo>
                  <a:pt x="3644" y="96227"/>
                </a:lnTo>
                <a:lnTo>
                  <a:pt x="14135" y="116725"/>
                </a:lnTo>
                <a:lnTo>
                  <a:pt x="30416" y="133007"/>
                </a:lnTo>
                <a:lnTo>
                  <a:pt x="50914" y="143497"/>
                </a:lnTo>
                <a:lnTo>
                  <a:pt x="73748" y="146862"/>
                </a:lnTo>
                <a:lnTo>
                  <a:pt x="73748" y="0"/>
                </a:lnTo>
                <a:lnTo>
                  <a:pt x="50914" y="3378"/>
                </a:lnTo>
                <a:lnTo>
                  <a:pt x="30416" y="13855"/>
                </a:lnTo>
                <a:lnTo>
                  <a:pt x="14135" y="30149"/>
                </a:lnTo>
                <a:lnTo>
                  <a:pt x="3644" y="50634"/>
                </a:lnTo>
                <a:lnTo>
                  <a:pt x="0" y="73482"/>
                </a:lnTo>
                <a:lnTo>
                  <a:pt x="88" y="73761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7" name="object 1487"/>
          <p:cNvSpPr/>
          <p:nvPr/>
        </p:nvSpPr>
        <p:spPr>
          <a:xfrm>
            <a:off x="1692172" y="8572188"/>
            <a:ext cx="191503" cy="7023"/>
          </a:xfrm>
          <a:custGeom>
            <a:avLst/>
            <a:gdLst/>
            <a:ahLst/>
            <a:cxnLst/>
            <a:rect l="l" t="t" r="r" b="b"/>
            <a:pathLst>
              <a:path w="191503" h="7023">
                <a:moveTo>
                  <a:pt x="0" y="7023"/>
                </a:moveTo>
                <a:lnTo>
                  <a:pt x="191503" y="7023"/>
                </a:lnTo>
                <a:lnTo>
                  <a:pt x="191503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8" name="object 1488"/>
          <p:cNvSpPr/>
          <p:nvPr/>
        </p:nvSpPr>
        <p:spPr>
          <a:xfrm>
            <a:off x="1692172" y="8432352"/>
            <a:ext cx="191503" cy="7023"/>
          </a:xfrm>
          <a:custGeom>
            <a:avLst/>
            <a:gdLst/>
            <a:ahLst/>
            <a:cxnLst/>
            <a:rect l="l" t="t" r="r" b="b"/>
            <a:pathLst>
              <a:path w="191503" h="7023">
                <a:moveTo>
                  <a:pt x="0" y="0"/>
                </a:moveTo>
                <a:lnTo>
                  <a:pt x="191503" y="0"/>
                </a:lnTo>
                <a:lnTo>
                  <a:pt x="191503" y="7023"/>
                </a:lnTo>
                <a:lnTo>
                  <a:pt x="191503" y="2057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9" name="object 1489"/>
          <p:cNvSpPr/>
          <p:nvPr/>
        </p:nvSpPr>
        <p:spPr>
          <a:xfrm>
            <a:off x="1883677" y="8432350"/>
            <a:ext cx="0" cy="5994"/>
          </a:xfrm>
          <a:custGeom>
            <a:avLst/>
            <a:gdLst/>
            <a:ahLst/>
            <a:cxnLst/>
            <a:rect l="l" t="t" r="r" b="b"/>
            <a:pathLst>
              <a:path h="5994">
                <a:moveTo>
                  <a:pt x="0" y="5994"/>
                </a:move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0" name="object 1490"/>
          <p:cNvSpPr/>
          <p:nvPr/>
        </p:nvSpPr>
        <p:spPr>
          <a:xfrm>
            <a:off x="1618419" y="8252551"/>
            <a:ext cx="73748" cy="146850"/>
          </a:xfrm>
          <a:custGeom>
            <a:avLst/>
            <a:gdLst/>
            <a:ahLst/>
            <a:cxnLst/>
            <a:rect l="l" t="t" r="r" b="b"/>
            <a:pathLst>
              <a:path w="73748" h="146850">
                <a:moveTo>
                  <a:pt x="88" y="72910"/>
                </a:moveTo>
                <a:lnTo>
                  <a:pt x="3644" y="96215"/>
                </a:lnTo>
                <a:lnTo>
                  <a:pt x="14135" y="116801"/>
                </a:lnTo>
                <a:lnTo>
                  <a:pt x="30416" y="133096"/>
                </a:lnTo>
                <a:lnTo>
                  <a:pt x="50914" y="143586"/>
                </a:lnTo>
                <a:lnTo>
                  <a:pt x="73748" y="146850"/>
                </a:lnTo>
                <a:lnTo>
                  <a:pt x="73748" y="0"/>
                </a:lnTo>
                <a:lnTo>
                  <a:pt x="50914" y="3365"/>
                </a:lnTo>
                <a:lnTo>
                  <a:pt x="30416" y="13843"/>
                </a:lnTo>
                <a:lnTo>
                  <a:pt x="14135" y="30137"/>
                </a:lnTo>
                <a:lnTo>
                  <a:pt x="3644" y="50723"/>
                </a:lnTo>
                <a:lnTo>
                  <a:pt x="88" y="7291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1" name="object 1491"/>
          <p:cNvSpPr/>
          <p:nvPr/>
        </p:nvSpPr>
        <p:spPr>
          <a:xfrm>
            <a:off x="1692172" y="8392384"/>
            <a:ext cx="191503" cy="7023"/>
          </a:xfrm>
          <a:custGeom>
            <a:avLst/>
            <a:gdLst/>
            <a:ahLst/>
            <a:cxnLst/>
            <a:rect l="l" t="t" r="r" b="b"/>
            <a:pathLst>
              <a:path w="191503" h="7023">
                <a:moveTo>
                  <a:pt x="0" y="7023"/>
                </a:moveTo>
                <a:lnTo>
                  <a:pt x="191503" y="7023"/>
                </a:lnTo>
                <a:lnTo>
                  <a:pt x="191503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2" name="object 1492"/>
          <p:cNvSpPr/>
          <p:nvPr/>
        </p:nvSpPr>
        <p:spPr>
          <a:xfrm>
            <a:off x="1692172" y="8252548"/>
            <a:ext cx="191503" cy="7112"/>
          </a:xfrm>
          <a:custGeom>
            <a:avLst/>
            <a:gdLst/>
            <a:ahLst/>
            <a:cxnLst/>
            <a:rect l="l" t="t" r="r" b="b"/>
            <a:pathLst>
              <a:path w="191503" h="7111">
                <a:moveTo>
                  <a:pt x="0" y="0"/>
                </a:moveTo>
                <a:lnTo>
                  <a:pt x="191503" y="0"/>
                </a:lnTo>
                <a:lnTo>
                  <a:pt x="191503" y="7111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3" name="object 1493"/>
          <p:cNvSpPr/>
          <p:nvPr/>
        </p:nvSpPr>
        <p:spPr>
          <a:xfrm>
            <a:off x="1618420" y="8971681"/>
            <a:ext cx="73748" cy="146850"/>
          </a:xfrm>
          <a:custGeom>
            <a:avLst/>
            <a:gdLst/>
            <a:ahLst/>
            <a:cxnLst/>
            <a:rect l="l" t="t" r="r" b="b"/>
            <a:pathLst>
              <a:path w="73748" h="146850">
                <a:moveTo>
                  <a:pt x="368" y="71412"/>
                </a:moveTo>
                <a:lnTo>
                  <a:pt x="3644" y="96215"/>
                </a:lnTo>
                <a:lnTo>
                  <a:pt x="14122" y="116801"/>
                </a:lnTo>
                <a:lnTo>
                  <a:pt x="30416" y="133095"/>
                </a:lnTo>
                <a:lnTo>
                  <a:pt x="50914" y="143484"/>
                </a:lnTo>
                <a:lnTo>
                  <a:pt x="73748" y="146850"/>
                </a:lnTo>
                <a:lnTo>
                  <a:pt x="73748" y="0"/>
                </a:lnTo>
                <a:lnTo>
                  <a:pt x="50914" y="3365"/>
                </a:lnTo>
                <a:lnTo>
                  <a:pt x="30416" y="13842"/>
                </a:lnTo>
                <a:lnTo>
                  <a:pt x="14122" y="30137"/>
                </a:lnTo>
                <a:lnTo>
                  <a:pt x="3644" y="50723"/>
                </a:lnTo>
                <a:lnTo>
                  <a:pt x="368" y="71412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4" name="object 1494"/>
          <p:cNvSpPr/>
          <p:nvPr/>
        </p:nvSpPr>
        <p:spPr>
          <a:xfrm>
            <a:off x="1692172" y="9111512"/>
            <a:ext cx="191503" cy="7023"/>
          </a:xfrm>
          <a:custGeom>
            <a:avLst/>
            <a:gdLst/>
            <a:ahLst/>
            <a:cxnLst/>
            <a:rect l="l" t="t" r="r" b="b"/>
            <a:pathLst>
              <a:path w="191503" h="7023">
                <a:moveTo>
                  <a:pt x="0" y="7023"/>
                </a:moveTo>
                <a:lnTo>
                  <a:pt x="191503" y="7023"/>
                </a:lnTo>
                <a:lnTo>
                  <a:pt x="191503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5" name="object 1495"/>
          <p:cNvSpPr/>
          <p:nvPr/>
        </p:nvSpPr>
        <p:spPr>
          <a:xfrm>
            <a:off x="1692172" y="8971677"/>
            <a:ext cx="191503" cy="7112"/>
          </a:xfrm>
          <a:custGeom>
            <a:avLst/>
            <a:gdLst/>
            <a:ahLst/>
            <a:cxnLst/>
            <a:rect l="l" t="t" r="r" b="b"/>
            <a:pathLst>
              <a:path w="191503" h="7111">
                <a:moveTo>
                  <a:pt x="0" y="0"/>
                </a:moveTo>
                <a:lnTo>
                  <a:pt x="191503" y="0"/>
                </a:lnTo>
                <a:lnTo>
                  <a:pt x="191503" y="7112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6" name="object 1496"/>
          <p:cNvSpPr/>
          <p:nvPr/>
        </p:nvSpPr>
        <p:spPr>
          <a:xfrm>
            <a:off x="1883771" y="9111509"/>
            <a:ext cx="0" cy="530999"/>
          </a:xfrm>
          <a:custGeom>
            <a:avLst/>
            <a:gdLst/>
            <a:ahLst/>
            <a:cxnLst/>
            <a:rect l="l" t="t" r="r" b="b"/>
            <a:pathLst>
              <a:path h="530999">
                <a:moveTo>
                  <a:pt x="0" y="530999"/>
                </a:move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7" name="object 1497"/>
          <p:cNvSpPr/>
          <p:nvPr/>
        </p:nvSpPr>
        <p:spPr>
          <a:xfrm>
            <a:off x="1883771" y="8931809"/>
            <a:ext cx="0" cy="46888"/>
          </a:xfrm>
          <a:custGeom>
            <a:avLst/>
            <a:gdLst/>
            <a:ahLst/>
            <a:cxnLst/>
            <a:rect l="l" t="t" r="r" b="b"/>
            <a:pathLst>
              <a:path h="46888">
                <a:moveTo>
                  <a:pt x="0" y="46888"/>
                </a:move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8" name="object 1498"/>
          <p:cNvSpPr/>
          <p:nvPr/>
        </p:nvSpPr>
        <p:spPr>
          <a:xfrm>
            <a:off x="1883771" y="8751996"/>
            <a:ext cx="0" cy="46990"/>
          </a:xfrm>
          <a:custGeom>
            <a:avLst/>
            <a:gdLst/>
            <a:ahLst/>
            <a:cxnLst/>
            <a:rect l="l" t="t" r="r" b="b"/>
            <a:pathLst>
              <a:path h="46990">
                <a:moveTo>
                  <a:pt x="0" y="46989"/>
                </a:move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9" name="object 1499"/>
          <p:cNvSpPr/>
          <p:nvPr/>
        </p:nvSpPr>
        <p:spPr>
          <a:xfrm>
            <a:off x="1883771" y="8572191"/>
            <a:ext cx="0" cy="46990"/>
          </a:xfrm>
          <a:custGeom>
            <a:avLst/>
            <a:gdLst/>
            <a:ahLst/>
            <a:cxnLst/>
            <a:rect l="l" t="t" r="r" b="b"/>
            <a:pathLst>
              <a:path h="46990">
                <a:moveTo>
                  <a:pt x="0" y="0"/>
                </a:moveTo>
                <a:lnTo>
                  <a:pt x="0" y="4699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0" name="object 1500"/>
          <p:cNvSpPr/>
          <p:nvPr/>
        </p:nvSpPr>
        <p:spPr>
          <a:xfrm>
            <a:off x="1883771" y="8392387"/>
            <a:ext cx="0" cy="46990"/>
          </a:xfrm>
          <a:custGeom>
            <a:avLst/>
            <a:gdLst/>
            <a:ahLst/>
            <a:cxnLst/>
            <a:rect l="l" t="t" r="r" b="b"/>
            <a:pathLst>
              <a:path h="46990">
                <a:moveTo>
                  <a:pt x="0" y="0"/>
                </a:moveTo>
                <a:lnTo>
                  <a:pt x="0" y="46989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1" name="object 1501"/>
          <p:cNvSpPr/>
          <p:nvPr/>
        </p:nvSpPr>
        <p:spPr>
          <a:xfrm>
            <a:off x="1883764" y="8168963"/>
            <a:ext cx="29489" cy="90601"/>
          </a:xfrm>
          <a:custGeom>
            <a:avLst/>
            <a:gdLst/>
            <a:ahLst/>
            <a:cxnLst/>
            <a:rect l="l" t="t" r="r" b="b"/>
            <a:pathLst>
              <a:path w="29489" h="90601">
                <a:moveTo>
                  <a:pt x="29489" y="0"/>
                </a:moveTo>
                <a:lnTo>
                  <a:pt x="0" y="0"/>
                </a:lnTo>
                <a:lnTo>
                  <a:pt x="0" y="90601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2" name="object 1502"/>
          <p:cNvSpPr/>
          <p:nvPr/>
        </p:nvSpPr>
        <p:spPr>
          <a:xfrm>
            <a:off x="2497321" y="9615270"/>
            <a:ext cx="4203" cy="9550"/>
          </a:xfrm>
          <a:custGeom>
            <a:avLst/>
            <a:gdLst/>
            <a:ahLst/>
            <a:cxnLst/>
            <a:rect l="l" t="t" r="r" b="b"/>
            <a:pathLst>
              <a:path w="4203" h="9550">
                <a:moveTo>
                  <a:pt x="0" y="0"/>
                </a:moveTo>
                <a:lnTo>
                  <a:pt x="1219" y="1117"/>
                </a:lnTo>
                <a:lnTo>
                  <a:pt x="1409" y="1308"/>
                </a:lnTo>
                <a:lnTo>
                  <a:pt x="2247" y="2616"/>
                </a:lnTo>
                <a:lnTo>
                  <a:pt x="3086" y="4114"/>
                </a:lnTo>
                <a:lnTo>
                  <a:pt x="3644" y="5892"/>
                </a:lnTo>
                <a:lnTo>
                  <a:pt x="4114" y="7581"/>
                </a:lnTo>
                <a:lnTo>
                  <a:pt x="4203" y="7861"/>
                </a:lnTo>
                <a:lnTo>
                  <a:pt x="4203" y="955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3" name="object 1503"/>
          <p:cNvSpPr/>
          <p:nvPr/>
        </p:nvSpPr>
        <p:spPr>
          <a:xfrm>
            <a:off x="2494325" y="9620042"/>
            <a:ext cx="2146" cy="22466"/>
          </a:xfrm>
          <a:custGeom>
            <a:avLst/>
            <a:gdLst/>
            <a:ahLst/>
            <a:cxnLst/>
            <a:rect l="l" t="t" r="r" b="b"/>
            <a:pathLst>
              <a:path w="2146" h="22466">
                <a:moveTo>
                  <a:pt x="2057" y="22466"/>
                </a:moveTo>
                <a:lnTo>
                  <a:pt x="2146" y="13665"/>
                </a:lnTo>
                <a:lnTo>
                  <a:pt x="2057" y="4775"/>
                </a:lnTo>
                <a:lnTo>
                  <a:pt x="2057" y="3936"/>
                </a:lnTo>
                <a:lnTo>
                  <a:pt x="1778" y="2997"/>
                </a:lnTo>
                <a:lnTo>
                  <a:pt x="1587" y="2158"/>
                </a:lnTo>
                <a:lnTo>
                  <a:pt x="1117" y="1308"/>
                </a:lnTo>
                <a:lnTo>
                  <a:pt x="647" y="660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4" name="object 1504"/>
          <p:cNvSpPr/>
          <p:nvPr/>
        </p:nvSpPr>
        <p:spPr>
          <a:xfrm>
            <a:off x="2512015" y="9615270"/>
            <a:ext cx="4216" cy="9550"/>
          </a:xfrm>
          <a:custGeom>
            <a:avLst/>
            <a:gdLst/>
            <a:ahLst/>
            <a:cxnLst/>
            <a:rect l="l" t="t" r="r" b="b"/>
            <a:pathLst>
              <a:path w="4216" h="9550">
                <a:moveTo>
                  <a:pt x="0" y="0"/>
                </a:moveTo>
                <a:lnTo>
                  <a:pt x="1219" y="1117"/>
                </a:lnTo>
                <a:lnTo>
                  <a:pt x="1409" y="1308"/>
                </a:lnTo>
                <a:lnTo>
                  <a:pt x="2247" y="2616"/>
                </a:lnTo>
                <a:lnTo>
                  <a:pt x="3187" y="4114"/>
                </a:lnTo>
                <a:lnTo>
                  <a:pt x="3746" y="5892"/>
                </a:lnTo>
                <a:lnTo>
                  <a:pt x="4216" y="7581"/>
                </a:lnTo>
                <a:lnTo>
                  <a:pt x="4216" y="7861"/>
                </a:lnTo>
                <a:lnTo>
                  <a:pt x="4216" y="955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5" name="object 1505"/>
          <p:cNvSpPr/>
          <p:nvPr/>
        </p:nvSpPr>
        <p:spPr>
          <a:xfrm>
            <a:off x="2549456" y="9615270"/>
            <a:ext cx="4216" cy="9550"/>
          </a:xfrm>
          <a:custGeom>
            <a:avLst/>
            <a:gdLst/>
            <a:ahLst/>
            <a:cxnLst/>
            <a:rect l="l" t="t" r="r" b="b"/>
            <a:pathLst>
              <a:path w="4216" h="9550">
                <a:moveTo>
                  <a:pt x="0" y="0"/>
                </a:moveTo>
                <a:lnTo>
                  <a:pt x="1219" y="1117"/>
                </a:lnTo>
                <a:lnTo>
                  <a:pt x="1409" y="1308"/>
                </a:lnTo>
                <a:lnTo>
                  <a:pt x="2247" y="2616"/>
                </a:lnTo>
                <a:lnTo>
                  <a:pt x="3175" y="4114"/>
                </a:lnTo>
                <a:lnTo>
                  <a:pt x="3746" y="5892"/>
                </a:lnTo>
                <a:lnTo>
                  <a:pt x="4216" y="7581"/>
                </a:lnTo>
                <a:lnTo>
                  <a:pt x="4216" y="7861"/>
                </a:lnTo>
                <a:lnTo>
                  <a:pt x="4216" y="955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6" name="object 1506"/>
          <p:cNvSpPr/>
          <p:nvPr/>
        </p:nvSpPr>
        <p:spPr>
          <a:xfrm>
            <a:off x="2531664" y="9620042"/>
            <a:ext cx="2247" cy="22466"/>
          </a:xfrm>
          <a:custGeom>
            <a:avLst/>
            <a:gdLst/>
            <a:ahLst/>
            <a:cxnLst/>
            <a:rect l="l" t="t" r="r" b="b"/>
            <a:pathLst>
              <a:path w="2247" h="22466">
                <a:moveTo>
                  <a:pt x="2158" y="22466"/>
                </a:moveTo>
                <a:lnTo>
                  <a:pt x="2247" y="13665"/>
                </a:lnTo>
                <a:lnTo>
                  <a:pt x="2158" y="4775"/>
                </a:lnTo>
                <a:lnTo>
                  <a:pt x="2158" y="3936"/>
                </a:lnTo>
                <a:lnTo>
                  <a:pt x="1879" y="2997"/>
                </a:lnTo>
                <a:lnTo>
                  <a:pt x="1689" y="2158"/>
                </a:lnTo>
                <a:lnTo>
                  <a:pt x="1219" y="1308"/>
                </a:lnTo>
                <a:lnTo>
                  <a:pt x="749" y="660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7" name="object 1507"/>
          <p:cNvSpPr/>
          <p:nvPr/>
        </p:nvSpPr>
        <p:spPr>
          <a:xfrm>
            <a:off x="2534758" y="9615270"/>
            <a:ext cx="4216" cy="9550"/>
          </a:xfrm>
          <a:custGeom>
            <a:avLst/>
            <a:gdLst/>
            <a:ahLst/>
            <a:cxnLst/>
            <a:rect l="l" t="t" r="r" b="b"/>
            <a:pathLst>
              <a:path w="4216" h="9550">
                <a:moveTo>
                  <a:pt x="0" y="0"/>
                </a:moveTo>
                <a:lnTo>
                  <a:pt x="1219" y="1117"/>
                </a:lnTo>
                <a:lnTo>
                  <a:pt x="1308" y="1308"/>
                </a:lnTo>
                <a:lnTo>
                  <a:pt x="2247" y="2616"/>
                </a:lnTo>
                <a:lnTo>
                  <a:pt x="3086" y="4114"/>
                </a:lnTo>
                <a:lnTo>
                  <a:pt x="3187" y="4305"/>
                </a:lnTo>
                <a:lnTo>
                  <a:pt x="3644" y="5892"/>
                </a:lnTo>
                <a:lnTo>
                  <a:pt x="4114" y="7581"/>
                </a:lnTo>
                <a:lnTo>
                  <a:pt x="4216" y="7861"/>
                </a:lnTo>
                <a:lnTo>
                  <a:pt x="4216" y="955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8" name="object 1508"/>
          <p:cNvSpPr/>
          <p:nvPr/>
        </p:nvSpPr>
        <p:spPr>
          <a:xfrm>
            <a:off x="2390609" y="9560048"/>
            <a:ext cx="77038" cy="82461"/>
          </a:xfrm>
          <a:custGeom>
            <a:avLst/>
            <a:gdLst/>
            <a:ahLst/>
            <a:cxnLst/>
            <a:rect l="l" t="t" r="r" b="b"/>
            <a:pathLst>
              <a:path w="77038" h="82461">
                <a:moveTo>
                  <a:pt x="77038" y="82461"/>
                </a:moveTo>
                <a:lnTo>
                  <a:pt x="77038" y="0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9" name="object 1509"/>
          <p:cNvSpPr/>
          <p:nvPr/>
        </p:nvSpPr>
        <p:spPr>
          <a:xfrm>
            <a:off x="2390616" y="9554151"/>
            <a:ext cx="7861" cy="5892"/>
          </a:xfrm>
          <a:custGeom>
            <a:avLst/>
            <a:gdLst/>
            <a:ahLst/>
            <a:cxnLst/>
            <a:rect l="l" t="t" r="r" b="b"/>
            <a:pathLst>
              <a:path w="7861" h="5892">
                <a:moveTo>
                  <a:pt x="0" y="0"/>
                </a:moveTo>
                <a:lnTo>
                  <a:pt x="7861" y="0"/>
                </a:lnTo>
                <a:lnTo>
                  <a:pt x="7861" y="5892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0" name="object 1510"/>
          <p:cNvSpPr/>
          <p:nvPr/>
        </p:nvSpPr>
        <p:spPr>
          <a:xfrm>
            <a:off x="2398477" y="9554151"/>
            <a:ext cx="10299" cy="5892"/>
          </a:xfrm>
          <a:custGeom>
            <a:avLst/>
            <a:gdLst/>
            <a:ahLst/>
            <a:cxnLst/>
            <a:rect l="l" t="t" r="r" b="b"/>
            <a:pathLst>
              <a:path w="10299" h="5892">
                <a:moveTo>
                  <a:pt x="0" y="0"/>
                </a:moveTo>
                <a:lnTo>
                  <a:pt x="10299" y="0"/>
                </a:lnTo>
                <a:lnTo>
                  <a:pt x="10299" y="5892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1" name="object 1511"/>
          <p:cNvSpPr/>
          <p:nvPr/>
        </p:nvSpPr>
        <p:spPr>
          <a:xfrm>
            <a:off x="2408774" y="9554152"/>
            <a:ext cx="37439" cy="5892"/>
          </a:xfrm>
          <a:custGeom>
            <a:avLst/>
            <a:gdLst/>
            <a:ahLst/>
            <a:cxnLst/>
            <a:rect l="l" t="t" r="r" b="b"/>
            <a:pathLst>
              <a:path w="37439" h="5892">
                <a:moveTo>
                  <a:pt x="37439" y="5892"/>
                </a:moveTo>
                <a:lnTo>
                  <a:pt x="37439" y="0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2" name="object 1512"/>
          <p:cNvSpPr/>
          <p:nvPr/>
        </p:nvSpPr>
        <p:spPr>
          <a:xfrm>
            <a:off x="2435918" y="9554151"/>
            <a:ext cx="0" cy="5892"/>
          </a:xfrm>
          <a:custGeom>
            <a:avLst/>
            <a:gdLst/>
            <a:ahLst/>
            <a:cxnLst/>
            <a:rect l="l" t="t" r="r" b="b"/>
            <a:pathLst>
              <a:path h="5892">
                <a:moveTo>
                  <a:pt x="0" y="0"/>
                </a:moveTo>
                <a:lnTo>
                  <a:pt x="0" y="5892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3" name="object 1513"/>
          <p:cNvSpPr/>
          <p:nvPr/>
        </p:nvSpPr>
        <p:spPr>
          <a:xfrm>
            <a:off x="2467648" y="9560045"/>
            <a:ext cx="73380" cy="52971"/>
          </a:xfrm>
          <a:custGeom>
            <a:avLst/>
            <a:gdLst/>
            <a:ahLst/>
            <a:cxnLst/>
            <a:rect l="l" t="t" r="r" b="b"/>
            <a:pathLst>
              <a:path w="73380" h="52971">
                <a:moveTo>
                  <a:pt x="0" y="0"/>
                </a:moveTo>
                <a:lnTo>
                  <a:pt x="73380" y="0"/>
                </a:lnTo>
                <a:lnTo>
                  <a:pt x="73380" y="52971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4" name="object 1514"/>
          <p:cNvSpPr/>
          <p:nvPr/>
        </p:nvSpPr>
        <p:spPr>
          <a:xfrm>
            <a:off x="2470644" y="9559766"/>
            <a:ext cx="25552" cy="279"/>
          </a:xfrm>
          <a:custGeom>
            <a:avLst/>
            <a:gdLst/>
            <a:ahLst/>
            <a:cxnLst/>
            <a:rect l="l" t="t" r="r" b="b"/>
            <a:pathLst>
              <a:path w="25552" h="279">
                <a:moveTo>
                  <a:pt x="25552" y="279"/>
                </a:moveTo>
                <a:lnTo>
                  <a:pt x="25552" y="0"/>
                </a:lnTo>
                <a:lnTo>
                  <a:pt x="0" y="0"/>
                </a:lnTo>
                <a:lnTo>
                  <a:pt x="0" y="279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5" name="object 1515"/>
          <p:cNvSpPr/>
          <p:nvPr/>
        </p:nvSpPr>
        <p:spPr>
          <a:xfrm>
            <a:off x="2478224" y="9613023"/>
            <a:ext cx="19100" cy="2247"/>
          </a:xfrm>
          <a:custGeom>
            <a:avLst/>
            <a:gdLst/>
            <a:ahLst/>
            <a:cxnLst/>
            <a:rect l="l" t="t" r="r" b="b"/>
            <a:pathLst>
              <a:path w="19100" h="2247">
                <a:moveTo>
                  <a:pt x="0" y="0"/>
                </a:moveTo>
                <a:lnTo>
                  <a:pt x="13106" y="0"/>
                </a:lnTo>
                <a:lnTo>
                  <a:pt x="16192" y="660"/>
                </a:lnTo>
                <a:lnTo>
                  <a:pt x="19100" y="2247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6" name="object 1516"/>
          <p:cNvSpPr/>
          <p:nvPr/>
        </p:nvSpPr>
        <p:spPr>
          <a:xfrm>
            <a:off x="2496376" y="9624819"/>
            <a:ext cx="19850" cy="17691"/>
          </a:xfrm>
          <a:custGeom>
            <a:avLst/>
            <a:gdLst/>
            <a:ahLst/>
            <a:cxnLst/>
            <a:rect l="l" t="t" r="r" b="b"/>
            <a:pathLst>
              <a:path w="19850" h="17691">
                <a:moveTo>
                  <a:pt x="5156" y="0"/>
                </a:moveTo>
                <a:lnTo>
                  <a:pt x="19850" y="0"/>
                </a:lnTo>
                <a:lnTo>
                  <a:pt x="19850" y="17691"/>
                </a:lnTo>
                <a:lnTo>
                  <a:pt x="0" y="17691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7" name="object 1517"/>
          <p:cNvSpPr/>
          <p:nvPr/>
        </p:nvSpPr>
        <p:spPr>
          <a:xfrm>
            <a:off x="2478222" y="9613019"/>
            <a:ext cx="16103" cy="7023"/>
          </a:xfrm>
          <a:custGeom>
            <a:avLst/>
            <a:gdLst/>
            <a:ahLst/>
            <a:cxnLst/>
            <a:rect l="l" t="t" r="r" b="b"/>
            <a:pathLst>
              <a:path w="16103" h="7023">
                <a:moveTo>
                  <a:pt x="16103" y="7023"/>
                </a:moveTo>
                <a:lnTo>
                  <a:pt x="14605" y="6184"/>
                </a:lnTo>
                <a:lnTo>
                  <a:pt x="13106" y="5905"/>
                </a:lnTo>
                <a:lnTo>
                  <a:pt x="0" y="5905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8" name="object 1518"/>
          <p:cNvSpPr/>
          <p:nvPr/>
        </p:nvSpPr>
        <p:spPr>
          <a:xfrm>
            <a:off x="2491329" y="9613023"/>
            <a:ext cx="20688" cy="2247"/>
          </a:xfrm>
          <a:custGeom>
            <a:avLst/>
            <a:gdLst/>
            <a:ahLst/>
            <a:cxnLst/>
            <a:rect l="l" t="t" r="r" b="b"/>
            <a:pathLst>
              <a:path w="20688" h="2247">
                <a:moveTo>
                  <a:pt x="0" y="0"/>
                </a:moveTo>
                <a:lnTo>
                  <a:pt x="14693" y="0"/>
                </a:lnTo>
                <a:lnTo>
                  <a:pt x="17881" y="660"/>
                </a:lnTo>
                <a:lnTo>
                  <a:pt x="20688" y="2247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9" name="object 1519"/>
          <p:cNvSpPr/>
          <p:nvPr/>
        </p:nvSpPr>
        <p:spPr>
          <a:xfrm>
            <a:off x="2496196" y="9559764"/>
            <a:ext cx="9080" cy="279"/>
          </a:xfrm>
          <a:custGeom>
            <a:avLst/>
            <a:gdLst/>
            <a:ahLst/>
            <a:cxnLst/>
            <a:rect l="l" t="t" r="r" b="b"/>
            <a:pathLst>
              <a:path w="9080" h="279">
                <a:moveTo>
                  <a:pt x="0" y="0"/>
                </a:moveTo>
                <a:lnTo>
                  <a:pt x="9080" y="0"/>
                </a:lnTo>
                <a:lnTo>
                  <a:pt x="9080" y="279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0" name="object 1520"/>
          <p:cNvSpPr/>
          <p:nvPr/>
        </p:nvSpPr>
        <p:spPr>
          <a:xfrm>
            <a:off x="2498256" y="9559764"/>
            <a:ext cx="0" cy="279"/>
          </a:xfrm>
          <a:custGeom>
            <a:avLst/>
            <a:gdLst/>
            <a:ahLst/>
            <a:cxnLst/>
            <a:rect l="l" t="t" r="r" b="b"/>
            <a:pathLst>
              <a:path h="279">
                <a:moveTo>
                  <a:pt x="0" y="0"/>
                </a:moveTo>
                <a:lnTo>
                  <a:pt x="0" y="279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1" name="object 1521"/>
          <p:cNvSpPr/>
          <p:nvPr/>
        </p:nvSpPr>
        <p:spPr>
          <a:xfrm>
            <a:off x="2499475" y="9642509"/>
            <a:ext cx="16751" cy="0"/>
          </a:xfrm>
          <a:custGeom>
            <a:avLst/>
            <a:gdLst/>
            <a:ahLst/>
            <a:cxnLst/>
            <a:rect l="l" t="t" r="r" b="b"/>
            <a:pathLst>
              <a:path w="16751">
                <a:moveTo>
                  <a:pt x="16751" y="0"/>
                </a:move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2" name="object 1522"/>
          <p:cNvSpPr/>
          <p:nvPr/>
        </p:nvSpPr>
        <p:spPr>
          <a:xfrm>
            <a:off x="2509109" y="9642509"/>
            <a:ext cx="190" cy="0"/>
          </a:xfrm>
          <a:custGeom>
            <a:avLst/>
            <a:gdLst/>
            <a:ahLst/>
            <a:cxnLst/>
            <a:rect l="l" t="t" r="r" b="b"/>
            <a:pathLst>
              <a:path w="190">
                <a:moveTo>
                  <a:pt x="190" y="0"/>
                </a:move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3" name="object 1523"/>
          <p:cNvSpPr/>
          <p:nvPr/>
        </p:nvSpPr>
        <p:spPr>
          <a:xfrm>
            <a:off x="2501532" y="9624818"/>
            <a:ext cx="0" cy="17691"/>
          </a:xfrm>
          <a:custGeom>
            <a:avLst/>
            <a:gdLst/>
            <a:ahLst/>
            <a:cxnLst/>
            <a:rect l="l" t="t" r="r" b="b"/>
            <a:pathLst>
              <a:path h="17691">
                <a:moveTo>
                  <a:pt x="0" y="17691"/>
                </a:move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4" name="object 1524"/>
          <p:cNvSpPr/>
          <p:nvPr/>
        </p:nvSpPr>
        <p:spPr>
          <a:xfrm>
            <a:off x="2505276" y="9559764"/>
            <a:ext cx="12166" cy="279"/>
          </a:xfrm>
          <a:custGeom>
            <a:avLst/>
            <a:gdLst/>
            <a:ahLst/>
            <a:cxnLst/>
            <a:rect l="l" t="t" r="r" b="b"/>
            <a:pathLst>
              <a:path w="12166" h="279">
                <a:moveTo>
                  <a:pt x="0" y="0"/>
                </a:moveTo>
                <a:lnTo>
                  <a:pt x="12166" y="0"/>
                </a:lnTo>
                <a:lnTo>
                  <a:pt x="12166" y="279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5" name="object 1525"/>
          <p:cNvSpPr/>
          <p:nvPr/>
        </p:nvSpPr>
        <p:spPr>
          <a:xfrm>
            <a:off x="2507523" y="9559764"/>
            <a:ext cx="0" cy="279"/>
          </a:xfrm>
          <a:custGeom>
            <a:avLst/>
            <a:gdLst/>
            <a:ahLst/>
            <a:cxnLst/>
            <a:rect l="l" t="t" r="r" b="b"/>
            <a:pathLst>
              <a:path h="279">
                <a:moveTo>
                  <a:pt x="0" y="0"/>
                </a:moveTo>
                <a:lnTo>
                  <a:pt x="0" y="279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6" name="object 1526"/>
          <p:cNvSpPr/>
          <p:nvPr/>
        </p:nvSpPr>
        <p:spPr>
          <a:xfrm>
            <a:off x="2515666" y="9613028"/>
            <a:ext cx="33794" cy="5892"/>
          </a:xfrm>
          <a:custGeom>
            <a:avLst/>
            <a:gdLst/>
            <a:ahLst/>
            <a:cxnLst/>
            <a:rect l="l" t="t" r="r" b="b"/>
            <a:pathLst>
              <a:path w="33794" h="5892">
                <a:moveTo>
                  <a:pt x="0" y="5892"/>
                </a:moveTo>
                <a:lnTo>
                  <a:pt x="0" y="0"/>
                </a:lnTo>
                <a:lnTo>
                  <a:pt x="27800" y="0"/>
                </a:lnTo>
                <a:lnTo>
                  <a:pt x="30988" y="647"/>
                </a:lnTo>
                <a:lnTo>
                  <a:pt x="33794" y="2247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7" name="object 1527"/>
          <p:cNvSpPr/>
          <p:nvPr/>
        </p:nvSpPr>
        <p:spPr>
          <a:xfrm>
            <a:off x="2533817" y="9624819"/>
            <a:ext cx="19850" cy="17691"/>
          </a:xfrm>
          <a:custGeom>
            <a:avLst/>
            <a:gdLst/>
            <a:ahLst/>
            <a:cxnLst/>
            <a:rect l="l" t="t" r="r" b="b"/>
            <a:pathLst>
              <a:path w="19850" h="17691">
                <a:moveTo>
                  <a:pt x="19850" y="0"/>
                </a:moveTo>
                <a:lnTo>
                  <a:pt x="5156" y="0"/>
                </a:lnTo>
                <a:lnTo>
                  <a:pt x="5156" y="17691"/>
                </a:lnTo>
                <a:lnTo>
                  <a:pt x="8051" y="17691"/>
                </a:lnTo>
                <a:lnTo>
                  <a:pt x="0" y="17691"/>
                </a:lnTo>
                <a:lnTo>
                  <a:pt x="8051" y="17691"/>
                </a:lnTo>
                <a:lnTo>
                  <a:pt x="0" y="17691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8" name="object 1528"/>
          <p:cNvSpPr/>
          <p:nvPr/>
        </p:nvSpPr>
        <p:spPr>
          <a:xfrm>
            <a:off x="2515668" y="9618925"/>
            <a:ext cx="16002" cy="1117"/>
          </a:xfrm>
          <a:custGeom>
            <a:avLst/>
            <a:gdLst/>
            <a:ahLst/>
            <a:cxnLst/>
            <a:rect l="l" t="t" r="r" b="b"/>
            <a:pathLst>
              <a:path w="16001" h="1117">
                <a:moveTo>
                  <a:pt x="16001" y="1117"/>
                </a:moveTo>
                <a:lnTo>
                  <a:pt x="14592" y="279"/>
                </a:lnTo>
                <a:lnTo>
                  <a:pt x="13004" y="0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9" name="object 1529"/>
          <p:cNvSpPr/>
          <p:nvPr/>
        </p:nvSpPr>
        <p:spPr>
          <a:xfrm>
            <a:off x="2517442" y="9559764"/>
            <a:ext cx="1968" cy="279"/>
          </a:xfrm>
          <a:custGeom>
            <a:avLst/>
            <a:gdLst/>
            <a:ahLst/>
            <a:cxnLst/>
            <a:rect l="l" t="t" r="r" b="b"/>
            <a:pathLst>
              <a:path w="1968" h="279">
                <a:moveTo>
                  <a:pt x="0" y="0"/>
                </a:moveTo>
                <a:lnTo>
                  <a:pt x="1968" y="0"/>
                </a:lnTo>
                <a:lnTo>
                  <a:pt x="1968" y="279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0" name="object 1530"/>
          <p:cNvSpPr/>
          <p:nvPr/>
        </p:nvSpPr>
        <p:spPr>
          <a:xfrm>
            <a:off x="2528677" y="9613023"/>
            <a:ext cx="6083" cy="2247"/>
          </a:xfrm>
          <a:custGeom>
            <a:avLst/>
            <a:gdLst/>
            <a:ahLst/>
            <a:cxnLst/>
            <a:rect l="l" t="t" r="r" b="b"/>
            <a:pathLst>
              <a:path w="6083" h="2247">
                <a:moveTo>
                  <a:pt x="0" y="0"/>
                </a:moveTo>
                <a:lnTo>
                  <a:pt x="3175" y="660"/>
                </a:lnTo>
                <a:lnTo>
                  <a:pt x="6083" y="2247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1" name="object 1531"/>
          <p:cNvSpPr/>
          <p:nvPr/>
        </p:nvSpPr>
        <p:spPr>
          <a:xfrm>
            <a:off x="2538973" y="9642509"/>
            <a:ext cx="2146" cy="0"/>
          </a:xfrm>
          <a:custGeom>
            <a:avLst/>
            <a:gdLst/>
            <a:ahLst/>
            <a:cxnLst/>
            <a:rect l="l" t="t" r="r" b="b"/>
            <a:pathLst>
              <a:path w="2146">
                <a:moveTo>
                  <a:pt x="0" y="0"/>
                </a:moveTo>
                <a:lnTo>
                  <a:pt x="2146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2" name="object 1532"/>
          <p:cNvSpPr/>
          <p:nvPr/>
        </p:nvSpPr>
        <p:spPr>
          <a:xfrm>
            <a:off x="2533821" y="9642509"/>
            <a:ext cx="10579" cy="0"/>
          </a:xfrm>
          <a:custGeom>
            <a:avLst/>
            <a:gdLst/>
            <a:ahLst/>
            <a:cxnLst/>
            <a:rect l="l" t="t" r="r" b="b"/>
            <a:pathLst>
              <a:path w="10579">
                <a:moveTo>
                  <a:pt x="9550" y="0"/>
                </a:moveTo>
                <a:lnTo>
                  <a:pt x="10579" y="0"/>
                </a:lnTo>
                <a:lnTo>
                  <a:pt x="0" y="0"/>
                </a:lnTo>
                <a:lnTo>
                  <a:pt x="7861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3" name="object 1533"/>
          <p:cNvSpPr/>
          <p:nvPr/>
        </p:nvSpPr>
        <p:spPr>
          <a:xfrm>
            <a:off x="2541871" y="9642509"/>
            <a:ext cx="4406" cy="0"/>
          </a:xfrm>
          <a:custGeom>
            <a:avLst/>
            <a:gdLst/>
            <a:ahLst/>
            <a:cxnLst/>
            <a:rect l="l" t="t" r="r" b="b"/>
            <a:pathLst>
              <a:path w="4406">
                <a:moveTo>
                  <a:pt x="0" y="0"/>
                </a:moveTo>
                <a:lnTo>
                  <a:pt x="4406" y="0"/>
                </a:lnTo>
                <a:lnTo>
                  <a:pt x="0" y="0"/>
                </a:lnTo>
                <a:lnTo>
                  <a:pt x="3365" y="0"/>
                </a:lnTo>
                <a:lnTo>
                  <a:pt x="2527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4" name="object 1534"/>
          <p:cNvSpPr/>
          <p:nvPr/>
        </p:nvSpPr>
        <p:spPr>
          <a:xfrm>
            <a:off x="2533820" y="9642509"/>
            <a:ext cx="7023" cy="0"/>
          </a:xfrm>
          <a:custGeom>
            <a:avLst/>
            <a:gdLst/>
            <a:ahLst/>
            <a:cxnLst/>
            <a:rect l="l" t="t" r="r" b="b"/>
            <a:pathLst>
              <a:path w="7023">
                <a:moveTo>
                  <a:pt x="7023" y="0"/>
                </a:moveTo>
                <a:lnTo>
                  <a:pt x="0" y="0"/>
                </a:lnTo>
                <a:lnTo>
                  <a:pt x="7023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5" name="object 1535"/>
          <p:cNvSpPr/>
          <p:nvPr/>
        </p:nvSpPr>
        <p:spPr>
          <a:xfrm>
            <a:off x="2545243" y="9642509"/>
            <a:ext cx="749" cy="0"/>
          </a:xfrm>
          <a:custGeom>
            <a:avLst/>
            <a:gdLst/>
            <a:ahLst/>
            <a:cxnLst/>
            <a:rect l="l" t="t" r="r" b="b"/>
            <a:pathLst>
              <a:path w="749">
                <a:moveTo>
                  <a:pt x="749" y="0"/>
                </a:move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6" name="object 1536"/>
          <p:cNvSpPr/>
          <p:nvPr/>
        </p:nvSpPr>
        <p:spPr>
          <a:xfrm>
            <a:off x="2546273" y="9642509"/>
            <a:ext cx="6172" cy="0"/>
          </a:xfrm>
          <a:custGeom>
            <a:avLst/>
            <a:gdLst/>
            <a:ahLst/>
            <a:cxnLst/>
            <a:rect l="l" t="t" r="r" b="b"/>
            <a:pathLst>
              <a:path w="6172">
                <a:moveTo>
                  <a:pt x="0" y="0"/>
                </a:moveTo>
                <a:lnTo>
                  <a:pt x="6172" y="0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7" name="object 1537"/>
          <p:cNvSpPr/>
          <p:nvPr/>
        </p:nvSpPr>
        <p:spPr>
          <a:xfrm>
            <a:off x="2552448" y="9624818"/>
            <a:ext cx="1219" cy="17691"/>
          </a:xfrm>
          <a:custGeom>
            <a:avLst/>
            <a:gdLst/>
            <a:ahLst/>
            <a:cxnLst/>
            <a:rect l="l" t="t" r="r" b="b"/>
            <a:pathLst>
              <a:path w="1219" h="17691">
                <a:moveTo>
                  <a:pt x="0" y="17691"/>
                </a:moveTo>
                <a:lnTo>
                  <a:pt x="1219" y="17691"/>
                </a:lnTo>
                <a:lnTo>
                  <a:pt x="1219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8" name="object 1538"/>
          <p:cNvSpPr/>
          <p:nvPr/>
        </p:nvSpPr>
        <p:spPr>
          <a:xfrm>
            <a:off x="2546461" y="9642509"/>
            <a:ext cx="279" cy="0"/>
          </a:xfrm>
          <a:custGeom>
            <a:avLst/>
            <a:gdLst/>
            <a:ahLst/>
            <a:cxnLst/>
            <a:rect l="l" t="t" r="r" b="b"/>
            <a:pathLst>
              <a:path w="279">
                <a:moveTo>
                  <a:pt x="279" y="0"/>
                </a:move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9" name="object 1539"/>
          <p:cNvSpPr/>
          <p:nvPr/>
        </p:nvSpPr>
        <p:spPr>
          <a:xfrm>
            <a:off x="2666453" y="8139291"/>
            <a:ext cx="133286" cy="1185722"/>
          </a:xfrm>
          <a:custGeom>
            <a:avLst/>
            <a:gdLst/>
            <a:ahLst/>
            <a:cxnLst/>
            <a:rect l="l" t="t" r="r" b="b"/>
            <a:pathLst>
              <a:path w="133286" h="1185722">
                <a:moveTo>
                  <a:pt x="33324" y="1052626"/>
                </a:moveTo>
                <a:lnTo>
                  <a:pt x="0" y="1052715"/>
                </a:lnTo>
                <a:lnTo>
                  <a:pt x="67017" y="1185722"/>
                </a:lnTo>
                <a:lnTo>
                  <a:pt x="133286" y="1052347"/>
                </a:lnTo>
                <a:lnTo>
                  <a:pt x="99974" y="1052436"/>
                </a:lnTo>
                <a:lnTo>
                  <a:pt x="96977" y="0"/>
                </a:lnTo>
                <a:lnTo>
                  <a:pt x="30416" y="190"/>
                </a:lnTo>
                <a:lnTo>
                  <a:pt x="33324" y="1052626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0" name="object 1540"/>
          <p:cNvSpPr/>
          <p:nvPr/>
        </p:nvSpPr>
        <p:spPr>
          <a:xfrm>
            <a:off x="2666453" y="8139291"/>
            <a:ext cx="133286" cy="1185722"/>
          </a:xfrm>
          <a:custGeom>
            <a:avLst/>
            <a:gdLst/>
            <a:ahLst/>
            <a:cxnLst/>
            <a:rect l="l" t="t" r="r" b="b"/>
            <a:pathLst>
              <a:path w="133286" h="1185722">
                <a:moveTo>
                  <a:pt x="33324" y="1052626"/>
                </a:moveTo>
                <a:lnTo>
                  <a:pt x="0" y="1052715"/>
                </a:lnTo>
                <a:lnTo>
                  <a:pt x="67017" y="1185722"/>
                </a:lnTo>
                <a:lnTo>
                  <a:pt x="133286" y="1052347"/>
                </a:lnTo>
                <a:lnTo>
                  <a:pt x="99974" y="1052436"/>
                </a:lnTo>
                <a:lnTo>
                  <a:pt x="96977" y="0"/>
                </a:lnTo>
                <a:lnTo>
                  <a:pt x="30416" y="190"/>
                </a:lnTo>
                <a:lnTo>
                  <a:pt x="33324" y="1052626"/>
                </a:lnTo>
                <a:close/>
              </a:path>
            </a:pathLst>
          </a:custGeom>
          <a:ln w="1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457187" y="3119653"/>
            <a:ext cx="3358794" cy="2921304"/>
          </a:xfrm>
          <a:custGeom>
            <a:avLst/>
            <a:gdLst/>
            <a:ahLst/>
            <a:cxnLst/>
            <a:rect l="l" t="t" r="r" b="b"/>
            <a:pathLst>
              <a:path w="3358794" h="2921304">
                <a:moveTo>
                  <a:pt x="0" y="2921304"/>
                </a:moveTo>
                <a:lnTo>
                  <a:pt x="3358794" y="2921304"/>
                </a:lnTo>
                <a:lnTo>
                  <a:pt x="3358794" y="0"/>
                </a:lnTo>
                <a:lnTo>
                  <a:pt x="0" y="0"/>
                </a:lnTo>
                <a:lnTo>
                  <a:pt x="0" y="2921304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1639943" y="3211864"/>
            <a:ext cx="2040470" cy="1441564"/>
          </a:xfrm>
          <a:custGeom>
            <a:avLst/>
            <a:gdLst/>
            <a:ahLst/>
            <a:cxnLst/>
            <a:rect l="l" t="t" r="r" b="b"/>
            <a:pathLst>
              <a:path w="2040470" h="1441564">
                <a:moveTo>
                  <a:pt x="0" y="1441564"/>
                </a:moveTo>
                <a:lnTo>
                  <a:pt x="2040470" y="1441564"/>
                </a:lnTo>
                <a:lnTo>
                  <a:pt x="2040470" y="0"/>
                </a:lnTo>
                <a:lnTo>
                  <a:pt x="0" y="0"/>
                </a:lnTo>
                <a:lnTo>
                  <a:pt x="0" y="1441564"/>
                </a:lnTo>
                <a:close/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1639943" y="4329603"/>
            <a:ext cx="2040470" cy="323824"/>
          </a:xfrm>
          <a:custGeom>
            <a:avLst/>
            <a:gdLst/>
            <a:ahLst/>
            <a:cxnLst/>
            <a:rect l="l" t="t" r="r" b="b"/>
            <a:pathLst>
              <a:path w="2040470" h="323824">
                <a:moveTo>
                  <a:pt x="0" y="323824"/>
                </a:moveTo>
                <a:lnTo>
                  <a:pt x="2040470" y="323824"/>
                </a:lnTo>
                <a:lnTo>
                  <a:pt x="2040470" y="0"/>
                </a:lnTo>
                <a:lnTo>
                  <a:pt x="0" y="0"/>
                </a:lnTo>
                <a:lnTo>
                  <a:pt x="0" y="323824"/>
                </a:lnTo>
                <a:close/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1639943" y="4005775"/>
            <a:ext cx="2040470" cy="323824"/>
          </a:xfrm>
          <a:custGeom>
            <a:avLst/>
            <a:gdLst/>
            <a:ahLst/>
            <a:cxnLst/>
            <a:rect l="l" t="t" r="r" b="b"/>
            <a:pathLst>
              <a:path w="2040470" h="323824">
                <a:moveTo>
                  <a:pt x="0" y="323824"/>
                </a:moveTo>
                <a:lnTo>
                  <a:pt x="2040470" y="323824"/>
                </a:lnTo>
                <a:lnTo>
                  <a:pt x="2040470" y="0"/>
                </a:lnTo>
                <a:lnTo>
                  <a:pt x="0" y="0"/>
                </a:lnTo>
                <a:lnTo>
                  <a:pt x="0" y="323824"/>
                </a:lnTo>
                <a:close/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1639943" y="3681945"/>
            <a:ext cx="2040470" cy="323824"/>
          </a:xfrm>
          <a:custGeom>
            <a:avLst/>
            <a:gdLst/>
            <a:ahLst/>
            <a:cxnLst/>
            <a:rect l="l" t="t" r="r" b="b"/>
            <a:pathLst>
              <a:path w="2040470" h="323824">
                <a:moveTo>
                  <a:pt x="0" y="323824"/>
                </a:moveTo>
                <a:lnTo>
                  <a:pt x="2040470" y="323824"/>
                </a:lnTo>
                <a:lnTo>
                  <a:pt x="2040470" y="0"/>
                </a:lnTo>
                <a:lnTo>
                  <a:pt x="0" y="0"/>
                </a:lnTo>
                <a:lnTo>
                  <a:pt x="0" y="323824"/>
                </a:lnTo>
                <a:close/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1639943" y="3358116"/>
            <a:ext cx="2040470" cy="323824"/>
          </a:xfrm>
          <a:custGeom>
            <a:avLst/>
            <a:gdLst/>
            <a:ahLst/>
            <a:cxnLst/>
            <a:rect l="l" t="t" r="r" b="b"/>
            <a:pathLst>
              <a:path w="2040470" h="323824">
                <a:moveTo>
                  <a:pt x="0" y="323824"/>
                </a:moveTo>
                <a:lnTo>
                  <a:pt x="2040470" y="323824"/>
                </a:lnTo>
                <a:lnTo>
                  <a:pt x="2040470" y="0"/>
                </a:lnTo>
                <a:lnTo>
                  <a:pt x="0" y="0"/>
                </a:lnTo>
                <a:lnTo>
                  <a:pt x="0" y="323824"/>
                </a:lnTo>
                <a:close/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2204034" y="3727207"/>
            <a:ext cx="139280" cy="236778"/>
          </a:xfrm>
          <a:custGeom>
            <a:avLst/>
            <a:gdLst/>
            <a:ahLst/>
            <a:cxnLst/>
            <a:rect l="l" t="t" r="r" b="b"/>
            <a:pathLst>
              <a:path w="139280" h="236778">
                <a:moveTo>
                  <a:pt x="139280" y="236778"/>
                </a:moveTo>
                <a:lnTo>
                  <a:pt x="69634" y="236778"/>
                </a:lnTo>
                <a:lnTo>
                  <a:pt x="69634" y="0"/>
                </a:lnTo>
                <a:lnTo>
                  <a:pt x="0" y="0"/>
                </a:lnTo>
                <a:lnTo>
                  <a:pt x="0" y="236778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2343313" y="3727207"/>
            <a:ext cx="139280" cy="236778"/>
          </a:xfrm>
          <a:custGeom>
            <a:avLst/>
            <a:gdLst/>
            <a:ahLst/>
            <a:cxnLst/>
            <a:rect l="l" t="t" r="r" b="b"/>
            <a:pathLst>
              <a:path w="139280" h="236778">
                <a:moveTo>
                  <a:pt x="139280" y="236778"/>
                </a:moveTo>
                <a:lnTo>
                  <a:pt x="69634" y="236778"/>
                </a:lnTo>
                <a:lnTo>
                  <a:pt x="69634" y="0"/>
                </a:lnTo>
                <a:lnTo>
                  <a:pt x="0" y="0"/>
                </a:lnTo>
                <a:lnTo>
                  <a:pt x="0" y="236778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2482587" y="3727207"/>
            <a:ext cx="69646" cy="236778"/>
          </a:xfrm>
          <a:custGeom>
            <a:avLst/>
            <a:gdLst/>
            <a:ahLst/>
            <a:cxnLst/>
            <a:rect l="l" t="t" r="r" b="b"/>
            <a:pathLst>
              <a:path w="69646" h="236778">
                <a:moveTo>
                  <a:pt x="69646" y="236778"/>
                </a:moveTo>
                <a:lnTo>
                  <a:pt x="69646" y="0"/>
                </a:lnTo>
                <a:lnTo>
                  <a:pt x="0" y="0"/>
                </a:lnTo>
                <a:lnTo>
                  <a:pt x="0" y="236778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2900441" y="3727207"/>
            <a:ext cx="139280" cy="236778"/>
          </a:xfrm>
          <a:custGeom>
            <a:avLst/>
            <a:gdLst/>
            <a:ahLst/>
            <a:cxnLst/>
            <a:rect l="l" t="t" r="r" b="b"/>
            <a:pathLst>
              <a:path w="139280" h="236778">
                <a:moveTo>
                  <a:pt x="139280" y="236778"/>
                </a:moveTo>
                <a:lnTo>
                  <a:pt x="69634" y="236778"/>
                </a:lnTo>
                <a:lnTo>
                  <a:pt x="69634" y="0"/>
                </a:lnTo>
                <a:lnTo>
                  <a:pt x="0" y="0"/>
                </a:lnTo>
                <a:lnTo>
                  <a:pt x="0" y="236778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3039727" y="3727207"/>
            <a:ext cx="139280" cy="236778"/>
          </a:xfrm>
          <a:custGeom>
            <a:avLst/>
            <a:gdLst/>
            <a:ahLst/>
            <a:cxnLst/>
            <a:rect l="l" t="t" r="r" b="b"/>
            <a:pathLst>
              <a:path w="139280" h="236778">
                <a:moveTo>
                  <a:pt x="139280" y="236778"/>
                </a:moveTo>
                <a:lnTo>
                  <a:pt x="69634" y="236778"/>
                </a:lnTo>
                <a:lnTo>
                  <a:pt x="69634" y="0"/>
                </a:lnTo>
                <a:lnTo>
                  <a:pt x="0" y="0"/>
                </a:lnTo>
                <a:lnTo>
                  <a:pt x="0" y="236778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3179005" y="3727207"/>
            <a:ext cx="69634" cy="236778"/>
          </a:xfrm>
          <a:custGeom>
            <a:avLst/>
            <a:gdLst/>
            <a:ahLst/>
            <a:cxnLst/>
            <a:rect l="l" t="t" r="r" b="b"/>
            <a:pathLst>
              <a:path w="69634" h="236778">
                <a:moveTo>
                  <a:pt x="69634" y="236778"/>
                </a:moveTo>
                <a:lnTo>
                  <a:pt x="69634" y="0"/>
                </a:lnTo>
                <a:lnTo>
                  <a:pt x="0" y="0"/>
                </a:lnTo>
                <a:lnTo>
                  <a:pt x="0" y="236778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2204025" y="3399896"/>
            <a:ext cx="348208" cy="243738"/>
          </a:xfrm>
          <a:custGeom>
            <a:avLst/>
            <a:gdLst/>
            <a:ahLst/>
            <a:cxnLst/>
            <a:rect l="l" t="t" r="r" b="b"/>
            <a:pathLst>
              <a:path w="348208" h="243738">
                <a:moveTo>
                  <a:pt x="348208" y="236778"/>
                </a:moveTo>
                <a:lnTo>
                  <a:pt x="348208" y="0"/>
                </a:lnTo>
                <a:lnTo>
                  <a:pt x="0" y="0"/>
                </a:lnTo>
                <a:lnTo>
                  <a:pt x="0" y="243738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2900431" y="3399896"/>
            <a:ext cx="348208" cy="236778"/>
          </a:xfrm>
          <a:custGeom>
            <a:avLst/>
            <a:gdLst/>
            <a:ahLst/>
            <a:cxnLst/>
            <a:rect l="l" t="t" r="r" b="b"/>
            <a:pathLst>
              <a:path w="348208" h="236778">
                <a:moveTo>
                  <a:pt x="348208" y="236778"/>
                </a:moveTo>
                <a:lnTo>
                  <a:pt x="348208" y="0"/>
                </a:lnTo>
                <a:lnTo>
                  <a:pt x="0" y="0"/>
                </a:lnTo>
                <a:lnTo>
                  <a:pt x="0" y="236778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2204029" y="4047556"/>
            <a:ext cx="153212" cy="236778"/>
          </a:xfrm>
          <a:custGeom>
            <a:avLst/>
            <a:gdLst/>
            <a:ahLst/>
            <a:cxnLst/>
            <a:rect l="l" t="t" r="r" b="b"/>
            <a:pathLst>
              <a:path w="153212" h="236778">
                <a:moveTo>
                  <a:pt x="153212" y="236778"/>
                </a:moveTo>
                <a:lnTo>
                  <a:pt x="76606" y="236778"/>
                </a:lnTo>
                <a:lnTo>
                  <a:pt x="76606" y="0"/>
                </a:lnTo>
                <a:lnTo>
                  <a:pt x="0" y="0"/>
                </a:lnTo>
                <a:lnTo>
                  <a:pt x="0" y="236778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2357243" y="4047556"/>
            <a:ext cx="153212" cy="236778"/>
          </a:xfrm>
          <a:custGeom>
            <a:avLst/>
            <a:gdLst/>
            <a:ahLst/>
            <a:cxnLst/>
            <a:rect l="l" t="t" r="r" b="b"/>
            <a:pathLst>
              <a:path w="153212" h="236778">
                <a:moveTo>
                  <a:pt x="153212" y="236778"/>
                </a:moveTo>
                <a:lnTo>
                  <a:pt x="76606" y="236778"/>
                </a:lnTo>
                <a:lnTo>
                  <a:pt x="76606" y="0"/>
                </a:lnTo>
                <a:lnTo>
                  <a:pt x="0" y="0"/>
                </a:lnTo>
                <a:lnTo>
                  <a:pt x="0" y="236778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2510450" y="4047556"/>
            <a:ext cx="153212" cy="236778"/>
          </a:xfrm>
          <a:custGeom>
            <a:avLst/>
            <a:gdLst/>
            <a:ahLst/>
            <a:cxnLst/>
            <a:rect l="l" t="t" r="r" b="b"/>
            <a:pathLst>
              <a:path w="153212" h="236778">
                <a:moveTo>
                  <a:pt x="153212" y="236778"/>
                </a:moveTo>
                <a:lnTo>
                  <a:pt x="76606" y="236778"/>
                </a:lnTo>
                <a:lnTo>
                  <a:pt x="76606" y="0"/>
                </a:lnTo>
                <a:lnTo>
                  <a:pt x="0" y="0"/>
                </a:lnTo>
                <a:lnTo>
                  <a:pt x="0" y="236778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2663658" y="4047556"/>
            <a:ext cx="153212" cy="236778"/>
          </a:xfrm>
          <a:custGeom>
            <a:avLst/>
            <a:gdLst/>
            <a:ahLst/>
            <a:cxnLst/>
            <a:rect l="l" t="t" r="r" b="b"/>
            <a:pathLst>
              <a:path w="153212" h="236778">
                <a:moveTo>
                  <a:pt x="153212" y="236778"/>
                </a:moveTo>
                <a:lnTo>
                  <a:pt x="76606" y="236778"/>
                </a:lnTo>
                <a:lnTo>
                  <a:pt x="76606" y="0"/>
                </a:lnTo>
                <a:lnTo>
                  <a:pt x="0" y="0"/>
                </a:lnTo>
                <a:lnTo>
                  <a:pt x="0" y="236778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2816868" y="4047556"/>
            <a:ext cx="76606" cy="236778"/>
          </a:xfrm>
          <a:custGeom>
            <a:avLst/>
            <a:gdLst/>
            <a:ahLst/>
            <a:cxnLst/>
            <a:rect l="l" t="t" r="r" b="b"/>
            <a:pathLst>
              <a:path w="76606" h="236778">
                <a:moveTo>
                  <a:pt x="76606" y="236778"/>
                </a:moveTo>
                <a:lnTo>
                  <a:pt x="76606" y="0"/>
                </a:lnTo>
                <a:lnTo>
                  <a:pt x="0" y="0"/>
                </a:lnTo>
                <a:lnTo>
                  <a:pt x="0" y="236778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2552233" y="3636675"/>
            <a:ext cx="348208" cy="0"/>
          </a:xfrm>
          <a:custGeom>
            <a:avLst/>
            <a:gdLst/>
            <a:ahLst/>
            <a:cxnLst/>
            <a:rect l="l" t="t" r="r" b="b"/>
            <a:pathLst>
              <a:path w="348208">
                <a:moveTo>
                  <a:pt x="0" y="0"/>
                </a:moveTo>
                <a:lnTo>
                  <a:pt x="348208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3248639" y="3636675"/>
            <a:ext cx="348208" cy="0"/>
          </a:xfrm>
          <a:custGeom>
            <a:avLst/>
            <a:gdLst/>
            <a:ahLst/>
            <a:cxnLst/>
            <a:rect l="l" t="t" r="r" b="b"/>
            <a:pathLst>
              <a:path w="348208">
                <a:moveTo>
                  <a:pt x="0" y="0"/>
                </a:moveTo>
                <a:lnTo>
                  <a:pt x="348208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2893475" y="4284334"/>
            <a:ext cx="689444" cy="0"/>
          </a:xfrm>
          <a:custGeom>
            <a:avLst/>
            <a:gdLst/>
            <a:ahLst/>
            <a:cxnLst/>
            <a:rect l="l" t="t" r="r" b="b"/>
            <a:pathLst>
              <a:path w="689444">
                <a:moveTo>
                  <a:pt x="0" y="0"/>
                </a:moveTo>
                <a:lnTo>
                  <a:pt x="689444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2552233" y="3963986"/>
            <a:ext cx="348208" cy="0"/>
          </a:xfrm>
          <a:custGeom>
            <a:avLst/>
            <a:gdLst/>
            <a:ahLst/>
            <a:cxnLst/>
            <a:rect l="l" t="t" r="r" b="b"/>
            <a:pathLst>
              <a:path w="348208">
                <a:moveTo>
                  <a:pt x="0" y="0"/>
                </a:moveTo>
                <a:lnTo>
                  <a:pt x="348208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3248639" y="3963986"/>
            <a:ext cx="348208" cy="0"/>
          </a:xfrm>
          <a:custGeom>
            <a:avLst/>
            <a:gdLst/>
            <a:ahLst/>
            <a:cxnLst/>
            <a:rect l="l" t="t" r="r" b="b"/>
            <a:pathLst>
              <a:path w="348208">
                <a:moveTo>
                  <a:pt x="0" y="0"/>
                </a:moveTo>
                <a:lnTo>
                  <a:pt x="348208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2204030" y="4374865"/>
            <a:ext cx="1378889" cy="0"/>
          </a:xfrm>
          <a:custGeom>
            <a:avLst/>
            <a:gdLst/>
            <a:ahLst/>
            <a:cxnLst/>
            <a:rect l="l" t="t" r="r" b="b"/>
            <a:pathLst>
              <a:path w="1378889">
                <a:moveTo>
                  <a:pt x="0" y="0"/>
                </a:moveTo>
                <a:lnTo>
                  <a:pt x="1378889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2204030" y="4611648"/>
            <a:ext cx="55714" cy="0"/>
          </a:xfrm>
          <a:custGeom>
            <a:avLst/>
            <a:gdLst/>
            <a:ahLst/>
            <a:cxnLst/>
            <a:rect l="l" t="t" r="r" b="b"/>
            <a:pathLst>
              <a:path w="55714">
                <a:moveTo>
                  <a:pt x="0" y="0"/>
                </a:moveTo>
                <a:lnTo>
                  <a:pt x="55714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2273677" y="4611648"/>
            <a:ext cx="55702" cy="0"/>
          </a:xfrm>
          <a:custGeom>
            <a:avLst/>
            <a:gdLst/>
            <a:ahLst/>
            <a:cxnLst/>
            <a:rect l="l" t="t" r="r" b="b"/>
            <a:pathLst>
              <a:path w="55702">
                <a:moveTo>
                  <a:pt x="0" y="0"/>
                </a:moveTo>
                <a:lnTo>
                  <a:pt x="55702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2343311" y="4611648"/>
            <a:ext cx="55727" cy="0"/>
          </a:xfrm>
          <a:custGeom>
            <a:avLst/>
            <a:gdLst/>
            <a:ahLst/>
            <a:cxnLst/>
            <a:rect l="l" t="t" r="r" b="b"/>
            <a:pathLst>
              <a:path w="55727">
                <a:moveTo>
                  <a:pt x="0" y="0"/>
                </a:moveTo>
                <a:lnTo>
                  <a:pt x="55727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2412958" y="4611648"/>
            <a:ext cx="55702" cy="0"/>
          </a:xfrm>
          <a:custGeom>
            <a:avLst/>
            <a:gdLst/>
            <a:ahLst/>
            <a:cxnLst/>
            <a:rect l="l" t="t" r="r" b="b"/>
            <a:pathLst>
              <a:path w="55702">
                <a:moveTo>
                  <a:pt x="0" y="0"/>
                </a:moveTo>
                <a:lnTo>
                  <a:pt x="55702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2482592" y="4611648"/>
            <a:ext cx="55727" cy="0"/>
          </a:xfrm>
          <a:custGeom>
            <a:avLst/>
            <a:gdLst/>
            <a:ahLst/>
            <a:cxnLst/>
            <a:rect l="l" t="t" r="r" b="b"/>
            <a:pathLst>
              <a:path w="55727">
                <a:moveTo>
                  <a:pt x="0" y="0"/>
                </a:moveTo>
                <a:lnTo>
                  <a:pt x="55727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2552238" y="4611648"/>
            <a:ext cx="55714" cy="0"/>
          </a:xfrm>
          <a:custGeom>
            <a:avLst/>
            <a:gdLst/>
            <a:ahLst/>
            <a:cxnLst/>
            <a:rect l="l" t="t" r="r" b="b"/>
            <a:pathLst>
              <a:path w="55714">
                <a:moveTo>
                  <a:pt x="0" y="0"/>
                </a:moveTo>
                <a:lnTo>
                  <a:pt x="55714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2621873" y="4611648"/>
            <a:ext cx="55714" cy="0"/>
          </a:xfrm>
          <a:custGeom>
            <a:avLst/>
            <a:gdLst/>
            <a:ahLst/>
            <a:cxnLst/>
            <a:rect l="l" t="t" r="r" b="b"/>
            <a:pathLst>
              <a:path w="55714">
                <a:moveTo>
                  <a:pt x="0" y="0"/>
                </a:moveTo>
                <a:lnTo>
                  <a:pt x="55714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2691519" y="4611648"/>
            <a:ext cx="55702" cy="0"/>
          </a:xfrm>
          <a:custGeom>
            <a:avLst/>
            <a:gdLst/>
            <a:ahLst/>
            <a:cxnLst/>
            <a:rect l="l" t="t" r="r" b="b"/>
            <a:pathLst>
              <a:path w="55702">
                <a:moveTo>
                  <a:pt x="0" y="0"/>
                </a:moveTo>
                <a:lnTo>
                  <a:pt x="55702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2761166" y="4611648"/>
            <a:ext cx="55702" cy="0"/>
          </a:xfrm>
          <a:custGeom>
            <a:avLst/>
            <a:gdLst/>
            <a:ahLst/>
            <a:cxnLst/>
            <a:rect l="l" t="t" r="r" b="b"/>
            <a:pathLst>
              <a:path w="55702">
                <a:moveTo>
                  <a:pt x="0" y="0"/>
                </a:moveTo>
                <a:lnTo>
                  <a:pt x="55702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2830800" y="4611648"/>
            <a:ext cx="55714" cy="0"/>
          </a:xfrm>
          <a:custGeom>
            <a:avLst/>
            <a:gdLst/>
            <a:ahLst/>
            <a:cxnLst/>
            <a:rect l="l" t="t" r="r" b="b"/>
            <a:pathLst>
              <a:path w="55714">
                <a:moveTo>
                  <a:pt x="0" y="0"/>
                </a:moveTo>
                <a:lnTo>
                  <a:pt x="55714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2900434" y="4611648"/>
            <a:ext cx="55727" cy="0"/>
          </a:xfrm>
          <a:custGeom>
            <a:avLst/>
            <a:gdLst/>
            <a:ahLst/>
            <a:cxnLst/>
            <a:rect l="l" t="t" r="r" b="b"/>
            <a:pathLst>
              <a:path w="55727">
                <a:moveTo>
                  <a:pt x="0" y="0"/>
                </a:moveTo>
                <a:lnTo>
                  <a:pt x="55727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2970081" y="4611648"/>
            <a:ext cx="55714" cy="0"/>
          </a:xfrm>
          <a:custGeom>
            <a:avLst/>
            <a:gdLst/>
            <a:ahLst/>
            <a:cxnLst/>
            <a:rect l="l" t="t" r="r" b="b"/>
            <a:pathLst>
              <a:path w="55714">
                <a:moveTo>
                  <a:pt x="0" y="0"/>
                </a:moveTo>
                <a:lnTo>
                  <a:pt x="55714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3039715" y="4611648"/>
            <a:ext cx="55714" cy="0"/>
          </a:xfrm>
          <a:custGeom>
            <a:avLst/>
            <a:gdLst/>
            <a:ahLst/>
            <a:cxnLst/>
            <a:rect l="l" t="t" r="r" b="b"/>
            <a:pathLst>
              <a:path w="55714">
                <a:moveTo>
                  <a:pt x="0" y="0"/>
                </a:moveTo>
                <a:lnTo>
                  <a:pt x="55714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3109375" y="4611648"/>
            <a:ext cx="55702" cy="0"/>
          </a:xfrm>
          <a:custGeom>
            <a:avLst/>
            <a:gdLst/>
            <a:ahLst/>
            <a:cxnLst/>
            <a:rect l="l" t="t" r="r" b="b"/>
            <a:pathLst>
              <a:path w="55702">
                <a:moveTo>
                  <a:pt x="0" y="0"/>
                </a:moveTo>
                <a:lnTo>
                  <a:pt x="55702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3179009" y="4611648"/>
            <a:ext cx="55714" cy="0"/>
          </a:xfrm>
          <a:custGeom>
            <a:avLst/>
            <a:gdLst/>
            <a:ahLst/>
            <a:cxnLst/>
            <a:rect l="l" t="t" r="r" b="b"/>
            <a:pathLst>
              <a:path w="55714">
                <a:moveTo>
                  <a:pt x="0" y="0"/>
                </a:moveTo>
                <a:lnTo>
                  <a:pt x="55714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3248643" y="4611648"/>
            <a:ext cx="55714" cy="0"/>
          </a:xfrm>
          <a:custGeom>
            <a:avLst/>
            <a:gdLst/>
            <a:ahLst/>
            <a:cxnLst/>
            <a:rect l="l" t="t" r="r" b="b"/>
            <a:pathLst>
              <a:path w="55714">
                <a:moveTo>
                  <a:pt x="0" y="0"/>
                </a:moveTo>
                <a:lnTo>
                  <a:pt x="55714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3318277" y="4611648"/>
            <a:ext cx="55714" cy="0"/>
          </a:xfrm>
          <a:custGeom>
            <a:avLst/>
            <a:gdLst/>
            <a:ahLst/>
            <a:cxnLst/>
            <a:rect l="l" t="t" r="r" b="b"/>
            <a:pathLst>
              <a:path w="55714">
                <a:moveTo>
                  <a:pt x="0" y="0"/>
                </a:moveTo>
                <a:lnTo>
                  <a:pt x="55714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3387924" y="4611648"/>
            <a:ext cx="55714" cy="0"/>
          </a:xfrm>
          <a:custGeom>
            <a:avLst/>
            <a:gdLst/>
            <a:ahLst/>
            <a:cxnLst/>
            <a:rect l="l" t="t" r="r" b="b"/>
            <a:pathLst>
              <a:path w="55714">
                <a:moveTo>
                  <a:pt x="0" y="0"/>
                </a:moveTo>
                <a:lnTo>
                  <a:pt x="55714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3457571" y="4611648"/>
            <a:ext cx="55702" cy="0"/>
          </a:xfrm>
          <a:custGeom>
            <a:avLst/>
            <a:gdLst/>
            <a:ahLst/>
            <a:cxnLst/>
            <a:rect l="l" t="t" r="r" b="b"/>
            <a:pathLst>
              <a:path w="55702">
                <a:moveTo>
                  <a:pt x="0" y="0"/>
                </a:moveTo>
                <a:lnTo>
                  <a:pt x="55702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3527217" y="4611648"/>
            <a:ext cx="55702" cy="0"/>
          </a:xfrm>
          <a:custGeom>
            <a:avLst/>
            <a:gdLst/>
            <a:ahLst/>
            <a:cxnLst/>
            <a:rect l="l" t="t" r="r" b="b"/>
            <a:pathLst>
              <a:path w="55702">
                <a:moveTo>
                  <a:pt x="0" y="0"/>
                </a:moveTo>
                <a:lnTo>
                  <a:pt x="55702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1639943" y="3211871"/>
            <a:ext cx="2040470" cy="146240"/>
          </a:xfrm>
          <a:custGeom>
            <a:avLst/>
            <a:gdLst/>
            <a:ahLst/>
            <a:cxnLst/>
            <a:rect l="l" t="t" r="r" b="b"/>
            <a:pathLst>
              <a:path w="2040470" h="146240">
                <a:moveTo>
                  <a:pt x="0" y="146240"/>
                </a:moveTo>
                <a:lnTo>
                  <a:pt x="2040470" y="146240"/>
                </a:lnTo>
                <a:lnTo>
                  <a:pt x="2040470" y="0"/>
                </a:lnTo>
                <a:lnTo>
                  <a:pt x="0" y="0"/>
                </a:lnTo>
                <a:lnTo>
                  <a:pt x="0" y="146240"/>
                </a:lnTo>
                <a:close/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1639943" y="3211864"/>
            <a:ext cx="250710" cy="1441564"/>
          </a:xfrm>
          <a:custGeom>
            <a:avLst/>
            <a:gdLst/>
            <a:ahLst/>
            <a:cxnLst/>
            <a:rect l="l" t="t" r="r" b="b"/>
            <a:pathLst>
              <a:path w="250710" h="1441564">
                <a:moveTo>
                  <a:pt x="0" y="1441564"/>
                </a:moveTo>
                <a:lnTo>
                  <a:pt x="250710" y="1441564"/>
                </a:lnTo>
                <a:lnTo>
                  <a:pt x="250710" y="0"/>
                </a:lnTo>
                <a:lnTo>
                  <a:pt x="0" y="0"/>
                </a:lnTo>
                <a:lnTo>
                  <a:pt x="0" y="1441564"/>
                </a:lnTo>
                <a:close/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1890650" y="3211864"/>
            <a:ext cx="250710" cy="1441564"/>
          </a:xfrm>
          <a:custGeom>
            <a:avLst/>
            <a:gdLst/>
            <a:ahLst/>
            <a:cxnLst/>
            <a:rect l="l" t="t" r="r" b="b"/>
            <a:pathLst>
              <a:path w="250710" h="1441564">
                <a:moveTo>
                  <a:pt x="0" y="1441564"/>
                </a:moveTo>
                <a:lnTo>
                  <a:pt x="250710" y="1441564"/>
                </a:lnTo>
                <a:lnTo>
                  <a:pt x="250710" y="0"/>
                </a:lnTo>
                <a:lnTo>
                  <a:pt x="0" y="0"/>
                </a:lnTo>
                <a:lnTo>
                  <a:pt x="0" y="1441564"/>
                </a:lnTo>
                <a:close/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1389237" y="3211864"/>
            <a:ext cx="250710" cy="1441564"/>
          </a:xfrm>
          <a:custGeom>
            <a:avLst/>
            <a:gdLst/>
            <a:ahLst/>
            <a:cxnLst/>
            <a:rect l="l" t="t" r="r" b="b"/>
            <a:pathLst>
              <a:path w="250710" h="1441564">
                <a:moveTo>
                  <a:pt x="0" y="1441564"/>
                </a:moveTo>
                <a:lnTo>
                  <a:pt x="250710" y="1441564"/>
                </a:lnTo>
                <a:lnTo>
                  <a:pt x="250710" y="0"/>
                </a:lnTo>
                <a:lnTo>
                  <a:pt x="0" y="0"/>
                </a:lnTo>
                <a:lnTo>
                  <a:pt x="0" y="1441564"/>
                </a:lnTo>
                <a:close/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1389231" y="4329597"/>
            <a:ext cx="250710" cy="0"/>
          </a:xfrm>
          <a:custGeom>
            <a:avLst/>
            <a:gdLst/>
            <a:ahLst/>
            <a:cxnLst/>
            <a:rect l="l" t="t" r="r" b="b"/>
            <a:pathLst>
              <a:path w="250710">
                <a:moveTo>
                  <a:pt x="250710" y="0"/>
                </a:moveTo>
                <a:lnTo>
                  <a:pt x="0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1389231" y="4005767"/>
            <a:ext cx="250710" cy="0"/>
          </a:xfrm>
          <a:custGeom>
            <a:avLst/>
            <a:gdLst/>
            <a:ahLst/>
            <a:cxnLst/>
            <a:rect l="l" t="t" r="r" b="b"/>
            <a:pathLst>
              <a:path w="250710">
                <a:moveTo>
                  <a:pt x="250710" y="0"/>
                </a:moveTo>
                <a:lnTo>
                  <a:pt x="0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1389231" y="3681939"/>
            <a:ext cx="250710" cy="0"/>
          </a:xfrm>
          <a:custGeom>
            <a:avLst/>
            <a:gdLst/>
            <a:ahLst/>
            <a:cxnLst/>
            <a:rect l="l" t="t" r="r" b="b"/>
            <a:pathLst>
              <a:path w="250710">
                <a:moveTo>
                  <a:pt x="250710" y="0"/>
                </a:moveTo>
                <a:lnTo>
                  <a:pt x="0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1389231" y="3358109"/>
            <a:ext cx="250710" cy="0"/>
          </a:xfrm>
          <a:custGeom>
            <a:avLst/>
            <a:gdLst/>
            <a:ahLst/>
            <a:cxnLst/>
            <a:rect l="l" t="t" r="r" b="b"/>
            <a:pathLst>
              <a:path w="250710">
                <a:moveTo>
                  <a:pt x="250710" y="0"/>
                </a:moveTo>
                <a:lnTo>
                  <a:pt x="0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1639943" y="5624931"/>
            <a:ext cx="2040470" cy="323824"/>
          </a:xfrm>
          <a:custGeom>
            <a:avLst/>
            <a:gdLst/>
            <a:ahLst/>
            <a:cxnLst/>
            <a:rect l="l" t="t" r="r" b="b"/>
            <a:pathLst>
              <a:path w="2040470" h="323824">
                <a:moveTo>
                  <a:pt x="0" y="323824"/>
                </a:moveTo>
                <a:lnTo>
                  <a:pt x="2040470" y="323824"/>
                </a:lnTo>
                <a:lnTo>
                  <a:pt x="2040470" y="0"/>
                </a:lnTo>
                <a:lnTo>
                  <a:pt x="0" y="0"/>
                </a:lnTo>
                <a:lnTo>
                  <a:pt x="0" y="323824"/>
                </a:lnTo>
                <a:close/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1639943" y="5301091"/>
            <a:ext cx="2040470" cy="323824"/>
          </a:xfrm>
          <a:custGeom>
            <a:avLst/>
            <a:gdLst/>
            <a:ahLst/>
            <a:cxnLst/>
            <a:rect l="l" t="t" r="r" b="b"/>
            <a:pathLst>
              <a:path w="2040470" h="323824">
                <a:moveTo>
                  <a:pt x="0" y="323824"/>
                </a:moveTo>
                <a:lnTo>
                  <a:pt x="2040470" y="323824"/>
                </a:lnTo>
                <a:lnTo>
                  <a:pt x="2040470" y="0"/>
                </a:lnTo>
                <a:lnTo>
                  <a:pt x="0" y="0"/>
                </a:lnTo>
                <a:lnTo>
                  <a:pt x="0" y="323824"/>
                </a:lnTo>
                <a:close/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1639943" y="4977273"/>
            <a:ext cx="2040470" cy="323824"/>
          </a:xfrm>
          <a:custGeom>
            <a:avLst/>
            <a:gdLst/>
            <a:ahLst/>
            <a:cxnLst/>
            <a:rect l="l" t="t" r="r" b="b"/>
            <a:pathLst>
              <a:path w="2040470" h="323824">
                <a:moveTo>
                  <a:pt x="0" y="323824"/>
                </a:moveTo>
                <a:lnTo>
                  <a:pt x="2040470" y="323824"/>
                </a:lnTo>
                <a:lnTo>
                  <a:pt x="2040470" y="0"/>
                </a:lnTo>
                <a:lnTo>
                  <a:pt x="0" y="0"/>
                </a:lnTo>
                <a:lnTo>
                  <a:pt x="0" y="323824"/>
                </a:lnTo>
                <a:close/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1639943" y="4653433"/>
            <a:ext cx="2040470" cy="323824"/>
          </a:xfrm>
          <a:custGeom>
            <a:avLst/>
            <a:gdLst/>
            <a:ahLst/>
            <a:cxnLst/>
            <a:rect l="l" t="t" r="r" b="b"/>
            <a:pathLst>
              <a:path w="2040470" h="323824">
                <a:moveTo>
                  <a:pt x="0" y="323824"/>
                </a:moveTo>
                <a:lnTo>
                  <a:pt x="2040470" y="323824"/>
                </a:lnTo>
                <a:lnTo>
                  <a:pt x="2040470" y="0"/>
                </a:lnTo>
                <a:lnTo>
                  <a:pt x="0" y="0"/>
                </a:lnTo>
                <a:lnTo>
                  <a:pt x="0" y="323824"/>
                </a:lnTo>
                <a:close/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2204032" y="5022528"/>
            <a:ext cx="20891" cy="236778"/>
          </a:xfrm>
          <a:custGeom>
            <a:avLst/>
            <a:gdLst/>
            <a:ahLst/>
            <a:cxnLst/>
            <a:rect l="l" t="t" r="r" b="b"/>
            <a:pathLst>
              <a:path w="20891" h="236778">
                <a:moveTo>
                  <a:pt x="20891" y="236778"/>
                </a:moveTo>
                <a:lnTo>
                  <a:pt x="20891" y="0"/>
                </a:lnTo>
                <a:lnTo>
                  <a:pt x="0" y="0"/>
                </a:lnTo>
                <a:lnTo>
                  <a:pt x="0" y="236778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2204030" y="5342876"/>
            <a:ext cx="1392809" cy="236778"/>
          </a:xfrm>
          <a:custGeom>
            <a:avLst/>
            <a:gdLst/>
            <a:ahLst/>
            <a:cxnLst/>
            <a:rect l="l" t="t" r="r" b="b"/>
            <a:pathLst>
              <a:path w="1392809" h="236778">
                <a:moveTo>
                  <a:pt x="0" y="236778"/>
                </a:moveTo>
                <a:lnTo>
                  <a:pt x="0" y="0"/>
                </a:lnTo>
                <a:lnTo>
                  <a:pt x="174104" y="0"/>
                </a:lnTo>
                <a:lnTo>
                  <a:pt x="174104" y="236778"/>
                </a:lnTo>
                <a:lnTo>
                  <a:pt x="348208" y="236778"/>
                </a:lnTo>
                <a:lnTo>
                  <a:pt x="348208" y="0"/>
                </a:lnTo>
                <a:lnTo>
                  <a:pt x="522300" y="0"/>
                </a:lnTo>
                <a:lnTo>
                  <a:pt x="522300" y="236778"/>
                </a:lnTo>
                <a:lnTo>
                  <a:pt x="696404" y="236778"/>
                </a:lnTo>
                <a:lnTo>
                  <a:pt x="696404" y="0"/>
                </a:lnTo>
                <a:lnTo>
                  <a:pt x="870508" y="0"/>
                </a:lnTo>
                <a:lnTo>
                  <a:pt x="870508" y="236778"/>
                </a:lnTo>
                <a:lnTo>
                  <a:pt x="1044613" y="236778"/>
                </a:lnTo>
                <a:lnTo>
                  <a:pt x="1044613" y="0"/>
                </a:lnTo>
                <a:lnTo>
                  <a:pt x="1218717" y="0"/>
                </a:lnTo>
                <a:lnTo>
                  <a:pt x="1218717" y="236778"/>
                </a:lnTo>
                <a:lnTo>
                  <a:pt x="1392809" y="236778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2224926" y="5259307"/>
            <a:ext cx="1371917" cy="0"/>
          </a:xfrm>
          <a:custGeom>
            <a:avLst/>
            <a:gdLst/>
            <a:ahLst/>
            <a:cxnLst/>
            <a:rect l="l" t="t" r="r" b="b"/>
            <a:pathLst>
              <a:path w="1371917">
                <a:moveTo>
                  <a:pt x="1371917" y="0"/>
                </a:moveTo>
                <a:lnTo>
                  <a:pt x="0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1639943" y="4653432"/>
            <a:ext cx="250710" cy="1295323"/>
          </a:xfrm>
          <a:custGeom>
            <a:avLst/>
            <a:gdLst/>
            <a:ahLst/>
            <a:cxnLst/>
            <a:rect l="l" t="t" r="r" b="b"/>
            <a:pathLst>
              <a:path w="250710" h="1295323">
                <a:moveTo>
                  <a:pt x="0" y="1295323"/>
                </a:moveTo>
                <a:lnTo>
                  <a:pt x="250710" y="1295323"/>
                </a:lnTo>
                <a:lnTo>
                  <a:pt x="250710" y="0"/>
                </a:lnTo>
                <a:lnTo>
                  <a:pt x="0" y="0"/>
                </a:lnTo>
                <a:lnTo>
                  <a:pt x="0" y="1295323"/>
                </a:lnTo>
                <a:close/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1890650" y="4653432"/>
            <a:ext cx="250710" cy="1295323"/>
          </a:xfrm>
          <a:custGeom>
            <a:avLst/>
            <a:gdLst/>
            <a:ahLst/>
            <a:cxnLst/>
            <a:rect l="l" t="t" r="r" b="b"/>
            <a:pathLst>
              <a:path w="250710" h="1295323">
                <a:moveTo>
                  <a:pt x="0" y="1295323"/>
                </a:moveTo>
                <a:lnTo>
                  <a:pt x="250710" y="1295323"/>
                </a:lnTo>
                <a:lnTo>
                  <a:pt x="250710" y="0"/>
                </a:lnTo>
                <a:lnTo>
                  <a:pt x="0" y="0"/>
                </a:lnTo>
                <a:lnTo>
                  <a:pt x="0" y="1295323"/>
                </a:lnTo>
                <a:close/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1389237" y="4653432"/>
            <a:ext cx="250710" cy="1295323"/>
          </a:xfrm>
          <a:custGeom>
            <a:avLst/>
            <a:gdLst/>
            <a:ahLst/>
            <a:cxnLst/>
            <a:rect l="l" t="t" r="r" b="b"/>
            <a:pathLst>
              <a:path w="250710" h="1295323">
                <a:moveTo>
                  <a:pt x="0" y="1295323"/>
                </a:moveTo>
                <a:lnTo>
                  <a:pt x="250710" y="1295323"/>
                </a:lnTo>
                <a:lnTo>
                  <a:pt x="250710" y="0"/>
                </a:lnTo>
                <a:lnTo>
                  <a:pt x="0" y="0"/>
                </a:lnTo>
                <a:lnTo>
                  <a:pt x="0" y="1295323"/>
                </a:lnTo>
                <a:close/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1389231" y="5624918"/>
            <a:ext cx="250710" cy="0"/>
          </a:xfrm>
          <a:custGeom>
            <a:avLst/>
            <a:gdLst/>
            <a:ahLst/>
            <a:cxnLst/>
            <a:rect l="l" t="t" r="r" b="b"/>
            <a:pathLst>
              <a:path w="250710">
                <a:moveTo>
                  <a:pt x="250710" y="0"/>
                </a:moveTo>
                <a:lnTo>
                  <a:pt x="0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1389231" y="5301094"/>
            <a:ext cx="250710" cy="0"/>
          </a:xfrm>
          <a:custGeom>
            <a:avLst/>
            <a:gdLst/>
            <a:ahLst/>
            <a:cxnLst/>
            <a:rect l="l" t="t" r="r" b="b"/>
            <a:pathLst>
              <a:path w="250710">
                <a:moveTo>
                  <a:pt x="250710" y="0"/>
                </a:moveTo>
                <a:lnTo>
                  <a:pt x="0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1389231" y="4977260"/>
            <a:ext cx="250710" cy="0"/>
          </a:xfrm>
          <a:custGeom>
            <a:avLst/>
            <a:gdLst/>
            <a:ahLst/>
            <a:cxnLst/>
            <a:rect l="l" t="t" r="r" b="b"/>
            <a:pathLst>
              <a:path w="250710">
                <a:moveTo>
                  <a:pt x="250710" y="0"/>
                </a:moveTo>
                <a:lnTo>
                  <a:pt x="0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2350281" y="4768340"/>
            <a:ext cx="66154" cy="167132"/>
          </a:xfrm>
          <a:custGeom>
            <a:avLst/>
            <a:gdLst/>
            <a:ahLst/>
            <a:cxnLst/>
            <a:rect l="l" t="t" r="r" b="b"/>
            <a:pathLst>
              <a:path w="66154" h="167132">
                <a:moveTo>
                  <a:pt x="0" y="167132"/>
                </a:moveTo>
                <a:lnTo>
                  <a:pt x="0" y="0"/>
                </a:lnTo>
                <a:lnTo>
                  <a:pt x="66154" y="0"/>
                </a:lnTo>
                <a:lnTo>
                  <a:pt x="66154" y="167132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2416439" y="4935472"/>
            <a:ext cx="66154" cy="0"/>
          </a:xfrm>
          <a:custGeom>
            <a:avLst/>
            <a:gdLst/>
            <a:ahLst/>
            <a:cxnLst/>
            <a:rect l="l" t="t" r="r" b="b"/>
            <a:pathLst>
              <a:path w="66154">
                <a:moveTo>
                  <a:pt x="0" y="0"/>
                </a:moveTo>
                <a:lnTo>
                  <a:pt x="66154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2444291" y="4848421"/>
            <a:ext cx="76606" cy="13931"/>
          </a:xfrm>
          <a:custGeom>
            <a:avLst/>
            <a:gdLst/>
            <a:ahLst/>
            <a:cxnLst/>
            <a:rect l="l" t="t" r="r" b="b"/>
            <a:pathLst>
              <a:path w="76606" h="13931">
                <a:moveTo>
                  <a:pt x="38303" y="0"/>
                </a:moveTo>
                <a:lnTo>
                  <a:pt x="76606" y="13931"/>
                </a:lnTo>
                <a:lnTo>
                  <a:pt x="0" y="13931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2482594" y="4862353"/>
            <a:ext cx="38303" cy="13919"/>
          </a:xfrm>
          <a:custGeom>
            <a:avLst/>
            <a:gdLst/>
            <a:ahLst/>
            <a:cxnLst/>
            <a:rect l="l" t="t" r="r" b="b"/>
            <a:pathLst>
              <a:path w="38303" h="13919">
                <a:moveTo>
                  <a:pt x="38303" y="0"/>
                </a:moveTo>
                <a:lnTo>
                  <a:pt x="0" y="13919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2559203" y="4768340"/>
            <a:ext cx="66154" cy="167132"/>
          </a:xfrm>
          <a:custGeom>
            <a:avLst/>
            <a:gdLst/>
            <a:ahLst/>
            <a:cxnLst/>
            <a:rect l="l" t="t" r="r" b="b"/>
            <a:pathLst>
              <a:path w="66154" h="167132">
                <a:moveTo>
                  <a:pt x="0" y="167132"/>
                </a:moveTo>
                <a:lnTo>
                  <a:pt x="0" y="0"/>
                </a:lnTo>
                <a:lnTo>
                  <a:pt x="66154" y="0"/>
                </a:lnTo>
                <a:lnTo>
                  <a:pt x="66154" y="167132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2625361" y="4935472"/>
            <a:ext cx="66154" cy="0"/>
          </a:xfrm>
          <a:custGeom>
            <a:avLst/>
            <a:gdLst/>
            <a:ahLst/>
            <a:cxnLst/>
            <a:rect l="l" t="t" r="r" b="b"/>
            <a:pathLst>
              <a:path w="66154">
                <a:moveTo>
                  <a:pt x="0" y="0"/>
                </a:moveTo>
                <a:lnTo>
                  <a:pt x="66154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2653215" y="4848421"/>
            <a:ext cx="76606" cy="13931"/>
          </a:xfrm>
          <a:custGeom>
            <a:avLst/>
            <a:gdLst/>
            <a:ahLst/>
            <a:cxnLst/>
            <a:rect l="l" t="t" r="r" b="b"/>
            <a:pathLst>
              <a:path w="76606" h="13931">
                <a:moveTo>
                  <a:pt x="38303" y="0"/>
                </a:moveTo>
                <a:lnTo>
                  <a:pt x="76606" y="13931"/>
                </a:lnTo>
                <a:lnTo>
                  <a:pt x="0" y="13931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2691517" y="4862353"/>
            <a:ext cx="38303" cy="13919"/>
          </a:xfrm>
          <a:custGeom>
            <a:avLst/>
            <a:gdLst/>
            <a:ahLst/>
            <a:cxnLst/>
            <a:rect l="l" t="t" r="r" b="b"/>
            <a:pathLst>
              <a:path w="38303" h="13919">
                <a:moveTo>
                  <a:pt x="38303" y="0"/>
                </a:moveTo>
                <a:lnTo>
                  <a:pt x="0" y="13919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2768122" y="4768340"/>
            <a:ext cx="66154" cy="167132"/>
          </a:xfrm>
          <a:custGeom>
            <a:avLst/>
            <a:gdLst/>
            <a:ahLst/>
            <a:cxnLst/>
            <a:rect l="l" t="t" r="r" b="b"/>
            <a:pathLst>
              <a:path w="66154" h="167132">
                <a:moveTo>
                  <a:pt x="0" y="167132"/>
                </a:moveTo>
                <a:lnTo>
                  <a:pt x="0" y="0"/>
                </a:lnTo>
                <a:lnTo>
                  <a:pt x="66154" y="0"/>
                </a:lnTo>
                <a:lnTo>
                  <a:pt x="66154" y="167132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2834280" y="4935472"/>
            <a:ext cx="66154" cy="0"/>
          </a:xfrm>
          <a:custGeom>
            <a:avLst/>
            <a:gdLst/>
            <a:ahLst/>
            <a:cxnLst/>
            <a:rect l="l" t="t" r="r" b="b"/>
            <a:pathLst>
              <a:path w="66154">
                <a:moveTo>
                  <a:pt x="0" y="0"/>
                </a:moveTo>
                <a:lnTo>
                  <a:pt x="66154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2862132" y="4848421"/>
            <a:ext cx="76606" cy="13931"/>
          </a:xfrm>
          <a:custGeom>
            <a:avLst/>
            <a:gdLst/>
            <a:ahLst/>
            <a:cxnLst/>
            <a:rect l="l" t="t" r="r" b="b"/>
            <a:pathLst>
              <a:path w="76606" h="13931">
                <a:moveTo>
                  <a:pt x="38303" y="0"/>
                </a:moveTo>
                <a:lnTo>
                  <a:pt x="76606" y="13931"/>
                </a:lnTo>
                <a:lnTo>
                  <a:pt x="0" y="13931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2900436" y="4862353"/>
            <a:ext cx="38303" cy="13919"/>
          </a:xfrm>
          <a:custGeom>
            <a:avLst/>
            <a:gdLst/>
            <a:ahLst/>
            <a:cxnLst/>
            <a:rect l="l" t="t" r="r" b="b"/>
            <a:pathLst>
              <a:path w="38303" h="13919">
                <a:moveTo>
                  <a:pt x="38303" y="0"/>
                </a:moveTo>
                <a:lnTo>
                  <a:pt x="0" y="13919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2977050" y="4768340"/>
            <a:ext cx="66154" cy="167132"/>
          </a:xfrm>
          <a:custGeom>
            <a:avLst/>
            <a:gdLst/>
            <a:ahLst/>
            <a:cxnLst/>
            <a:rect l="l" t="t" r="r" b="b"/>
            <a:pathLst>
              <a:path w="66154" h="167132">
                <a:moveTo>
                  <a:pt x="0" y="167132"/>
                </a:moveTo>
                <a:lnTo>
                  <a:pt x="0" y="0"/>
                </a:lnTo>
                <a:lnTo>
                  <a:pt x="66154" y="0"/>
                </a:lnTo>
                <a:lnTo>
                  <a:pt x="66154" y="167132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3043208" y="4935472"/>
            <a:ext cx="66154" cy="0"/>
          </a:xfrm>
          <a:custGeom>
            <a:avLst/>
            <a:gdLst/>
            <a:ahLst/>
            <a:cxnLst/>
            <a:rect l="l" t="t" r="r" b="b"/>
            <a:pathLst>
              <a:path w="66154">
                <a:moveTo>
                  <a:pt x="0" y="0"/>
                </a:moveTo>
                <a:lnTo>
                  <a:pt x="66154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3071061" y="4848421"/>
            <a:ext cx="76606" cy="13931"/>
          </a:xfrm>
          <a:custGeom>
            <a:avLst/>
            <a:gdLst/>
            <a:ahLst/>
            <a:cxnLst/>
            <a:rect l="l" t="t" r="r" b="b"/>
            <a:pathLst>
              <a:path w="76606" h="13931">
                <a:moveTo>
                  <a:pt x="38303" y="0"/>
                </a:moveTo>
                <a:lnTo>
                  <a:pt x="76606" y="13931"/>
                </a:lnTo>
                <a:lnTo>
                  <a:pt x="0" y="13931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3109363" y="4862353"/>
            <a:ext cx="38303" cy="13919"/>
          </a:xfrm>
          <a:custGeom>
            <a:avLst/>
            <a:gdLst/>
            <a:ahLst/>
            <a:cxnLst/>
            <a:rect l="l" t="t" r="r" b="b"/>
            <a:pathLst>
              <a:path w="38303" h="13919">
                <a:moveTo>
                  <a:pt x="38303" y="0"/>
                </a:moveTo>
                <a:lnTo>
                  <a:pt x="0" y="13919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3185968" y="4768340"/>
            <a:ext cx="66154" cy="167132"/>
          </a:xfrm>
          <a:custGeom>
            <a:avLst/>
            <a:gdLst/>
            <a:ahLst/>
            <a:cxnLst/>
            <a:rect l="l" t="t" r="r" b="b"/>
            <a:pathLst>
              <a:path w="66154" h="167132">
                <a:moveTo>
                  <a:pt x="0" y="167132"/>
                </a:moveTo>
                <a:lnTo>
                  <a:pt x="0" y="0"/>
                </a:lnTo>
                <a:lnTo>
                  <a:pt x="66154" y="0"/>
                </a:lnTo>
                <a:lnTo>
                  <a:pt x="66154" y="167132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3252125" y="4935472"/>
            <a:ext cx="66154" cy="0"/>
          </a:xfrm>
          <a:custGeom>
            <a:avLst/>
            <a:gdLst/>
            <a:ahLst/>
            <a:cxnLst/>
            <a:rect l="l" t="t" r="r" b="b"/>
            <a:pathLst>
              <a:path w="66154">
                <a:moveTo>
                  <a:pt x="0" y="0"/>
                </a:moveTo>
                <a:lnTo>
                  <a:pt x="66154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3279979" y="4848421"/>
            <a:ext cx="76606" cy="13931"/>
          </a:xfrm>
          <a:custGeom>
            <a:avLst/>
            <a:gdLst/>
            <a:ahLst/>
            <a:cxnLst/>
            <a:rect l="l" t="t" r="r" b="b"/>
            <a:pathLst>
              <a:path w="76606" h="13931">
                <a:moveTo>
                  <a:pt x="38303" y="0"/>
                </a:moveTo>
                <a:lnTo>
                  <a:pt x="76606" y="13931"/>
                </a:lnTo>
                <a:lnTo>
                  <a:pt x="0" y="13931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3318282" y="4862353"/>
            <a:ext cx="38303" cy="13919"/>
          </a:xfrm>
          <a:custGeom>
            <a:avLst/>
            <a:gdLst/>
            <a:ahLst/>
            <a:cxnLst/>
            <a:rect l="l" t="t" r="r" b="b"/>
            <a:pathLst>
              <a:path w="38303" h="13919">
                <a:moveTo>
                  <a:pt x="38303" y="0"/>
                </a:moveTo>
                <a:lnTo>
                  <a:pt x="0" y="13919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3394886" y="4768340"/>
            <a:ext cx="66154" cy="167132"/>
          </a:xfrm>
          <a:custGeom>
            <a:avLst/>
            <a:gdLst/>
            <a:ahLst/>
            <a:cxnLst/>
            <a:rect l="l" t="t" r="r" b="b"/>
            <a:pathLst>
              <a:path w="66154" h="167132">
                <a:moveTo>
                  <a:pt x="0" y="167132"/>
                </a:moveTo>
                <a:lnTo>
                  <a:pt x="0" y="0"/>
                </a:lnTo>
                <a:lnTo>
                  <a:pt x="66154" y="0"/>
                </a:lnTo>
                <a:lnTo>
                  <a:pt x="66154" y="167132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3461044" y="4935472"/>
            <a:ext cx="66167" cy="0"/>
          </a:xfrm>
          <a:custGeom>
            <a:avLst/>
            <a:gdLst/>
            <a:ahLst/>
            <a:cxnLst/>
            <a:rect l="l" t="t" r="r" b="b"/>
            <a:pathLst>
              <a:path w="66166">
                <a:moveTo>
                  <a:pt x="0" y="0"/>
                </a:moveTo>
                <a:lnTo>
                  <a:pt x="66167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2235368" y="4848421"/>
            <a:ext cx="76606" cy="13931"/>
          </a:xfrm>
          <a:custGeom>
            <a:avLst/>
            <a:gdLst/>
            <a:ahLst/>
            <a:cxnLst/>
            <a:rect l="l" t="t" r="r" b="b"/>
            <a:pathLst>
              <a:path w="76606" h="13931">
                <a:moveTo>
                  <a:pt x="38303" y="0"/>
                </a:moveTo>
                <a:lnTo>
                  <a:pt x="76606" y="13931"/>
                </a:lnTo>
                <a:lnTo>
                  <a:pt x="0" y="13931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2273672" y="4862353"/>
            <a:ext cx="38303" cy="13919"/>
          </a:xfrm>
          <a:custGeom>
            <a:avLst/>
            <a:gdLst/>
            <a:ahLst/>
            <a:cxnLst/>
            <a:rect l="l" t="t" r="r" b="b"/>
            <a:pathLst>
              <a:path w="38303" h="13919">
                <a:moveTo>
                  <a:pt x="38303" y="0"/>
                </a:moveTo>
                <a:lnTo>
                  <a:pt x="0" y="13919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2235370" y="4702168"/>
            <a:ext cx="1340599" cy="160185"/>
          </a:xfrm>
          <a:custGeom>
            <a:avLst/>
            <a:gdLst/>
            <a:ahLst/>
            <a:cxnLst/>
            <a:rect l="l" t="t" r="r" b="b"/>
            <a:pathLst>
              <a:path w="1340599" h="160185">
                <a:moveTo>
                  <a:pt x="0" y="160185"/>
                </a:moveTo>
                <a:lnTo>
                  <a:pt x="0" y="0"/>
                </a:lnTo>
                <a:lnTo>
                  <a:pt x="1340599" y="0"/>
                </a:lnTo>
                <a:lnTo>
                  <a:pt x="1340599" y="160185"/>
                </a:lnTo>
                <a:lnTo>
                  <a:pt x="1260500" y="160185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2204030" y="5666712"/>
            <a:ext cx="0" cy="243738"/>
          </a:xfrm>
          <a:custGeom>
            <a:avLst/>
            <a:gdLst/>
            <a:ahLst/>
            <a:cxnLst/>
            <a:rect l="l" t="t" r="r" b="b"/>
            <a:pathLst>
              <a:path h="243738">
                <a:moveTo>
                  <a:pt x="0" y="243738"/>
                </a:moveTo>
                <a:lnTo>
                  <a:pt x="0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2204026" y="5666713"/>
            <a:ext cx="1044613" cy="236766"/>
          </a:xfrm>
          <a:custGeom>
            <a:avLst/>
            <a:gdLst/>
            <a:ahLst/>
            <a:cxnLst/>
            <a:rect l="l" t="t" r="r" b="b"/>
            <a:pathLst>
              <a:path w="1044613" h="236766">
                <a:moveTo>
                  <a:pt x="1044613" y="236766"/>
                </a:moveTo>
                <a:lnTo>
                  <a:pt x="696404" y="236766"/>
                </a:lnTo>
                <a:lnTo>
                  <a:pt x="696404" y="0"/>
                </a:lnTo>
                <a:lnTo>
                  <a:pt x="0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3248639" y="5903479"/>
            <a:ext cx="348208" cy="0"/>
          </a:xfrm>
          <a:custGeom>
            <a:avLst/>
            <a:gdLst/>
            <a:ahLst/>
            <a:cxnLst/>
            <a:rect l="l" t="t" r="r" b="b"/>
            <a:pathLst>
              <a:path w="348208">
                <a:moveTo>
                  <a:pt x="0" y="0"/>
                </a:moveTo>
                <a:lnTo>
                  <a:pt x="348208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1505016" y="3304578"/>
            <a:ext cx="15671" cy="0"/>
          </a:xfrm>
          <a:custGeom>
            <a:avLst/>
            <a:gdLst/>
            <a:ahLst/>
            <a:cxnLst/>
            <a:rect l="l" t="t" r="r" b="b"/>
            <a:pathLst>
              <a:path w="15671">
                <a:moveTo>
                  <a:pt x="0" y="0"/>
                </a:moveTo>
                <a:lnTo>
                  <a:pt x="15671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1505016" y="3257575"/>
            <a:ext cx="7835" cy="47002"/>
          </a:xfrm>
          <a:custGeom>
            <a:avLst/>
            <a:gdLst/>
            <a:ahLst/>
            <a:cxnLst/>
            <a:rect l="l" t="t" r="r" b="b"/>
            <a:pathLst>
              <a:path w="7835" h="47002">
                <a:moveTo>
                  <a:pt x="7835" y="47002"/>
                </a:moveTo>
                <a:lnTo>
                  <a:pt x="7835" y="0"/>
                </a:lnTo>
                <a:lnTo>
                  <a:pt x="0" y="7835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1733950" y="3257575"/>
            <a:ext cx="31343" cy="47002"/>
          </a:xfrm>
          <a:custGeom>
            <a:avLst/>
            <a:gdLst/>
            <a:ahLst/>
            <a:cxnLst/>
            <a:rect l="l" t="t" r="r" b="b"/>
            <a:pathLst>
              <a:path w="31343" h="47002">
                <a:moveTo>
                  <a:pt x="31343" y="47002"/>
                </a:moveTo>
                <a:lnTo>
                  <a:pt x="0" y="47002"/>
                </a:lnTo>
                <a:lnTo>
                  <a:pt x="27431" y="19583"/>
                </a:lnTo>
                <a:lnTo>
                  <a:pt x="31343" y="11747"/>
                </a:lnTo>
                <a:lnTo>
                  <a:pt x="27431" y="3911"/>
                </a:lnTo>
                <a:lnTo>
                  <a:pt x="19596" y="0"/>
                </a:lnTo>
                <a:lnTo>
                  <a:pt x="7835" y="0"/>
                </a:lnTo>
                <a:lnTo>
                  <a:pt x="0" y="3911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2559203" y="3254089"/>
            <a:ext cx="39166" cy="47002"/>
          </a:xfrm>
          <a:custGeom>
            <a:avLst/>
            <a:gdLst/>
            <a:ahLst/>
            <a:cxnLst/>
            <a:rect l="l" t="t" r="r" b="b"/>
            <a:pathLst>
              <a:path w="39166" h="47002">
                <a:moveTo>
                  <a:pt x="0" y="47002"/>
                </a:moveTo>
                <a:lnTo>
                  <a:pt x="0" y="0"/>
                </a:lnTo>
                <a:lnTo>
                  <a:pt x="27419" y="0"/>
                </a:lnTo>
                <a:lnTo>
                  <a:pt x="35255" y="3911"/>
                </a:lnTo>
                <a:lnTo>
                  <a:pt x="39166" y="11747"/>
                </a:lnTo>
                <a:lnTo>
                  <a:pt x="35255" y="19583"/>
                </a:lnTo>
                <a:lnTo>
                  <a:pt x="27419" y="23495"/>
                </a:lnTo>
                <a:lnTo>
                  <a:pt x="0" y="23495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2621865" y="3254089"/>
            <a:ext cx="39179" cy="47002"/>
          </a:xfrm>
          <a:custGeom>
            <a:avLst/>
            <a:gdLst/>
            <a:ahLst/>
            <a:cxnLst/>
            <a:rect l="l" t="t" r="r" b="b"/>
            <a:pathLst>
              <a:path w="39179" h="47002">
                <a:moveTo>
                  <a:pt x="0" y="47002"/>
                </a:moveTo>
                <a:lnTo>
                  <a:pt x="19596" y="0"/>
                </a:lnTo>
                <a:lnTo>
                  <a:pt x="39179" y="47002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2629714" y="3281508"/>
            <a:ext cx="23507" cy="0"/>
          </a:xfrm>
          <a:custGeom>
            <a:avLst/>
            <a:gdLst/>
            <a:ahLst/>
            <a:cxnLst/>
            <a:rect l="l" t="t" r="r" b="b"/>
            <a:pathLst>
              <a:path w="23507">
                <a:moveTo>
                  <a:pt x="0" y="0"/>
                </a:moveTo>
                <a:lnTo>
                  <a:pt x="23507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2704136" y="3254089"/>
            <a:ext cx="0" cy="47002"/>
          </a:xfrm>
          <a:custGeom>
            <a:avLst/>
            <a:gdLst/>
            <a:ahLst/>
            <a:cxnLst/>
            <a:rect l="l" t="t" r="r" b="b"/>
            <a:pathLst>
              <a:path h="47002">
                <a:moveTo>
                  <a:pt x="0" y="47002"/>
                </a:moveTo>
                <a:lnTo>
                  <a:pt x="0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2684552" y="3254089"/>
            <a:ext cx="39179" cy="0"/>
          </a:xfrm>
          <a:custGeom>
            <a:avLst/>
            <a:gdLst/>
            <a:ahLst/>
            <a:cxnLst/>
            <a:rect l="l" t="t" r="r" b="b"/>
            <a:pathLst>
              <a:path w="39179">
                <a:moveTo>
                  <a:pt x="0" y="0"/>
                </a:moveTo>
                <a:lnTo>
                  <a:pt x="39179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2766823" y="3254089"/>
            <a:ext cx="0" cy="47002"/>
          </a:xfrm>
          <a:custGeom>
            <a:avLst/>
            <a:gdLst/>
            <a:ahLst/>
            <a:cxnLst/>
            <a:rect l="l" t="t" r="r" b="b"/>
            <a:pathLst>
              <a:path h="47002">
                <a:moveTo>
                  <a:pt x="0" y="47002"/>
                </a:moveTo>
                <a:lnTo>
                  <a:pt x="0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2747227" y="3254089"/>
            <a:ext cx="39166" cy="0"/>
          </a:xfrm>
          <a:custGeom>
            <a:avLst/>
            <a:gdLst/>
            <a:ahLst/>
            <a:cxnLst/>
            <a:rect l="l" t="t" r="r" b="b"/>
            <a:pathLst>
              <a:path w="39166">
                <a:moveTo>
                  <a:pt x="0" y="0"/>
                </a:moveTo>
                <a:lnTo>
                  <a:pt x="39166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2809914" y="3254089"/>
            <a:ext cx="39166" cy="47002"/>
          </a:xfrm>
          <a:custGeom>
            <a:avLst/>
            <a:gdLst/>
            <a:ahLst/>
            <a:cxnLst/>
            <a:rect l="l" t="t" r="r" b="b"/>
            <a:pathLst>
              <a:path w="39166" h="47002">
                <a:moveTo>
                  <a:pt x="0" y="47002"/>
                </a:moveTo>
                <a:lnTo>
                  <a:pt x="0" y="0"/>
                </a:lnTo>
                <a:lnTo>
                  <a:pt x="39166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2809914" y="3277584"/>
            <a:ext cx="31330" cy="0"/>
          </a:xfrm>
          <a:custGeom>
            <a:avLst/>
            <a:gdLst/>
            <a:ahLst/>
            <a:cxnLst/>
            <a:rect l="l" t="t" r="r" b="b"/>
            <a:pathLst>
              <a:path w="31330">
                <a:moveTo>
                  <a:pt x="31330" y="0"/>
                </a:moveTo>
                <a:lnTo>
                  <a:pt x="0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2809914" y="3301091"/>
            <a:ext cx="39166" cy="0"/>
          </a:xfrm>
          <a:custGeom>
            <a:avLst/>
            <a:gdLst/>
            <a:ahLst/>
            <a:cxnLst/>
            <a:rect l="l" t="t" r="r" b="b"/>
            <a:pathLst>
              <a:path w="39166">
                <a:moveTo>
                  <a:pt x="0" y="0"/>
                </a:moveTo>
                <a:lnTo>
                  <a:pt x="39166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2872576" y="3254089"/>
            <a:ext cx="39179" cy="47002"/>
          </a:xfrm>
          <a:custGeom>
            <a:avLst/>
            <a:gdLst/>
            <a:ahLst/>
            <a:cxnLst/>
            <a:rect l="l" t="t" r="r" b="b"/>
            <a:pathLst>
              <a:path w="39179" h="47002">
                <a:moveTo>
                  <a:pt x="0" y="47002"/>
                </a:moveTo>
                <a:lnTo>
                  <a:pt x="0" y="0"/>
                </a:lnTo>
                <a:lnTo>
                  <a:pt x="27419" y="0"/>
                </a:lnTo>
                <a:lnTo>
                  <a:pt x="35267" y="3911"/>
                </a:lnTo>
                <a:lnTo>
                  <a:pt x="39179" y="11747"/>
                </a:lnTo>
                <a:lnTo>
                  <a:pt x="35267" y="19583"/>
                </a:lnTo>
                <a:lnTo>
                  <a:pt x="27419" y="23495"/>
                </a:lnTo>
                <a:lnTo>
                  <a:pt x="0" y="23495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2899995" y="3277584"/>
            <a:ext cx="11760" cy="23507"/>
          </a:xfrm>
          <a:custGeom>
            <a:avLst/>
            <a:gdLst/>
            <a:ahLst/>
            <a:cxnLst/>
            <a:rect l="l" t="t" r="r" b="b"/>
            <a:pathLst>
              <a:path w="11760" h="23507">
                <a:moveTo>
                  <a:pt x="0" y="0"/>
                </a:moveTo>
                <a:lnTo>
                  <a:pt x="11760" y="23507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2935263" y="3254089"/>
            <a:ext cx="39166" cy="47002"/>
          </a:xfrm>
          <a:custGeom>
            <a:avLst/>
            <a:gdLst/>
            <a:ahLst/>
            <a:cxnLst/>
            <a:rect l="l" t="t" r="r" b="b"/>
            <a:pathLst>
              <a:path w="39166" h="47002">
                <a:moveTo>
                  <a:pt x="0" y="47002"/>
                </a:moveTo>
                <a:lnTo>
                  <a:pt x="0" y="0"/>
                </a:lnTo>
                <a:lnTo>
                  <a:pt x="39166" y="47002"/>
                </a:lnTo>
                <a:lnTo>
                  <a:pt x="39166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1434500" y="3501302"/>
            <a:ext cx="39166" cy="47015"/>
          </a:xfrm>
          <a:custGeom>
            <a:avLst/>
            <a:gdLst/>
            <a:ahLst/>
            <a:cxnLst/>
            <a:rect l="l" t="t" r="r" b="b"/>
            <a:pathLst>
              <a:path w="39166" h="47015">
                <a:moveTo>
                  <a:pt x="0" y="31343"/>
                </a:moveTo>
                <a:lnTo>
                  <a:pt x="0" y="15671"/>
                </a:lnTo>
                <a:lnTo>
                  <a:pt x="3911" y="7835"/>
                </a:lnTo>
                <a:lnTo>
                  <a:pt x="7835" y="3924"/>
                </a:lnTo>
                <a:lnTo>
                  <a:pt x="15671" y="0"/>
                </a:lnTo>
                <a:lnTo>
                  <a:pt x="23507" y="0"/>
                </a:lnTo>
                <a:lnTo>
                  <a:pt x="31343" y="3924"/>
                </a:lnTo>
                <a:lnTo>
                  <a:pt x="35255" y="7835"/>
                </a:lnTo>
                <a:lnTo>
                  <a:pt x="39166" y="15671"/>
                </a:lnTo>
                <a:lnTo>
                  <a:pt x="39166" y="31343"/>
                </a:lnTo>
                <a:lnTo>
                  <a:pt x="35255" y="39179"/>
                </a:lnTo>
                <a:lnTo>
                  <a:pt x="31343" y="43091"/>
                </a:lnTo>
                <a:lnTo>
                  <a:pt x="23507" y="47015"/>
                </a:lnTo>
                <a:lnTo>
                  <a:pt x="15671" y="47015"/>
                </a:lnTo>
                <a:lnTo>
                  <a:pt x="7835" y="43091"/>
                </a:lnTo>
                <a:lnTo>
                  <a:pt x="3911" y="39179"/>
                </a:lnTo>
                <a:lnTo>
                  <a:pt x="0" y="31343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1497175" y="3501302"/>
            <a:ext cx="39179" cy="47015"/>
          </a:xfrm>
          <a:custGeom>
            <a:avLst/>
            <a:gdLst/>
            <a:ahLst/>
            <a:cxnLst/>
            <a:rect l="l" t="t" r="r" b="b"/>
            <a:pathLst>
              <a:path w="39179" h="47015">
                <a:moveTo>
                  <a:pt x="0" y="47015"/>
                </a:moveTo>
                <a:lnTo>
                  <a:pt x="0" y="0"/>
                </a:lnTo>
                <a:lnTo>
                  <a:pt x="39179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1497175" y="3524810"/>
            <a:ext cx="31343" cy="0"/>
          </a:xfrm>
          <a:custGeom>
            <a:avLst/>
            <a:gdLst/>
            <a:ahLst/>
            <a:cxnLst/>
            <a:rect l="l" t="t" r="r" b="b"/>
            <a:pathLst>
              <a:path w="31343">
                <a:moveTo>
                  <a:pt x="31343" y="0"/>
                </a:moveTo>
                <a:lnTo>
                  <a:pt x="0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1559849" y="3501302"/>
            <a:ext cx="39179" cy="47015"/>
          </a:xfrm>
          <a:custGeom>
            <a:avLst/>
            <a:gdLst/>
            <a:ahLst/>
            <a:cxnLst/>
            <a:rect l="l" t="t" r="r" b="b"/>
            <a:pathLst>
              <a:path w="39179" h="47015">
                <a:moveTo>
                  <a:pt x="0" y="47015"/>
                </a:moveTo>
                <a:lnTo>
                  <a:pt x="0" y="0"/>
                </a:lnTo>
                <a:lnTo>
                  <a:pt x="39179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1559849" y="3524810"/>
            <a:ext cx="31343" cy="0"/>
          </a:xfrm>
          <a:custGeom>
            <a:avLst/>
            <a:gdLst/>
            <a:ahLst/>
            <a:cxnLst/>
            <a:rect l="l" t="t" r="r" b="b"/>
            <a:pathLst>
              <a:path w="31343">
                <a:moveTo>
                  <a:pt x="31343" y="0"/>
                </a:moveTo>
                <a:lnTo>
                  <a:pt x="0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1671276" y="3501302"/>
            <a:ext cx="39166" cy="47015"/>
          </a:xfrm>
          <a:custGeom>
            <a:avLst/>
            <a:gdLst/>
            <a:ahLst/>
            <a:cxnLst/>
            <a:rect l="l" t="t" r="r" b="b"/>
            <a:pathLst>
              <a:path w="39166" h="47015">
                <a:moveTo>
                  <a:pt x="0" y="31343"/>
                </a:moveTo>
                <a:lnTo>
                  <a:pt x="0" y="15671"/>
                </a:lnTo>
                <a:lnTo>
                  <a:pt x="3911" y="7835"/>
                </a:lnTo>
                <a:lnTo>
                  <a:pt x="7848" y="3924"/>
                </a:lnTo>
                <a:lnTo>
                  <a:pt x="15671" y="0"/>
                </a:lnTo>
                <a:lnTo>
                  <a:pt x="23507" y="0"/>
                </a:lnTo>
                <a:lnTo>
                  <a:pt x="31343" y="3924"/>
                </a:lnTo>
                <a:lnTo>
                  <a:pt x="35255" y="7835"/>
                </a:lnTo>
                <a:lnTo>
                  <a:pt x="39166" y="15671"/>
                </a:lnTo>
                <a:lnTo>
                  <a:pt x="39166" y="31343"/>
                </a:lnTo>
                <a:lnTo>
                  <a:pt x="35255" y="39179"/>
                </a:lnTo>
                <a:lnTo>
                  <a:pt x="31343" y="43091"/>
                </a:lnTo>
                <a:lnTo>
                  <a:pt x="23507" y="47015"/>
                </a:lnTo>
                <a:lnTo>
                  <a:pt x="15671" y="47015"/>
                </a:lnTo>
                <a:lnTo>
                  <a:pt x="7848" y="43091"/>
                </a:lnTo>
                <a:lnTo>
                  <a:pt x="3911" y="39179"/>
                </a:lnTo>
                <a:lnTo>
                  <a:pt x="0" y="31343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1733951" y="3501302"/>
            <a:ext cx="39179" cy="47015"/>
          </a:xfrm>
          <a:custGeom>
            <a:avLst/>
            <a:gdLst/>
            <a:ahLst/>
            <a:cxnLst/>
            <a:rect l="l" t="t" r="r" b="b"/>
            <a:pathLst>
              <a:path w="39179" h="47015">
                <a:moveTo>
                  <a:pt x="0" y="47015"/>
                </a:moveTo>
                <a:lnTo>
                  <a:pt x="0" y="0"/>
                </a:lnTo>
                <a:lnTo>
                  <a:pt x="39179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1733951" y="3524810"/>
            <a:ext cx="31343" cy="0"/>
          </a:xfrm>
          <a:custGeom>
            <a:avLst/>
            <a:gdLst/>
            <a:ahLst/>
            <a:cxnLst/>
            <a:rect l="l" t="t" r="r" b="b"/>
            <a:pathLst>
              <a:path w="31343">
                <a:moveTo>
                  <a:pt x="31343" y="0"/>
                </a:moveTo>
                <a:lnTo>
                  <a:pt x="0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1796625" y="3501302"/>
            <a:ext cx="39179" cy="47015"/>
          </a:xfrm>
          <a:custGeom>
            <a:avLst/>
            <a:gdLst/>
            <a:ahLst/>
            <a:cxnLst/>
            <a:rect l="l" t="t" r="r" b="b"/>
            <a:pathLst>
              <a:path w="39179" h="47015">
                <a:moveTo>
                  <a:pt x="0" y="47015"/>
                </a:moveTo>
                <a:lnTo>
                  <a:pt x="0" y="0"/>
                </a:lnTo>
                <a:lnTo>
                  <a:pt x="39179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1796625" y="3524810"/>
            <a:ext cx="31343" cy="0"/>
          </a:xfrm>
          <a:custGeom>
            <a:avLst/>
            <a:gdLst/>
            <a:ahLst/>
            <a:cxnLst/>
            <a:rect l="l" t="t" r="r" b="b"/>
            <a:pathLst>
              <a:path w="31343">
                <a:moveTo>
                  <a:pt x="31343" y="0"/>
                </a:moveTo>
                <a:lnTo>
                  <a:pt x="0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1671276" y="3828616"/>
            <a:ext cx="39166" cy="47015"/>
          </a:xfrm>
          <a:custGeom>
            <a:avLst/>
            <a:gdLst/>
            <a:ahLst/>
            <a:cxnLst/>
            <a:rect l="l" t="t" r="r" b="b"/>
            <a:pathLst>
              <a:path w="39166" h="47015">
                <a:moveTo>
                  <a:pt x="0" y="31343"/>
                </a:moveTo>
                <a:lnTo>
                  <a:pt x="0" y="15671"/>
                </a:lnTo>
                <a:lnTo>
                  <a:pt x="3911" y="7835"/>
                </a:lnTo>
                <a:lnTo>
                  <a:pt x="7848" y="3924"/>
                </a:lnTo>
                <a:lnTo>
                  <a:pt x="15671" y="0"/>
                </a:lnTo>
                <a:lnTo>
                  <a:pt x="23507" y="0"/>
                </a:lnTo>
                <a:lnTo>
                  <a:pt x="31343" y="3924"/>
                </a:lnTo>
                <a:lnTo>
                  <a:pt x="35255" y="7835"/>
                </a:lnTo>
                <a:lnTo>
                  <a:pt x="39166" y="15671"/>
                </a:lnTo>
                <a:lnTo>
                  <a:pt x="39166" y="31343"/>
                </a:lnTo>
                <a:lnTo>
                  <a:pt x="35255" y="39179"/>
                </a:lnTo>
                <a:lnTo>
                  <a:pt x="31343" y="43091"/>
                </a:lnTo>
                <a:lnTo>
                  <a:pt x="23507" y="47015"/>
                </a:lnTo>
                <a:lnTo>
                  <a:pt x="15671" y="47015"/>
                </a:lnTo>
                <a:lnTo>
                  <a:pt x="7848" y="43091"/>
                </a:lnTo>
                <a:lnTo>
                  <a:pt x="3911" y="39179"/>
                </a:lnTo>
                <a:lnTo>
                  <a:pt x="0" y="31343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1733951" y="3828616"/>
            <a:ext cx="39179" cy="47015"/>
          </a:xfrm>
          <a:custGeom>
            <a:avLst/>
            <a:gdLst/>
            <a:ahLst/>
            <a:cxnLst/>
            <a:rect l="l" t="t" r="r" b="b"/>
            <a:pathLst>
              <a:path w="39179" h="47015">
                <a:moveTo>
                  <a:pt x="0" y="47015"/>
                </a:moveTo>
                <a:lnTo>
                  <a:pt x="0" y="0"/>
                </a:lnTo>
                <a:lnTo>
                  <a:pt x="39179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1733951" y="3852124"/>
            <a:ext cx="31343" cy="0"/>
          </a:xfrm>
          <a:custGeom>
            <a:avLst/>
            <a:gdLst/>
            <a:ahLst/>
            <a:cxnLst/>
            <a:rect l="l" t="t" r="r" b="b"/>
            <a:pathLst>
              <a:path w="31343">
                <a:moveTo>
                  <a:pt x="31343" y="0"/>
                </a:moveTo>
                <a:lnTo>
                  <a:pt x="0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1796625" y="3828616"/>
            <a:ext cx="39179" cy="47015"/>
          </a:xfrm>
          <a:custGeom>
            <a:avLst/>
            <a:gdLst/>
            <a:ahLst/>
            <a:cxnLst/>
            <a:rect l="l" t="t" r="r" b="b"/>
            <a:pathLst>
              <a:path w="39179" h="47015">
                <a:moveTo>
                  <a:pt x="0" y="47015"/>
                </a:moveTo>
                <a:lnTo>
                  <a:pt x="0" y="0"/>
                </a:lnTo>
                <a:lnTo>
                  <a:pt x="39179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1796625" y="3852124"/>
            <a:ext cx="31343" cy="0"/>
          </a:xfrm>
          <a:custGeom>
            <a:avLst/>
            <a:gdLst/>
            <a:ahLst/>
            <a:cxnLst/>
            <a:rect l="l" t="t" r="r" b="b"/>
            <a:pathLst>
              <a:path w="31343">
                <a:moveTo>
                  <a:pt x="31343" y="0"/>
                </a:moveTo>
                <a:lnTo>
                  <a:pt x="0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1427538" y="3828616"/>
            <a:ext cx="39166" cy="47015"/>
          </a:xfrm>
          <a:custGeom>
            <a:avLst/>
            <a:gdLst/>
            <a:ahLst/>
            <a:cxnLst/>
            <a:rect l="l" t="t" r="r" b="b"/>
            <a:pathLst>
              <a:path w="39166" h="47015">
                <a:moveTo>
                  <a:pt x="0" y="31343"/>
                </a:moveTo>
                <a:lnTo>
                  <a:pt x="0" y="15671"/>
                </a:lnTo>
                <a:lnTo>
                  <a:pt x="3911" y="7835"/>
                </a:lnTo>
                <a:lnTo>
                  <a:pt x="7835" y="3924"/>
                </a:lnTo>
                <a:lnTo>
                  <a:pt x="15671" y="0"/>
                </a:lnTo>
                <a:lnTo>
                  <a:pt x="23507" y="0"/>
                </a:lnTo>
                <a:lnTo>
                  <a:pt x="31343" y="3924"/>
                </a:lnTo>
                <a:lnTo>
                  <a:pt x="35255" y="7835"/>
                </a:lnTo>
                <a:lnTo>
                  <a:pt x="39166" y="15671"/>
                </a:lnTo>
                <a:lnTo>
                  <a:pt x="39166" y="31343"/>
                </a:lnTo>
                <a:lnTo>
                  <a:pt x="35255" y="39179"/>
                </a:lnTo>
                <a:lnTo>
                  <a:pt x="31343" y="43091"/>
                </a:lnTo>
                <a:lnTo>
                  <a:pt x="23507" y="47015"/>
                </a:lnTo>
                <a:lnTo>
                  <a:pt x="15671" y="47015"/>
                </a:lnTo>
                <a:lnTo>
                  <a:pt x="7835" y="43091"/>
                </a:lnTo>
                <a:lnTo>
                  <a:pt x="3911" y="39179"/>
                </a:lnTo>
                <a:lnTo>
                  <a:pt x="0" y="31343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1490212" y="3828616"/>
            <a:ext cx="39179" cy="47015"/>
          </a:xfrm>
          <a:custGeom>
            <a:avLst/>
            <a:gdLst/>
            <a:ahLst/>
            <a:cxnLst/>
            <a:rect l="l" t="t" r="r" b="b"/>
            <a:pathLst>
              <a:path w="39179" h="47015">
                <a:moveTo>
                  <a:pt x="0" y="47015"/>
                </a:moveTo>
                <a:lnTo>
                  <a:pt x="0" y="0"/>
                </a:lnTo>
                <a:lnTo>
                  <a:pt x="39179" y="47015"/>
                </a:lnTo>
                <a:lnTo>
                  <a:pt x="39179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1671276" y="4148965"/>
            <a:ext cx="39166" cy="47015"/>
          </a:xfrm>
          <a:custGeom>
            <a:avLst/>
            <a:gdLst/>
            <a:ahLst/>
            <a:cxnLst/>
            <a:rect l="l" t="t" r="r" b="b"/>
            <a:pathLst>
              <a:path w="39166" h="47015">
                <a:moveTo>
                  <a:pt x="0" y="31343"/>
                </a:moveTo>
                <a:lnTo>
                  <a:pt x="0" y="15671"/>
                </a:lnTo>
                <a:lnTo>
                  <a:pt x="3911" y="7835"/>
                </a:lnTo>
                <a:lnTo>
                  <a:pt x="7848" y="3924"/>
                </a:lnTo>
                <a:lnTo>
                  <a:pt x="15671" y="0"/>
                </a:lnTo>
                <a:lnTo>
                  <a:pt x="23507" y="0"/>
                </a:lnTo>
                <a:lnTo>
                  <a:pt x="31343" y="3924"/>
                </a:lnTo>
                <a:lnTo>
                  <a:pt x="35255" y="7835"/>
                </a:lnTo>
                <a:lnTo>
                  <a:pt x="39166" y="15671"/>
                </a:lnTo>
                <a:lnTo>
                  <a:pt x="39166" y="31343"/>
                </a:lnTo>
                <a:lnTo>
                  <a:pt x="35255" y="39179"/>
                </a:lnTo>
                <a:lnTo>
                  <a:pt x="31343" y="43091"/>
                </a:lnTo>
                <a:lnTo>
                  <a:pt x="23507" y="47015"/>
                </a:lnTo>
                <a:lnTo>
                  <a:pt x="15671" y="47015"/>
                </a:lnTo>
                <a:lnTo>
                  <a:pt x="7848" y="43091"/>
                </a:lnTo>
                <a:lnTo>
                  <a:pt x="3911" y="39179"/>
                </a:lnTo>
                <a:lnTo>
                  <a:pt x="0" y="31343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1733951" y="4148965"/>
            <a:ext cx="39179" cy="47015"/>
          </a:xfrm>
          <a:custGeom>
            <a:avLst/>
            <a:gdLst/>
            <a:ahLst/>
            <a:cxnLst/>
            <a:rect l="l" t="t" r="r" b="b"/>
            <a:pathLst>
              <a:path w="39179" h="47015">
                <a:moveTo>
                  <a:pt x="0" y="47015"/>
                </a:moveTo>
                <a:lnTo>
                  <a:pt x="0" y="0"/>
                </a:lnTo>
                <a:lnTo>
                  <a:pt x="39179" y="47015"/>
                </a:lnTo>
                <a:lnTo>
                  <a:pt x="39179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1671276" y="4476275"/>
            <a:ext cx="39166" cy="47015"/>
          </a:xfrm>
          <a:custGeom>
            <a:avLst/>
            <a:gdLst/>
            <a:ahLst/>
            <a:cxnLst/>
            <a:rect l="l" t="t" r="r" b="b"/>
            <a:pathLst>
              <a:path w="39166" h="47015">
                <a:moveTo>
                  <a:pt x="0" y="31343"/>
                </a:moveTo>
                <a:lnTo>
                  <a:pt x="0" y="15671"/>
                </a:lnTo>
                <a:lnTo>
                  <a:pt x="3911" y="7835"/>
                </a:lnTo>
                <a:lnTo>
                  <a:pt x="7848" y="3924"/>
                </a:lnTo>
                <a:lnTo>
                  <a:pt x="15671" y="0"/>
                </a:lnTo>
                <a:lnTo>
                  <a:pt x="23507" y="0"/>
                </a:lnTo>
                <a:lnTo>
                  <a:pt x="31343" y="3924"/>
                </a:lnTo>
                <a:lnTo>
                  <a:pt x="35255" y="7835"/>
                </a:lnTo>
                <a:lnTo>
                  <a:pt x="39166" y="15671"/>
                </a:lnTo>
                <a:lnTo>
                  <a:pt x="39166" y="31343"/>
                </a:lnTo>
                <a:lnTo>
                  <a:pt x="35255" y="39179"/>
                </a:lnTo>
                <a:lnTo>
                  <a:pt x="31343" y="43091"/>
                </a:lnTo>
                <a:lnTo>
                  <a:pt x="23507" y="47015"/>
                </a:lnTo>
                <a:lnTo>
                  <a:pt x="15671" y="47015"/>
                </a:lnTo>
                <a:lnTo>
                  <a:pt x="7848" y="43091"/>
                </a:lnTo>
                <a:lnTo>
                  <a:pt x="3911" y="39179"/>
                </a:lnTo>
                <a:lnTo>
                  <a:pt x="0" y="31343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1733951" y="4476275"/>
            <a:ext cx="39179" cy="47015"/>
          </a:xfrm>
          <a:custGeom>
            <a:avLst/>
            <a:gdLst/>
            <a:ahLst/>
            <a:cxnLst/>
            <a:rect l="l" t="t" r="r" b="b"/>
            <a:pathLst>
              <a:path w="39179" h="47015">
                <a:moveTo>
                  <a:pt x="0" y="47015"/>
                </a:moveTo>
                <a:lnTo>
                  <a:pt x="0" y="0"/>
                </a:lnTo>
                <a:lnTo>
                  <a:pt x="39179" y="47015"/>
                </a:lnTo>
                <a:lnTo>
                  <a:pt x="39179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1427538" y="4476275"/>
            <a:ext cx="39166" cy="47015"/>
          </a:xfrm>
          <a:custGeom>
            <a:avLst/>
            <a:gdLst/>
            <a:ahLst/>
            <a:cxnLst/>
            <a:rect l="l" t="t" r="r" b="b"/>
            <a:pathLst>
              <a:path w="39166" h="47015">
                <a:moveTo>
                  <a:pt x="0" y="31343"/>
                </a:moveTo>
                <a:lnTo>
                  <a:pt x="0" y="15671"/>
                </a:lnTo>
                <a:lnTo>
                  <a:pt x="3911" y="7835"/>
                </a:lnTo>
                <a:lnTo>
                  <a:pt x="7835" y="3924"/>
                </a:lnTo>
                <a:lnTo>
                  <a:pt x="15671" y="0"/>
                </a:lnTo>
                <a:lnTo>
                  <a:pt x="23507" y="0"/>
                </a:lnTo>
                <a:lnTo>
                  <a:pt x="31343" y="3924"/>
                </a:lnTo>
                <a:lnTo>
                  <a:pt x="35255" y="7835"/>
                </a:lnTo>
                <a:lnTo>
                  <a:pt x="39166" y="15671"/>
                </a:lnTo>
                <a:lnTo>
                  <a:pt x="39166" y="31343"/>
                </a:lnTo>
                <a:lnTo>
                  <a:pt x="35255" y="39179"/>
                </a:lnTo>
                <a:lnTo>
                  <a:pt x="31343" y="43091"/>
                </a:lnTo>
                <a:lnTo>
                  <a:pt x="23507" y="47015"/>
                </a:lnTo>
                <a:lnTo>
                  <a:pt x="15671" y="47015"/>
                </a:lnTo>
                <a:lnTo>
                  <a:pt x="7835" y="43091"/>
                </a:lnTo>
                <a:lnTo>
                  <a:pt x="3911" y="39179"/>
                </a:lnTo>
                <a:lnTo>
                  <a:pt x="0" y="31343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1490212" y="4476275"/>
            <a:ext cx="39179" cy="47015"/>
          </a:xfrm>
          <a:custGeom>
            <a:avLst/>
            <a:gdLst/>
            <a:ahLst/>
            <a:cxnLst/>
            <a:rect l="l" t="t" r="r" b="b"/>
            <a:pathLst>
              <a:path w="39179" h="47015">
                <a:moveTo>
                  <a:pt x="0" y="47015"/>
                </a:moveTo>
                <a:lnTo>
                  <a:pt x="0" y="0"/>
                </a:lnTo>
                <a:lnTo>
                  <a:pt x="39179" y="47015"/>
                </a:lnTo>
                <a:lnTo>
                  <a:pt x="39179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1427538" y="4148965"/>
            <a:ext cx="39166" cy="47015"/>
          </a:xfrm>
          <a:custGeom>
            <a:avLst/>
            <a:gdLst/>
            <a:ahLst/>
            <a:cxnLst/>
            <a:rect l="l" t="t" r="r" b="b"/>
            <a:pathLst>
              <a:path w="39166" h="47015">
                <a:moveTo>
                  <a:pt x="0" y="31343"/>
                </a:moveTo>
                <a:lnTo>
                  <a:pt x="0" y="15671"/>
                </a:lnTo>
                <a:lnTo>
                  <a:pt x="3911" y="7835"/>
                </a:lnTo>
                <a:lnTo>
                  <a:pt x="7835" y="3924"/>
                </a:lnTo>
                <a:lnTo>
                  <a:pt x="15671" y="0"/>
                </a:lnTo>
                <a:lnTo>
                  <a:pt x="23507" y="0"/>
                </a:lnTo>
                <a:lnTo>
                  <a:pt x="31343" y="3924"/>
                </a:lnTo>
                <a:lnTo>
                  <a:pt x="35255" y="7835"/>
                </a:lnTo>
                <a:lnTo>
                  <a:pt x="39166" y="15671"/>
                </a:lnTo>
                <a:lnTo>
                  <a:pt x="39166" y="31343"/>
                </a:lnTo>
                <a:lnTo>
                  <a:pt x="35255" y="39179"/>
                </a:lnTo>
                <a:lnTo>
                  <a:pt x="31343" y="43091"/>
                </a:lnTo>
                <a:lnTo>
                  <a:pt x="23507" y="47015"/>
                </a:lnTo>
                <a:lnTo>
                  <a:pt x="15671" y="47015"/>
                </a:lnTo>
                <a:lnTo>
                  <a:pt x="7835" y="43091"/>
                </a:lnTo>
                <a:lnTo>
                  <a:pt x="3911" y="39179"/>
                </a:lnTo>
                <a:lnTo>
                  <a:pt x="0" y="31343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1490212" y="4148965"/>
            <a:ext cx="39179" cy="47015"/>
          </a:xfrm>
          <a:custGeom>
            <a:avLst/>
            <a:gdLst/>
            <a:ahLst/>
            <a:cxnLst/>
            <a:rect l="l" t="t" r="r" b="b"/>
            <a:pathLst>
              <a:path w="39179" h="47015">
                <a:moveTo>
                  <a:pt x="0" y="47015"/>
                </a:moveTo>
                <a:lnTo>
                  <a:pt x="0" y="0"/>
                </a:lnTo>
                <a:lnTo>
                  <a:pt x="39179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1490212" y="4172473"/>
            <a:ext cx="31343" cy="0"/>
          </a:xfrm>
          <a:custGeom>
            <a:avLst/>
            <a:gdLst/>
            <a:ahLst/>
            <a:cxnLst/>
            <a:rect l="l" t="t" r="r" b="b"/>
            <a:pathLst>
              <a:path w="31343">
                <a:moveTo>
                  <a:pt x="31343" y="0"/>
                </a:moveTo>
                <a:lnTo>
                  <a:pt x="0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1552887" y="4148965"/>
            <a:ext cx="39179" cy="47015"/>
          </a:xfrm>
          <a:custGeom>
            <a:avLst/>
            <a:gdLst/>
            <a:ahLst/>
            <a:cxnLst/>
            <a:rect l="l" t="t" r="r" b="b"/>
            <a:pathLst>
              <a:path w="39179" h="47015">
                <a:moveTo>
                  <a:pt x="0" y="47015"/>
                </a:moveTo>
                <a:lnTo>
                  <a:pt x="0" y="0"/>
                </a:lnTo>
                <a:lnTo>
                  <a:pt x="39179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1552887" y="4172473"/>
            <a:ext cx="31343" cy="0"/>
          </a:xfrm>
          <a:custGeom>
            <a:avLst/>
            <a:gdLst/>
            <a:ahLst/>
            <a:cxnLst/>
            <a:rect l="l" t="t" r="r" b="b"/>
            <a:pathLst>
              <a:path w="31343">
                <a:moveTo>
                  <a:pt x="31343" y="0"/>
                </a:moveTo>
                <a:lnTo>
                  <a:pt x="0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2005987" y="3281074"/>
            <a:ext cx="27419" cy="23495"/>
          </a:xfrm>
          <a:custGeom>
            <a:avLst/>
            <a:gdLst/>
            <a:ahLst/>
            <a:cxnLst/>
            <a:rect l="l" t="t" r="r" b="b"/>
            <a:pathLst>
              <a:path w="27419" h="23495">
                <a:moveTo>
                  <a:pt x="0" y="19583"/>
                </a:moveTo>
                <a:lnTo>
                  <a:pt x="7835" y="23495"/>
                </a:lnTo>
                <a:lnTo>
                  <a:pt x="15671" y="23495"/>
                </a:lnTo>
                <a:lnTo>
                  <a:pt x="23507" y="19583"/>
                </a:lnTo>
                <a:lnTo>
                  <a:pt x="27419" y="11747"/>
                </a:lnTo>
                <a:lnTo>
                  <a:pt x="23507" y="3911"/>
                </a:lnTo>
                <a:lnTo>
                  <a:pt x="15671" y="0"/>
                </a:lnTo>
                <a:lnTo>
                  <a:pt x="7835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2005987" y="3257566"/>
            <a:ext cx="27419" cy="23507"/>
          </a:xfrm>
          <a:custGeom>
            <a:avLst/>
            <a:gdLst/>
            <a:ahLst/>
            <a:cxnLst/>
            <a:rect l="l" t="t" r="r" b="b"/>
            <a:pathLst>
              <a:path w="27419" h="23507">
                <a:moveTo>
                  <a:pt x="15671" y="23507"/>
                </a:moveTo>
                <a:lnTo>
                  <a:pt x="23507" y="19583"/>
                </a:lnTo>
                <a:lnTo>
                  <a:pt x="27419" y="11747"/>
                </a:lnTo>
                <a:lnTo>
                  <a:pt x="23507" y="3924"/>
                </a:lnTo>
                <a:lnTo>
                  <a:pt x="15671" y="0"/>
                </a:lnTo>
                <a:lnTo>
                  <a:pt x="7835" y="0"/>
                </a:lnTo>
                <a:lnTo>
                  <a:pt x="0" y="3924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1935915" y="3501302"/>
            <a:ext cx="39166" cy="47015"/>
          </a:xfrm>
          <a:custGeom>
            <a:avLst/>
            <a:gdLst/>
            <a:ahLst/>
            <a:cxnLst/>
            <a:rect l="l" t="t" r="r" b="b"/>
            <a:pathLst>
              <a:path w="39166" h="47015">
                <a:moveTo>
                  <a:pt x="0" y="31343"/>
                </a:moveTo>
                <a:lnTo>
                  <a:pt x="0" y="15671"/>
                </a:lnTo>
                <a:lnTo>
                  <a:pt x="3911" y="7835"/>
                </a:lnTo>
                <a:lnTo>
                  <a:pt x="7835" y="3924"/>
                </a:lnTo>
                <a:lnTo>
                  <a:pt x="15671" y="0"/>
                </a:lnTo>
                <a:lnTo>
                  <a:pt x="23507" y="0"/>
                </a:lnTo>
                <a:lnTo>
                  <a:pt x="31343" y="3924"/>
                </a:lnTo>
                <a:lnTo>
                  <a:pt x="35255" y="7835"/>
                </a:lnTo>
                <a:lnTo>
                  <a:pt x="39166" y="15671"/>
                </a:lnTo>
                <a:lnTo>
                  <a:pt x="39166" y="31343"/>
                </a:lnTo>
                <a:lnTo>
                  <a:pt x="35255" y="39179"/>
                </a:lnTo>
                <a:lnTo>
                  <a:pt x="31343" y="43091"/>
                </a:lnTo>
                <a:lnTo>
                  <a:pt x="23507" y="47015"/>
                </a:lnTo>
                <a:lnTo>
                  <a:pt x="15671" y="47015"/>
                </a:lnTo>
                <a:lnTo>
                  <a:pt x="7835" y="43091"/>
                </a:lnTo>
                <a:lnTo>
                  <a:pt x="3911" y="39179"/>
                </a:lnTo>
                <a:lnTo>
                  <a:pt x="0" y="31343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1998590" y="3501302"/>
            <a:ext cx="39179" cy="47015"/>
          </a:xfrm>
          <a:custGeom>
            <a:avLst/>
            <a:gdLst/>
            <a:ahLst/>
            <a:cxnLst/>
            <a:rect l="l" t="t" r="r" b="b"/>
            <a:pathLst>
              <a:path w="39179" h="47015">
                <a:moveTo>
                  <a:pt x="0" y="47015"/>
                </a:moveTo>
                <a:lnTo>
                  <a:pt x="0" y="0"/>
                </a:lnTo>
                <a:lnTo>
                  <a:pt x="39179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1998590" y="3524810"/>
            <a:ext cx="31343" cy="0"/>
          </a:xfrm>
          <a:custGeom>
            <a:avLst/>
            <a:gdLst/>
            <a:ahLst/>
            <a:cxnLst/>
            <a:rect l="l" t="t" r="r" b="b"/>
            <a:pathLst>
              <a:path w="31343">
                <a:moveTo>
                  <a:pt x="31343" y="0"/>
                </a:moveTo>
                <a:lnTo>
                  <a:pt x="0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2061264" y="3501302"/>
            <a:ext cx="39179" cy="47015"/>
          </a:xfrm>
          <a:custGeom>
            <a:avLst/>
            <a:gdLst/>
            <a:ahLst/>
            <a:cxnLst/>
            <a:rect l="l" t="t" r="r" b="b"/>
            <a:pathLst>
              <a:path w="39179" h="47015">
                <a:moveTo>
                  <a:pt x="0" y="47015"/>
                </a:moveTo>
                <a:lnTo>
                  <a:pt x="0" y="0"/>
                </a:lnTo>
                <a:lnTo>
                  <a:pt x="39179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2061264" y="3524810"/>
            <a:ext cx="31343" cy="0"/>
          </a:xfrm>
          <a:custGeom>
            <a:avLst/>
            <a:gdLst/>
            <a:ahLst/>
            <a:cxnLst/>
            <a:rect l="l" t="t" r="r" b="b"/>
            <a:pathLst>
              <a:path w="31343">
                <a:moveTo>
                  <a:pt x="31343" y="0"/>
                </a:moveTo>
                <a:lnTo>
                  <a:pt x="0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1935915" y="3828616"/>
            <a:ext cx="39166" cy="47015"/>
          </a:xfrm>
          <a:custGeom>
            <a:avLst/>
            <a:gdLst/>
            <a:ahLst/>
            <a:cxnLst/>
            <a:rect l="l" t="t" r="r" b="b"/>
            <a:pathLst>
              <a:path w="39166" h="47015">
                <a:moveTo>
                  <a:pt x="0" y="31343"/>
                </a:moveTo>
                <a:lnTo>
                  <a:pt x="0" y="15671"/>
                </a:lnTo>
                <a:lnTo>
                  <a:pt x="3911" y="7835"/>
                </a:lnTo>
                <a:lnTo>
                  <a:pt x="7835" y="3924"/>
                </a:lnTo>
                <a:lnTo>
                  <a:pt x="15671" y="0"/>
                </a:lnTo>
                <a:lnTo>
                  <a:pt x="23507" y="0"/>
                </a:lnTo>
                <a:lnTo>
                  <a:pt x="31343" y="3924"/>
                </a:lnTo>
                <a:lnTo>
                  <a:pt x="35255" y="7835"/>
                </a:lnTo>
                <a:lnTo>
                  <a:pt x="39166" y="15671"/>
                </a:lnTo>
                <a:lnTo>
                  <a:pt x="39166" y="31343"/>
                </a:lnTo>
                <a:lnTo>
                  <a:pt x="35255" y="39179"/>
                </a:lnTo>
                <a:lnTo>
                  <a:pt x="31343" y="43091"/>
                </a:lnTo>
                <a:lnTo>
                  <a:pt x="23507" y="47015"/>
                </a:lnTo>
                <a:lnTo>
                  <a:pt x="15671" y="47015"/>
                </a:lnTo>
                <a:lnTo>
                  <a:pt x="7835" y="43091"/>
                </a:lnTo>
                <a:lnTo>
                  <a:pt x="3911" y="39179"/>
                </a:lnTo>
                <a:lnTo>
                  <a:pt x="0" y="31343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1998590" y="3828616"/>
            <a:ext cx="39179" cy="47015"/>
          </a:xfrm>
          <a:custGeom>
            <a:avLst/>
            <a:gdLst/>
            <a:ahLst/>
            <a:cxnLst/>
            <a:rect l="l" t="t" r="r" b="b"/>
            <a:pathLst>
              <a:path w="39179" h="47015">
                <a:moveTo>
                  <a:pt x="0" y="47015"/>
                </a:moveTo>
                <a:lnTo>
                  <a:pt x="0" y="0"/>
                </a:lnTo>
                <a:lnTo>
                  <a:pt x="39179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1998590" y="3852124"/>
            <a:ext cx="31343" cy="0"/>
          </a:xfrm>
          <a:custGeom>
            <a:avLst/>
            <a:gdLst/>
            <a:ahLst/>
            <a:cxnLst/>
            <a:rect l="l" t="t" r="r" b="b"/>
            <a:pathLst>
              <a:path w="31343">
                <a:moveTo>
                  <a:pt x="31343" y="0"/>
                </a:moveTo>
                <a:lnTo>
                  <a:pt x="0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2061264" y="3828616"/>
            <a:ext cx="39179" cy="47015"/>
          </a:xfrm>
          <a:custGeom>
            <a:avLst/>
            <a:gdLst/>
            <a:ahLst/>
            <a:cxnLst/>
            <a:rect l="l" t="t" r="r" b="b"/>
            <a:pathLst>
              <a:path w="39179" h="47015">
                <a:moveTo>
                  <a:pt x="0" y="47015"/>
                </a:moveTo>
                <a:lnTo>
                  <a:pt x="0" y="0"/>
                </a:lnTo>
                <a:lnTo>
                  <a:pt x="39179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2061264" y="3852124"/>
            <a:ext cx="31343" cy="0"/>
          </a:xfrm>
          <a:custGeom>
            <a:avLst/>
            <a:gdLst/>
            <a:ahLst/>
            <a:cxnLst/>
            <a:rect l="l" t="t" r="r" b="b"/>
            <a:pathLst>
              <a:path w="31343">
                <a:moveTo>
                  <a:pt x="31343" y="0"/>
                </a:moveTo>
                <a:lnTo>
                  <a:pt x="0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1935915" y="4148965"/>
            <a:ext cx="39166" cy="47015"/>
          </a:xfrm>
          <a:custGeom>
            <a:avLst/>
            <a:gdLst/>
            <a:ahLst/>
            <a:cxnLst/>
            <a:rect l="l" t="t" r="r" b="b"/>
            <a:pathLst>
              <a:path w="39166" h="47015">
                <a:moveTo>
                  <a:pt x="0" y="31343"/>
                </a:moveTo>
                <a:lnTo>
                  <a:pt x="0" y="15671"/>
                </a:lnTo>
                <a:lnTo>
                  <a:pt x="3911" y="7835"/>
                </a:lnTo>
                <a:lnTo>
                  <a:pt x="7835" y="3924"/>
                </a:lnTo>
                <a:lnTo>
                  <a:pt x="15671" y="0"/>
                </a:lnTo>
                <a:lnTo>
                  <a:pt x="23507" y="0"/>
                </a:lnTo>
                <a:lnTo>
                  <a:pt x="31343" y="3924"/>
                </a:lnTo>
                <a:lnTo>
                  <a:pt x="35255" y="7835"/>
                </a:lnTo>
                <a:lnTo>
                  <a:pt x="39166" y="15671"/>
                </a:lnTo>
                <a:lnTo>
                  <a:pt x="39166" y="31343"/>
                </a:lnTo>
                <a:lnTo>
                  <a:pt x="35255" y="39179"/>
                </a:lnTo>
                <a:lnTo>
                  <a:pt x="31343" y="43091"/>
                </a:lnTo>
                <a:lnTo>
                  <a:pt x="23507" y="47015"/>
                </a:lnTo>
                <a:lnTo>
                  <a:pt x="15671" y="47015"/>
                </a:lnTo>
                <a:lnTo>
                  <a:pt x="7835" y="43091"/>
                </a:lnTo>
                <a:lnTo>
                  <a:pt x="3911" y="39179"/>
                </a:lnTo>
                <a:lnTo>
                  <a:pt x="0" y="31343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1998590" y="4148965"/>
            <a:ext cx="39179" cy="47015"/>
          </a:xfrm>
          <a:custGeom>
            <a:avLst/>
            <a:gdLst/>
            <a:ahLst/>
            <a:cxnLst/>
            <a:rect l="l" t="t" r="r" b="b"/>
            <a:pathLst>
              <a:path w="39179" h="47015">
                <a:moveTo>
                  <a:pt x="0" y="47015"/>
                </a:moveTo>
                <a:lnTo>
                  <a:pt x="0" y="0"/>
                </a:lnTo>
                <a:lnTo>
                  <a:pt x="39179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1998590" y="4172473"/>
            <a:ext cx="31343" cy="0"/>
          </a:xfrm>
          <a:custGeom>
            <a:avLst/>
            <a:gdLst/>
            <a:ahLst/>
            <a:cxnLst/>
            <a:rect l="l" t="t" r="r" b="b"/>
            <a:pathLst>
              <a:path w="31343">
                <a:moveTo>
                  <a:pt x="31343" y="0"/>
                </a:moveTo>
                <a:lnTo>
                  <a:pt x="0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2061264" y="4148965"/>
            <a:ext cx="39179" cy="47015"/>
          </a:xfrm>
          <a:custGeom>
            <a:avLst/>
            <a:gdLst/>
            <a:ahLst/>
            <a:cxnLst/>
            <a:rect l="l" t="t" r="r" b="b"/>
            <a:pathLst>
              <a:path w="39179" h="47015">
                <a:moveTo>
                  <a:pt x="0" y="47015"/>
                </a:moveTo>
                <a:lnTo>
                  <a:pt x="0" y="0"/>
                </a:lnTo>
                <a:lnTo>
                  <a:pt x="39179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2061264" y="4172473"/>
            <a:ext cx="31343" cy="0"/>
          </a:xfrm>
          <a:custGeom>
            <a:avLst/>
            <a:gdLst/>
            <a:ahLst/>
            <a:cxnLst/>
            <a:rect l="l" t="t" r="r" b="b"/>
            <a:pathLst>
              <a:path w="31343">
                <a:moveTo>
                  <a:pt x="31343" y="0"/>
                </a:moveTo>
                <a:lnTo>
                  <a:pt x="0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1932430" y="4476275"/>
            <a:ext cx="39166" cy="47015"/>
          </a:xfrm>
          <a:custGeom>
            <a:avLst/>
            <a:gdLst/>
            <a:ahLst/>
            <a:cxnLst/>
            <a:rect l="l" t="t" r="r" b="b"/>
            <a:pathLst>
              <a:path w="39166" h="47015">
                <a:moveTo>
                  <a:pt x="0" y="31343"/>
                </a:moveTo>
                <a:lnTo>
                  <a:pt x="0" y="15671"/>
                </a:lnTo>
                <a:lnTo>
                  <a:pt x="3911" y="7835"/>
                </a:lnTo>
                <a:lnTo>
                  <a:pt x="7848" y="3924"/>
                </a:lnTo>
                <a:lnTo>
                  <a:pt x="15671" y="0"/>
                </a:lnTo>
                <a:lnTo>
                  <a:pt x="23507" y="0"/>
                </a:lnTo>
                <a:lnTo>
                  <a:pt x="31343" y="3924"/>
                </a:lnTo>
                <a:lnTo>
                  <a:pt x="35255" y="7835"/>
                </a:lnTo>
                <a:lnTo>
                  <a:pt x="39166" y="15671"/>
                </a:lnTo>
                <a:lnTo>
                  <a:pt x="39166" y="31343"/>
                </a:lnTo>
                <a:lnTo>
                  <a:pt x="35255" y="39179"/>
                </a:lnTo>
                <a:lnTo>
                  <a:pt x="31343" y="43091"/>
                </a:lnTo>
                <a:lnTo>
                  <a:pt x="23507" y="47015"/>
                </a:lnTo>
                <a:lnTo>
                  <a:pt x="15671" y="47015"/>
                </a:lnTo>
                <a:lnTo>
                  <a:pt x="7848" y="43091"/>
                </a:lnTo>
                <a:lnTo>
                  <a:pt x="3911" y="39179"/>
                </a:lnTo>
                <a:lnTo>
                  <a:pt x="0" y="31343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1995105" y="4476275"/>
            <a:ext cx="39179" cy="47015"/>
          </a:xfrm>
          <a:custGeom>
            <a:avLst/>
            <a:gdLst/>
            <a:ahLst/>
            <a:cxnLst/>
            <a:rect l="l" t="t" r="r" b="b"/>
            <a:pathLst>
              <a:path w="39179" h="47015">
                <a:moveTo>
                  <a:pt x="0" y="47015"/>
                </a:moveTo>
                <a:lnTo>
                  <a:pt x="0" y="0"/>
                </a:lnTo>
                <a:lnTo>
                  <a:pt x="39179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1995105" y="4499782"/>
            <a:ext cx="31343" cy="0"/>
          </a:xfrm>
          <a:custGeom>
            <a:avLst/>
            <a:gdLst/>
            <a:ahLst/>
            <a:cxnLst/>
            <a:rect l="l" t="t" r="r" b="b"/>
            <a:pathLst>
              <a:path w="31343">
                <a:moveTo>
                  <a:pt x="31343" y="0"/>
                </a:moveTo>
                <a:lnTo>
                  <a:pt x="0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2057779" y="4476275"/>
            <a:ext cx="39179" cy="47015"/>
          </a:xfrm>
          <a:custGeom>
            <a:avLst/>
            <a:gdLst/>
            <a:ahLst/>
            <a:cxnLst/>
            <a:rect l="l" t="t" r="r" b="b"/>
            <a:pathLst>
              <a:path w="39179" h="47015">
                <a:moveTo>
                  <a:pt x="0" y="47015"/>
                </a:moveTo>
                <a:lnTo>
                  <a:pt x="0" y="0"/>
                </a:lnTo>
                <a:lnTo>
                  <a:pt x="39179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2057779" y="4499782"/>
            <a:ext cx="31343" cy="0"/>
          </a:xfrm>
          <a:custGeom>
            <a:avLst/>
            <a:gdLst/>
            <a:ahLst/>
            <a:cxnLst/>
            <a:rect l="l" t="t" r="r" b="b"/>
            <a:pathLst>
              <a:path w="31343">
                <a:moveTo>
                  <a:pt x="31343" y="0"/>
                </a:moveTo>
                <a:lnTo>
                  <a:pt x="0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1434500" y="4796632"/>
            <a:ext cx="39166" cy="47002"/>
          </a:xfrm>
          <a:custGeom>
            <a:avLst/>
            <a:gdLst/>
            <a:ahLst/>
            <a:cxnLst/>
            <a:rect l="l" t="t" r="r" b="b"/>
            <a:pathLst>
              <a:path w="39166" h="47002">
                <a:moveTo>
                  <a:pt x="0" y="31330"/>
                </a:moveTo>
                <a:lnTo>
                  <a:pt x="0" y="15659"/>
                </a:lnTo>
                <a:lnTo>
                  <a:pt x="3911" y="7823"/>
                </a:lnTo>
                <a:lnTo>
                  <a:pt x="7835" y="3911"/>
                </a:lnTo>
                <a:lnTo>
                  <a:pt x="15671" y="0"/>
                </a:lnTo>
                <a:lnTo>
                  <a:pt x="23507" y="0"/>
                </a:lnTo>
                <a:lnTo>
                  <a:pt x="31343" y="3911"/>
                </a:lnTo>
                <a:lnTo>
                  <a:pt x="35255" y="7823"/>
                </a:lnTo>
                <a:lnTo>
                  <a:pt x="39166" y="15659"/>
                </a:lnTo>
                <a:lnTo>
                  <a:pt x="39166" y="31330"/>
                </a:lnTo>
                <a:lnTo>
                  <a:pt x="35255" y="39179"/>
                </a:lnTo>
                <a:lnTo>
                  <a:pt x="31343" y="43078"/>
                </a:lnTo>
                <a:lnTo>
                  <a:pt x="23507" y="47002"/>
                </a:lnTo>
                <a:lnTo>
                  <a:pt x="15671" y="47002"/>
                </a:lnTo>
                <a:lnTo>
                  <a:pt x="7835" y="43078"/>
                </a:lnTo>
                <a:lnTo>
                  <a:pt x="3911" y="39179"/>
                </a:lnTo>
                <a:lnTo>
                  <a:pt x="0" y="3133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1497175" y="4796632"/>
            <a:ext cx="39179" cy="47002"/>
          </a:xfrm>
          <a:custGeom>
            <a:avLst/>
            <a:gdLst/>
            <a:ahLst/>
            <a:cxnLst/>
            <a:rect l="l" t="t" r="r" b="b"/>
            <a:pathLst>
              <a:path w="39179" h="47002">
                <a:moveTo>
                  <a:pt x="0" y="47002"/>
                </a:moveTo>
                <a:lnTo>
                  <a:pt x="0" y="0"/>
                </a:lnTo>
                <a:lnTo>
                  <a:pt x="39179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1497175" y="4820127"/>
            <a:ext cx="31343" cy="0"/>
          </a:xfrm>
          <a:custGeom>
            <a:avLst/>
            <a:gdLst/>
            <a:ahLst/>
            <a:cxnLst/>
            <a:rect l="l" t="t" r="r" b="b"/>
            <a:pathLst>
              <a:path w="31343">
                <a:moveTo>
                  <a:pt x="31343" y="0"/>
                </a:moveTo>
                <a:lnTo>
                  <a:pt x="0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1559849" y="4796632"/>
            <a:ext cx="39179" cy="47002"/>
          </a:xfrm>
          <a:custGeom>
            <a:avLst/>
            <a:gdLst/>
            <a:ahLst/>
            <a:cxnLst/>
            <a:rect l="l" t="t" r="r" b="b"/>
            <a:pathLst>
              <a:path w="39179" h="47002">
                <a:moveTo>
                  <a:pt x="0" y="47002"/>
                </a:moveTo>
                <a:lnTo>
                  <a:pt x="0" y="0"/>
                </a:lnTo>
                <a:lnTo>
                  <a:pt x="39179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1559849" y="4820127"/>
            <a:ext cx="31343" cy="0"/>
          </a:xfrm>
          <a:custGeom>
            <a:avLst/>
            <a:gdLst/>
            <a:ahLst/>
            <a:cxnLst/>
            <a:rect l="l" t="t" r="r" b="b"/>
            <a:pathLst>
              <a:path w="31343">
                <a:moveTo>
                  <a:pt x="31343" y="0"/>
                </a:moveTo>
                <a:lnTo>
                  <a:pt x="0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1671276" y="4796632"/>
            <a:ext cx="39166" cy="47002"/>
          </a:xfrm>
          <a:custGeom>
            <a:avLst/>
            <a:gdLst/>
            <a:ahLst/>
            <a:cxnLst/>
            <a:rect l="l" t="t" r="r" b="b"/>
            <a:pathLst>
              <a:path w="39166" h="47002">
                <a:moveTo>
                  <a:pt x="0" y="31330"/>
                </a:moveTo>
                <a:lnTo>
                  <a:pt x="0" y="15659"/>
                </a:lnTo>
                <a:lnTo>
                  <a:pt x="3911" y="7823"/>
                </a:lnTo>
                <a:lnTo>
                  <a:pt x="7848" y="3911"/>
                </a:lnTo>
                <a:lnTo>
                  <a:pt x="15671" y="0"/>
                </a:lnTo>
                <a:lnTo>
                  <a:pt x="23507" y="0"/>
                </a:lnTo>
                <a:lnTo>
                  <a:pt x="31343" y="3911"/>
                </a:lnTo>
                <a:lnTo>
                  <a:pt x="35255" y="7823"/>
                </a:lnTo>
                <a:lnTo>
                  <a:pt x="39166" y="15659"/>
                </a:lnTo>
                <a:lnTo>
                  <a:pt x="39166" y="31330"/>
                </a:lnTo>
                <a:lnTo>
                  <a:pt x="35255" y="39179"/>
                </a:lnTo>
                <a:lnTo>
                  <a:pt x="31343" y="43078"/>
                </a:lnTo>
                <a:lnTo>
                  <a:pt x="23507" y="47002"/>
                </a:lnTo>
                <a:lnTo>
                  <a:pt x="15671" y="47002"/>
                </a:lnTo>
                <a:lnTo>
                  <a:pt x="7848" y="43078"/>
                </a:lnTo>
                <a:lnTo>
                  <a:pt x="3911" y="39179"/>
                </a:lnTo>
                <a:lnTo>
                  <a:pt x="0" y="3133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1733951" y="4796632"/>
            <a:ext cx="39179" cy="47002"/>
          </a:xfrm>
          <a:custGeom>
            <a:avLst/>
            <a:gdLst/>
            <a:ahLst/>
            <a:cxnLst/>
            <a:rect l="l" t="t" r="r" b="b"/>
            <a:pathLst>
              <a:path w="39179" h="47002">
                <a:moveTo>
                  <a:pt x="0" y="47002"/>
                </a:moveTo>
                <a:lnTo>
                  <a:pt x="0" y="0"/>
                </a:lnTo>
                <a:lnTo>
                  <a:pt x="39179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1733951" y="4820127"/>
            <a:ext cx="31343" cy="0"/>
          </a:xfrm>
          <a:custGeom>
            <a:avLst/>
            <a:gdLst/>
            <a:ahLst/>
            <a:cxnLst/>
            <a:rect l="l" t="t" r="r" b="b"/>
            <a:pathLst>
              <a:path w="31343">
                <a:moveTo>
                  <a:pt x="31343" y="0"/>
                </a:moveTo>
                <a:lnTo>
                  <a:pt x="0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1796625" y="4796632"/>
            <a:ext cx="39179" cy="47002"/>
          </a:xfrm>
          <a:custGeom>
            <a:avLst/>
            <a:gdLst/>
            <a:ahLst/>
            <a:cxnLst/>
            <a:rect l="l" t="t" r="r" b="b"/>
            <a:pathLst>
              <a:path w="39179" h="47002">
                <a:moveTo>
                  <a:pt x="0" y="47002"/>
                </a:moveTo>
                <a:lnTo>
                  <a:pt x="0" y="0"/>
                </a:lnTo>
                <a:lnTo>
                  <a:pt x="39179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1796625" y="4820127"/>
            <a:ext cx="31343" cy="0"/>
          </a:xfrm>
          <a:custGeom>
            <a:avLst/>
            <a:gdLst/>
            <a:ahLst/>
            <a:cxnLst/>
            <a:rect l="l" t="t" r="r" b="b"/>
            <a:pathLst>
              <a:path w="31343">
                <a:moveTo>
                  <a:pt x="31343" y="0"/>
                </a:moveTo>
                <a:lnTo>
                  <a:pt x="0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1671276" y="5123939"/>
            <a:ext cx="39166" cy="47015"/>
          </a:xfrm>
          <a:custGeom>
            <a:avLst/>
            <a:gdLst/>
            <a:ahLst/>
            <a:cxnLst/>
            <a:rect l="l" t="t" r="r" b="b"/>
            <a:pathLst>
              <a:path w="39166" h="47015">
                <a:moveTo>
                  <a:pt x="0" y="31343"/>
                </a:moveTo>
                <a:lnTo>
                  <a:pt x="0" y="15671"/>
                </a:lnTo>
                <a:lnTo>
                  <a:pt x="3911" y="7835"/>
                </a:lnTo>
                <a:lnTo>
                  <a:pt x="7848" y="3924"/>
                </a:lnTo>
                <a:lnTo>
                  <a:pt x="15671" y="0"/>
                </a:lnTo>
                <a:lnTo>
                  <a:pt x="23507" y="0"/>
                </a:lnTo>
                <a:lnTo>
                  <a:pt x="31343" y="3924"/>
                </a:lnTo>
                <a:lnTo>
                  <a:pt x="35255" y="7835"/>
                </a:lnTo>
                <a:lnTo>
                  <a:pt x="39166" y="15671"/>
                </a:lnTo>
                <a:lnTo>
                  <a:pt x="39166" y="31343"/>
                </a:lnTo>
                <a:lnTo>
                  <a:pt x="35255" y="39179"/>
                </a:lnTo>
                <a:lnTo>
                  <a:pt x="31343" y="43091"/>
                </a:lnTo>
                <a:lnTo>
                  <a:pt x="23507" y="47015"/>
                </a:lnTo>
                <a:lnTo>
                  <a:pt x="15671" y="47015"/>
                </a:lnTo>
                <a:lnTo>
                  <a:pt x="7848" y="43091"/>
                </a:lnTo>
                <a:lnTo>
                  <a:pt x="3911" y="39179"/>
                </a:lnTo>
                <a:lnTo>
                  <a:pt x="0" y="31343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1733951" y="5123939"/>
            <a:ext cx="39179" cy="47015"/>
          </a:xfrm>
          <a:custGeom>
            <a:avLst/>
            <a:gdLst/>
            <a:ahLst/>
            <a:cxnLst/>
            <a:rect l="l" t="t" r="r" b="b"/>
            <a:pathLst>
              <a:path w="39179" h="47015">
                <a:moveTo>
                  <a:pt x="0" y="47015"/>
                </a:moveTo>
                <a:lnTo>
                  <a:pt x="0" y="0"/>
                </a:lnTo>
                <a:lnTo>
                  <a:pt x="39179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1733951" y="5147434"/>
            <a:ext cx="31343" cy="0"/>
          </a:xfrm>
          <a:custGeom>
            <a:avLst/>
            <a:gdLst/>
            <a:ahLst/>
            <a:cxnLst/>
            <a:rect l="l" t="t" r="r" b="b"/>
            <a:pathLst>
              <a:path w="31343">
                <a:moveTo>
                  <a:pt x="31343" y="0"/>
                </a:moveTo>
                <a:lnTo>
                  <a:pt x="0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1796625" y="5123939"/>
            <a:ext cx="39179" cy="47015"/>
          </a:xfrm>
          <a:custGeom>
            <a:avLst/>
            <a:gdLst/>
            <a:ahLst/>
            <a:cxnLst/>
            <a:rect l="l" t="t" r="r" b="b"/>
            <a:pathLst>
              <a:path w="39179" h="47015">
                <a:moveTo>
                  <a:pt x="0" y="47015"/>
                </a:moveTo>
                <a:lnTo>
                  <a:pt x="0" y="0"/>
                </a:lnTo>
                <a:lnTo>
                  <a:pt x="39179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1796625" y="5147434"/>
            <a:ext cx="31343" cy="0"/>
          </a:xfrm>
          <a:custGeom>
            <a:avLst/>
            <a:gdLst/>
            <a:ahLst/>
            <a:cxnLst/>
            <a:rect l="l" t="t" r="r" b="b"/>
            <a:pathLst>
              <a:path w="31343">
                <a:moveTo>
                  <a:pt x="31343" y="0"/>
                </a:moveTo>
                <a:lnTo>
                  <a:pt x="0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1427538" y="5123939"/>
            <a:ext cx="39166" cy="47015"/>
          </a:xfrm>
          <a:custGeom>
            <a:avLst/>
            <a:gdLst/>
            <a:ahLst/>
            <a:cxnLst/>
            <a:rect l="l" t="t" r="r" b="b"/>
            <a:pathLst>
              <a:path w="39166" h="47015">
                <a:moveTo>
                  <a:pt x="0" y="31343"/>
                </a:moveTo>
                <a:lnTo>
                  <a:pt x="0" y="15671"/>
                </a:lnTo>
                <a:lnTo>
                  <a:pt x="3911" y="7835"/>
                </a:lnTo>
                <a:lnTo>
                  <a:pt x="7835" y="3924"/>
                </a:lnTo>
                <a:lnTo>
                  <a:pt x="15671" y="0"/>
                </a:lnTo>
                <a:lnTo>
                  <a:pt x="23507" y="0"/>
                </a:lnTo>
                <a:lnTo>
                  <a:pt x="31343" y="3924"/>
                </a:lnTo>
                <a:lnTo>
                  <a:pt x="35255" y="7835"/>
                </a:lnTo>
                <a:lnTo>
                  <a:pt x="39166" y="15671"/>
                </a:lnTo>
                <a:lnTo>
                  <a:pt x="39166" y="31343"/>
                </a:lnTo>
                <a:lnTo>
                  <a:pt x="35255" y="39179"/>
                </a:lnTo>
                <a:lnTo>
                  <a:pt x="31343" y="43091"/>
                </a:lnTo>
                <a:lnTo>
                  <a:pt x="23507" y="47015"/>
                </a:lnTo>
                <a:lnTo>
                  <a:pt x="15671" y="47015"/>
                </a:lnTo>
                <a:lnTo>
                  <a:pt x="7835" y="43091"/>
                </a:lnTo>
                <a:lnTo>
                  <a:pt x="3911" y="39179"/>
                </a:lnTo>
                <a:lnTo>
                  <a:pt x="0" y="31343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1490212" y="5123939"/>
            <a:ext cx="39179" cy="47015"/>
          </a:xfrm>
          <a:custGeom>
            <a:avLst/>
            <a:gdLst/>
            <a:ahLst/>
            <a:cxnLst/>
            <a:rect l="l" t="t" r="r" b="b"/>
            <a:pathLst>
              <a:path w="39179" h="47015">
                <a:moveTo>
                  <a:pt x="0" y="47015"/>
                </a:moveTo>
                <a:lnTo>
                  <a:pt x="0" y="0"/>
                </a:lnTo>
                <a:lnTo>
                  <a:pt x="39179" y="47015"/>
                </a:lnTo>
                <a:lnTo>
                  <a:pt x="39179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1671276" y="5444286"/>
            <a:ext cx="39166" cy="47015"/>
          </a:xfrm>
          <a:custGeom>
            <a:avLst/>
            <a:gdLst/>
            <a:ahLst/>
            <a:cxnLst/>
            <a:rect l="l" t="t" r="r" b="b"/>
            <a:pathLst>
              <a:path w="39166" h="47015">
                <a:moveTo>
                  <a:pt x="0" y="31343"/>
                </a:moveTo>
                <a:lnTo>
                  <a:pt x="0" y="15671"/>
                </a:lnTo>
                <a:lnTo>
                  <a:pt x="3911" y="7835"/>
                </a:lnTo>
                <a:lnTo>
                  <a:pt x="7848" y="3924"/>
                </a:lnTo>
                <a:lnTo>
                  <a:pt x="15671" y="0"/>
                </a:lnTo>
                <a:lnTo>
                  <a:pt x="23507" y="0"/>
                </a:lnTo>
                <a:lnTo>
                  <a:pt x="31343" y="3924"/>
                </a:lnTo>
                <a:lnTo>
                  <a:pt x="35255" y="7835"/>
                </a:lnTo>
                <a:lnTo>
                  <a:pt x="39166" y="15671"/>
                </a:lnTo>
                <a:lnTo>
                  <a:pt x="39166" y="31343"/>
                </a:lnTo>
                <a:lnTo>
                  <a:pt x="35255" y="39179"/>
                </a:lnTo>
                <a:lnTo>
                  <a:pt x="31343" y="43091"/>
                </a:lnTo>
                <a:lnTo>
                  <a:pt x="23507" y="47015"/>
                </a:lnTo>
                <a:lnTo>
                  <a:pt x="15671" y="47015"/>
                </a:lnTo>
                <a:lnTo>
                  <a:pt x="7848" y="43091"/>
                </a:lnTo>
                <a:lnTo>
                  <a:pt x="3911" y="39179"/>
                </a:lnTo>
                <a:lnTo>
                  <a:pt x="0" y="31343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1733951" y="5444286"/>
            <a:ext cx="39179" cy="47015"/>
          </a:xfrm>
          <a:custGeom>
            <a:avLst/>
            <a:gdLst/>
            <a:ahLst/>
            <a:cxnLst/>
            <a:rect l="l" t="t" r="r" b="b"/>
            <a:pathLst>
              <a:path w="39179" h="47015">
                <a:moveTo>
                  <a:pt x="0" y="47015"/>
                </a:moveTo>
                <a:lnTo>
                  <a:pt x="0" y="0"/>
                </a:lnTo>
                <a:lnTo>
                  <a:pt x="39179" y="47015"/>
                </a:lnTo>
                <a:lnTo>
                  <a:pt x="39179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1671276" y="5771597"/>
            <a:ext cx="39166" cy="47015"/>
          </a:xfrm>
          <a:custGeom>
            <a:avLst/>
            <a:gdLst/>
            <a:ahLst/>
            <a:cxnLst/>
            <a:rect l="l" t="t" r="r" b="b"/>
            <a:pathLst>
              <a:path w="39166" h="47015">
                <a:moveTo>
                  <a:pt x="0" y="31343"/>
                </a:moveTo>
                <a:lnTo>
                  <a:pt x="0" y="15671"/>
                </a:lnTo>
                <a:lnTo>
                  <a:pt x="3911" y="7835"/>
                </a:lnTo>
                <a:lnTo>
                  <a:pt x="7848" y="3924"/>
                </a:lnTo>
                <a:lnTo>
                  <a:pt x="15671" y="0"/>
                </a:lnTo>
                <a:lnTo>
                  <a:pt x="23507" y="0"/>
                </a:lnTo>
                <a:lnTo>
                  <a:pt x="31343" y="3924"/>
                </a:lnTo>
                <a:lnTo>
                  <a:pt x="35255" y="7835"/>
                </a:lnTo>
                <a:lnTo>
                  <a:pt x="39166" y="15671"/>
                </a:lnTo>
                <a:lnTo>
                  <a:pt x="39166" y="31343"/>
                </a:lnTo>
                <a:lnTo>
                  <a:pt x="35255" y="39179"/>
                </a:lnTo>
                <a:lnTo>
                  <a:pt x="31343" y="43091"/>
                </a:lnTo>
                <a:lnTo>
                  <a:pt x="23507" y="47015"/>
                </a:lnTo>
                <a:lnTo>
                  <a:pt x="15671" y="47015"/>
                </a:lnTo>
                <a:lnTo>
                  <a:pt x="7848" y="43091"/>
                </a:lnTo>
                <a:lnTo>
                  <a:pt x="3911" y="39179"/>
                </a:lnTo>
                <a:lnTo>
                  <a:pt x="0" y="31343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1733951" y="5771597"/>
            <a:ext cx="39179" cy="47015"/>
          </a:xfrm>
          <a:custGeom>
            <a:avLst/>
            <a:gdLst/>
            <a:ahLst/>
            <a:cxnLst/>
            <a:rect l="l" t="t" r="r" b="b"/>
            <a:pathLst>
              <a:path w="39179" h="47015">
                <a:moveTo>
                  <a:pt x="0" y="47015"/>
                </a:moveTo>
                <a:lnTo>
                  <a:pt x="0" y="0"/>
                </a:lnTo>
                <a:lnTo>
                  <a:pt x="39179" y="47015"/>
                </a:lnTo>
                <a:lnTo>
                  <a:pt x="39179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1427538" y="5771597"/>
            <a:ext cx="39166" cy="47015"/>
          </a:xfrm>
          <a:custGeom>
            <a:avLst/>
            <a:gdLst/>
            <a:ahLst/>
            <a:cxnLst/>
            <a:rect l="l" t="t" r="r" b="b"/>
            <a:pathLst>
              <a:path w="39166" h="47015">
                <a:moveTo>
                  <a:pt x="0" y="31343"/>
                </a:moveTo>
                <a:lnTo>
                  <a:pt x="0" y="15671"/>
                </a:lnTo>
                <a:lnTo>
                  <a:pt x="3911" y="7835"/>
                </a:lnTo>
                <a:lnTo>
                  <a:pt x="7835" y="3924"/>
                </a:lnTo>
                <a:lnTo>
                  <a:pt x="15671" y="0"/>
                </a:lnTo>
                <a:lnTo>
                  <a:pt x="23507" y="0"/>
                </a:lnTo>
                <a:lnTo>
                  <a:pt x="31343" y="3924"/>
                </a:lnTo>
                <a:lnTo>
                  <a:pt x="35255" y="7835"/>
                </a:lnTo>
                <a:lnTo>
                  <a:pt x="39166" y="15671"/>
                </a:lnTo>
                <a:lnTo>
                  <a:pt x="39166" y="31343"/>
                </a:lnTo>
                <a:lnTo>
                  <a:pt x="35255" y="39179"/>
                </a:lnTo>
                <a:lnTo>
                  <a:pt x="31343" y="43091"/>
                </a:lnTo>
                <a:lnTo>
                  <a:pt x="23507" y="47015"/>
                </a:lnTo>
                <a:lnTo>
                  <a:pt x="15671" y="47015"/>
                </a:lnTo>
                <a:lnTo>
                  <a:pt x="7835" y="43091"/>
                </a:lnTo>
                <a:lnTo>
                  <a:pt x="3911" y="39179"/>
                </a:lnTo>
                <a:lnTo>
                  <a:pt x="0" y="31343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1490212" y="5771597"/>
            <a:ext cx="39179" cy="47015"/>
          </a:xfrm>
          <a:custGeom>
            <a:avLst/>
            <a:gdLst/>
            <a:ahLst/>
            <a:cxnLst/>
            <a:rect l="l" t="t" r="r" b="b"/>
            <a:pathLst>
              <a:path w="39179" h="47015">
                <a:moveTo>
                  <a:pt x="0" y="47015"/>
                </a:moveTo>
                <a:lnTo>
                  <a:pt x="0" y="0"/>
                </a:lnTo>
                <a:lnTo>
                  <a:pt x="39179" y="47015"/>
                </a:lnTo>
                <a:lnTo>
                  <a:pt x="39179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1427538" y="5444286"/>
            <a:ext cx="39166" cy="47015"/>
          </a:xfrm>
          <a:custGeom>
            <a:avLst/>
            <a:gdLst/>
            <a:ahLst/>
            <a:cxnLst/>
            <a:rect l="l" t="t" r="r" b="b"/>
            <a:pathLst>
              <a:path w="39166" h="47015">
                <a:moveTo>
                  <a:pt x="0" y="31343"/>
                </a:moveTo>
                <a:lnTo>
                  <a:pt x="0" y="15671"/>
                </a:lnTo>
                <a:lnTo>
                  <a:pt x="3911" y="7835"/>
                </a:lnTo>
                <a:lnTo>
                  <a:pt x="7835" y="3924"/>
                </a:lnTo>
                <a:lnTo>
                  <a:pt x="15671" y="0"/>
                </a:lnTo>
                <a:lnTo>
                  <a:pt x="23507" y="0"/>
                </a:lnTo>
                <a:lnTo>
                  <a:pt x="31343" y="3924"/>
                </a:lnTo>
                <a:lnTo>
                  <a:pt x="35255" y="7835"/>
                </a:lnTo>
                <a:lnTo>
                  <a:pt x="39166" y="15671"/>
                </a:lnTo>
                <a:lnTo>
                  <a:pt x="39166" y="31343"/>
                </a:lnTo>
                <a:lnTo>
                  <a:pt x="35255" y="39179"/>
                </a:lnTo>
                <a:lnTo>
                  <a:pt x="31343" y="43091"/>
                </a:lnTo>
                <a:lnTo>
                  <a:pt x="23507" y="47015"/>
                </a:lnTo>
                <a:lnTo>
                  <a:pt x="15671" y="47015"/>
                </a:lnTo>
                <a:lnTo>
                  <a:pt x="7835" y="43091"/>
                </a:lnTo>
                <a:lnTo>
                  <a:pt x="3911" y="39179"/>
                </a:lnTo>
                <a:lnTo>
                  <a:pt x="0" y="31343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1490212" y="5444286"/>
            <a:ext cx="39179" cy="47015"/>
          </a:xfrm>
          <a:custGeom>
            <a:avLst/>
            <a:gdLst/>
            <a:ahLst/>
            <a:cxnLst/>
            <a:rect l="l" t="t" r="r" b="b"/>
            <a:pathLst>
              <a:path w="39179" h="47015">
                <a:moveTo>
                  <a:pt x="0" y="47015"/>
                </a:moveTo>
                <a:lnTo>
                  <a:pt x="0" y="0"/>
                </a:lnTo>
                <a:lnTo>
                  <a:pt x="39179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1490212" y="5467781"/>
            <a:ext cx="31343" cy="0"/>
          </a:xfrm>
          <a:custGeom>
            <a:avLst/>
            <a:gdLst/>
            <a:ahLst/>
            <a:cxnLst/>
            <a:rect l="l" t="t" r="r" b="b"/>
            <a:pathLst>
              <a:path w="31343">
                <a:moveTo>
                  <a:pt x="31343" y="0"/>
                </a:moveTo>
                <a:lnTo>
                  <a:pt x="0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1552887" y="5444286"/>
            <a:ext cx="39179" cy="47015"/>
          </a:xfrm>
          <a:custGeom>
            <a:avLst/>
            <a:gdLst/>
            <a:ahLst/>
            <a:cxnLst/>
            <a:rect l="l" t="t" r="r" b="b"/>
            <a:pathLst>
              <a:path w="39179" h="47015">
                <a:moveTo>
                  <a:pt x="0" y="47015"/>
                </a:moveTo>
                <a:lnTo>
                  <a:pt x="0" y="0"/>
                </a:lnTo>
                <a:lnTo>
                  <a:pt x="39179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1552887" y="5467781"/>
            <a:ext cx="31343" cy="0"/>
          </a:xfrm>
          <a:custGeom>
            <a:avLst/>
            <a:gdLst/>
            <a:ahLst/>
            <a:cxnLst/>
            <a:rect l="l" t="t" r="r" b="b"/>
            <a:pathLst>
              <a:path w="31343">
                <a:moveTo>
                  <a:pt x="31343" y="0"/>
                </a:moveTo>
                <a:lnTo>
                  <a:pt x="0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1935915" y="4796632"/>
            <a:ext cx="39166" cy="47002"/>
          </a:xfrm>
          <a:custGeom>
            <a:avLst/>
            <a:gdLst/>
            <a:ahLst/>
            <a:cxnLst/>
            <a:rect l="l" t="t" r="r" b="b"/>
            <a:pathLst>
              <a:path w="39166" h="47002">
                <a:moveTo>
                  <a:pt x="0" y="31330"/>
                </a:moveTo>
                <a:lnTo>
                  <a:pt x="0" y="15659"/>
                </a:lnTo>
                <a:lnTo>
                  <a:pt x="3911" y="7823"/>
                </a:lnTo>
                <a:lnTo>
                  <a:pt x="7835" y="3911"/>
                </a:lnTo>
                <a:lnTo>
                  <a:pt x="15671" y="0"/>
                </a:lnTo>
                <a:lnTo>
                  <a:pt x="23507" y="0"/>
                </a:lnTo>
                <a:lnTo>
                  <a:pt x="31343" y="3911"/>
                </a:lnTo>
                <a:lnTo>
                  <a:pt x="35255" y="7823"/>
                </a:lnTo>
                <a:lnTo>
                  <a:pt x="39166" y="15659"/>
                </a:lnTo>
                <a:lnTo>
                  <a:pt x="39166" y="31330"/>
                </a:lnTo>
                <a:lnTo>
                  <a:pt x="35255" y="39179"/>
                </a:lnTo>
                <a:lnTo>
                  <a:pt x="31343" y="43078"/>
                </a:lnTo>
                <a:lnTo>
                  <a:pt x="23507" y="47002"/>
                </a:lnTo>
                <a:lnTo>
                  <a:pt x="15671" y="47002"/>
                </a:lnTo>
                <a:lnTo>
                  <a:pt x="7835" y="43078"/>
                </a:lnTo>
                <a:lnTo>
                  <a:pt x="3911" y="39179"/>
                </a:lnTo>
                <a:lnTo>
                  <a:pt x="0" y="3133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1998590" y="4796632"/>
            <a:ext cx="39179" cy="47002"/>
          </a:xfrm>
          <a:custGeom>
            <a:avLst/>
            <a:gdLst/>
            <a:ahLst/>
            <a:cxnLst/>
            <a:rect l="l" t="t" r="r" b="b"/>
            <a:pathLst>
              <a:path w="39179" h="47002">
                <a:moveTo>
                  <a:pt x="0" y="47002"/>
                </a:moveTo>
                <a:lnTo>
                  <a:pt x="0" y="0"/>
                </a:lnTo>
                <a:lnTo>
                  <a:pt x="39179" y="47002"/>
                </a:lnTo>
                <a:lnTo>
                  <a:pt x="39179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1935915" y="5123939"/>
            <a:ext cx="39166" cy="47015"/>
          </a:xfrm>
          <a:custGeom>
            <a:avLst/>
            <a:gdLst/>
            <a:ahLst/>
            <a:cxnLst/>
            <a:rect l="l" t="t" r="r" b="b"/>
            <a:pathLst>
              <a:path w="39166" h="47015">
                <a:moveTo>
                  <a:pt x="0" y="31343"/>
                </a:moveTo>
                <a:lnTo>
                  <a:pt x="0" y="15671"/>
                </a:lnTo>
                <a:lnTo>
                  <a:pt x="3911" y="7835"/>
                </a:lnTo>
                <a:lnTo>
                  <a:pt x="7835" y="3924"/>
                </a:lnTo>
                <a:lnTo>
                  <a:pt x="15671" y="0"/>
                </a:lnTo>
                <a:lnTo>
                  <a:pt x="23507" y="0"/>
                </a:lnTo>
                <a:lnTo>
                  <a:pt x="31343" y="3924"/>
                </a:lnTo>
                <a:lnTo>
                  <a:pt x="35255" y="7835"/>
                </a:lnTo>
                <a:lnTo>
                  <a:pt x="39166" y="15671"/>
                </a:lnTo>
                <a:lnTo>
                  <a:pt x="39166" y="31343"/>
                </a:lnTo>
                <a:lnTo>
                  <a:pt x="35255" y="39179"/>
                </a:lnTo>
                <a:lnTo>
                  <a:pt x="31343" y="43091"/>
                </a:lnTo>
                <a:lnTo>
                  <a:pt x="23507" y="47015"/>
                </a:lnTo>
                <a:lnTo>
                  <a:pt x="15671" y="47015"/>
                </a:lnTo>
                <a:lnTo>
                  <a:pt x="7835" y="43091"/>
                </a:lnTo>
                <a:lnTo>
                  <a:pt x="3911" y="39179"/>
                </a:lnTo>
                <a:lnTo>
                  <a:pt x="0" y="31343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1998590" y="5123939"/>
            <a:ext cx="39179" cy="47015"/>
          </a:xfrm>
          <a:custGeom>
            <a:avLst/>
            <a:gdLst/>
            <a:ahLst/>
            <a:cxnLst/>
            <a:rect l="l" t="t" r="r" b="b"/>
            <a:pathLst>
              <a:path w="39179" h="47015">
                <a:moveTo>
                  <a:pt x="0" y="47015"/>
                </a:moveTo>
                <a:lnTo>
                  <a:pt x="0" y="0"/>
                </a:lnTo>
                <a:lnTo>
                  <a:pt x="39179" y="47015"/>
                </a:lnTo>
                <a:lnTo>
                  <a:pt x="39179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1935915" y="5444286"/>
            <a:ext cx="39166" cy="47015"/>
          </a:xfrm>
          <a:custGeom>
            <a:avLst/>
            <a:gdLst/>
            <a:ahLst/>
            <a:cxnLst/>
            <a:rect l="l" t="t" r="r" b="b"/>
            <a:pathLst>
              <a:path w="39166" h="47015">
                <a:moveTo>
                  <a:pt x="0" y="31343"/>
                </a:moveTo>
                <a:lnTo>
                  <a:pt x="0" y="15671"/>
                </a:lnTo>
                <a:lnTo>
                  <a:pt x="3911" y="7835"/>
                </a:lnTo>
                <a:lnTo>
                  <a:pt x="7835" y="3924"/>
                </a:lnTo>
                <a:lnTo>
                  <a:pt x="15671" y="0"/>
                </a:lnTo>
                <a:lnTo>
                  <a:pt x="23507" y="0"/>
                </a:lnTo>
                <a:lnTo>
                  <a:pt x="31343" y="3924"/>
                </a:lnTo>
                <a:lnTo>
                  <a:pt x="35255" y="7835"/>
                </a:lnTo>
                <a:lnTo>
                  <a:pt x="39166" y="15671"/>
                </a:lnTo>
                <a:lnTo>
                  <a:pt x="39166" y="31343"/>
                </a:lnTo>
                <a:lnTo>
                  <a:pt x="35255" y="39179"/>
                </a:lnTo>
                <a:lnTo>
                  <a:pt x="31343" y="43091"/>
                </a:lnTo>
                <a:lnTo>
                  <a:pt x="23507" y="47015"/>
                </a:lnTo>
                <a:lnTo>
                  <a:pt x="15671" y="47015"/>
                </a:lnTo>
                <a:lnTo>
                  <a:pt x="7835" y="43091"/>
                </a:lnTo>
                <a:lnTo>
                  <a:pt x="3911" y="39179"/>
                </a:lnTo>
                <a:lnTo>
                  <a:pt x="0" y="31343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1998590" y="5444286"/>
            <a:ext cx="39179" cy="47015"/>
          </a:xfrm>
          <a:custGeom>
            <a:avLst/>
            <a:gdLst/>
            <a:ahLst/>
            <a:cxnLst/>
            <a:rect l="l" t="t" r="r" b="b"/>
            <a:pathLst>
              <a:path w="39179" h="47015">
                <a:moveTo>
                  <a:pt x="0" y="47015"/>
                </a:moveTo>
                <a:lnTo>
                  <a:pt x="0" y="0"/>
                </a:lnTo>
                <a:lnTo>
                  <a:pt x="39179" y="47015"/>
                </a:lnTo>
                <a:lnTo>
                  <a:pt x="39179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1932430" y="5771597"/>
            <a:ext cx="39166" cy="47015"/>
          </a:xfrm>
          <a:custGeom>
            <a:avLst/>
            <a:gdLst/>
            <a:ahLst/>
            <a:cxnLst/>
            <a:rect l="l" t="t" r="r" b="b"/>
            <a:pathLst>
              <a:path w="39166" h="47015">
                <a:moveTo>
                  <a:pt x="0" y="31343"/>
                </a:moveTo>
                <a:lnTo>
                  <a:pt x="0" y="15671"/>
                </a:lnTo>
                <a:lnTo>
                  <a:pt x="3911" y="7835"/>
                </a:lnTo>
                <a:lnTo>
                  <a:pt x="7848" y="3924"/>
                </a:lnTo>
                <a:lnTo>
                  <a:pt x="15671" y="0"/>
                </a:lnTo>
                <a:lnTo>
                  <a:pt x="23507" y="0"/>
                </a:lnTo>
                <a:lnTo>
                  <a:pt x="31343" y="3924"/>
                </a:lnTo>
                <a:lnTo>
                  <a:pt x="35255" y="7835"/>
                </a:lnTo>
                <a:lnTo>
                  <a:pt x="39166" y="15671"/>
                </a:lnTo>
                <a:lnTo>
                  <a:pt x="39166" y="31343"/>
                </a:lnTo>
                <a:lnTo>
                  <a:pt x="35255" y="39179"/>
                </a:lnTo>
                <a:lnTo>
                  <a:pt x="31343" y="43091"/>
                </a:lnTo>
                <a:lnTo>
                  <a:pt x="23507" y="47015"/>
                </a:lnTo>
                <a:lnTo>
                  <a:pt x="15671" y="47015"/>
                </a:lnTo>
                <a:lnTo>
                  <a:pt x="7848" y="43091"/>
                </a:lnTo>
                <a:lnTo>
                  <a:pt x="3911" y="39179"/>
                </a:lnTo>
                <a:lnTo>
                  <a:pt x="0" y="31343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1995105" y="5771597"/>
            <a:ext cx="39179" cy="47015"/>
          </a:xfrm>
          <a:custGeom>
            <a:avLst/>
            <a:gdLst/>
            <a:ahLst/>
            <a:cxnLst/>
            <a:rect l="l" t="t" r="r" b="b"/>
            <a:pathLst>
              <a:path w="39179" h="47015">
                <a:moveTo>
                  <a:pt x="0" y="47015"/>
                </a:moveTo>
                <a:lnTo>
                  <a:pt x="0" y="0"/>
                </a:lnTo>
                <a:lnTo>
                  <a:pt x="39179" y="47015"/>
                </a:lnTo>
                <a:lnTo>
                  <a:pt x="39179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2374654" y="4949404"/>
            <a:ext cx="13931" cy="0"/>
          </a:xfrm>
          <a:custGeom>
            <a:avLst/>
            <a:gdLst/>
            <a:ahLst/>
            <a:cxnLst/>
            <a:rect l="l" t="t" r="r" b="b"/>
            <a:pathLst>
              <a:path w="13931">
                <a:moveTo>
                  <a:pt x="0" y="0"/>
                </a:moveTo>
                <a:lnTo>
                  <a:pt x="13931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2374654" y="4907621"/>
            <a:ext cx="6959" cy="41783"/>
          </a:xfrm>
          <a:custGeom>
            <a:avLst/>
            <a:gdLst/>
            <a:ahLst/>
            <a:cxnLst/>
            <a:rect l="l" t="t" r="r" b="b"/>
            <a:pathLst>
              <a:path w="6959" h="41783">
                <a:moveTo>
                  <a:pt x="6959" y="41783"/>
                </a:moveTo>
                <a:lnTo>
                  <a:pt x="6959" y="0"/>
                </a:lnTo>
                <a:lnTo>
                  <a:pt x="0" y="6946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2580102" y="4907621"/>
            <a:ext cx="27851" cy="41783"/>
          </a:xfrm>
          <a:custGeom>
            <a:avLst/>
            <a:gdLst/>
            <a:ahLst/>
            <a:cxnLst/>
            <a:rect l="l" t="t" r="r" b="b"/>
            <a:pathLst>
              <a:path w="27851" h="41783">
                <a:moveTo>
                  <a:pt x="27851" y="41783"/>
                </a:moveTo>
                <a:lnTo>
                  <a:pt x="0" y="41783"/>
                </a:lnTo>
                <a:lnTo>
                  <a:pt x="24371" y="17399"/>
                </a:lnTo>
                <a:lnTo>
                  <a:pt x="27851" y="10439"/>
                </a:lnTo>
                <a:lnTo>
                  <a:pt x="24371" y="3479"/>
                </a:lnTo>
                <a:lnTo>
                  <a:pt x="17399" y="0"/>
                </a:lnTo>
                <a:lnTo>
                  <a:pt x="6959" y="0"/>
                </a:lnTo>
                <a:lnTo>
                  <a:pt x="0" y="3479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2789016" y="4928509"/>
            <a:ext cx="24371" cy="20891"/>
          </a:xfrm>
          <a:custGeom>
            <a:avLst/>
            <a:gdLst/>
            <a:ahLst/>
            <a:cxnLst/>
            <a:rect l="l" t="t" r="r" b="b"/>
            <a:pathLst>
              <a:path w="24371" h="20891">
                <a:moveTo>
                  <a:pt x="0" y="17411"/>
                </a:moveTo>
                <a:lnTo>
                  <a:pt x="6959" y="20891"/>
                </a:lnTo>
                <a:lnTo>
                  <a:pt x="13931" y="20891"/>
                </a:lnTo>
                <a:lnTo>
                  <a:pt x="20891" y="17411"/>
                </a:lnTo>
                <a:lnTo>
                  <a:pt x="24371" y="10452"/>
                </a:lnTo>
                <a:lnTo>
                  <a:pt x="20891" y="3479"/>
                </a:lnTo>
                <a:lnTo>
                  <a:pt x="13931" y="0"/>
                </a:lnTo>
                <a:lnTo>
                  <a:pt x="6959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2789016" y="4907617"/>
            <a:ext cx="24371" cy="20891"/>
          </a:xfrm>
          <a:custGeom>
            <a:avLst/>
            <a:gdLst/>
            <a:ahLst/>
            <a:cxnLst/>
            <a:rect l="l" t="t" r="r" b="b"/>
            <a:pathLst>
              <a:path w="24371" h="20891">
                <a:moveTo>
                  <a:pt x="13931" y="20891"/>
                </a:moveTo>
                <a:lnTo>
                  <a:pt x="20891" y="17411"/>
                </a:lnTo>
                <a:lnTo>
                  <a:pt x="24371" y="10452"/>
                </a:lnTo>
                <a:lnTo>
                  <a:pt x="20891" y="3479"/>
                </a:lnTo>
                <a:lnTo>
                  <a:pt x="13931" y="0"/>
                </a:lnTo>
                <a:lnTo>
                  <a:pt x="6959" y="0"/>
                </a:lnTo>
                <a:lnTo>
                  <a:pt x="0" y="3479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2997928" y="4907621"/>
            <a:ext cx="27863" cy="41783"/>
          </a:xfrm>
          <a:custGeom>
            <a:avLst/>
            <a:gdLst/>
            <a:ahLst/>
            <a:cxnLst/>
            <a:rect l="l" t="t" r="r" b="b"/>
            <a:pathLst>
              <a:path w="27863" h="41783">
                <a:moveTo>
                  <a:pt x="17424" y="41783"/>
                </a:moveTo>
                <a:lnTo>
                  <a:pt x="17424" y="0"/>
                </a:lnTo>
                <a:lnTo>
                  <a:pt x="0" y="27851"/>
                </a:lnTo>
                <a:lnTo>
                  <a:pt x="27863" y="27851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3203376" y="4907617"/>
            <a:ext cx="27851" cy="41783"/>
          </a:xfrm>
          <a:custGeom>
            <a:avLst/>
            <a:gdLst/>
            <a:ahLst/>
            <a:cxnLst/>
            <a:rect l="l" t="t" r="r" b="b"/>
            <a:pathLst>
              <a:path w="27851" h="41783">
                <a:moveTo>
                  <a:pt x="0" y="38303"/>
                </a:moveTo>
                <a:lnTo>
                  <a:pt x="6959" y="41783"/>
                </a:lnTo>
                <a:lnTo>
                  <a:pt x="17411" y="41783"/>
                </a:lnTo>
                <a:lnTo>
                  <a:pt x="24384" y="38303"/>
                </a:lnTo>
                <a:lnTo>
                  <a:pt x="27851" y="31343"/>
                </a:lnTo>
                <a:lnTo>
                  <a:pt x="27851" y="27851"/>
                </a:lnTo>
                <a:lnTo>
                  <a:pt x="24384" y="20891"/>
                </a:lnTo>
                <a:lnTo>
                  <a:pt x="17411" y="17411"/>
                </a:lnTo>
                <a:lnTo>
                  <a:pt x="0" y="17411"/>
                </a:lnTo>
                <a:lnTo>
                  <a:pt x="0" y="0"/>
                </a:lnTo>
                <a:lnTo>
                  <a:pt x="27851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3415780" y="4907615"/>
            <a:ext cx="27851" cy="41795"/>
          </a:xfrm>
          <a:custGeom>
            <a:avLst/>
            <a:gdLst/>
            <a:ahLst/>
            <a:cxnLst/>
            <a:rect l="l" t="t" r="r" b="b"/>
            <a:pathLst>
              <a:path w="27851" h="41795">
                <a:moveTo>
                  <a:pt x="0" y="31343"/>
                </a:moveTo>
                <a:lnTo>
                  <a:pt x="3479" y="24371"/>
                </a:lnTo>
                <a:lnTo>
                  <a:pt x="10452" y="20891"/>
                </a:lnTo>
                <a:lnTo>
                  <a:pt x="17411" y="20891"/>
                </a:lnTo>
                <a:lnTo>
                  <a:pt x="24384" y="24371"/>
                </a:lnTo>
                <a:lnTo>
                  <a:pt x="27851" y="31343"/>
                </a:lnTo>
                <a:lnTo>
                  <a:pt x="24384" y="38303"/>
                </a:lnTo>
                <a:lnTo>
                  <a:pt x="17411" y="41795"/>
                </a:lnTo>
                <a:lnTo>
                  <a:pt x="10452" y="41795"/>
                </a:lnTo>
                <a:lnTo>
                  <a:pt x="3479" y="38303"/>
                </a:lnTo>
                <a:lnTo>
                  <a:pt x="0" y="31343"/>
                </a:lnTo>
                <a:lnTo>
                  <a:pt x="0" y="20891"/>
                </a:lnTo>
                <a:lnTo>
                  <a:pt x="3479" y="10452"/>
                </a:lnTo>
                <a:lnTo>
                  <a:pt x="10452" y="3492"/>
                </a:lnTo>
                <a:lnTo>
                  <a:pt x="17411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489267" y="3366353"/>
            <a:ext cx="860717" cy="895273"/>
          </a:xfrm>
          <a:custGeom>
            <a:avLst/>
            <a:gdLst/>
            <a:ahLst/>
            <a:cxnLst/>
            <a:rect l="l" t="t" r="r" b="b"/>
            <a:pathLst>
              <a:path w="860717" h="895273">
                <a:moveTo>
                  <a:pt x="266" y="324599"/>
                </a:moveTo>
                <a:lnTo>
                  <a:pt x="0" y="790905"/>
                </a:lnTo>
                <a:lnTo>
                  <a:pt x="82130" y="791337"/>
                </a:lnTo>
                <a:lnTo>
                  <a:pt x="82600" y="894499"/>
                </a:lnTo>
                <a:lnTo>
                  <a:pt x="197777" y="894499"/>
                </a:lnTo>
                <a:lnTo>
                  <a:pt x="198208" y="791337"/>
                </a:lnTo>
                <a:lnTo>
                  <a:pt x="371957" y="791337"/>
                </a:lnTo>
                <a:lnTo>
                  <a:pt x="372389" y="894499"/>
                </a:lnTo>
                <a:lnTo>
                  <a:pt x="487553" y="894499"/>
                </a:lnTo>
                <a:lnTo>
                  <a:pt x="488035" y="791337"/>
                </a:lnTo>
                <a:lnTo>
                  <a:pt x="662520" y="791337"/>
                </a:lnTo>
                <a:lnTo>
                  <a:pt x="662952" y="894499"/>
                </a:lnTo>
                <a:lnTo>
                  <a:pt x="778116" y="895273"/>
                </a:lnTo>
                <a:lnTo>
                  <a:pt x="778598" y="791337"/>
                </a:lnTo>
                <a:lnTo>
                  <a:pt x="859980" y="790905"/>
                </a:lnTo>
                <a:lnTo>
                  <a:pt x="860679" y="573862"/>
                </a:lnTo>
                <a:lnTo>
                  <a:pt x="860717" y="104368"/>
                </a:lnTo>
                <a:lnTo>
                  <a:pt x="778598" y="103898"/>
                </a:lnTo>
                <a:lnTo>
                  <a:pt x="778116" y="736"/>
                </a:lnTo>
                <a:lnTo>
                  <a:pt x="662952" y="736"/>
                </a:lnTo>
                <a:lnTo>
                  <a:pt x="662520" y="103898"/>
                </a:lnTo>
                <a:lnTo>
                  <a:pt x="488772" y="103898"/>
                </a:lnTo>
                <a:lnTo>
                  <a:pt x="488340" y="736"/>
                </a:lnTo>
                <a:lnTo>
                  <a:pt x="373164" y="736"/>
                </a:lnTo>
                <a:lnTo>
                  <a:pt x="372694" y="103898"/>
                </a:lnTo>
                <a:lnTo>
                  <a:pt x="198208" y="103898"/>
                </a:lnTo>
                <a:lnTo>
                  <a:pt x="197777" y="736"/>
                </a:lnTo>
                <a:lnTo>
                  <a:pt x="82600" y="0"/>
                </a:lnTo>
                <a:lnTo>
                  <a:pt x="82130" y="103898"/>
                </a:lnTo>
                <a:lnTo>
                  <a:pt x="736" y="104368"/>
                </a:lnTo>
                <a:lnTo>
                  <a:pt x="266" y="32459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490004" y="3471023"/>
            <a:ext cx="859243" cy="685888"/>
          </a:xfrm>
          <a:custGeom>
            <a:avLst/>
            <a:gdLst/>
            <a:ahLst/>
            <a:cxnLst/>
            <a:rect l="l" t="t" r="r" b="b"/>
            <a:pathLst>
              <a:path w="859243" h="685888">
                <a:moveTo>
                  <a:pt x="859205" y="468464"/>
                </a:moveTo>
                <a:lnTo>
                  <a:pt x="859243" y="431"/>
                </a:lnTo>
                <a:lnTo>
                  <a:pt x="776909" y="0"/>
                </a:lnTo>
                <a:lnTo>
                  <a:pt x="82334" y="0"/>
                </a:lnTo>
                <a:lnTo>
                  <a:pt x="774" y="431"/>
                </a:lnTo>
                <a:lnTo>
                  <a:pt x="304" y="220713"/>
                </a:lnTo>
                <a:lnTo>
                  <a:pt x="0" y="685457"/>
                </a:lnTo>
                <a:lnTo>
                  <a:pt x="82334" y="685888"/>
                </a:lnTo>
                <a:lnTo>
                  <a:pt x="776909" y="685888"/>
                </a:lnTo>
                <a:lnTo>
                  <a:pt x="858469" y="685457"/>
                </a:lnTo>
                <a:lnTo>
                  <a:pt x="859205" y="468464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572343" y="3367090"/>
            <a:ext cx="114223" cy="103936"/>
          </a:xfrm>
          <a:custGeom>
            <a:avLst/>
            <a:gdLst/>
            <a:ahLst/>
            <a:cxnLst/>
            <a:rect l="l" t="t" r="r" b="b"/>
            <a:pathLst>
              <a:path w="114223" h="103936">
                <a:moveTo>
                  <a:pt x="113918" y="774"/>
                </a:moveTo>
                <a:lnTo>
                  <a:pt x="253" y="0"/>
                </a:lnTo>
                <a:lnTo>
                  <a:pt x="0" y="103936"/>
                </a:lnTo>
                <a:lnTo>
                  <a:pt x="114223" y="103936"/>
                </a:lnTo>
                <a:lnTo>
                  <a:pt x="113918" y="774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1152690" y="3367863"/>
            <a:ext cx="114223" cy="103162"/>
          </a:xfrm>
          <a:custGeom>
            <a:avLst/>
            <a:gdLst/>
            <a:ahLst/>
            <a:cxnLst/>
            <a:rect l="l" t="t" r="r" b="b"/>
            <a:pathLst>
              <a:path w="114223" h="103162">
                <a:moveTo>
                  <a:pt x="114223" y="103162"/>
                </a:moveTo>
                <a:lnTo>
                  <a:pt x="113969" y="0"/>
                </a:lnTo>
                <a:lnTo>
                  <a:pt x="266" y="0"/>
                </a:lnTo>
                <a:lnTo>
                  <a:pt x="0" y="103162"/>
                </a:lnTo>
                <a:lnTo>
                  <a:pt x="114223" y="103162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862904" y="3367863"/>
            <a:ext cx="114223" cy="103162"/>
          </a:xfrm>
          <a:custGeom>
            <a:avLst/>
            <a:gdLst/>
            <a:ahLst/>
            <a:cxnLst/>
            <a:rect l="l" t="t" r="r" b="b"/>
            <a:pathLst>
              <a:path w="114223" h="103162">
                <a:moveTo>
                  <a:pt x="114223" y="103162"/>
                </a:moveTo>
                <a:lnTo>
                  <a:pt x="113919" y="0"/>
                </a:lnTo>
                <a:lnTo>
                  <a:pt x="266" y="0"/>
                </a:lnTo>
                <a:lnTo>
                  <a:pt x="0" y="103162"/>
                </a:lnTo>
                <a:lnTo>
                  <a:pt x="114223" y="103162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1152690" y="4156911"/>
            <a:ext cx="114223" cy="103936"/>
          </a:xfrm>
          <a:custGeom>
            <a:avLst/>
            <a:gdLst/>
            <a:ahLst/>
            <a:cxnLst/>
            <a:rect l="l" t="t" r="r" b="b"/>
            <a:pathLst>
              <a:path w="114223" h="103936">
                <a:moveTo>
                  <a:pt x="114223" y="0"/>
                </a:moveTo>
                <a:lnTo>
                  <a:pt x="0" y="0"/>
                </a:lnTo>
                <a:lnTo>
                  <a:pt x="266" y="103200"/>
                </a:lnTo>
                <a:lnTo>
                  <a:pt x="113969" y="103936"/>
                </a:lnTo>
                <a:lnTo>
                  <a:pt x="114223" y="0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862126" y="4156911"/>
            <a:ext cx="114223" cy="103200"/>
          </a:xfrm>
          <a:custGeom>
            <a:avLst/>
            <a:gdLst/>
            <a:ahLst/>
            <a:cxnLst/>
            <a:rect l="l" t="t" r="r" b="b"/>
            <a:pathLst>
              <a:path w="114223" h="103200">
                <a:moveTo>
                  <a:pt x="114223" y="0"/>
                </a:moveTo>
                <a:lnTo>
                  <a:pt x="0" y="0"/>
                </a:lnTo>
                <a:lnTo>
                  <a:pt x="304" y="103200"/>
                </a:lnTo>
                <a:lnTo>
                  <a:pt x="113969" y="103200"/>
                </a:lnTo>
                <a:lnTo>
                  <a:pt x="114223" y="0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572340" y="4156911"/>
            <a:ext cx="114223" cy="103200"/>
          </a:xfrm>
          <a:custGeom>
            <a:avLst/>
            <a:gdLst/>
            <a:ahLst/>
            <a:cxnLst/>
            <a:rect l="l" t="t" r="r" b="b"/>
            <a:pathLst>
              <a:path w="114223" h="103200">
                <a:moveTo>
                  <a:pt x="114223" y="0"/>
                </a:moveTo>
                <a:lnTo>
                  <a:pt x="0" y="0"/>
                </a:lnTo>
                <a:lnTo>
                  <a:pt x="266" y="103200"/>
                </a:lnTo>
                <a:lnTo>
                  <a:pt x="113919" y="103200"/>
                </a:lnTo>
                <a:lnTo>
                  <a:pt x="114223" y="0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585346" y="3491021"/>
            <a:ext cx="108432" cy="116382"/>
          </a:xfrm>
          <a:custGeom>
            <a:avLst/>
            <a:gdLst/>
            <a:ahLst/>
            <a:cxnLst/>
            <a:rect l="l" t="t" r="r" b="b"/>
            <a:pathLst>
              <a:path w="108432" h="116382">
                <a:moveTo>
                  <a:pt x="72402" y="2209"/>
                </a:moveTo>
                <a:lnTo>
                  <a:pt x="58102" y="0"/>
                </a:lnTo>
                <a:lnTo>
                  <a:pt x="47345" y="0"/>
                </a:lnTo>
                <a:lnTo>
                  <a:pt x="33820" y="2984"/>
                </a:lnTo>
                <a:lnTo>
                  <a:pt x="20993" y="10413"/>
                </a:lnTo>
                <a:lnTo>
                  <a:pt x="10109" y="22034"/>
                </a:lnTo>
                <a:lnTo>
                  <a:pt x="3238" y="36982"/>
                </a:lnTo>
                <a:lnTo>
                  <a:pt x="0" y="58585"/>
                </a:lnTo>
                <a:lnTo>
                  <a:pt x="2501" y="77381"/>
                </a:lnTo>
                <a:lnTo>
                  <a:pt x="10845" y="95262"/>
                </a:lnTo>
                <a:lnTo>
                  <a:pt x="21386" y="105803"/>
                </a:lnTo>
                <a:lnTo>
                  <a:pt x="35547" y="113410"/>
                </a:lnTo>
                <a:lnTo>
                  <a:pt x="52870" y="116382"/>
                </a:lnTo>
                <a:lnTo>
                  <a:pt x="55600" y="116382"/>
                </a:lnTo>
                <a:lnTo>
                  <a:pt x="74599" y="112839"/>
                </a:lnTo>
                <a:lnTo>
                  <a:pt x="88607" y="105028"/>
                </a:lnTo>
                <a:lnTo>
                  <a:pt x="96469" y="96380"/>
                </a:lnTo>
                <a:lnTo>
                  <a:pt x="99402" y="91846"/>
                </a:lnTo>
                <a:lnTo>
                  <a:pt x="105448" y="79108"/>
                </a:lnTo>
                <a:lnTo>
                  <a:pt x="108432" y="57111"/>
                </a:lnTo>
                <a:lnTo>
                  <a:pt x="104673" y="34518"/>
                </a:lnTo>
                <a:lnTo>
                  <a:pt x="97243" y="20180"/>
                </a:lnTo>
                <a:lnTo>
                  <a:pt x="86652" y="9728"/>
                </a:lnTo>
                <a:lnTo>
                  <a:pt x="72402" y="2209"/>
                </a:lnTo>
                <a:close/>
              </a:path>
            </a:pathLst>
          </a:custGeom>
          <a:solidFill>
            <a:srgbClr val="9D99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714517" y="3492446"/>
            <a:ext cx="87388" cy="113703"/>
          </a:xfrm>
          <a:custGeom>
            <a:avLst/>
            <a:gdLst/>
            <a:ahLst/>
            <a:cxnLst/>
            <a:rect l="l" t="t" r="r" b="b"/>
            <a:pathLst>
              <a:path w="87388" h="113703">
                <a:moveTo>
                  <a:pt x="87388" y="113703"/>
                </a:moveTo>
                <a:lnTo>
                  <a:pt x="87388" y="50"/>
                </a:lnTo>
                <a:lnTo>
                  <a:pt x="72059" y="50"/>
                </a:lnTo>
                <a:lnTo>
                  <a:pt x="71627" y="84416"/>
                </a:lnTo>
                <a:lnTo>
                  <a:pt x="70929" y="84251"/>
                </a:lnTo>
                <a:lnTo>
                  <a:pt x="17665" y="698"/>
                </a:lnTo>
                <a:lnTo>
                  <a:pt x="16840" y="0"/>
                </a:lnTo>
                <a:lnTo>
                  <a:pt x="0" y="50"/>
                </a:lnTo>
                <a:lnTo>
                  <a:pt x="0" y="113703"/>
                </a:lnTo>
                <a:lnTo>
                  <a:pt x="15290" y="113703"/>
                </a:lnTo>
                <a:lnTo>
                  <a:pt x="15976" y="28562"/>
                </a:lnTo>
                <a:lnTo>
                  <a:pt x="70624" y="113664"/>
                </a:lnTo>
                <a:lnTo>
                  <a:pt x="87388" y="113703"/>
                </a:lnTo>
                <a:close/>
              </a:path>
            </a:pathLst>
          </a:custGeom>
          <a:solidFill>
            <a:srgbClr val="9D99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1200337" y="4008305"/>
            <a:ext cx="73050" cy="114871"/>
          </a:xfrm>
          <a:custGeom>
            <a:avLst/>
            <a:gdLst/>
            <a:ahLst/>
            <a:cxnLst/>
            <a:rect l="l" t="t" r="r" b="b"/>
            <a:pathLst>
              <a:path w="73050" h="114871">
                <a:moveTo>
                  <a:pt x="5880" y="16421"/>
                </a:moveTo>
                <a:lnTo>
                  <a:pt x="2425" y="25704"/>
                </a:lnTo>
                <a:lnTo>
                  <a:pt x="2209" y="28727"/>
                </a:lnTo>
                <a:lnTo>
                  <a:pt x="3886" y="29337"/>
                </a:lnTo>
                <a:lnTo>
                  <a:pt x="15951" y="30289"/>
                </a:lnTo>
                <a:lnTo>
                  <a:pt x="19786" y="20561"/>
                </a:lnTo>
                <a:lnTo>
                  <a:pt x="24968" y="16027"/>
                </a:lnTo>
                <a:lnTo>
                  <a:pt x="27698" y="14249"/>
                </a:lnTo>
                <a:lnTo>
                  <a:pt x="31496" y="13525"/>
                </a:lnTo>
                <a:lnTo>
                  <a:pt x="40005" y="13525"/>
                </a:lnTo>
                <a:lnTo>
                  <a:pt x="43764" y="15036"/>
                </a:lnTo>
                <a:lnTo>
                  <a:pt x="49034" y="18745"/>
                </a:lnTo>
                <a:lnTo>
                  <a:pt x="51244" y="22555"/>
                </a:lnTo>
                <a:lnTo>
                  <a:pt x="52705" y="29248"/>
                </a:lnTo>
                <a:lnTo>
                  <a:pt x="52057" y="34823"/>
                </a:lnTo>
                <a:lnTo>
                  <a:pt x="49123" y="40132"/>
                </a:lnTo>
                <a:lnTo>
                  <a:pt x="41300" y="45097"/>
                </a:lnTo>
                <a:lnTo>
                  <a:pt x="29248" y="47307"/>
                </a:lnTo>
                <a:lnTo>
                  <a:pt x="27736" y="59613"/>
                </a:lnTo>
                <a:lnTo>
                  <a:pt x="33743" y="58572"/>
                </a:lnTo>
                <a:lnTo>
                  <a:pt x="44538" y="59270"/>
                </a:lnTo>
                <a:lnTo>
                  <a:pt x="49034" y="61556"/>
                </a:lnTo>
                <a:lnTo>
                  <a:pt x="53568" y="66014"/>
                </a:lnTo>
                <a:lnTo>
                  <a:pt x="56515" y="70586"/>
                </a:lnTo>
                <a:lnTo>
                  <a:pt x="58026" y="75857"/>
                </a:lnTo>
                <a:lnTo>
                  <a:pt x="58026" y="83591"/>
                </a:lnTo>
                <a:lnTo>
                  <a:pt x="57327" y="88125"/>
                </a:lnTo>
                <a:lnTo>
                  <a:pt x="54775" y="92354"/>
                </a:lnTo>
                <a:lnTo>
                  <a:pt x="51320" y="96418"/>
                </a:lnTo>
                <a:lnTo>
                  <a:pt x="47523" y="99364"/>
                </a:lnTo>
                <a:lnTo>
                  <a:pt x="41516" y="101612"/>
                </a:lnTo>
                <a:lnTo>
                  <a:pt x="34785" y="102171"/>
                </a:lnTo>
                <a:lnTo>
                  <a:pt x="27952" y="100660"/>
                </a:lnTo>
                <a:lnTo>
                  <a:pt x="24282" y="99060"/>
                </a:lnTo>
                <a:lnTo>
                  <a:pt x="21297" y="96812"/>
                </a:lnTo>
                <a:lnTo>
                  <a:pt x="17462" y="90893"/>
                </a:lnTo>
                <a:lnTo>
                  <a:pt x="14427" y="81826"/>
                </a:lnTo>
                <a:lnTo>
                  <a:pt x="0" y="83248"/>
                </a:lnTo>
                <a:lnTo>
                  <a:pt x="1689" y="91668"/>
                </a:lnTo>
                <a:lnTo>
                  <a:pt x="6223" y="100609"/>
                </a:lnTo>
                <a:lnTo>
                  <a:pt x="13004" y="108089"/>
                </a:lnTo>
                <a:lnTo>
                  <a:pt x="22682" y="113449"/>
                </a:lnTo>
                <a:lnTo>
                  <a:pt x="31762" y="114871"/>
                </a:lnTo>
                <a:lnTo>
                  <a:pt x="39751" y="114871"/>
                </a:lnTo>
                <a:lnTo>
                  <a:pt x="48818" y="113449"/>
                </a:lnTo>
                <a:lnTo>
                  <a:pt x="58496" y="108089"/>
                </a:lnTo>
                <a:lnTo>
                  <a:pt x="65976" y="101307"/>
                </a:lnTo>
                <a:lnTo>
                  <a:pt x="70815" y="92621"/>
                </a:lnTo>
                <a:lnTo>
                  <a:pt x="73050" y="81343"/>
                </a:lnTo>
                <a:lnTo>
                  <a:pt x="73012" y="75857"/>
                </a:lnTo>
                <a:lnTo>
                  <a:pt x="70027" y="65316"/>
                </a:lnTo>
                <a:lnTo>
                  <a:pt x="64897" y="58496"/>
                </a:lnTo>
                <a:lnTo>
                  <a:pt x="60261" y="54825"/>
                </a:lnTo>
                <a:lnTo>
                  <a:pt x="52705" y="51714"/>
                </a:lnTo>
                <a:lnTo>
                  <a:pt x="52539" y="51066"/>
                </a:lnTo>
                <a:lnTo>
                  <a:pt x="58839" y="46875"/>
                </a:lnTo>
                <a:lnTo>
                  <a:pt x="63030" y="42075"/>
                </a:lnTo>
                <a:lnTo>
                  <a:pt x="66319" y="35547"/>
                </a:lnTo>
                <a:lnTo>
                  <a:pt x="67005" y="27038"/>
                </a:lnTo>
                <a:lnTo>
                  <a:pt x="65544" y="19519"/>
                </a:lnTo>
                <a:lnTo>
                  <a:pt x="60350" y="10414"/>
                </a:lnTo>
                <a:lnTo>
                  <a:pt x="56553" y="6743"/>
                </a:lnTo>
                <a:lnTo>
                  <a:pt x="46012" y="1511"/>
                </a:lnTo>
                <a:lnTo>
                  <a:pt x="36245" y="0"/>
                </a:lnTo>
                <a:lnTo>
                  <a:pt x="26225" y="736"/>
                </a:lnTo>
                <a:lnTo>
                  <a:pt x="17246" y="4495"/>
                </a:lnTo>
                <a:lnTo>
                  <a:pt x="11976" y="8255"/>
                </a:lnTo>
                <a:lnTo>
                  <a:pt x="5880" y="16421"/>
                </a:lnTo>
                <a:close/>
              </a:path>
            </a:pathLst>
          </a:custGeom>
          <a:solidFill>
            <a:srgbClr val="9D99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890212" y="4008300"/>
            <a:ext cx="73863" cy="113664"/>
          </a:xfrm>
          <a:custGeom>
            <a:avLst/>
            <a:gdLst/>
            <a:ahLst/>
            <a:cxnLst/>
            <a:rect l="l" t="t" r="r" b="b"/>
            <a:pathLst>
              <a:path w="73863" h="113664">
                <a:moveTo>
                  <a:pt x="18707" y="99110"/>
                </a:moveTo>
                <a:lnTo>
                  <a:pt x="24358" y="92671"/>
                </a:lnTo>
                <a:lnTo>
                  <a:pt x="30276" y="87350"/>
                </a:lnTo>
                <a:lnTo>
                  <a:pt x="48374" y="71627"/>
                </a:lnTo>
                <a:lnTo>
                  <a:pt x="61810" y="58064"/>
                </a:lnTo>
                <a:lnTo>
                  <a:pt x="65570" y="52831"/>
                </a:lnTo>
                <a:lnTo>
                  <a:pt x="70891" y="43078"/>
                </a:lnTo>
                <a:lnTo>
                  <a:pt x="72313" y="34785"/>
                </a:lnTo>
                <a:lnTo>
                  <a:pt x="72313" y="27787"/>
                </a:lnTo>
                <a:lnTo>
                  <a:pt x="70840" y="20269"/>
                </a:lnTo>
                <a:lnTo>
                  <a:pt x="66433" y="11925"/>
                </a:lnTo>
                <a:lnTo>
                  <a:pt x="58839" y="5270"/>
                </a:lnTo>
                <a:lnTo>
                  <a:pt x="50584" y="1473"/>
                </a:lnTo>
                <a:lnTo>
                  <a:pt x="40779" y="0"/>
                </a:lnTo>
                <a:lnTo>
                  <a:pt x="35293" y="0"/>
                </a:lnTo>
                <a:lnTo>
                  <a:pt x="24015" y="1473"/>
                </a:lnTo>
                <a:lnTo>
                  <a:pt x="16764" y="4749"/>
                </a:lnTo>
                <a:lnTo>
                  <a:pt x="9321" y="10807"/>
                </a:lnTo>
                <a:lnTo>
                  <a:pt x="3975" y="19748"/>
                </a:lnTo>
                <a:lnTo>
                  <a:pt x="1422" y="31800"/>
                </a:lnTo>
                <a:lnTo>
                  <a:pt x="15201" y="33312"/>
                </a:lnTo>
                <a:lnTo>
                  <a:pt x="17576" y="24320"/>
                </a:lnTo>
                <a:lnTo>
                  <a:pt x="21336" y="19100"/>
                </a:lnTo>
                <a:lnTo>
                  <a:pt x="25006" y="15989"/>
                </a:lnTo>
                <a:lnTo>
                  <a:pt x="28511" y="14211"/>
                </a:lnTo>
                <a:lnTo>
                  <a:pt x="32308" y="13525"/>
                </a:lnTo>
                <a:lnTo>
                  <a:pt x="43840" y="13487"/>
                </a:lnTo>
                <a:lnTo>
                  <a:pt x="47561" y="15036"/>
                </a:lnTo>
                <a:lnTo>
                  <a:pt x="52870" y="18707"/>
                </a:lnTo>
                <a:lnTo>
                  <a:pt x="57365" y="25488"/>
                </a:lnTo>
                <a:lnTo>
                  <a:pt x="58051" y="30022"/>
                </a:lnTo>
                <a:lnTo>
                  <a:pt x="57365" y="37071"/>
                </a:lnTo>
                <a:lnTo>
                  <a:pt x="54305" y="43802"/>
                </a:lnTo>
                <a:lnTo>
                  <a:pt x="47561" y="52793"/>
                </a:lnTo>
                <a:lnTo>
                  <a:pt x="32956" y="66014"/>
                </a:lnTo>
                <a:lnTo>
                  <a:pt x="15328" y="82905"/>
                </a:lnTo>
                <a:lnTo>
                  <a:pt x="10845" y="86664"/>
                </a:lnTo>
                <a:lnTo>
                  <a:pt x="2159" y="101993"/>
                </a:lnTo>
                <a:lnTo>
                  <a:pt x="215" y="107619"/>
                </a:lnTo>
                <a:lnTo>
                  <a:pt x="0" y="113664"/>
                </a:lnTo>
                <a:lnTo>
                  <a:pt x="73863" y="113664"/>
                </a:lnTo>
                <a:lnTo>
                  <a:pt x="73863" y="99834"/>
                </a:lnTo>
                <a:lnTo>
                  <a:pt x="18707" y="99110"/>
                </a:lnTo>
                <a:close/>
              </a:path>
            </a:pathLst>
          </a:custGeom>
          <a:solidFill>
            <a:srgbClr val="9D99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595934" y="4008266"/>
            <a:ext cx="40043" cy="113703"/>
          </a:xfrm>
          <a:custGeom>
            <a:avLst/>
            <a:gdLst/>
            <a:ahLst/>
            <a:cxnLst/>
            <a:rect l="l" t="t" r="r" b="b"/>
            <a:pathLst>
              <a:path w="40043" h="113703">
                <a:moveTo>
                  <a:pt x="0" y="27863"/>
                </a:moveTo>
                <a:lnTo>
                  <a:pt x="0" y="40906"/>
                </a:lnTo>
                <a:lnTo>
                  <a:pt x="2463" y="40081"/>
                </a:lnTo>
                <a:lnTo>
                  <a:pt x="13817" y="34163"/>
                </a:lnTo>
                <a:lnTo>
                  <a:pt x="25311" y="25311"/>
                </a:lnTo>
                <a:lnTo>
                  <a:pt x="25742" y="25488"/>
                </a:lnTo>
                <a:lnTo>
                  <a:pt x="26225" y="113703"/>
                </a:lnTo>
                <a:lnTo>
                  <a:pt x="40043" y="113703"/>
                </a:lnTo>
                <a:lnTo>
                  <a:pt x="40043" y="0"/>
                </a:lnTo>
                <a:lnTo>
                  <a:pt x="30759" y="38"/>
                </a:lnTo>
                <a:lnTo>
                  <a:pt x="30022" y="1549"/>
                </a:lnTo>
                <a:lnTo>
                  <a:pt x="27000" y="5308"/>
                </a:lnTo>
                <a:lnTo>
                  <a:pt x="17538" y="16103"/>
                </a:lnTo>
                <a:lnTo>
                  <a:pt x="0" y="27863"/>
                </a:lnTo>
                <a:close/>
              </a:path>
            </a:pathLst>
          </a:custGeom>
          <a:solidFill>
            <a:srgbClr val="9D99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602151" y="3503777"/>
            <a:ext cx="75082" cy="90106"/>
          </a:xfrm>
          <a:custGeom>
            <a:avLst/>
            <a:gdLst/>
            <a:ahLst/>
            <a:cxnLst/>
            <a:rect l="l" t="t" r="r" b="b"/>
            <a:pathLst>
              <a:path w="75082" h="90106">
                <a:moveTo>
                  <a:pt x="51104" y="2197"/>
                </a:moveTo>
                <a:lnTo>
                  <a:pt x="39789" y="0"/>
                </a:lnTo>
                <a:lnTo>
                  <a:pt x="36550" y="0"/>
                </a:lnTo>
                <a:lnTo>
                  <a:pt x="23761" y="2197"/>
                </a:lnTo>
                <a:lnTo>
                  <a:pt x="15760" y="6997"/>
                </a:lnTo>
                <a:lnTo>
                  <a:pt x="7175" y="14935"/>
                </a:lnTo>
                <a:lnTo>
                  <a:pt x="1993" y="26263"/>
                </a:lnTo>
                <a:lnTo>
                  <a:pt x="0" y="42291"/>
                </a:lnTo>
                <a:lnTo>
                  <a:pt x="0" y="51054"/>
                </a:lnTo>
                <a:lnTo>
                  <a:pt x="1473" y="63106"/>
                </a:lnTo>
                <a:lnTo>
                  <a:pt x="6096" y="73520"/>
                </a:lnTo>
                <a:lnTo>
                  <a:pt x="8293" y="76542"/>
                </a:lnTo>
                <a:lnTo>
                  <a:pt x="16497" y="84099"/>
                </a:lnTo>
                <a:lnTo>
                  <a:pt x="25488" y="88646"/>
                </a:lnTo>
                <a:lnTo>
                  <a:pt x="34556" y="90106"/>
                </a:lnTo>
                <a:lnTo>
                  <a:pt x="40309" y="90106"/>
                </a:lnTo>
                <a:lnTo>
                  <a:pt x="50114" y="88646"/>
                </a:lnTo>
                <a:lnTo>
                  <a:pt x="60172" y="82931"/>
                </a:lnTo>
                <a:lnTo>
                  <a:pt x="67348" y="75069"/>
                </a:lnTo>
                <a:lnTo>
                  <a:pt x="71843" y="66052"/>
                </a:lnTo>
                <a:lnTo>
                  <a:pt x="73609" y="61810"/>
                </a:lnTo>
                <a:lnTo>
                  <a:pt x="75082" y="49809"/>
                </a:lnTo>
                <a:lnTo>
                  <a:pt x="75082" y="41287"/>
                </a:lnTo>
                <a:lnTo>
                  <a:pt x="73609" y="29235"/>
                </a:lnTo>
                <a:lnTo>
                  <a:pt x="67691" y="15633"/>
                </a:lnTo>
                <a:lnTo>
                  <a:pt x="60096" y="7467"/>
                </a:lnTo>
                <a:lnTo>
                  <a:pt x="51104" y="2197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1170228" y="3848379"/>
            <a:ext cx="79146" cy="136944"/>
          </a:xfrm>
          <a:custGeom>
            <a:avLst/>
            <a:gdLst/>
            <a:ahLst/>
            <a:cxnLst/>
            <a:rect l="l" t="t" r="r" b="b"/>
            <a:pathLst>
              <a:path w="79146" h="136944">
                <a:moveTo>
                  <a:pt x="79146" y="136944"/>
                </a:moveTo>
                <a:lnTo>
                  <a:pt x="79146" y="0"/>
                </a:lnTo>
                <a:lnTo>
                  <a:pt x="0" y="0"/>
                </a:lnTo>
                <a:lnTo>
                  <a:pt x="0" y="136944"/>
                </a:lnTo>
                <a:lnTo>
                  <a:pt x="79146" y="13694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879665" y="3848379"/>
            <a:ext cx="79921" cy="136944"/>
          </a:xfrm>
          <a:custGeom>
            <a:avLst/>
            <a:gdLst/>
            <a:ahLst/>
            <a:cxnLst/>
            <a:rect l="l" t="t" r="r" b="b"/>
            <a:pathLst>
              <a:path w="79921" h="136944">
                <a:moveTo>
                  <a:pt x="79921" y="136944"/>
                </a:moveTo>
                <a:lnTo>
                  <a:pt x="79921" y="0"/>
                </a:lnTo>
                <a:lnTo>
                  <a:pt x="0" y="0"/>
                </a:lnTo>
                <a:lnTo>
                  <a:pt x="0" y="136944"/>
                </a:lnTo>
                <a:lnTo>
                  <a:pt x="79921" y="13694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589876" y="3848379"/>
            <a:ext cx="79146" cy="136944"/>
          </a:xfrm>
          <a:custGeom>
            <a:avLst/>
            <a:gdLst/>
            <a:ahLst/>
            <a:cxnLst/>
            <a:rect l="l" t="t" r="r" b="b"/>
            <a:pathLst>
              <a:path w="79146" h="136944">
                <a:moveTo>
                  <a:pt x="79146" y="136944"/>
                </a:moveTo>
                <a:lnTo>
                  <a:pt x="79146" y="0"/>
                </a:lnTo>
                <a:lnTo>
                  <a:pt x="0" y="0"/>
                </a:lnTo>
                <a:lnTo>
                  <a:pt x="0" y="136944"/>
                </a:lnTo>
                <a:lnTo>
                  <a:pt x="79146" y="13694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585254" y="3537299"/>
            <a:ext cx="9639" cy="46824"/>
          </a:xfrm>
          <a:custGeom>
            <a:avLst/>
            <a:gdLst/>
            <a:ahLst/>
            <a:cxnLst/>
            <a:rect l="l" t="t" r="r" b="b"/>
            <a:pathLst>
              <a:path w="9639" h="46824">
                <a:moveTo>
                  <a:pt x="9639" y="46824"/>
                </a:moveTo>
                <a:lnTo>
                  <a:pt x="5194" y="39916"/>
                </a:lnTo>
                <a:lnTo>
                  <a:pt x="4711" y="38912"/>
                </a:lnTo>
                <a:lnTo>
                  <a:pt x="2425" y="31013"/>
                </a:lnTo>
                <a:lnTo>
                  <a:pt x="177" y="23101"/>
                </a:lnTo>
                <a:lnTo>
                  <a:pt x="304" y="22161"/>
                </a:lnTo>
                <a:lnTo>
                  <a:pt x="139" y="13779"/>
                </a:lnTo>
                <a:lnTo>
                  <a:pt x="0" y="7162"/>
                </a:lnTo>
                <a:lnTo>
                  <a:pt x="88" y="6350"/>
                </a:lnTo>
                <a:lnTo>
                  <a:pt x="1866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595454" y="4009082"/>
            <a:ext cx="31229" cy="27863"/>
          </a:xfrm>
          <a:custGeom>
            <a:avLst/>
            <a:gdLst/>
            <a:ahLst/>
            <a:cxnLst/>
            <a:rect l="l" t="t" r="r" b="b"/>
            <a:pathLst>
              <a:path w="31229" h="27863">
                <a:moveTo>
                  <a:pt x="0" y="27863"/>
                </a:moveTo>
                <a:lnTo>
                  <a:pt x="9334" y="23279"/>
                </a:lnTo>
                <a:lnTo>
                  <a:pt x="10147" y="22720"/>
                </a:lnTo>
                <a:lnTo>
                  <a:pt x="18021" y="15989"/>
                </a:lnTo>
                <a:lnTo>
                  <a:pt x="24663" y="10325"/>
                </a:lnTo>
                <a:lnTo>
                  <a:pt x="24282" y="9156"/>
                </a:lnTo>
                <a:lnTo>
                  <a:pt x="30111" y="2070"/>
                </a:lnTo>
                <a:lnTo>
                  <a:pt x="30797" y="1257"/>
                </a:lnTo>
                <a:lnTo>
                  <a:pt x="30886" y="1041"/>
                </a:lnTo>
                <a:lnTo>
                  <a:pt x="31229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601333" y="3521262"/>
            <a:ext cx="6819" cy="40093"/>
          </a:xfrm>
          <a:custGeom>
            <a:avLst/>
            <a:gdLst/>
            <a:ahLst/>
            <a:cxnLst/>
            <a:rect l="l" t="t" r="r" b="b"/>
            <a:pathLst>
              <a:path w="6819" h="40093">
                <a:moveTo>
                  <a:pt x="1422" y="40093"/>
                </a:moveTo>
                <a:lnTo>
                  <a:pt x="88" y="35521"/>
                </a:lnTo>
                <a:lnTo>
                  <a:pt x="0" y="34823"/>
                </a:lnTo>
                <a:lnTo>
                  <a:pt x="165" y="30073"/>
                </a:lnTo>
                <a:lnTo>
                  <a:pt x="469" y="20307"/>
                </a:lnTo>
                <a:lnTo>
                  <a:pt x="304" y="19710"/>
                </a:lnTo>
                <a:lnTo>
                  <a:pt x="2374" y="10287"/>
                </a:lnTo>
                <a:lnTo>
                  <a:pt x="3492" y="5232"/>
                </a:lnTo>
                <a:lnTo>
                  <a:pt x="3924" y="4279"/>
                </a:lnTo>
                <a:lnTo>
                  <a:pt x="6819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633902" y="3504069"/>
            <a:ext cx="15036" cy="1689"/>
          </a:xfrm>
          <a:custGeom>
            <a:avLst/>
            <a:gdLst/>
            <a:ahLst/>
            <a:cxnLst/>
            <a:rect l="l" t="t" r="r" b="b"/>
            <a:pathLst>
              <a:path w="15036" h="1689">
                <a:moveTo>
                  <a:pt x="0" y="1041"/>
                </a:moveTo>
                <a:lnTo>
                  <a:pt x="2895" y="482"/>
                </a:lnTo>
                <a:lnTo>
                  <a:pt x="5829" y="88"/>
                </a:lnTo>
                <a:lnTo>
                  <a:pt x="6654" y="0"/>
                </a:lnTo>
                <a:lnTo>
                  <a:pt x="7556" y="139"/>
                </a:lnTo>
                <a:lnTo>
                  <a:pt x="11315" y="787"/>
                </a:lnTo>
                <a:lnTo>
                  <a:pt x="15036" y="168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666606" y="3516257"/>
            <a:ext cx="11150" cy="45097"/>
          </a:xfrm>
          <a:custGeom>
            <a:avLst/>
            <a:gdLst/>
            <a:ahLst/>
            <a:cxnLst/>
            <a:rect l="l" t="t" r="r" b="b"/>
            <a:pathLst>
              <a:path w="11150" h="45097">
                <a:moveTo>
                  <a:pt x="0" y="0"/>
                </a:moveTo>
                <a:lnTo>
                  <a:pt x="1905" y="1384"/>
                </a:lnTo>
                <a:lnTo>
                  <a:pt x="2336" y="1905"/>
                </a:lnTo>
                <a:lnTo>
                  <a:pt x="3505" y="3975"/>
                </a:lnTo>
                <a:lnTo>
                  <a:pt x="6604" y="9715"/>
                </a:lnTo>
                <a:lnTo>
                  <a:pt x="7302" y="10147"/>
                </a:lnTo>
                <a:lnTo>
                  <a:pt x="8851" y="16205"/>
                </a:lnTo>
                <a:lnTo>
                  <a:pt x="10934" y="24231"/>
                </a:lnTo>
                <a:lnTo>
                  <a:pt x="10845" y="24968"/>
                </a:lnTo>
                <a:lnTo>
                  <a:pt x="11010" y="33388"/>
                </a:lnTo>
                <a:lnTo>
                  <a:pt x="11150" y="39014"/>
                </a:lnTo>
                <a:lnTo>
                  <a:pt x="11061" y="39700"/>
                </a:lnTo>
                <a:lnTo>
                  <a:pt x="9588" y="4509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676973" y="3506235"/>
            <a:ext cx="14211" cy="25438"/>
          </a:xfrm>
          <a:custGeom>
            <a:avLst/>
            <a:gdLst/>
            <a:ahLst/>
            <a:cxnLst/>
            <a:rect l="l" t="t" r="r" b="b"/>
            <a:pathLst>
              <a:path w="14211" h="25438">
                <a:moveTo>
                  <a:pt x="0" y="0"/>
                </a:moveTo>
                <a:lnTo>
                  <a:pt x="3276" y="2209"/>
                </a:lnTo>
                <a:lnTo>
                  <a:pt x="3924" y="2895"/>
                </a:lnTo>
                <a:lnTo>
                  <a:pt x="6096" y="6261"/>
                </a:lnTo>
                <a:lnTo>
                  <a:pt x="10325" y="12827"/>
                </a:lnTo>
                <a:lnTo>
                  <a:pt x="10236" y="13436"/>
                </a:lnTo>
                <a:lnTo>
                  <a:pt x="13309" y="20777"/>
                </a:lnTo>
                <a:lnTo>
                  <a:pt x="14084" y="22720"/>
                </a:lnTo>
                <a:lnTo>
                  <a:pt x="14211" y="23368"/>
                </a:lnTo>
                <a:lnTo>
                  <a:pt x="14046" y="2543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889739" y="4079975"/>
            <a:ext cx="27940" cy="42722"/>
          </a:xfrm>
          <a:custGeom>
            <a:avLst/>
            <a:gdLst/>
            <a:ahLst/>
            <a:cxnLst/>
            <a:rect l="l" t="t" r="r" b="b"/>
            <a:pathLst>
              <a:path w="27940" h="42722">
                <a:moveTo>
                  <a:pt x="38" y="42722"/>
                </a:moveTo>
                <a:lnTo>
                  <a:pt x="0" y="40220"/>
                </a:lnTo>
                <a:lnTo>
                  <a:pt x="0" y="40081"/>
                </a:lnTo>
                <a:lnTo>
                  <a:pt x="381" y="37579"/>
                </a:lnTo>
                <a:lnTo>
                  <a:pt x="723" y="35077"/>
                </a:lnTo>
                <a:lnTo>
                  <a:pt x="558" y="34683"/>
                </a:lnTo>
                <a:lnTo>
                  <a:pt x="1600" y="32575"/>
                </a:lnTo>
                <a:lnTo>
                  <a:pt x="5524" y="24409"/>
                </a:lnTo>
                <a:lnTo>
                  <a:pt x="5219" y="23329"/>
                </a:lnTo>
                <a:lnTo>
                  <a:pt x="10541" y="16497"/>
                </a:lnTo>
                <a:lnTo>
                  <a:pt x="16802" y="8547"/>
                </a:lnTo>
                <a:lnTo>
                  <a:pt x="18097" y="9029"/>
                </a:lnTo>
                <a:lnTo>
                  <a:pt x="25742" y="1765"/>
                </a:lnTo>
                <a:lnTo>
                  <a:pt x="26733" y="812"/>
                </a:lnTo>
                <a:lnTo>
                  <a:pt x="2794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909519" y="4008349"/>
            <a:ext cx="28346" cy="4102"/>
          </a:xfrm>
          <a:custGeom>
            <a:avLst/>
            <a:gdLst/>
            <a:ahLst/>
            <a:cxnLst/>
            <a:rect l="l" t="t" r="r" b="b"/>
            <a:pathLst>
              <a:path w="28346" h="4102">
                <a:moveTo>
                  <a:pt x="0" y="4102"/>
                </a:moveTo>
                <a:lnTo>
                  <a:pt x="1638" y="2806"/>
                </a:lnTo>
                <a:lnTo>
                  <a:pt x="2197" y="2539"/>
                </a:lnTo>
                <a:lnTo>
                  <a:pt x="4279" y="2120"/>
                </a:lnTo>
                <a:lnTo>
                  <a:pt x="11099" y="647"/>
                </a:lnTo>
                <a:lnTo>
                  <a:pt x="11493" y="342"/>
                </a:lnTo>
                <a:lnTo>
                  <a:pt x="18364" y="126"/>
                </a:lnTo>
                <a:lnTo>
                  <a:pt x="23113" y="0"/>
                </a:lnTo>
                <a:lnTo>
                  <a:pt x="23799" y="88"/>
                </a:lnTo>
                <a:lnTo>
                  <a:pt x="28346" y="142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925205" y="4021606"/>
            <a:ext cx="14554" cy="3200"/>
          </a:xfrm>
          <a:custGeom>
            <a:avLst/>
            <a:gdLst/>
            <a:ahLst/>
            <a:cxnLst/>
            <a:rect l="l" t="t" r="r" b="b"/>
            <a:pathLst>
              <a:path w="14554" h="3200">
                <a:moveTo>
                  <a:pt x="14554" y="3200"/>
                </a:moveTo>
                <a:lnTo>
                  <a:pt x="12090" y="1727"/>
                </a:lnTo>
                <a:lnTo>
                  <a:pt x="11747" y="1562"/>
                </a:lnTo>
                <a:lnTo>
                  <a:pt x="8978" y="863"/>
                </a:lnTo>
                <a:lnTo>
                  <a:pt x="5918" y="88"/>
                </a:lnTo>
                <a:lnTo>
                  <a:pt x="5651" y="266"/>
                </a:lnTo>
                <a:lnTo>
                  <a:pt x="2374" y="88"/>
                </a:lnTo>
                <a:lnTo>
                  <a:pt x="1244" y="0"/>
                </a:lnTo>
                <a:lnTo>
                  <a:pt x="1079" y="50"/>
                </a:lnTo>
                <a:lnTo>
                  <a:pt x="0" y="39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940753" y="4033791"/>
            <a:ext cx="7734" cy="23761"/>
          </a:xfrm>
          <a:custGeom>
            <a:avLst/>
            <a:gdLst/>
            <a:ahLst/>
            <a:cxnLst/>
            <a:rect l="l" t="t" r="r" b="b"/>
            <a:pathLst>
              <a:path w="7734" h="23761">
                <a:moveTo>
                  <a:pt x="0" y="23761"/>
                </a:moveTo>
                <a:lnTo>
                  <a:pt x="2070" y="21856"/>
                </a:lnTo>
                <a:lnTo>
                  <a:pt x="2336" y="21551"/>
                </a:lnTo>
                <a:lnTo>
                  <a:pt x="3721" y="19100"/>
                </a:lnTo>
                <a:lnTo>
                  <a:pt x="5702" y="15646"/>
                </a:lnTo>
                <a:lnTo>
                  <a:pt x="5791" y="15341"/>
                </a:lnTo>
                <a:lnTo>
                  <a:pt x="6997" y="11493"/>
                </a:lnTo>
                <a:lnTo>
                  <a:pt x="7683" y="9207"/>
                </a:lnTo>
                <a:lnTo>
                  <a:pt x="7734" y="8775"/>
                </a:lnTo>
                <a:lnTo>
                  <a:pt x="7645" y="6400"/>
                </a:lnTo>
                <a:lnTo>
                  <a:pt x="7518" y="3289"/>
                </a:lnTo>
                <a:lnTo>
                  <a:pt x="7467" y="2933"/>
                </a:lnTo>
                <a:lnTo>
                  <a:pt x="6527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1247128" y="4010508"/>
            <a:ext cx="15201" cy="11188"/>
          </a:xfrm>
          <a:custGeom>
            <a:avLst/>
            <a:gdLst/>
            <a:ahLst/>
            <a:cxnLst/>
            <a:rect l="l" t="t" r="r" b="b"/>
            <a:pathLst>
              <a:path w="15201" h="11188">
                <a:moveTo>
                  <a:pt x="0" y="0"/>
                </a:moveTo>
                <a:lnTo>
                  <a:pt x="4622" y="1689"/>
                </a:lnTo>
                <a:lnTo>
                  <a:pt x="5016" y="1905"/>
                </a:lnTo>
                <a:lnTo>
                  <a:pt x="9067" y="4660"/>
                </a:lnTo>
                <a:lnTo>
                  <a:pt x="11925" y="6604"/>
                </a:lnTo>
                <a:lnTo>
                  <a:pt x="11925" y="7124"/>
                </a:lnTo>
                <a:lnTo>
                  <a:pt x="14389" y="9766"/>
                </a:lnTo>
                <a:lnTo>
                  <a:pt x="14897" y="10287"/>
                </a:lnTo>
                <a:lnTo>
                  <a:pt x="15036" y="10502"/>
                </a:lnTo>
                <a:lnTo>
                  <a:pt x="15201" y="1118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490004" y="3471668"/>
            <a:ext cx="73748" cy="685330"/>
          </a:xfrm>
          <a:custGeom>
            <a:avLst/>
            <a:gdLst/>
            <a:ahLst/>
            <a:cxnLst/>
            <a:rect l="l" t="t" r="r" b="b"/>
            <a:pathLst>
              <a:path w="73748" h="685330">
                <a:moveTo>
                  <a:pt x="0" y="685330"/>
                </a:moveTo>
                <a:lnTo>
                  <a:pt x="73748" y="685330"/>
                </a:lnTo>
                <a:lnTo>
                  <a:pt x="0" y="685330"/>
                </a:lnTo>
                <a:lnTo>
                  <a:pt x="215" y="0"/>
                </a:lnTo>
                <a:lnTo>
                  <a:pt x="73748" y="0"/>
                </a:lnTo>
                <a:lnTo>
                  <a:pt x="215" y="0"/>
                </a:lnTo>
                <a:lnTo>
                  <a:pt x="177" y="17846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490004" y="4123302"/>
            <a:ext cx="0" cy="3200"/>
          </a:xfrm>
          <a:custGeom>
            <a:avLst/>
            <a:gdLst/>
            <a:ahLst/>
            <a:cxnLst/>
            <a:rect l="l" t="t" r="r" b="b"/>
            <a:pathLst>
              <a:path h="3200">
                <a:moveTo>
                  <a:pt x="0" y="0"/>
                </a:moveTo>
                <a:lnTo>
                  <a:pt x="0" y="320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490176" y="3581402"/>
            <a:ext cx="0" cy="469"/>
          </a:xfrm>
          <a:custGeom>
            <a:avLst/>
            <a:gdLst/>
            <a:ahLst/>
            <a:cxnLst/>
            <a:rect l="l" t="t" r="r" b="b"/>
            <a:pathLst>
              <a:path h="469">
                <a:moveTo>
                  <a:pt x="0" y="0"/>
                </a:moveTo>
                <a:lnTo>
                  <a:pt x="0" y="46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490220" y="3521266"/>
            <a:ext cx="0" cy="2895"/>
          </a:xfrm>
          <a:custGeom>
            <a:avLst/>
            <a:gdLst/>
            <a:ahLst/>
            <a:cxnLst/>
            <a:rect l="l" t="t" r="r" b="b"/>
            <a:pathLst>
              <a:path h="2895">
                <a:moveTo>
                  <a:pt x="0" y="2895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490220" y="3476169"/>
            <a:ext cx="0" cy="10020"/>
          </a:xfrm>
          <a:custGeom>
            <a:avLst/>
            <a:gdLst/>
            <a:ahLst/>
            <a:cxnLst/>
            <a:rect l="l" t="t" r="r" b="b"/>
            <a:pathLst>
              <a:path h="10020">
                <a:moveTo>
                  <a:pt x="0" y="10020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543700" y="4156998"/>
            <a:ext cx="120269" cy="103987"/>
          </a:xfrm>
          <a:custGeom>
            <a:avLst/>
            <a:gdLst/>
            <a:ahLst/>
            <a:cxnLst/>
            <a:rect l="l" t="t" r="r" b="b"/>
            <a:pathLst>
              <a:path w="120268" h="103987">
                <a:moveTo>
                  <a:pt x="0" y="0"/>
                </a:moveTo>
                <a:lnTo>
                  <a:pt x="35077" y="0"/>
                </a:lnTo>
                <a:lnTo>
                  <a:pt x="28549" y="0"/>
                </a:lnTo>
                <a:lnTo>
                  <a:pt x="28511" y="103936"/>
                </a:lnTo>
                <a:lnTo>
                  <a:pt x="120269" y="103987"/>
                </a:lnTo>
                <a:lnTo>
                  <a:pt x="119100" y="10398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543700" y="3367737"/>
            <a:ext cx="90208" cy="103936"/>
          </a:xfrm>
          <a:custGeom>
            <a:avLst/>
            <a:gdLst/>
            <a:ahLst/>
            <a:cxnLst/>
            <a:rect l="l" t="t" r="r" b="b"/>
            <a:pathLst>
              <a:path w="90208" h="103936">
                <a:moveTo>
                  <a:pt x="0" y="103936"/>
                </a:moveTo>
                <a:lnTo>
                  <a:pt x="35077" y="103936"/>
                </a:lnTo>
                <a:lnTo>
                  <a:pt x="28765" y="103936"/>
                </a:lnTo>
                <a:lnTo>
                  <a:pt x="28816" y="0"/>
                </a:lnTo>
                <a:lnTo>
                  <a:pt x="90208" y="38"/>
                </a:lnTo>
                <a:lnTo>
                  <a:pt x="85191" y="3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563746" y="4156998"/>
            <a:ext cx="8509" cy="0"/>
          </a:xfrm>
          <a:custGeom>
            <a:avLst/>
            <a:gdLst/>
            <a:ahLst/>
            <a:cxnLst/>
            <a:rect l="l" t="t" r="r" b="b"/>
            <a:pathLst>
              <a:path w="8509">
                <a:moveTo>
                  <a:pt x="0" y="0"/>
                </a:moveTo>
                <a:lnTo>
                  <a:pt x="8509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563746" y="3471674"/>
            <a:ext cx="20040" cy="0"/>
          </a:xfrm>
          <a:custGeom>
            <a:avLst/>
            <a:gdLst/>
            <a:ahLst/>
            <a:cxnLst/>
            <a:rect l="l" t="t" r="r" b="b"/>
            <a:pathLst>
              <a:path w="20040">
                <a:moveTo>
                  <a:pt x="0" y="0"/>
                </a:moveTo>
                <a:lnTo>
                  <a:pt x="20040" y="0"/>
                </a:lnTo>
                <a:lnTo>
                  <a:pt x="15036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572213" y="4215274"/>
            <a:ext cx="114223" cy="12877"/>
          </a:xfrm>
          <a:custGeom>
            <a:avLst/>
            <a:gdLst/>
            <a:ahLst/>
            <a:cxnLst/>
            <a:rect l="l" t="t" r="r" b="b"/>
            <a:pathLst>
              <a:path w="114223" h="12877">
                <a:moveTo>
                  <a:pt x="0" y="0"/>
                </a:moveTo>
                <a:lnTo>
                  <a:pt x="114223" y="38"/>
                </a:lnTo>
                <a:lnTo>
                  <a:pt x="114223" y="1287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568758" y="4156998"/>
            <a:ext cx="55118" cy="38"/>
          </a:xfrm>
          <a:custGeom>
            <a:avLst/>
            <a:gdLst/>
            <a:ahLst/>
            <a:cxnLst/>
            <a:rect l="l" t="t" r="r" b="b"/>
            <a:pathLst>
              <a:path w="55117" h="38">
                <a:moveTo>
                  <a:pt x="0" y="0"/>
                </a:moveTo>
                <a:lnTo>
                  <a:pt x="55118" y="38"/>
                </a:lnTo>
                <a:lnTo>
                  <a:pt x="1002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572300" y="3631596"/>
            <a:ext cx="114312" cy="365556"/>
          </a:xfrm>
          <a:custGeom>
            <a:avLst/>
            <a:gdLst/>
            <a:ahLst/>
            <a:cxnLst/>
            <a:rect l="l" t="t" r="r" b="b"/>
            <a:pathLst>
              <a:path w="114312" h="365556">
                <a:moveTo>
                  <a:pt x="0" y="365518"/>
                </a:moveTo>
                <a:lnTo>
                  <a:pt x="127" y="0"/>
                </a:lnTo>
                <a:lnTo>
                  <a:pt x="114312" y="50"/>
                </a:lnTo>
                <a:lnTo>
                  <a:pt x="114223" y="365556"/>
                </a:lnTo>
                <a:lnTo>
                  <a:pt x="0" y="36551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568758" y="3471674"/>
            <a:ext cx="95211" cy="38"/>
          </a:xfrm>
          <a:custGeom>
            <a:avLst/>
            <a:gdLst/>
            <a:ahLst/>
            <a:cxnLst/>
            <a:rect l="l" t="t" r="r" b="b"/>
            <a:pathLst>
              <a:path w="95211" h="38">
                <a:moveTo>
                  <a:pt x="0" y="0"/>
                </a:moveTo>
                <a:lnTo>
                  <a:pt x="95211" y="38"/>
                </a:lnTo>
                <a:lnTo>
                  <a:pt x="50114" y="38"/>
                </a:lnTo>
                <a:lnTo>
                  <a:pt x="15036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572472" y="3413441"/>
            <a:ext cx="114223" cy="58280"/>
          </a:xfrm>
          <a:custGeom>
            <a:avLst/>
            <a:gdLst/>
            <a:ahLst/>
            <a:cxnLst/>
            <a:rect l="l" t="t" r="r" b="b"/>
            <a:pathLst>
              <a:path w="114223" h="58280">
                <a:moveTo>
                  <a:pt x="0" y="0"/>
                </a:moveTo>
                <a:lnTo>
                  <a:pt x="114223" y="38"/>
                </a:lnTo>
                <a:lnTo>
                  <a:pt x="114223" y="58280"/>
                </a:lnTo>
                <a:lnTo>
                  <a:pt x="91503" y="58280"/>
                </a:lnTo>
                <a:lnTo>
                  <a:pt x="106527" y="5828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583791" y="4157041"/>
            <a:ext cx="5016" cy="0"/>
          </a:xfrm>
          <a:custGeom>
            <a:avLst/>
            <a:gdLst/>
            <a:ahLst/>
            <a:cxnLst/>
            <a:rect l="l" t="t" r="r" b="b"/>
            <a:pathLst>
              <a:path w="5016">
                <a:moveTo>
                  <a:pt x="0" y="0"/>
                </a:moveTo>
                <a:lnTo>
                  <a:pt x="5016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586599" y="3521273"/>
            <a:ext cx="5143" cy="20040"/>
          </a:xfrm>
          <a:custGeom>
            <a:avLst/>
            <a:gdLst/>
            <a:ahLst/>
            <a:cxnLst/>
            <a:rect l="l" t="t" r="r" b="b"/>
            <a:pathLst>
              <a:path w="5143" h="20040">
                <a:moveTo>
                  <a:pt x="0" y="20040"/>
                </a:moveTo>
                <a:lnTo>
                  <a:pt x="1511" y="8115"/>
                </a:lnTo>
                <a:lnTo>
                  <a:pt x="5143" y="0"/>
                </a:lnTo>
                <a:lnTo>
                  <a:pt x="3022" y="474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589108" y="3571374"/>
            <a:ext cx="2286" cy="5016"/>
          </a:xfrm>
          <a:custGeom>
            <a:avLst/>
            <a:gdLst/>
            <a:ahLst/>
            <a:cxnLst/>
            <a:rect l="l" t="t" r="r" b="b"/>
            <a:pathLst>
              <a:path w="2285" h="5016">
                <a:moveTo>
                  <a:pt x="2285" y="5016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591739" y="3513711"/>
            <a:ext cx="3416" cy="7556"/>
          </a:xfrm>
          <a:custGeom>
            <a:avLst/>
            <a:gdLst/>
            <a:ahLst/>
            <a:cxnLst/>
            <a:rect l="l" t="t" r="r" b="b"/>
            <a:pathLst>
              <a:path w="3416" h="7556">
                <a:moveTo>
                  <a:pt x="0" y="7556"/>
                </a:moveTo>
                <a:lnTo>
                  <a:pt x="3416" y="0"/>
                </a:lnTo>
                <a:lnTo>
                  <a:pt x="3327" y="12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595453" y="4043471"/>
            <a:ext cx="13398" cy="6946"/>
          </a:xfrm>
          <a:custGeom>
            <a:avLst/>
            <a:gdLst/>
            <a:ahLst/>
            <a:cxnLst/>
            <a:rect l="l" t="t" r="r" b="b"/>
            <a:pathLst>
              <a:path w="13398" h="6946">
                <a:moveTo>
                  <a:pt x="12357" y="558"/>
                </a:moveTo>
                <a:lnTo>
                  <a:pt x="13398" y="0"/>
                </a:lnTo>
                <a:lnTo>
                  <a:pt x="0" y="6946"/>
                </a:lnTo>
                <a:lnTo>
                  <a:pt x="0" y="4063"/>
                </a:lnTo>
                <a:lnTo>
                  <a:pt x="0" y="678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595454" y="4036951"/>
            <a:ext cx="0" cy="10579"/>
          </a:xfrm>
          <a:custGeom>
            <a:avLst/>
            <a:gdLst/>
            <a:ahLst/>
            <a:cxnLst/>
            <a:rect l="l" t="t" r="r" b="b"/>
            <a:pathLst>
              <a:path h="10579">
                <a:moveTo>
                  <a:pt x="0" y="10579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593813" y="3581749"/>
            <a:ext cx="25057" cy="22250"/>
          </a:xfrm>
          <a:custGeom>
            <a:avLst/>
            <a:gdLst/>
            <a:ahLst/>
            <a:cxnLst/>
            <a:rect l="l" t="t" r="r" b="b"/>
            <a:pathLst>
              <a:path w="25057" h="22250">
                <a:moveTo>
                  <a:pt x="21081" y="20129"/>
                </a:moveTo>
                <a:lnTo>
                  <a:pt x="25057" y="22250"/>
                </a:lnTo>
                <a:lnTo>
                  <a:pt x="13042" y="15849"/>
                </a:lnTo>
                <a:lnTo>
                  <a:pt x="1943" y="4279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595152" y="3504639"/>
            <a:ext cx="8470" cy="9067"/>
          </a:xfrm>
          <a:custGeom>
            <a:avLst/>
            <a:gdLst/>
            <a:ahLst/>
            <a:cxnLst/>
            <a:rect l="l" t="t" r="r" b="b"/>
            <a:pathLst>
              <a:path w="8470" h="9067">
                <a:moveTo>
                  <a:pt x="0" y="9067"/>
                </a:moveTo>
                <a:lnTo>
                  <a:pt x="847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8" name="object 448"/>
          <p:cNvSpPr/>
          <p:nvPr/>
        </p:nvSpPr>
        <p:spPr>
          <a:xfrm>
            <a:off x="602719" y="3997115"/>
            <a:ext cx="1117" cy="0"/>
          </a:xfrm>
          <a:custGeom>
            <a:avLst/>
            <a:gdLst/>
            <a:ahLst/>
            <a:cxnLst/>
            <a:rect l="l" t="t" r="r" b="b"/>
            <a:pathLst>
              <a:path w="1117">
                <a:moveTo>
                  <a:pt x="1117" y="0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9" name="object 449"/>
          <p:cNvSpPr/>
          <p:nvPr/>
        </p:nvSpPr>
        <p:spPr>
          <a:xfrm>
            <a:off x="602710" y="3560973"/>
            <a:ext cx="11150" cy="23240"/>
          </a:xfrm>
          <a:custGeom>
            <a:avLst/>
            <a:gdLst/>
            <a:ahLst/>
            <a:cxnLst/>
            <a:rect l="l" t="t" r="r" b="b"/>
            <a:pathLst>
              <a:path w="11150" h="23240">
                <a:moveTo>
                  <a:pt x="9982" y="21983"/>
                </a:moveTo>
                <a:lnTo>
                  <a:pt x="11150" y="23240"/>
                </a:lnTo>
                <a:lnTo>
                  <a:pt x="5791" y="17411"/>
                </a:lnTo>
                <a:lnTo>
                  <a:pt x="774" y="6134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0" name="object 450"/>
          <p:cNvSpPr/>
          <p:nvPr/>
        </p:nvSpPr>
        <p:spPr>
          <a:xfrm>
            <a:off x="606987" y="3521268"/>
            <a:ext cx="1168" cy="2717"/>
          </a:xfrm>
          <a:custGeom>
            <a:avLst/>
            <a:gdLst/>
            <a:ahLst/>
            <a:cxnLst/>
            <a:rect l="l" t="t" r="r" b="b"/>
            <a:pathLst>
              <a:path w="1168" h="2717">
                <a:moveTo>
                  <a:pt x="1168" y="0"/>
                </a:moveTo>
                <a:lnTo>
                  <a:pt x="0" y="271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1" name="object 451"/>
          <p:cNvSpPr/>
          <p:nvPr/>
        </p:nvSpPr>
        <p:spPr>
          <a:xfrm>
            <a:off x="602152" y="3491414"/>
            <a:ext cx="31750" cy="14820"/>
          </a:xfrm>
          <a:custGeom>
            <a:avLst/>
            <a:gdLst/>
            <a:ahLst/>
            <a:cxnLst/>
            <a:rect l="l" t="t" r="r" b="b"/>
            <a:pathLst>
              <a:path w="31750" h="14820">
                <a:moveTo>
                  <a:pt x="0" y="14820"/>
                </a:moveTo>
                <a:lnTo>
                  <a:pt x="4356" y="10109"/>
                </a:lnTo>
                <a:lnTo>
                  <a:pt x="17576" y="2857"/>
                </a:lnTo>
                <a:lnTo>
                  <a:pt x="31750" y="0"/>
                </a:lnTo>
                <a:lnTo>
                  <a:pt x="31153" y="12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608156" y="3505113"/>
            <a:ext cx="25742" cy="16154"/>
          </a:xfrm>
          <a:custGeom>
            <a:avLst/>
            <a:gdLst/>
            <a:ahLst/>
            <a:cxnLst/>
            <a:rect l="l" t="t" r="r" b="b"/>
            <a:pathLst>
              <a:path w="25742" h="16154">
                <a:moveTo>
                  <a:pt x="0" y="16154"/>
                </a:moveTo>
                <a:lnTo>
                  <a:pt x="609" y="14770"/>
                </a:lnTo>
                <a:lnTo>
                  <a:pt x="8077" y="6908"/>
                </a:lnTo>
                <a:lnTo>
                  <a:pt x="18402" y="1206"/>
                </a:lnTo>
                <a:lnTo>
                  <a:pt x="25742" y="0"/>
                </a:lnTo>
                <a:lnTo>
                  <a:pt x="21475" y="73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608848" y="4041348"/>
            <a:ext cx="2933" cy="2120"/>
          </a:xfrm>
          <a:custGeom>
            <a:avLst/>
            <a:gdLst/>
            <a:ahLst/>
            <a:cxnLst/>
            <a:rect l="l" t="t" r="r" b="b"/>
            <a:pathLst>
              <a:path w="2933" h="2120">
                <a:moveTo>
                  <a:pt x="0" y="2120"/>
                </a:moveTo>
                <a:lnTo>
                  <a:pt x="2933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610274" y="4027482"/>
            <a:ext cx="26225" cy="95135"/>
          </a:xfrm>
          <a:custGeom>
            <a:avLst/>
            <a:gdLst/>
            <a:ahLst/>
            <a:cxnLst/>
            <a:rect l="l" t="t" r="r" b="b"/>
            <a:pathLst>
              <a:path w="26225" h="95135">
                <a:moveTo>
                  <a:pt x="0" y="15036"/>
                </a:moveTo>
                <a:lnTo>
                  <a:pt x="11582" y="6134"/>
                </a:lnTo>
                <a:lnTo>
                  <a:pt x="11531" y="95135"/>
                </a:lnTo>
                <a:lnTo>
                  <a:pt x="26174" y="95135"/>
                </a:lnTo>
                <a:lnTo>
                  <a:pt x="26225" y="0"/>
                </a:lnTo>
                <a:lnTo>
                  <a:pt x="26225" y="69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613859" y="3584210"/>
            <a:ext cx="8991" cy="6604"/>
          </a:xfrm>
          <a:custGeom>
            <a:avLst/>
            <a:gdLst/>
            <a:ahLst/>
            <a:cxnLst/>
            <a:rect l="l" t="t" r="r" b="b"/>
            <a:pathLst>
              <a:path w="8991" h="6603">
                <a:moveTo>
                  <a:pt x="0" y="0"/>
                </a:moveTo>
                <a:lnTo>
                  <a:pt x="3022" y="3276"/>
                </a:lnTo>
                <a:lnTo>
                  <a:pt x="8991" y="660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612212" y="3516083"/>
            <a:ext cx="177" cy="177"/>
          </a:xfrm>
          <a:custGeom>
            <a:avLst/>
            <a:gdLst/>
            <a:ahLst/>
            <a:cxnLst/>
            <a:rect l="l" t="t" r="r" b="b"/>
            <a:pathLst>
              <a:path w="177" h="177">
                <a:moveTo>
                  <a:pt x="177" y="0"/>
                </a:moveTo>
                <a:lnTo>
                  <a:pt x="0" y="17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618869" y="3603525"/>
            <a:ext cx="42506" cy="4622"/>
          </a:xfrm>
          <a:custGeom>
            <a:avLst/>
            <a:gdLst/>
            <a:ahLst/>
            <a:cxnLst/>
            <a:rect l="l" t="t" r="r" b="b"/>
            <a:pathLst>
              <a:path w="42506" h="4622">
                <a:moveTo>
                  <a:pt x="0" y="469"/>
                </a:moveTo>
                <a:lnTo>
                  <a:pt x="2374" y="1727"/>
                </a:lnTo>
                <a:lnTo>
                  <a:pt x="20688" y="4622"/>
                </a:lnTo>
                <a:lnTo>
                  <a:pt x="39878" y="1371"/>
                </a:lnTo>
                <a:lnTo>
                  <a:pt x="42506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8" name="object 458"/>
          <p:cNvSpPr/>
          <p:nvPr/>
        </p:nvSpPr>
        <p:spPr>
          <a:xfrm>
            <a:off x="618864" y="4157041"/>
            <a:ext cx="70167" cy="0"/>
          </a:xfrm>
          <a:custGeom>
            <a:avLst/>
            <a:gdLst/>
            <a:ahLst/>
            <a:cxnLst/>
            <a:rect l="l" t="t" r="r" b="b"/>
            <a:pathLst>
              <a:path w="70167">
                <a:moveTo>
                  <a:pt x="5016" y="0"/>
                </a:moveTo>
                <a:lnTo>
                  <a:pt x="67614" y="0"/>
                </a:lnTo>
                <a:lnTo>
                  <a:pt x="70167" y="0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9" name="object 459"/>
          <p:cNvSpPr/>
          <p:nvPr/>
        </p:nvSpPr>
        <p:spPr>
          <a:xfrm>
            <a:off x="618871" y="3588619"/>
            <a:ext cx="5092" cy="2806"/>
          </a:xfrm>
          <a:custGeom>
            <a:avLst/>
            <a:gdLst/>
            <a:ahLst/>
            <a:cxnLst/>
            <a:rect l="l" t="t" r="r" b="b"/>
            <a:pathLst>
              <a:path w="5092" h="2806">
                <a:moveTo>
                  <a:pt x="3022" y="1638"/>
                </a:moveTo>
                <a:lnTo>
                  <a:pt x="5092" y="2806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0" name="object 460"/>
          <p:cNvSpPr/>
          <p:nvPr/>
        </p:nvSpPr>
        <p:spPr>
          <a:xfrm>
            <a:off x="625566" y="4008386"/>
            <a:ext cx="10934" cy="19100"/>
          </a:xfrm>
          <a:custGeom>
            <a:avLst/>
            <a:gdLst/>
            <a:ahLst/>
            <a:cxnLst/>
            <a:rect l="l" t="t" r="r" b="b"/>
            <a:pathLst>
              <a:path w="10934" h="19100">
                <a:moveTo>
                  <a:pt x="0" y="2768"/>
                </a:moveTo>
                <a:lnTo>
                  <a:pt x="1511" y="0"/>
                </a:lnTo>
                <a:lnTo>
                  <a:pt x="10934" y="0"/>
                </a:lnTo>
                <a:lnTo>
                  <a:pt x="10934" y="1910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1" name="object 461"/>
          <p:cNvSpPr/>
          <p:nvPr/>
        </p:nvSpPr>
        <p:spPr>
          <a:xfrm>
            <a:off x="623967" y="3589304"/>
            <a:ext cx="34988" cy="5664"/>
          </a:xfrm>
          <a:custGeom>
            <a:avLst/>
            <a:gdLst/>
            <a:ahLst/>
            <a:cxnLst/>
            <a:rect l="l" t="t" r="r" b="b"/>
            <a:pathLst>
              <a:path w="34988" h="5664">
                <a:moveTo>
                  <a:pt x="0" y="2120"/>
                </a:moveTo>
                <a:lnTo>
                  <a:pt x="2374" y="3454"/>
                </a:lnTo>
                <a:lnTo>
                  <a:pt x="15506" y="5664"/>
                </a:lnTo>
                <a:lnTo>
                  <a:pt x="28473" y="3543"/>
                </a:lnTo>
                <a:lnTo>
                  <a:pt x="34988" y="0"/>
                </a:lnTo>
                <a:lnTo>
                  <a:pt x="33959" y="60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2" name="object 462"/>
          <p:cNvSpPr/>
          <p:nvPr/>
        </p:nvSpPr>
        <p:spPr>
          <a:xfrm>
            <a:off x="628892" y="4122611"/>
            <a:ext cx="2501" cy="0"/>
          </a:xfrm>
          <a:custGeom>
            <a:avLst/>
            <a:gdLst/>
            <a:ahLst/>
            <a:cxnLst/>
            <a:rect l="l" t="t" r="r" b="b"/>
            <a:pathLst>
              <a:path w="2501">
                <a:moveTo>
                  <a:pt x="0" y="0"/>
                </a:moveTo>
                <a:lnTo>
                  <a:pt x="2501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3" name="object 463"/>
          <p:cNvSpPr/>
          <p:nvPr/>
        </p:nvSpPr>
        <p:spPr>
          <a:xfrm>
            <a:off x="648379" y="3505633"/>
            <a:ext cx="558" cy="127"/>
          </a:xfrm>
          <a:custGeom>
            <a:avLst/>
            <a:gdLst/>
            <a:ahLst/>
            <a:cxnLst/>
            <a:rect l="l" t="t" r="r" b="b"/>
            <a:pathLst>
              <a:path w="558" h="126">
                <a:moveTo>
                  <a:pt x="558" y="126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4" name="object 464"/>
          <p:cNvSpPr/>
          <p:nvPr/>
        </p:nvSpPr>
        <p:spPr>
          <a:xfrm>
            <a:off x="628892" y="3491064"/>
            <a:ext cx="8470" cy="1346"/>
          </a:xfrm>
          <a:custGeom>
            <a:avLst/>
            <a:gdLst/>
            <a:ahLst/>
            <a:cxnLst/>
            <a:rect l="l" t="t" r="r" b="b"/>
            <a:pathLst>
              <a:path w="8470" h="1346">
                <a:moveTo>
                  <a:pt x="0" y="1346"/>
                </a:moveTo>
                <a:lnTo>
                  <a:pt x="6350" y="88"/>
                </a:lnTo>
                <a:lnTo>
                  <a:pt x="847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5" name="object 465"/>
          <p:cNvSpPr/>
          <p:nvPr/>
        </p:nvSpPr>
        <p:spPr>
          <a:xfrm>
            <a:off x="634857" y="4008390"/>
            <a:ext cx="1638" cy="0"/>
          </a:xfrm>
          <a:custGeom>
            <a:avLst/>
            <a:gdLst/>
            <a:ahLst/>
            <a:cxnLst/>
            <a:rect l="l" t="t" r="r" b="b"/>
            <a:pathLst>
              <a:path w="1638">
                <a:moveTo>
                  <a:pt x="1638" y="0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6" name="object 466"/>
          <p:cNvSpPr/>
          <p:nvPr/>
        </p:nvSpPr>
        <p:spPr>
          <a:xfrm>
            <a:off x="635242" y="3490979"/>
            <a:ext cx="41732" cy="15252"/>
          </a:xfrm>
          <a:custGeom>
            <a:avLst/>
            <a:gdLst/>
            <a:ahLst/>
            <a:cxnLst/>
            <a:rect l="l" t="t" r="r" b="b"/>
            <a:pathLst>
              <a:path w="41732" h="15252">
                <a:moveTo>
                  <a:pt x="0" y="177"/>
                </a:moveTo>
                <a:lnTo>
                  <a:pt x="4406" y="0"/>
                </a:lnTo>
                <a:lnTo>
                  <a:pt x="22771" y="2946"/>
                </a:lnTo>
                <a:lnTo>
                  <a:pt x="36931" y="10325"/>
                </a:lnTo>
                <a:lnTo>
                  <a:pt x="41732" y="15252"/>
                </a:lnTo>
                <a:lnTo>
                  <a:pt x="40525" y="1404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7" name="object 467"/>
          <p:cNvSpPr/>
          <p:nvPr/>
        </p:nvSpPr>
        <p:spPr>
          <a:xfrm>
            <a:off x="633902" y="3367778"/>
            <a:ext cx="37579" cy="0"/>
          </a:xfrm>
          <a:custGeom>
            <a:avLst/>
            <a:gdLst/>
            <a:ahLst/>
            <a:cxnLst/>
            <a:rect l="l" t="t" r="r" b="b"/>
            <a:pathLst>
              <a:path w="37579">
                <a:moveTo>
                  <a:pt x="0" y="0"/>
                </a:moveTo>
                <a:lnTo>
                  <a:pt x="37579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8" name="object 468"/>
          <p:cNvSpPr/>
          <p:nvPr/>
        </p:nvSpPr>
        <p:spPr>
          <a:xfrm>
            <a:off x="639734" y="3504166"/>
            <a:ext cx="1384" cy="38"/>
          </a:xfrm>
          <a:custGeom>
            <a:avLst/>
            <a:gdLst/>
            <a:ahLst/>
            <a:cxnLst/>
            <a:rect l="l" t="t" r="r" b="b"/>
            <a:pathLst>
              <a:path w="1384" h="38">
                <a:moveTo>
                  <a:pt x="1384" y="38"/>
                </a:moveTo>
                <a:lnTo>
                  <a:pt x="0" y="0"/>
                </a:lnTo>
                <a:lnTo>
                  <a:pt x="1041" y="3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9" name="object 469"/>
          <p:cNvSpPr/>
          <p:nvPr/>
        </p:nvSpPr>
        <p:spPr>
          <a:xfrm>
            <a:off x="644354" y="3504812"/>
            <a:ext cx="23850" cy="13258"/>
          </a:xfrm>
          <a:custGeom>
            <a:avLst/>
            <a:gdLst/>
            <a:ahLst/>
            <a:cxnLst/>
            <a:rect l="l" t="t" r="r" b="b"/>
            <a:pathLst>
              <a:path w="23850" h="13258">
                <a:moveTo>
                  <a:pt x="23850" y="13258"/>
                </a:moveTo>
                <a:lnTo>
                  <a:pt x="19100" y="7861"/>
                </a:lnTo>
                <a:lnTo>
                  <a:pt x="9118" y="1854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0" name="object 470"/>
          <p:cNvSpPr/>
          <p:nvPr/>
        </p:nvSpPr>
        <p:spPr>
          <a:xfrm>
            <a:off x="648938" y="3593106"/>
            <a:ext cx="1854" cy="304"/>
          </a:xfrm>
          <a:custGeom>
            <a:avLst/>
            <a:gdLst/>
            <a:ahLst/>
            <a:cxnLst/>
            <a:rect l="l" t="t" r="r" b="b"/>
            <a:pathLst>
              <a:path w="1854" h="304">
                <a:moveTo>
                  <a:pt x="0" y="304"/>
                </a:moveTo>
                <a:lnTo>
                  <a:pt x="1854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1" name="object 471"/>
          <p:cNvSpPr/>
          <p:nvPr/>
        </p:nvSpPr>
        <p:spPr>
          <a:xfrm>
            <a:off x="656540" y="3604906"/>
            <a:ext cx="2209" cy="342"/>
          </a:xfrm>
          <a:custGeom>
            <a:avLst/>
            <a:gdLst/>
            <a:ahLst/>
            <a:cxnLst/>
            <a:rect l="l" t="t" r="r" b="b"/>
            <a:pathLst>
              <a:path w="2209" h="342">
                <a:moveTo>
                  <a:pt x="0" y="342"/>
                </a:moveTo>
                <a:lnTo>
                  <a:pt x="2209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2" name="object 472"/>
          <p:cNvSpPr/>
          <p:nvPr/>
        </p:nvSpPr>
        <p:spPr>
          <a:xfrm>
            <a:off x="658959" y="3596429"/>
            <a:ext cx="14770" cy="8343"/>
          </a:xfrm>
          <a:custGeom>
            <a:avLst/>
            <a:gdLst/>
            <a:ahLst/>
            <a:cxnLst/>
            <a:rect l="l" t="t" r="r" b="b"/>
            <a:pathLst>
              <a:path w="14770" h="8343">
                <a:moveTo>
                  <a:pt x="0" y="8343"/>
                </a:moveTo>
                <a:lnTo>
                  <a:pt x="13652" y="1168"/>
                </a:lnTo>
                <a:lnTo>
                  <a:pt x="14770" y="0"/>
                </a:lnTo>
                <a:lnTo>
                  <a:pt x="14338" y="48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3" name="object 473"/>
          <p:cNvSpPr/>
          <p:nvPr/>
        </p:nvSpPr>
        <p:spPr>
          <a:xfrm>
            <a:off x="653948" y="3471717"/>
            <a:ext cx="35077" cy="0"/>
          </a:xfrm>
          <a:custGeom>
            <a:avLst/>
            <a:gdLst/>
            <a:ahLst/>
            <a:cxnLst/>
            <a:rect l="l" t="t" r="r" b="b"/>
            <a:pathLst>
              <a:path w="35077">
                <a:moveTo>
                  <a:pt x="0" y="0"/>
                </a:moveTo>
                <a:lnTo>
                  <a:pt x="35077" y="0"/>
                </a:lnTo>
                <a:lnTo>
                  <a:pt x="32740" y="0"/>
                </a:lnTo>
                <a:lnTo>
                  <a:pt x="35077" y="0"/>
                </a:lnTo>
                <a:lnTo>
                  <a:pt x="3006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4" name="object 474"/>
          <p:cNvSpPr/>
          <p:nvPr/>
        </p:nvSpPr>
        <p:spPr>
          <a:xfrm>
            <a:off x="658962" y="3561350"/>
            <a:ext cx="17233" cy="27952"/>
          </a:xfrm>
          <a:custGeom>
            <a:avLst/>
            <a:gdLst/>
            <a:ahLst/>
            <a:cxnLst/>
            <a:rect l="l" t="t" r="r" b="b"/>
            <a:pathLst>
              <a:path w="17233" h="27952">
                <a:moveTo>
                  <a:pt x="17018" y="1777"/>
                </a:moveTo>
                <a:lnTo>
                  <a:pt x="17233" y="0"/>
                </a:lnTo>
                <a:lnTo>
                  <a:pt x="16497" y="5880"/>
                </a:lnTo>
                <a:lnTo>
                  <a:pt x="11442" y="17246"/>
                </a:lnTo>
                <a:lnTo>
                  <a:pt x="3111" y="26276"/>
                </a:lnTo>
                <a:lnTo>
                  <a:pt x="0" y="2795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5" name="object 475"/>
          <p:cNvSpPr/>
          <p:nvPr/>
        </p:nvSpPr>
        <p:spPr>
          <a:xfrm>
            <a:off x="663971" y="4258048"/>
            <a:ext cx="22466" cy="2933"/>
          </a:xfrm>
          <a:custGeom>
            <a:avLst/>
            <a:gdLst/>
            <a:ahLst/>
            <a:cxnLst/>
            <a:rect l="l" t="t" r="r" b="b"/>
            <a:pathLst>
              <a:path w="22466" h="2933">
                <a:moveTo>
                  <a:pt x="0" y="2933"/>
                </a:moveTo>
                <a:lnTo>
                  <a:pt x="22466" y="2933"/>
                </a:lnTo>
                <a:lnTo>
                  <a:pt x="22466" y="0"/>
                </a:lnTo>
                <a:lnTo>
                  <a:pt x="22466" y="293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6" name="object 476"/>
          <p:cNvSpPr/>
          <p:nvPr/>
        </p:nvSpPr>
        <p:spPr>
          <a:xfrm>
            <a:off x="668982" y="3367778"/>
            <a:ext cx="17754" cy="45707"/>
          </a:xfrm>
          <a:custGeom>
            <a:avLst/>
            <a:gdLst/>
            <a:ahLst/>
            <a:cxnLst/>
            <a:rect l="l" t="t" r="r" b="b"/>
            <a:pathLst>
              <a:path w="17754" h="45707">
                <a:moveTo>
                  <a:pt x="0" y="0"/>
                </a:moveTo>
                <a:lnTo>
                  <a:pt x="17754" y="0"/>
                </a:lnTo>
                <a:lnTo>
                  <a:pt x="17716" y="4570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7" name="object 477"/>
          <p:cNvSpPr/>
          <p:nvPr/>
        </p:nvSpPr>
        <p:spPr>
          <a:xfrm>
            <a:off x="673733" y="3576394"/>
            <a:ext cx="14338" cy="20040"/>
          </a:xfrm>
          <a:custGeom>
            <a:avLst/>
            <a:gdLst/>
            <a:ahLst/>
            <a:cxnLst/>
            <a:rect l="l" t="t" r="r" b="b"/>
            <a:pathLst>
              <a:path w="14338" h="20040">
                <a:moveTo>
                  <a:pt x="0" y="20040"/>
                </a:moveTo>
                <a:lnTo>
                  <a:pt x="9499" y="10109"/>
                </a:lnTo>
                <a:lnTo>
                  <a:pt x="14338" y="0"/>
                </a:lnTo>
                <a:lnTo>
                  <a:pt x="12534" y="375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8" name="object 478"/>
          <p:cNvSpPr/>
          <p:nvPr/>
        </p:nvSpPr>
        <p:spPr>
          <a:xfrm>
            <a:off x="671785" y="3597601"/>
            <a:ext cx="825" cy="431"/>
          </a:xfrm>
          <a:custGeom>
            <a:avLst/>
            <a:gdLst/>
            <a:ahLst/>
            <a:cxnLst/>
            <a:rect l="l" t="t" r="r" b="b"/>
            <a:pathLst>
              <a:path w="825" h="431">
                <a:moveTo>
                  <a:pt x="825" y="0"/>
                </a:moveTo>
                <a:lnTo>
                  <a:pt x="0" y="43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9" name="object 479"/>
          <p:cNvSpPr/>
          <p:nvPr/>
        </p:nvSpPr>
        <p:spPr>
          <a:xfrm>
            <a:off x="668982" y="3579370"/>
            <a:ext cx="685" cy="736"/>
          </a:xfrm>
          <a:custGeom>
            <a:avLst/>
            <a:gdLst/>
            <a:ahLst/>
            <a:cxnLst/>
            <a:rect l="l" t="t" r="r" b="b"/>
            <a:pathLst>
              <a:path w="685" h="736">
                <a:moveTo>
                  <a:pt x="0" y="736"/>
                </a:moveTo>
                <a:lnTo>
                  <a:pt x="685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0" name="object 480"/>
          <p:cNvSpPr/>
          <p:nvPr/>
        </p:nvSpPr>
        <p:spPr>
          <a:xfrm>
            <a:off x="684015" y="4157041"/>
            <a:ext cx="5016" cy="58280"/>
          </a:xfrm>
          <a:custGeom>
            <a:avLst/>
            <a:gdLst/>
            <a:ahLst/>
            <a:cxnLst/>
            <a:rect l="l" t="t" r="r" b="b"/>
            <a:pathLst>
              <a:path w="5016" h="58280">
                <a:moveTo>
                  <a:pt x="0" y="0"/>
                </a:moveTo>
                <a:lnTo>
                  <a:pt x="5016" y="0"/>
                </a:lnTo>
                <a:lnTo>
                  <a:pt x="2463" y="0"/>
                </a:lnTo>
                <a:lnTo>
                  <a:pt x="2425" y="5828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1" name="object 481"/>
          <p:cNvSpPr/>
          <p:nvPr/>
        </p:nvSpPr>
        <p:spPr>
          <a:xfrm>
            <a:off x="686435" y="4248024"/>
            <a:ext cx="0" cy="10020"/>
          </a:xfrm>
          <a:custGeom>
            <a:avLst/>
            <a:gdLst/>
            <a:ahLst/>
            <a:cxnLst/>
            <a:rect l="l" t="t" r="r" b="b"/>
            <a:pathLst>
              <a:path h="10020">
                <a:moveTo>
                  <a:pt x="0" y="10020"/>
                </a:moveTo>
                <a:lnTo>
                  <a:pt x="0" y="0"/>
                </a:lnTo>
                <a:lnTo>
                  <a:pt x="0" y="500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2" name="object 482"/>
          <p:cNvSpPr/>
          <p:nvPr/>
        </p:nvSpPr>
        <p:spPr>
          <a:xfrm>
            <a:off x="686435" y="4241196"/>
            <a:ext cx="0" cy="6819"/>
          </a:xfrm>
          <a:custGeom>
            <a:avLst/>
            <a:gdLst/>
            <a:ahLst/>
            <a:cxnLst/>
            <a:rect l="l" t="t" r="r" b="b"/>
            <a:pathLst>
              <a:path h="6819">
                <a:moveTo>
                  <a:pt x="0" y="0"/>
                </a:moveTo>
                <a:lnTo>
                  <a:pt x="0" y="6819"/>
                </a:lnTo>
                <a:lnTo>
                  <a:pt x="0" y="419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3" name="object 483"/>
          <p:cNvSpPr/>
          <p:nvPr/>
        </p:nvSpPr>
        <p:spPr>
          <a:xfrm>
            <a:off x="686435" y="4238169"/>
            <a:ext cx="0" cy="4927"/>
          </a:xfrm>
          <a:custGeom>
            <a:avLst/>
            <a:gdLst/>
            <a:ahLst/>
            <a:cxnLst/>
            <a:rect l="l" t="t" r="r" b="b"/>
            <a:pathLst>
              <a:path h="4927">
                <a:moveTo>
                  <a:pt x="0" y="4927"/>
                </a:moveTo>
                <a:lnTo>
                  <a:pt x="0" y="0"/>
                </a:lnTo>
                <a:lnTo>
                  <a:pt x="0" y="492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4" name="object 484"/>
          <p:cNvSpPr/>
          <p:nvPr/>
        </p:nvSpPr>
        <p:spPr>
          <a:xfrm>
            <a:off x="686435" y="4237351"/>
            <a:ext cx="0" cy="825"/>
          </a:xfrm>
          <a:custGeom>
            <a:avLst/>
            <a:gdLst/>
            <a:ahLst/>
            <a:cxnLst/>
            <a:rect l="l" t="t" r="r" b="b"/>
            <a:pathLst>
              <a:path h="825">
                <a:moveTo>
                  <a:pt x="0" y="0"/>
                </a:moveTo>
                <a:lnTo>
                  <a:pt x="0" y="82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5" name="object 485"/>
          <p:cNvSpPr/>
          <p:nvPr/>
        </p:nvSpPr>
        <p:spPr>
          <a:xfrm>
            <a:off x="686435" y="4232983"/>
            <a:ext cx="0" cy="5016"/>
          </a:xfrm>
          <a:custGeom>
            <a:avLst/>
            <a:gdLst/>
            <a:ahLst/>
            <a:cxnLst/>
            <a:rect l="l" t="t" r="r" b="b"/>
            <a:pathLst>
              <a:path h="5016">
                <a:moveTo>
                  <a:pt x="0" y="5016"/>
                </a:moveTo>
                <a:lnTo>
                  <a:pt x="0" y="0"/>
                </a:lnTo>
                <a:lnTo>
                  <a:pt x="0" y="501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6" name="object 486"/>
          <p:cNvSpPr/>
          <p:nvPr/>
        </p:nvSpPr>
        <p:spPr>
          <a:xfrm>
            <a:off x="686435" y="4227973"/>
            <a:ext cx="0" cy="5016"/>
          </a:xfrm>
          <a:custGeom>
            <a:avLst/>
            <a:gdLst/>
            <a:ahLst/>
            <a:cxnLst/>
            <a:rect l="l" t="t" r="r" b="b"/>
            <a:pathLst>
              <a:path h="5016">
                <a:moveTo>
                  <a:pt x="0" y="3632"/>
                </a:moveTo>
                <a:lnTo>
                  <a:pt x="0" y="5016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7" name="object 487"/>
          <p:cNvSpPr/>
          <p:nvPr/>
        </p:nvSpPr>
        <p:spPr>
          <a:xfrm>
            <a:off x="686435" y="4228797"/>
            <a:ext cx="0" cy="647"/>
          </a:xfrm>
          <a:custGeom>
            <a:avLst/>
            <a:gdLst/>
            <a:ahLst/>
            <a:cxnLst/>
            <a:rect l="l" t="t" r="r" b="b"/>
            <a:pathLst>
              <a:path h="647">
                <a:moveTo>
                  <a:pt x="0" y="647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8" name="object 488"/>
          <p:cNvSpPr/>
          <p:nvPr/>
        </p:nvSpPr>
        <p:spPr>
          <a:xfrm>
            <a:off x="686435" y="4217949"/>
            <a:ext cx="0" cy="5016"/>
          </a:xfrm>
          <a:custGeom>
            <a:avLst/>
            <a:gdLst/>
            <a:ahLst/>
            <a:cxnLst/>
            <a:rect l="l" t="t" r="r" b="b"/>
            <a:pathLst>
              <a:path h="5016">
                <a:moveTo>
                  <a:pt x="0" y="5016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9" name="object 489"/>
          <p:cNvSpPr/>
          <p:nvPr/>
        </p:nvSpPr>
        <p:spPr>
          <a:xfrm>
            <a:off x="689025" y="4157041"/>
            <a:ext cx="55130" cy="38"/>
          </a:xfrm>
          <a:custGeom>
            <a:avLst/>
            <a:gdLst/>
            <a:ahLst/>
            <a:cxnLst/>
            <a:rect l="l" t="t" r="r" b="b"/>
            <a:pathLst>
              <a:path w="55130" h="38">
                <a:moveTo>
                  <a:pt x="0" y="0"/>
                </a:moveTo>
                <a:lnTo>
                  <a:pt x="55130" y="38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0" name="object 490"/>
          <p:cNvSpPr/>
          <p:nvPr/>
        </p:nvSpPr>
        <p:spPr>
          <a:xfrm>
            <a:off x="684319" y="3997158"/>
            <a:ext cx="2197" cy="0"/>
          </a:xfrm>
          <a:custGeom>
            <a:avLst/>
            <a:gdLst/>
            <a:ahLst/>
            <a:cxnLst/>
            <a:rect l="l" t="t" r="r" b="b"/>
            <a:pathLst>
              <a:path w="2197">
                <a:moveTo>
                  <a:pt x="0" y="0"/>
                </a:moveTo>
                <a:lnTo>
                  <a:pt x="2197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1" name="object 491"/>
          <p:cNvSpPr/>
          <p:nvPr/>
        </p:nvSpPr>
        <p:spPr>
          <a:xfrm>
            <a:off x="686564" y="3833943"/>
            <a:ext cx="0" cy="3073"/>
          </a:xfrm>
          <a:custGeom>
            <a:avLst/>
            <a:gdLst/>
            <a:ahLst/>
            <a:cxnLst/>
            <a:rect l="l" t="t" r="r" b="b"/>
            <a:pathLst>
              <a:path h="3073">
                <a:moveTo>
                  <a:pt x="0" y="3073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2" name="object 492"/>
          <p:cNvSpPr/>
          <p:nvPr/>
        </p:nvSpPr>
        <p:spPr>
          <a:xfrm>
            <a:off x="688077" y="3571374"/>
            <a:ext cx="2374" cy="5016"/>
          </a:xfrm>
          <a:custGeom>
            <a:avLst/>
            <a:gdLst/>
            <a:ahLst/>
            <a:cxnLst/>
            <a:rect l="l" t="t" r="r" b="b"/>
            <a:pathLst>
              <a:path w="2374" h="5016">
                <a:moveTo>
                  <a:pt x="0" y="5016"/>
                </a:moveTo>
                <a:lnTo>
                  <a:pt x="2374" y="0"/>
                </a:lnTo>
                <a:lnTo>
                  <a:pt x="952" y="298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3" name="object 493"/>
          <p:cNvSpPr/>
          <p:nvPr/>
        </p:nvSpPr>
        <p:spPr>
          <a:xfrm>
            <a:off x="689025" y="3471717"/>
            <a:ext cx="115303" cy="38"/>
          </a:xfrm>
          <a:custGeom>
            <a:avLst/>
            <a:gdLst/>
            <a:ahLst/>
            <a:cxnLst/>
            <a:rect l="l" t="t" r="r" b="b"/>
            <a:pathLst>
              <a:path w="115303" h="38">
                <a:moveTo>
                  <a:pt x="0" y="0"/>
                </a:moveTo>
                <a:lnTo>
                  <a:pt x="115303" y="38"/>
                </a:lnTo>
                <a:lnTo>
                  <a:pt x="100266" y="38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4" name="object 494"/>
          <p:cNvSpPr/>
          <p:nvPr/>
        </p:nvSpPr>
        <p:spPr>
          <a:xfrm>
            <a:off x="686694" y="3390926"/>
            <a:ext cx="0" cy="8991"/>
          </a:xfrm>
          <a:custGeom>
            <a:avLst/>
            <a:gdLst/>
            <a:ahLst/>
            <a:cxnLst/>
            <a:rect l="l" t="t" r="r" b="b"/>
            <a:pathLst>
              <a:path h="8991">
                <a:moveTo>
                  <a:pt x="0" y="8991"/>
                </a:moveTo>
                <a:lnTo>
                  <a:pt x="0" y="0"/>
                </a:lnTo>
                <a:lnTo>
                  <a:pt x="0" y="4063"/>
                </a:lnTo>
                <a:lnTo>
                  <a:pt x="0" y="0"/>
                </a:lnTo>
                <a:lnTo>
                  <a:pt x="0" y="825"/>
                </a:lnTo>
                <a:lnTo>
                  <a:pt x="0" y="57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5" name="object 495"/>
          <p:cNvSpPr/>
          <p:nvPr/>
        </p:nvSpPr>
        <p:spPr>
          <a:xfrm>
            <a:off x="686694" y="3388465"/>
            <a:ext cx="38" cy="7480"/>
          </a:xfrm>
          <a:custGeom>
            <a:avLst/>
            <a:gdLst/>
            <a:ahLst/>
            <a:cxnLst/>
            <a:rect l="l" t="t" r="r" b="b"/>
            <a:pathLst>
              <a:path w="38" h="7480">
                <a:moveTo>
                  <a:pt x="0" y="7480"/>
                </a:moveTo>
                <a:lnTo>
                  <a:pt x="38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6" name="object 496"/>
          <p:cNvSpPr/>
          <p:nvPr/>
        </p:nvSpPr>
        <p:spPr>
          <a:xfrm>
            <a:off x="686694" y="3391755"/>
            <a:ext cx="0" cy="3238"/>
          </a:xfrm>
          <a:custGeom>
            <a:avLst/>
            <a:gdLst/>
            <a:ahLst/>
            <a:cxnLst/>
            <a:rect l="l" t="t" r="r" b="b"/>
            <a:pathLst>
              <a:path h="3238">
                <a:moveTo>
                  <a:pt x="0" y="3238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7" name="object 497"/>
          <p:cNvSpPr/>
          <p:nvPr/>
        </p:nvSpPr>
        <p:spPr>
          <a:xfrm>
            <a:off x="686699" y="3387477"/>
            <a:ext cx="38" cy="3454"/>
          </a:xfrm>
          <a:custGeom>
            <a:avLst/>
            <a:gdLst/>
            <a:ahLst/>
            <a:cxnLst/>
            <a:rect l="l" t="t" r="r" b="b"/>
            <a:pathLst>
              <a:path w="38" h="3454">
                <a:moveTo>
                  <a:pt x="38" y="0"/>
                </a:moveTo>
                <a:lnTo>
                  <a:pt x="0" y="3454"/>
                </a:lnTo>
                <a:lnTo>
                  <a:pt x="38" y="176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8" name="object 498"/>
          <p:cNvSpPr/>
          <p:nvPr/>
        </p:nvSpPr>
        <p:spPr>
          <a:xfrm>
            <a:off x="686694" y="3385916"/>
            <a:ext cx="38" cy="5016"/>
          </a:xfrm>
          <a:custGeom>
            <a:avLst/>
            <a:gdLst/>
            <a:ahLst/>
            <a:cxnLst/>
            <a:rect l="l" t="t" r="r" b="b"/>
            <a:pathLst>
              <a:path w="38" h="5016">
                <a:moveTo>
                  <a:pt x="0" y="5016"/>
                </a:moveTo>
                <a:lnTo>
                  <a:pt x="38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9" name="object 499"/>
          <p:cNvSpPr/>
          <p:nvPr/>
        </p:nvSpPr>
        <p:spPr>
          <a:xfrm>
            <a:off x="690455" y="3551331"/>
            <a:ext cx="3060" cy="20053"/>
          </a:xfrm>
          <a:custGeom>
            <a:avLst/>
            <a:gdLst/>
            <a:ahLst/>
            <a:cxnLst/>
            <a:rect l="l" t="t" r="r" b="b"/>
            <a:pathLst>
              <a:path w="3060" h="20053">
                <a:moveTo>
                  <a:pt x="2717" y="2336"/>
                </a:moveTo>
                <a:lnTo>
                  <a:pt x="3060" y="0"/>
                </a:lnTo>
                <a:lnTo>
                  <a:pt x="304" y="19443"/>
                </a:lnTo>
                <a:lnTo>
                  <a:pt x="0" y="20053"/>
                </a:lnTo>
                <a:lnTo>
                  <a:pt x="126" y="1978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0" name="object 500"/>
          <p:cNvSpPr/>
          <p:nvPr/>
        </p:nvSpPr>
        <p:spPr>
          <a:xfrm>
            <a:off x="690928" y="3531294"/>
            <a:ext cx="2806" cy="20040"/>
          </a:xfrm>
          <a:custGeom>
            <a:avLst/>
            <a:gdLst/>
            <a:ahLst/>
            <a:cxnLst/>
            <a:rect l="l" t="t" r="r" b="b"/>
            <a:pathLst>
              <a:path w="2806" h="20040">
                <a:moveTo>
                  <a:pt x="2590" y="20040"/>
                </a:moveTo>
                <a:lnTo>
                  <a:pt x="2806" y="17754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1" name="object 501"/>
          <p:cNvSpPr/>
          <p:nvPr/>
        </p:nvSpPr>
        <p:spPr>
          <a:xfrm>
            <a:off x="693734" y="3549042"/>
            <a:ext cx="0" cy="736"/>
          </a:xfrm>
          <a:custGeom>
            <a:avLst/>
            <a:gdLst/>
            <a:ahLst/>
            <a:cxnLst/>
            <a:rect l="l" t="t" r="r" b="b"/>
            <a:pathLst>
              <a:path h="736">
                <a:moveTo>
                  <a:pt x="0" y="736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2" name="object 502"/>
          <p:cNvSpPr/>
          <p:nvPr/>
        </p:nvSpPr>
        <p:spPr>
          <a:xfrm>
            <a:off x="709071" y="4157041"/>
            <a:ext cx="267500" cy="65532"/>
          </a:xfrm>
          <a:custGeom>
            <a:avLst/>
            <a:gdLst/>
            <a:ahLst/>
            <a:cxnLst/>
            <a:rect l="l" t="t" r="r" b="b"/>
            <a:pathLst>
              <a:path w="267500" h="65532">
                <a:moveTo>
                  <a:pt x="0" y="0"/>
                </a:moveTo>
                <a:lnTo>
                  <a:pt x="153276" y="88"/>
                </a:lnTo>
                <a:lnTo>
                  <a:pt x="153276" y="58318"/>
                </a:lnTo>
                <a:lnTo>
                  <a:pt x="267500" y="58369"/>
                </a:lnTo>
                <a:lnTo>
                  <a:pt x="267500" y="6553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3" name="object 503"/>
          <p:cNvSpPr/>
          <p:nvPr/>
        </p:nvSpPr>
        <p:spPr>
          <a:xfrm>
            <a:off x="704061" y="4157041"/>
            <a:ext cx="10020" cy="0"/>
          </a:xfrm>
          <a:custGeom>
            <a:avLst/>
            <a:gdLst/>
            <a:ahLst/>
            <a:cxnLst/>
            <a:rect l="l" t="t" r="r" b="b"/>
            <a:pathLst>
              <a:path w="10020">
                <a:moveTo>
                  <a:pt x="0" y="0"/>
                </a:moveTo>
                <a:lnTo>
                  <a:pt x="1002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4" name="object 504"/>
          <p:cNvSpPr/>
          <p:nvPr/>
        </p:nvSpPr>
        <p:spPr>
          <a:xfrm>
            <a:off x="714207" y="3492493"/>
            <a:ext cx="72580" cy="114223"/>
          </a:xfrm>
          <a:custGeom>
            <a:avLst/>
            <a:gdLst/>
            <a:ahLst/>
            <a:cxnLst/>
            <a:rect l="l" t="t" r="r" b="b"/>
            <a:pathLst>
              <a:path w="72580" h="114223">
                <a:moveTo>
                  <a:pt x="72580" y="114223"/>
                </a:moveTo>
                <a:lnTo>
                  <a:pt x="70853" y="114223"/>
                </a:lnTo>
                <a:lnTo>
                  <a:pt x="16154" y="28994"/>
                </a:lnTo>
                <a:lnTo>
                  <a:pt x="16116" y="114223"/>
                </a:lnTo>
                <a:lnTo>
                  <a:pt x="0" y="114223"/>
                </a:lnTo>
                <a:lnTo>
                  <a:pt x="50" y="0"/>
                </a:lnTo>
                <a:lnTo>
                  <a:pt x="17068" y="0"/>
                </a:lnTo>
                <a:lnTo>
                  <a:pt x="27520" y="1624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5" name="object 505"/>
          <p:cNvSpPr/>
          <p:nvPr/>
        </p:nvSpPr>
        <p:spPr>
          <a:xfrm>
            <a:off x="730369" y="3533278"/>
            <a:ext cx="0" cy="3022"/>
          </a:xfrm>
          <a:custGeom>
            <a:avLst/>
            <a:gdLst/>
            <a:ahLst/>
            <a:cxnLst/>
            <a:rect l="l" t="t" r="r" b="b"/>
            <a:pathLst>
              <a:path h="3022">
                <a:moveTo>
                  <a:pt x="0" y="3022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6" name="object 506"/>
          <p:cNvSpPr/>
          <p:nvPr/>
        </p:nvSpPr>
        <p:spPr>
          <a:xfrm>
            <a:off x="740089" y="3506229"/>
            <a:ext cx="22555" cy="35077"/>
          </a:xfrm>
          <a:custGeom>
            <a:avLst/>
            <a:gdLst/>
            <a:ahLst/>
            <a:cxnLst/>
            <a:rect l="l" t="t" r="r" b="b"/>
            <a:pathLst>
              <a:path w="22555" h="35077">
                <a:moveTo>
                  <a:pt x="19697" y="30632"/>
                </a:moveTo>
                <a:lnTo>
                  <a:pt x="22555" y="35077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7" name="object 507"/>
          <p:cNvSpPr/>
          <p:nvPr/>
        </p:nvSpPr>
        <p:spPr>
          <a:xfrm>
            <a:off x="744150" y="4157084"/>
            <a:ext cx="90246" cy="0"/>
          </a:xfrm>
          <a:custGeom>
            <a:avLst/>
            <a:gdLst/>
            <a:ahLst/>
            <a:cxnLst/>
            <a:rect l="l" t="t" r="r" b="b"/>
            <a:pathLst>
              <a:path w="90246">
                <a:moveTo>
                  <a:pt x="0" y="0"/>
                </a:moveTo>
                <a:lnTo>
                  <a:pt x="90246" y="0"/>
                </a:lnTo>
                <a:lnTo>
                  <a:pt x="85229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8" name="object 508"/>
          <p:cNvSpPr/>
          <p:nvPr/>
        </p:nvSpPr>
        <p:spPr>
          <a:xfrm>
            <a:off x="762640" y="3531293"/>
            <a:ext cx="23368" cy="46431"/>
          </a:xfrm>
          <a:custGeom>
            <a:avLst/>
            <a:gdLst/>
            <a:ahLst/>
            <a:cxnLst/>
            <a:rect l="l" t="t" r="r" b="b"/>
            <a:pathLst>
              <a:path w="23367" h="46431">
                <a:moveTo>
                  <a:pt x="0" y="10020"/>
                </a:moveTo>
                <a:lnTo>
                  <a:pt x="23368" y="46431"/>
                </a:lnTo>
                <a:lnTo>
                  <a:pt x="23368" y="0"/>
                </a:lnTo>
                <a:lnTo>
                  <a:pt x="23368" y="302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9" name="object 509"/>
          <p:cNvSpPr/>
          <p:nvPr/>
        </p:nvSpPr>
        <p:spPr>
          <a:xfrm>
            <a:off x="781691" y="3601446"/>
            <a:ext cx="254" cy="393"/>
          </a:xfrm>
          <a:custGeom>
            <a:avLst/>
            <a:gdLst/>
            <a:ahLst/>
            <a:cxnLst/>
            <a:rect l="l" t="t" r="r" b="b"/>
            <a:pathLst>
              <a:path w="254" h="393">
                <a:moveTo>
                  <a:pt x="0" y="0"/>
                </a:moveTo>
                <a:lnTo>
                  <a:pt x="254" y="39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0" name="object 510"/>
          <p:cNvSpPr/>
          <p:nvPr/>
        </p:nvSpPr>
        <p:spPr>
          <a:xfrm>
            <a:off x="785060" y="3525069"/>
            <a:ext cx="17068" cy="81648"/>
          </a:xfrm>
          <a:custGeom>
            <a:avLst/>
            <a:gdLst/>
            <a:ahLst/>
            <a:cxnLst/>
            <a:rect l="l" t="t" r="r" b="b"/>
            <a:pathLst>
              <a:path w="17068" h="81648">
                <a:moveTo>
                  <a:pt x="0" y="81648"/>
                </a:moveTo>
                <a:lnTo>
                  <a:pt x="17018" y="81648"/>
                </a:lnTo>
                <a:lnTo>
                  <a:pt x="17068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1" name="object 511"/>
          <p:cNvSpPr/>
          <p:nvPr/>
        </p:nvSpPr>
        <p:spPr>
          <a:xfrm>
            <a:off x="786011" y="3492492"/>
            <a:ext cx="16116" cy="38798"/>
          </a:xfrm>
          <a:custGeom>
            <a:avLst/>
            <a:gdLst/>
            <a:ahLst/>
            <a:cxnLst/>
            <a:rect l="l" t="t" r="r" b="b"/>
            <a:pathLst>
              <a:path w="16116" h="38798">
                <a:moveTo>
                  <a:pt x="0" y="38798"/>
                </a:moveTo>
                <a:lnTo>
                  <a:pt x="0" y="0"/>
                </a:lnTo>
                <a:lnTo>
                  <a:pt x="16116" y="0"/>
                </a:lnTo>
                <a:lnTo>
                  <a:pt x="16116" y="3378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2" name="object 512"/>
          <p:cNvSpPr/>
          <p:nvPr/>
        </p:nvSpPr>
        <p:spPr>
          <a:xfrm>
            <a:off x="789294" y="3471762"/>
            <a:ext cx="5016" cy="0"/>
          </a:xfrm>
          <a:custGeom>
            <a:avLst/>
            <a:gdLst/>
            <a:ahLst/>
            <a:cxnLst/>
            <a:rect l="l" t="t" r="r" b="b"/>
            <a:pathLst>
              <a:path w="5016">
                <a:moveTo>
                  <a:pt x="0" y="0"/>
                </a:moveTo>
                <a:lnTo>
                  <a:pt x="5016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3" name="object 513"/>
          <p:cNvSpPr/>
          <p:nvPr/>
        </p:nvSpPr>
        <p:spPr>
          <a:xfrm>
            <a:off x="799316" y="3471762"/>
            <a:ext cx="45097" cy="0"/>
          </a:xfrm>
          <a:custGeom>
            <a:avLst/>
            <a:gdLst/>
            <a:ahLst/>
            <a:cxnLst/>
            <a:rect l="l" t="t" r="r" b="b"/>
            <a:pathLst>
              <a:path w="45097">
                <a:moveTo>
                  <a:pt x="0" y="0"/>
                </a:moveTo>
                <a:lnTo>
                  <a:pt x="35077" y="0"/>
                </a:lnTo>
                <a:lnTo>
                  <a:pt x="5016" y="0"/>
                </a:lnTo>
                <a:lnTo>
                  <a:pt x="10020" y="0"/>
                </a:lnTo>
                <a:lnTo>
                  <a:pt x="45097" y="0"/>
                </a:lnTo>
                <a:lnTo>
                  <a:pt x="35077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4" name="object 514"/>
          <p:cNvSpPr/>
          <p:nvPr/>
        </p:nvSpPr>
        <p:spPr>
          <a:xfrm>
            <a:off x="834395" y="3471762"/>
            <a:ext cx="10020" cy="0"/>
          </a:xfrm>
          <a:custGeom>
            <a:avLst/>
            <a:gdLst/>
            <a:ahLst/>
            <a:cxnLst/>
            <a:rect l="l" t="t" r="r" b="b"/>
            <a:pathLst>
              <a:path w="10020">
                <a:moveTo>
                  <a:pt x="0" y="0"/>
                </a:moveTo>
                <a:lnTo>
                  <a:pt x="10020" y="0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5" name="object 515"/>
          <p:cNvSpPr/>
          <p:nvPr/>
        </p:nvSpPr>
        <p:spPr>
          <a:xfrm>
            <a:off x="834392" y="4157089"/>
            <a:ext cx="40093" cy="38"/>
          </a:xfrm>
          <a:custGeom>
            <a:avLst/>
            <a:gdLst/>
            <a:ahLst/>
            <a:cxnLst/>
            <a:rect l="l" t="t" r="r" b="b"/>
            <a:pathLst>
              <a:path w="40093" h="38">
                <a:moveTo>
                  <a:pt x="27952" y="38"/>
                </a:moveTo>
                <a:lnTo>
                  <a:pt x="40093" y="38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6" name="object 516"/>
          <p:cNvSpPr/>
          <p:nvPr/>
        </p:nvSpPr>
        <p:spPr>
          <a:xfrm>
            <a:off x="844421" y="3413523"/>
            <a:ext cx="135293" cy="58280"/>
          </a:xfrm>
          <a:custGeom>
            <a:avLst/>
            <a:gdLst/>
            <a:ahLst/>
            <a:cxnLst/>
            <a:rect l="l" t="t" r="r" b="b"/>
            <a:pathLst>
              <a:path w="135293" h="58280">
                <a:moveTo>
                  <a:pt x="20040" y="58280"/>
                </a:moveTo>
                <a:lnTo>
                  <a:pt x="135293" y="58280"/>
                </a:lnTo>
                <a:lnTo>
                  <a:pt x="132397" y="58280"/>
                </a:lnTo>
                <a:lnTo>
                  <a:pt x="132397" y="50"/>
                </a:lnTo>
                <a:lnTo>
                  <a:pt x="18186" y="0"/>
                </a:lnTo>
                <a:lnTo>
                  <a:pt x="18186" y="58280"/>
                </a:lnTo>
                <a:lnTo>
                  <a:pt x="5003" y="58242"/>
                </a:lnTo>
                <a:lnTo>
                  <a:pt x="20040" y="58280"/>
                </a:lnTo>
                <a:lnTo>
                  <a:pt x="18186" y="58280"/>
                </a:lnTo>
                <a:lnTo>
                  <a:pt x="25057" y="58280"/>
                </a:lnTo>
                <a:lnTo>
                  <a:pt x="5003" y="58242"/>
                </a:lnTo>
                <a:lnTo>
                  <a:pt x="0" y="58242"/>
                </a:lnTo>
                <a:lnTo>
                  <a:pt x="5003" y="58242"/>
                </a:lnTo>
                <a:lnTo>
                  <a:pt x="0" y="5824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7" name="object 517"/>
          <p:cNvSpPr/>
          <p:nvPr/>
        </p:nvSpPr>
        <p:spPr>
          <a:xfrm>
            <a:off x="862342" y="4253029"/>
            <a:ext cx="114223" cy="8039"/>
          </a:xfrm>
          <a:custGeom>
            <a:avLst/>
            <a:gdLst/>
            <a:ahLst/>
            <a:cxnLst/>
            <a:rect l="l" t="t" r="r" b="b"/>
            <a:pathLst>
              <a:path w="114223" h="8039">
                <a:moveTo>
                  <a:pt x="114223" y="8039"/>
                </a:moveTo>
                <a:lnTo>
                  <a:pt x="114223" y="5016"/>
                </a:lnTo>
                <a:lnTo>
                  <a:pt x="114223" y="8039"/>
                </a:lnTo>
                <a:lnTo>
                  <a:pt x="0" y="8039"/>
                </a:lnTo>
                <a:lnTo>
                  <a:pt x="0" y="0"/>
                </a:lnTo>
                <a:lnTo>
                  <a:pt x="0" y="406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8" name="object 518"/>
          <p:cNvSpPr/>
          <p:nvPr/>
        </p:nvSpPr>
        <p:spPr>
          <a:xfrm>
            <a:off x="862345" y="4248023"/>
            <a:ext cx="0" cy="5003"/>
          </a:xfrm>
          <a:custGeom>
            <a:avLst/>
            <a:gdLst/>
            <a:ahLst/>
            <a:cxnLst/>
            <a:rect l="l" t="t" r="r" b="b"/>
            <a:pathLst>
              <a:path h="5003">
                <a:moveTo>
                  <a:pt x="0" y="4317"/>
                </a:moveTo>
                <a:lnTo>
                  <a:pt x="0" y="5003"/>
                </a:lnTo>
                <a:lnTo>
                  <a:pt x="0" y="0"/>
                </a:lnTo>
                <a:lnTo>
                  <a:pt x="0" y="431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9" name="object 519"/>
          <p:cNvSpPr/>
          <p:nvPr/>
        </p:nvSpPr>
        <p:spPr>
          <a:xfrm>
            <a:off x="862345" y="4243007"/>
            <a:ext cx="0" cy="5791"/>
          </a:xfrm>
          <a:custGeom>
            <a:avLst/>
            <a:gdLst/>
            <a:ahLst/>
            <a:cxnLst/>
            <a:rect l="l" t="t" r="r" b="b"/>
            <a:pathLst>
              <a:path h="5791">
                <a:moveTo>
                  <a:pt x="0" y="5791"/>
                </a:moveTo>
                <a:lnTo>
                  <a:pt x="0" y="0"/>
                </a:lnTo>
                <a:lnTo>
                  <a:pt x="0" y="471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0" name="object 520"/>
          <p:cNvSpPr/>
          <p:nvPr/>
        </p:nvSpPr>
        <p:spPr>
          <a:xfrm>
            <a:off x="862345" y="4237995"/>
            <a:ext cx="0" cy="5016"/>
          </a:xfrm>
          <a:custGeom>
            <a:avLst/>
            <a:gdLst/>
            <a:ahLst/>
            <a:cxnLst/>
            <a:rect l="l" t="t" r="r" b="b"/>
            <a:pathLst>
              <a:path h="5016">
                <a:moveTo>
                  <a:pt x="0" y="5016"/>
                </a:moveTo>
                <a:lnTo>
                  <a:pt x="0" y="0"/>
                </a:lnTo>
                <a:lnTo>
                  <a:pt x="0" y="501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1" name="object 521"/>
          <p:cNvSpPr/>
          <p:nvPr/>
        </p:nvSpPr>
        <p:spPr>
          <a:xfrm>
            <a:off x="862345" y="4232992"/>
            <a:ext cx="0" cy="5003"/>
          </a:xfrm>
          <a:custGeom>
            <a:avLst/>
            <a:gdLst/>
            <a:ahLst/>
            <a:cxnLst/>
            <a:rect l="l" t="t" r="r" b="b"/>
            <a:pathLst>
              <a:path h="5003">
                <a:moveTo>
                  <a:pt x="0" y="3365"/>
                </a:moveTo>
                <a:lnTo>
                  <a:pt x="0" y="0"/>
                </a:lnTo>
                <a:lnTo>
                  <a:pt x="0" y="5003"/>
                </a:lnTo>
                <a:lnTo>
                  <a:pt x="0" y="4102"/>
                </a:lnTo>
                <a:lnTo>
                  <a:pt x="0" y="474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2" name="object 522"/>
          <p:cNvSpPr/>
          <p:nvPr/>
        </p:nvSpPr>
        <p:spPr>
          <a:xfrm>
            <a:off x="862345" y="4235326"/>
            <a:ext cx="0" cy="1765"/>
          </a:xfrm>
          <a:custGeom>
            <a:avLst/>
            <a:gdLst/>
            <a:ahLst/>
            <a:cxnLst/>
            <a:rect l="l" t="t" r="r" b="b"/>
            <a:pathLst>
              <a:path h="1765">
                <a:moveTo>
                  <a:pt x="0" y="1765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3" name="object 523"/>
          <p:cNvSpPr/>
          <p:nvPr/>
        </p:nvSpPr>
        <p:spPr>
          <a:xfrm>
            <a:off x="862345" y="4227969"/>
            <a:ext cx="0" cy="5016"/>
          </a:xfrm>
          <a:custGeom>
            <a:avLst/>
            <a:gdLst/>
            <a:ahLst/>
            <a:cxnLst/>
            <a:rect l="l" t="t" r="r" b="b"/>
            <a:pathLst>
              <a:path h="5016">
                <a:moveTo>
                  <a:pt x="0" y="1562"/>
                </a:moveTo>
                <a:lnTo>
                  <a:pt x="0" y="5016"/>
                </a:lnTo>
                <a:lnTo>
                  <a:pt x="0" y="0"/>
                </a:lnTo>
                <a:lnTo>
                  <a:pt x="0" y="350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4" name="object 524"/>
          <p:cNvSpPr/>
          <p:nvPr/>
        </p:nvSpPr>
        <p:spPr>
          <a:xfrm>
            <a:off x="862345" y="4222959"/>
            <a:ext cx="0" cy="5016"/>
          </a:xfrm>
          <a:custGeom>
            <a:avLst/>
            <a:gdLst/>
            <a:ahLst/>
            <a:cxnLst/>
            <a:rect l="l" t="t" r="r" b="b"/>
            <a:pathLst>
              <a:path h="5016">
                <a:moveTo>
                  <a:pt x="0" y="5016"/>
                </a:moveTo>
                <a:lnTo>
                  <a:pt x="0" y="0"/>
                </a:lnTo>
                <a:lnTo>
                  <a:pt x="0" y="337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5" name="object 525"/>
          <p:cNvSpPr/>
          <p:nvPr/>
        </p:nvSpPr>
        <p:spPr>
          <a:xfrm>
            <a:off x="862345" y="4217949"/>
            <a:ext cx="0" cy="5016"/>
          </a:xfrm>
          <a:custGeom>
            <a:avLst/>
            <a:gdLst/>
            <a:ahLst/>
            <a:cxnLst/>
            <a:rect l="l" t="t" r="r" b="b"/>
            <a:pathLst>
              <a:path h="5016">
                <a:moveTo>
                  <a:pt x="0" y="5016"/>
                </a:moveTo>
                <a:lnTo>
                  <a:pt x="0" y="0"/>
                </a:lnTo>
                <a:lnTo>
                  <a:pt x="0" y="501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6" name="object 526"/>
          <p:cNvSpPr/>
          <p:nvPr/>
        </p:nvSpPr>
        <p:spPr>
          <a:xfrm>
            <a:off x="862345" y="4215363"/>
            <a:ext cx="0" cy="2590"/>
          </a:xfrm>
          <a:custGeom>
            <a:avLst/>
            <a:gdLst/>
            <a:ahLst/>
            <a:cxnLst/>
            <a:rect l="l" t="t" r="r" b="b"/>
            <a:pathLst>
              <a:path h="2590">
                <a:moveTo>
                  <a:pt x="0" y="0"/>
                </a:moveTo>
                <a:lnTo>
                  <a:pt x="0" y="259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7" name="object 527"/>
          <p:cNvSpPr/>
          <p:nvPr/>
        </p:nvSpPr>
        <p:spPr>
          <a:xfrm>
            <a:off x="861959" y="4154619"/>
            <a:ext cx="0" cy="18233"/>
          </a:xfrm>
          <a:custGeom>
            <a:avLst/>
            <a:gdLst/>
            <a:ahLst/>
            <a:cxnLst/>
            <a:rect l="l" t="t" r="r" b="b"/>
            <a:pathLst>
              <a:path h="18233">
                <a:moveTo>
                  <a:pt x="0" y="0"/>
                </a:moveTo>
                <a:lnTo>
                  <a:pt x="0" y="18233"/>
                </a:lnTo>
              </a:path>
            </a:pathLst>
          </a:custGeom>
          <a:ln w="501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8" name="object 528"/>
          <p:cNvSpPr/>
          <p:nvPr/>
        </p:nvSpPr>
        <p:spPr>
          <a:xfrm>
            <a:off x="862430" y="3631683"/>
            <a:ext cx="114312" cy="365556"/>
          </a:xfrm>
          <a:custGeom>
            <a:avLst/>
            <a:gdLst/>
            <a:ahLst/>
            <a:cxnLst/>
            <a:rect l="l" t="t" r="r" b="b"/>
            <a:pathLst>
              <a:path w="114312" h="365556">
                <a:moveTo>
                  <a:pt x="2031" y="365518"/>
                </a:moveTo>
                <a:lnTo>
                  <a:pt x="0" y="365518"/>
                </a:lnTo>
                <a:lnTo>
                  <a:pt x="88" y="0"/>
                </a:lnTo>
                <a:lnTo>
                  <a:pt x="114312" y="50"/>
                </a:lnTo>
                <a:lnTo>
                  <a:pt x="114223" y="365556"/>
                </a:lnTo>
                <a:lnTo>
                  <a:pt x="2031" y="36551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9" name="object 529"/>
          <p:cNvSpPr/>
          <p:nvPr/>
        </p:nvSpPr>
        <p:spPr>
          <a:xfrm>
            <a:off x="862604" y="3406479"/>
            <a:ext cx="0" cy="7048"/>
          </a:xfrm>
          <a:custGeom>
            <a:avLst/>
            <a:gdLst/>
            <a:ahLst/>
            <a:cxnLst/>
            <a:rect l="l" t="t" r="r" b="b"/>
            <a:pathLst>
              <a:path h="7048">
                <a:moveTo>
                  <a:pt x="0" y="7048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0" name="object 530"/>
          <p:cNvSpPr/>
          <p:nvPr/>
        </p:nvSpPr>
        <p:spPr>
          <a:xfrm>
            <a:off x="862604" y="3390938"/>
            <a:ext cx="0" cy="20040"/>
          </a:xfrm>
          <a:custGeom>
            <a:avLst/>
            <a:gdLst/>
            <a:ahLst/>
            <a:cxnLst/>
            <a:rect l="l" t="t" r="r" b="b"/>
            <a:pathLst>
              <a:path h="20040">
                <a:moveTo>
                  <a:pt x="0" y="20040"/>
                </a:moveTo>
                <a:lnTo>
                  <a:pt x="0" y="0"/>
                </a:lnTo>
                <a:lnTo>
                  <a:pt x="0" y="863"/>
                </a:lnTo>
                <a:lnTo>
                  <a:pt x="0" y="64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1" name="object 531"/>
          <p:cNvSpPr/>
          <p:nvPr/>
        </p:nvSpPr>
        <p:spPr>
          <a:xfrm>
            <a:off x="862604" y="3391797"/>
            <a:ext cx="0" cy="774"/>
          </a:xfrm>
          <a:custGeom>
            <a:avLst/>
            <a:gdLst/>
            <a:ahLst/>
            <a:cxnLst/>
            <a:rect l="l" t="t" r="r" b="b"/>
            <a:pathLst>
              <a:path h="774">
                <a:moveTo>
                  <a:pt x="0" y="0"/>
                </a:moveTo>
                <a:lnTo>
                  <a:pt x="0" y="77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2" name="object 532"/>
          <p:cNvSpPr/>
          <p:nvPr/>
        </p:nvSpPr>
        <p:spPr>
          <a:xfrm>
            <a:off x="862604" y="3385916"/>
            <a:ext cx="0" cy="5016"/>
          </a:xfrm>
          <a:custGeom>
            <a:avLst/>
            <a:gdLst/>
            <a:ahLst/>
            <a:cxnLst/>
            <a:rect l="l" t="t" r="r" b="b"/>
            <a:pathLst>
              <a:path h="5016">
                <a:moveTo>
                  <a:pt x="0" y="5016"/>
                </a:moveTo>
                <a:lnTo>
                  <a:pt x="0" y="0"/>
                </a:lnTo>
                <a:lnTo>
                  <a:pt x="0" y="501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3" name="object 533"/>
          <p:cNvSpPr/>
          <p:nvPr/>
        </p:nvSpPr>
        <p:spPr>
          <a:xfrm>
            <a:off x="862604" y="3375894"/>
            <a:ext cx="0" cy="10325"/>
          </a:xfrm>
          <a:custGeom>
            <a:avLst/>
            <a:gdLst/>
            <a:ahLst/>
            <a:cxnLst/>
            <a:rect l="l" t="t" r="r" b="b"/>
            <a:pathLst>
              <a:path h="10325">
                <a:moveTo>
                  <a:pt x="0" y="393"/>
                </a:moveTo>
                <a:lnTo>
                  <a:pt x="0" y="0"/>
                </a:lnTo>
                <a:lnTo>
                  <a:pt x="0" y="1032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4" name="object 534"/>
          <p:cNvSpPr/>
          <p:nvPr/>
        </p:nvSpPr>
        <p:spPr>
          <a:xfrm>
            <a:off x="862604" y="3367822"/>
            <a:ext cx="0" cy="8077"/>
          </a:xfrm>
          <a:custGeom>
            <a:avLst/>
            <a:gdLst/>
            <a:ahLst/>
            <a:cxnLst/>
            <a:rect l="l" t="t" r="r" b="b"/>
            <a:pathLst>
              <a:path h="8077">
                <a:moveTo>
                  <a:pt x="0" y="8077"/>
                </a:moveTo>
                <a:lnTo>
                  <a:pt x="0" y="0"/>
                </a:lnTo>
                <a:lnTo>
                  <a:pt x="0" y="306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5" name="object 535"/>
          <p:cNvSpPr/>
          <p:nvPr/>
        </p:nvSpPr>
        <p:spPr>
          <a:xfrm>
            <a:off x="862604" y="3377756"/>
            <a:ext cx="0" cy="3149"/>
          </a:xfrm>
          <a:custGeom>
            <a:avLst/>
            <a:gdLst/>
            <a:ahLst/>
            <a:cxnLst/>
            <a:rect l="l" t="t" r="r" b="b"/>
            <a:pathLst>
              <a:path h="3149">
                <a:moveTo>
                  <a:pt x="0" y="0"/>
                </a:moveTo>
                <a:lnTo>
                  <a:pt x="0" y="314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6" name="object 536"/>
          <p:cNvSpPr/>
          <p:nvPr/>
        </p:nvSpPr>
        <p:spPr>
          <a:xfrm>
            <a:off x="862604" y="3367821"/>
            <a:ext cx="41948" cy="38"/>
          </a:xfrm>
          <a:custGeom>
            <a:avLst/>
            <a:gdLst/>
            <a:ahLst/>
            <a:cxnLst/>
            <a:rect l="l" t="t" r="r" b="b"/>
            <a:pathLst>
              <a:path w="41948" h="38">
                <a:moveTo>
                  <a:pt x="0" y="0"/>
                </a:moveTo>
                <a:lnTo>
                  <a:pt x="41948" y="38"/>
                </a:lnTo>
                <a:lnTo>
                  <a:pt x="41173" y="3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7" name="object 537"/>
          <p:cNvSpPr/>
          <p:nvPr/>
        </p:nvSpPr>
        <p:spPr>
          <a:xfrm>
            <a:off x="869472" y="4157127"/>
            <a:ext cx="40093" cy="0"/>
          </a:xfrm>
          <a:custGeom>
            <a:avLst/>
            <a:gdLst/>
            <a:ahLst/>
            <a:cxnLst/>
            <a:rect l="l" t="t" r="r" b="b"/>
            <a:pathLst>
              <a:path w="40093">
                <a:moveTo>
                  <a:pt x="0" y="0"/>
                </a:moveTo>
                <a:lnTo>
                  <a:pt x="40093" y="0"/>
                </a:lnTo>
                <a:lnTo>
                  <a:pt x="5016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8" name="object 538"/>
          <p:cNvSpPr/>
          <p:nvPr/>
        </p:nvSpPr>
        <p:spPr>
          <a:xfrm>
            <a:off x="869472" y="3471804"/>
            <a:ext cx="95211" cy="0"/>
          </a:xfrm>
          <a:custGeom>
            <a:avLst/>
            <a:gdLst/>
            <a:ahLst/>
            <a:cxnLst/>
            <a:rect l="l" t="t" r="r" b="b"/>
            <a:pathLst>
              <a:path w="95211">
                <a:moveTo>
                  <a:pt x="85191" y="0"/>
                </a:moveTo>
                <a:lnTo>
                  <a:pt x="95211" y="0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9" name="object 539"/>
          <p:cNvSpPr/>
          <p:nvPr/>
        </p:nvSpPr>
        <p:spPr>
          <a:xfrm>
            <a:off x="889770" y="4122698"/>
            <a:ext cx="29819" cy="0"/>
          </a:xfrm>
          <a:custGeom>
            <a:avLst/>
            <a:gdLst/>
            <a:ahLst/>
            <a:cxnLst/>
            <a:rect l="l" t="t" r="r" b="b"/>
            <a:pathLst>
              <a:path w="29819">
                <a:moveTo>
                  <a:pt x="24803" y="0"/>
                </a:moveTo>
                <a:lnTo>
                  <a:pt x="29819" y="0"/>
                </a:lnTo>
                <a:lnTo>
                  <a:pt x="0" y="0"/>
                </a:lnTo>
                <a:lnTo>
                  <a:pt x="1778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0" name="object 540"/>
          <p:cNvSpPr/>
          <p:nvPr/>
        </p:nvSpPr>
        <p:spPr>
          <a:xfrm>
            <a:off x="916122" y="4079974"/>
            <a:ext cx="1562" cy="1257"/>
          </a:xfrm>
          <a:custGeom>
            <a:avLst/>
            <a:gdLst/>
            <a:ahLst/>
            <a:cxnLst/>
            <a:rect l="l" t="t" r="r" b="b"/>
            <a:pathLst>
              <a:path w="1562" h="1257">
                <a:moveTo>
                  <a:pt x="1562" y="0"/>
                </a:moveTo>
                <a:lnTo>
                  <a:pt x="0" y="125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1" name="object 541"/>
          <p:cNvSpPr/>
          <p:nvPr/>
        </p:nvSpPr>
        <p:spPr>
          <a:xfrm>
            <a:off x="891284" y="4037114"/>
            <a:ext cx="13271" cy="4927"/>
          </a:xfrm>
          <a:custGeom>
            <a:avLst/>
            <a:gdLst/>
            <a:ahLst/>
            <a:cxnLst/>
            <a:rect l="l" t="t" r="r" b="b"/>
            <a:pathLst>
              <a:path w="13271" h="4927">
                <a:moveTo>
                  <a:pt x="12230" y="4800"/>
                </a:moveTo>
                <a:lnTo>
                  <a:pt x="13271" y="4927"/>
                </a:lnTo>
                <a:lnTo>
                  <a:pt x="0" y="3594"/>
                </a:lnTo>
                <a:lnTo>
                  <a:pt x="787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2" name="object 542"/>
          <p:cNvSpPr/>
          <p:nvPr/>
        </p:nvSpPr>
        <p:spPr>
          <a:xfrm>
            <a:off x="891979" y="4024287"/>
            <a:ext cx="4533" cy="13220"/>
          </a:xfrm>
          <a:custGeom>
            <a:avLst/>
            <a:gdLst/>
            <a:ahLst/>
            <a:cxnLst/>
            <a:rect l="l" t="t" r="r" b="b"/>
            <a:pathLst>
              <a:path w="4533" h="13220">
                <a:moveTo>
                  <a:pt x="0" y="13220"/>
                </a:moveTo>
                <a:lnTo>
                  <a:pt x="1981" y="4406"/>
                </a:lnTo>
                <a:lnTo>
                  <a:pt x="4533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3" name="object 543"/>
          <p:cNvSpPr/>
          <p:nvPr/>
        </p:nvSpPr>
        <p:spPr>
          <a:xfrm>
            <a:off x="893146" y="4029562"/>
            <a:ext cx="647" cy="2933"/>
          </a:xfrm>
          <a:custGeom>
            <a:avLst/>
            <a:gdLst/>
            <a:ahLst/>
            <a:cxnLst/>
            <a:rect l="l" t="t" r="r" b="b"/>
            <a:pathLst>
              <a:path w="647" h="2933">
                <a:moveTo>
                  <a:pt x="0" y="2933"/>
                </a:moveTo>
                <a:lnTo>
                  <a:pt x="647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4" name="object 544"/>
          <p:cNvSpPr/>
          <p:nvPr/>
        </p:nvSpPr>
        <p:spPr>
          <a:xfrm>
            <a:off x="894702" y="4022469"/>
            <a:ext cx="2857" cy="5016"/>
          </a:xfrm>
          <a:custGeom>
            <a:avLst/>
            <a:gdLst/>
            <a:ahLst/>
            <a:cxnLst/>
            <a:rect l="l" t="t" r="r" b="b"/>
            <a:pathLst>
              <a:path w="2857" h="5016">
                <a:moveTo>
                  <a:pt x="0" y="5016"/>
                </a:moveTo>
                <a:lnTo>
                  <a:pt x="2857" y="0"/>
                </a:lnTo>
                <a:lnTo>
                  <a:pt x="2286" y="95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5" name="object 545"/>
          <p:cNvSpPr/>
          <p:nvPr/>
        </p:nvSpPr>
        <p:spPr>
          <a:xfrm>
            <a:off x="897553" y="4014778"/>
            <a:ext cx="7391" cy="7696"/>
          </a:xfrm>
          <a:custGeom>
            <a:avLst/>
            <a:gdLst/>
            <a:ahLst/>
            <a:cxnLst/>
            <a:rect l="l" t="t" r="r" b="b"/>
            <a:pathLst>
              <a:path w="7391" h="7696">
                <a:moveTo>
                  <a:pt x="0" y="7696"/>
                </a:moveTo>
                <a:lnTo>
                  <a:pt x="1168" y="5626"/>
                </a:lnTo>
                <a:lnTo>
                  <a:pt x="7391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6" name="object 546"/>
          <p:cNvSpPr/>
          <p:nvPr/>
        </p:nvSpPr>
        <p:spPr>
          <a:xfrm>
            <a:off x="904551" y="4157127"/>
            <a:ext cx="140309" cy="38"/>
          </a:xfrm>
          <a:custGeom>
            <a:avLst/>
            <a:gdLst/>
            <a:ahLst/>
            <a:cxnLst/>
            <a:rect l="l" t="t" r="r" b="b"/>
            <a:pathLst>
              <a:path w="140309" h="38">
                <a:moveTo>
                  <a:pt x="0" y="0"/>
                </a:moveTo>
                <a:lnTo>
                  <a:pt x="140309" y="38"/>
                </a:lnTo>
                <a:lnTo>
                  <a:pt x="95211" y="38"/>
                </a:lnTo>
                <a:lnTo>
                  <a:pt x="5016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7" name="object 547"/>
          <p:cNvSpPr/>
          <p:nvPr/>
        </p:nvSpPr>
        <p:spPr>
          <a:xfrm>
            <a:off x="904551" y="4012450"/>
            <a:ext cx="4965" cy="2679"/>
          </a:xfrm>
          <a:custGeom>
            <a:avLst/>
            <a:gdLst/>
            <a:ahLst/>
            <a:cxnLst/>
            <a:rect l="l" t="t" r="r" b="b"/>
            <a:pathLst>
              <a:path w="4965" h="2679">
                <a:moveTo>
                  <a:pt x="0" y="2679"/>
                </a:moveTo>
                <a:lnTo>
                  <a:pt x="825" y="1943"/>
                </a:lnTo>
                <a:lnTo>
                  <a:pt x="4965" y="0"/>
                </a:lnTo>
                <a:lnTo>
                  <a:pt x="1600" y="160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8" name="object 548"/>
          <p:cNvSpPr/>
          <p:nvPr/>
        </p:nvSpPr>
        <p:spPr>
          <a:xfrm>
            <a:off x="904551" y="3367864"/>
            <a:ext cx="20040" cy="0"/>
          </a:xfrm>
          <a:custGeom>
            <a:avLst/>
            <a:gdLst/>
            <a:ahLst/>
            <a:cxnLst/>
            <a:rect l="l" t="t" r="r" b="b"/>
            <a:pathLst>
              <a:path w="20040">
                <a:moveTo>
                  <a:pt x="0" y="0"/>
                </a:moveTo>
                <a:lnTo>
                  <a:pt x="20040" y="0"/>
                </a:lnTo>
                <a:lnTo>
                  <a:pt x="15036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9" name="object 549"/>
          <p:cNvSpPr/>
          <p:nvPr/>
        </p:nvSpPr>
        <p:spPr>
          <a:xfrm>
            <a:off x="908616" y="4102656"/>
            <a:ext cx="55854" cy="20091"/>
          </a:xfrm>
          <a:custGeom>
            <a:avLst/>
            <a:gdLst/>
            <a:ahLst/>
            <a:cxnLst/>
            <a:rect l="l" t="t" r="r" b="b"/>
            <a:pathLst>
              <a:path w="55854" h="20091">
                <a:moveTo>
                  <a:pt x="4229" y="342"/>
                </a:moveTo>
                <a:lnTo>
                  <a:pt x="4533" y="0"/>
                </a:lnTo>
                <a:lnTo>
                  <a:pt x="0" y="5397"/>
                </a:lnTo>
                <a:lnTo>
                  <a:pt x="55854" y="5435"/>
                </a:lnTo>
                <a:lnTo>
                  <a:pt x="55854" y="20091"/>
                </a:lnTo>
                <a:lnTo>
                  <a:pt x="10972" y="2004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0" name="object 550"/>
          <p:cNvSpPr/>
          <p:nvPr/>
        </p:nvSpPr>
        <p:spPr>
          <a:xfrm>
            <a:off x="909558" y="4084812"/>
            <a:ext cx="2768" cy="2679"/>
          </a:xfrm>
          <a:custGeom>
            <a:avLst/>
            <a:gdLst/>
            <a:ahLst/>
            <a:cxnLst/>
            <a:rect l="l" t="t" r="r" b="b"/>
            <a:pathLst>
              <a:path w="2768" h="2679">
                <a:moveTo>
                  <a:pt x="2768" y="0"/>
                </a:moveTo>
                <a:lnTo>
                  <a:pt x="0" y="2679"/>
                </a:lnTo>
                <a:lnTo>
                  <a:pt x="1384" y="129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1" name="object 551"/>
          <p:cNvSpPr/>
          <p:nvPr/>
        </p:nvSpPr>
        <p:spPr>
          <a:xfrm>
            <a:off x="906023" y="4037505"/>
            <a:ext cx="520" cy="2717"/>
          </a:xfrm>
          <a:custGeom>
            <a:avLst/>
            <a:gdLst/>
            <a:ahLst/>
            <a:cxnLst/>
            <a:rect l="l" t="t" r="r" b="b"/>
            <a:pathLst>
              <a:path w="520" h="2717">
                <a:moveTo>
                  <a:pt x="342" y="736"/>
                </a:moveTo>
                <a:lnTo>
                  <a:pt x="520" y="0"/>
                </a:lnTo>
                <a:lnTo>
                  <a:pt x="0" y="271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2" name="object 552"/>
          <p:cNvSpPr/>
          <p:nvPr/>
        </p:nvSpPr>
        <p:spPr>
          <a:xfrm>
            <a:off x="904551" y="4039923"/>
            <a:ext cx="1473" cy="2247"/>
          </a:xfrm>
          <a:custGeom>
            <a:avLst/>
            <a:gdLst/>
            <a:ahLst/>
            <a:cxnLst/>
            <a:rect l="l" t="t" r="r" b="b"/>
            <a:pathLst>
              <a:path w="1473" h="2247">
                <a:moveTo>
                  <a:pt x="0" y="2120"/>
                </a:moveTo>
                <a:lnTo>
                  <a:pt x="1384" y="2247"/>
                </a:lnTo>
                <a:lnTo>
                  <a:pt x="1473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3" name="object 553"/>
          <p:cNvSpPr/>
          <p:nvPr/>
        </p:nvSpPr>
        <p:spPr>
          <a:xfrm>
            <a:off x="906538" y="4028213"/>
            <a:ext cx="4406" cy="9296"/>
          </a:xfrm>
          <a:custGeom>
            <a:avLst/>
            <a:gdLst/>
            <a:ahLst/>
            <a:cxnLst/>
            <a:rect l="l" t="t" r="r" b="b"/>
            <a:pathLst>
              <a:path w="4406" h="9296">
                <a:moveTo>
                  <a:pt x="215" y="8343"/>
                </a:moveTo>
                <a:lnTo>
                  <a:pt x="0" y="9296"/>
                </a:lnTo>
                <a:lnTo>
                  <a:pt x="736" y="5842"/>
                </a:lnTo>
                <a:lnTo>
                  <a:pt x="3670" y="647"/>
                </a:lnTo>
                <a:lnTo>
                  <a:pt x="4406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4" name="object 554"/>
          <p:cNvSpPr/>
          <p:nvPr/>
        </p:nvSpPr>
        <p:spPr>
          <a:xfrm>
            <a:off x="914573" y="4261068"/>
            <a:ext cx="2120" cy="0"/>
          </a:xfrm>
          <a:custGeom>
            <a:avLst/>
            <a:gdLst/>
            <a:ahLst/>
            <a:cxnLst/>
            <a:rect l="l" t="t" r="r" b="b"/>
            <a:pathLst>
              <a:path w="2120">
                <a:moveTo>
                  <a:pt x="0" y="0"/>
                </a:moveTo>
                <a:lnTo>
                  <a:pt x="212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5" name="object 555"/>
          <p:cNvSpPr/>
          <p:nvPr/>
        </p:nvSpPr>
        <p:spPr>
          <a:xfrm>
            <a:off x="913147" y="4101396"/>
            <a:ext cx="1206" cy="1257"/>
          </a:xfrm>
          <a:custGeom>
            <a:avLst/>
            <a:gdLst/>
            <a:ahLst/>
            <a:cxnLst/>
            <a:rect l="l" t="t" r="r" b="b"/>
            <a:pathLst>
              <a:path w="1206" h="1257">
                <a:moveTo>
                  <a:pt x="0" y="1257"/>
                </a:moveTo>
                <a:lnTo>
                  <a:pt x="1206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6" name="object 556"/>
          <p:cNvSpPr/>
          <p:nvPr/>
        </p:nvSpPr>
        <p:spPr>
          <a:xfrm>
            <a:off x="913796" y="4097646"/>
            <a:ext cx="4660" cy="4229"/>
          </a:xfrm>
          <a:custGeom>
            <a:avLst/>
            <a:gdLst/>
            <a:ahLst/>
            <a:cxnLst/>
            <a:rect l="l" t="t" r="r" b="b"/>
            <a:pathLst>
              <a:path w="4660" h="4229">
                <a:moveTo>
                  <a:pt x="0" y="4229"/>
                </a:moveTo>
                <a:lnTo>
                  <a:pt x="4660" y="0"/>
                </a:lnTo>
                <a:lnTo>
                  <a:pt x="1638" y="275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7" name="object 557"/>
          <p:cNvSpPr/>
          <p:nvPr/>
        </p:nvSpPr>
        <p:spPr>
          <a:xfrm>
            <a:off x="910214" y="4027486"/>
            <a:ext cx="1511" cy="1384"/>
          </a:xfrm>
          <a:custGeom>
            <a:avLst/>
            <a:gdLst/>
            <a:ahLst/>
            <a:cxnLst/>
            <a:rect l="l" t="t" r="r" b="b"/>
            <a:pathLst>
              <a:path w="1511" h="1384">
                <a:moveTo>
                  <a:pt x="558" y="863"/>
                </a:moveTo>
                <a:lnTo>
                  <a:pt x="1511" y="0"/>
                </a:lnTo>
                <a:lnTo>
                  <a:pt x="0" y="138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8" name="object 558"/>
          <p:cNvSpPr/>
          <p:nvPr/>
        </p:nvSpPr>
        <p:spPr>
          <a:xfrm>
            <a:off x="911720" y="4023640"/>
            <a:ext cx="6007" cy="3848"/>
          </a:xfrm>
          <a:custGeom>
            <a:avLst/>
            <a:gdLst/>
            <a:ahLst/>
            <a:cxnLst/>
            <a:rect l="l" t="t" r="r" b="b"/>
            <a:pathLst>
              <a:path w="6007" h="3848">
                <a:moveTo>
                  <a:pt x="6007" y="0"/>
                </a:moveTo>
                <a:lnTo>
                  <a:pt x="2285" y="1727"/>
                </a:lnTo>
                <a:lnTo>
                  <a:pt x="0" y="384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9" name="object 559"/>
          <p:cNvSpPr/>
          <p:nvPr/>
        </p:nvSpPr>
        <p:spPr>
          <a:xfrm>
            <a:off x="914573" y="4022087"/>
            <a:ext cx="10020" cy="3022"/>
          </a:xfrm>
          <a:custGeom>
            <a:avLst/>
            <a:gdLst/>
            <a:ahLst/>
            <a:cxnLst/>
            <a:rect l="l" t="t" r="r" b="b"/>
            <a:pathLst>
              <a:path w="10020" h="3022">
                <a:moveTo>
                  <a:pt x="0" y="3022"/>
                </a:moveTo>
                <a:lnTo>
                  <a:pt x="5181" y="596"/>
                </a:lnTo>
                <a:lnTo>
                  <a:pt x="10020" y="0"/>
                </a:lnTo>
                <a:lnTo>
                  <a:pt x="9804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0" name="object 560"/>
          <p:cNvSpPr/>
          <p:nvPr/>
        </p:nvSpPr>
        <p:spPr>
          <a:xfrm>
            <a:off x="918460" y="4082609"/>
            <a:ext cx="17843" cy="15036"/>
          </a:xfrm>
          <a:custGeom>
            <a:avLst/>
            <a:gdLst/>
            <a:ahLst/>
            <a:cxnLst/>
            <a:rect l="l" t="t" r="r" b="b"/>
            <a:pathLst>
              <a:path w="17843" h="15036">
                <a:moveTo>
                  <a:pt x="16332" y="1295"/>
                </a:moveTo>
                <a:lnTo>
                  <a:pt x="17843" y="0"/>
                </a:lnTo>
                <a:lnTo>
                  <a:pt x="0" y="1503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1" name="object 561"/>
          <p:cNvSpPr/>
          <p:nvPr/>
        </p:nvSpPr>
        <p:spPr>
          <a:xfrm>
            <a:off x="917684" y="4057558"/>
            <a:ext cx="23075" cy="22415"/>
          </a:xfrm>
          <a:custGeom>
            <a:avLst/>
            <a:gdLst/>
            <a:ahLst/>
            <a:cxnLst/>
            <a:rect l="l" t="t" r="r" b="b"/>
            <a:pathLst>
              <a:path w="23075" h="22415">
                <a:moveTo>
                  <a:pt x="0" y="22415"/>
                </a:moveTo>
                <a:lnTo>
                  <a:pt x="19050" y="5003"/>
                </a:lnTo>
                <a:lnTo>
                  <a:pt x="23075" y="0"/>
                </a:lnTo>
                <a:lnTo>
                  <a:pt x="22504" y="68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2" name="object 562"/>
          <p:cNvSpPr/>
          <p:nvPr/>
        </p:nvSpPr>
        <p:spPr>
          <a:xfrm>
            <a:off x="924596" y="3367864"/>
            <a:ext cx="52235" cy="45707"/>
          </a:xfrm>
          <a:custGeom>
            <a:avLst/>
            <a:gdLst/>
            <a:ahLst/>
            <a:cxnLst/>
            <a:rect l="l" t="t" r="r" b="b"/>
            <a:pathLst>
              <a:path w="52235" h="45707">
                <a:moveTo>
                  <a:pt x="0" y="0"/>
                </a:moveTo>
                <a:lnTo>
                  <a:pt x="52235" y="0"/>
                </a:lnTo>
                <a:lnTo>
                  <a:pt x="52235" y="4570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3" name="object 563"/>
          <p:cNvSpPr/>
          <p:nvPr/>
        </p:nvSpPr>
        <p:spPr>
          <a:xfrm>
            <a:off x="938377" y="4024245"/>
            <a:ext cx="1384" cy="558"/>
          </a:xfrm>
          <a:custGeom>
            <a:avLst/>
            <a:gdLst/>
            <a:ahLst/>
            <a:cxnLst/>
            <a:rect l="l" t="t" r="r" b="b"/>
            <a:pathLst>
              <a:path w="1384" h="558">
                <a:moveTo>
                  <a:pt x="0" y="0"/>
                </a:moveTo>
                <a:lnTo>
                  <a:pt x="1384" y="55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4" name="object 564"/>
          <p:cNvSpPr/>
          <p:nvPr/>
        </p:nvSpPr>
        <p:spPr>
          <a:xfrm>
            <a:off x="929603" y="4021910"/>
            <a:ext cx="2552" cy="304"/>
          </a:xfrm>
          <a:custGeom>
            <a:avLst/>
            <a:gdLst/>
            <a:ahLst/>
            <a:cxnLst/>
            <a:rect l="l" t="t" r="r" b="b"/>
            <a:pathLst>
              <a:path w="2552" h="304">
                <a:moveTo>
                  <a:pt x="2552" y="304"/>
                </a:moveTo>
                <a:lnTo>
                  <a:pt x="0" y="0"/>
                </a:lnTo>
                <a:lnTo>
                  <a:pt x="1079" y="12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5" name="object 565"/>
          <p:cNvSpPr/>
          <p:nvPr/>
        </p:nvSpPr>
        <p:spPr>
          <a:xfrm>
            <a:off x="924594" y="4021697"/>
            <a:ext cx="2984" cy="393"/>
          </a:xfrm>
          <a:custGeom>
            <a:avLst/>
            <a:gdLst/>
            <a:ahLst/>
            <a:cxnLst/>
            <a:rect l="l" t="t" r="r" b="b"/>
            <a:pathLst>
              <a:path w="2984" h="393">
                <a:moveTo>
                  <a:pt x="2984" y="0"/>
                </a:moveTo>
                <a:lnTo>
                  <a:pt x="0" y="39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6" name="object 566"/>
          <p:cNvSpPr/>
          <p:nvPr/>
        </p:nvSpPr>
        <p:spPr>
          <a:xfrm>
            <a:off x="929608" y="4122698"/>
            <a:ext cx="5016" cy="0"/>
          </a:xfrm>
          <a:custGeom>
            <a:avLst/>
            <a:gdLst/>
            <a:ahLst/>
            <a:cxnLst/>
            <a:rect l="l" t="t" r="r" b="b"/>
            <a:pathLst>
              <a:path w="5016">
                <a:moveTo>
                  <a:pt x="0" y="0"/>
                </a:moveTo>
                <a:lnTo>
                  <a:pt x="5016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7" name="object 567"/>
          <p:cNvSpPr/>
          <p:nvPr/>
        </p:nvSpPr>
        <p:spPr>
          <a:xfrm>
            <a:off x="936304" y="4061137"/>
            <a:ext cx="19697" cy="21475"/>
          </a:xfrm>
          <a:custGeom>
            <a:avLst/>
            <a:gdLst/>
            <a:ahLst/>
            <a:cxnLst/>
            <a:rect l="l" t="t" r="r" b="b"/>
            <a:pathLst>
              <a:path w="19697" h="21475">
                <a:moveTo>
                  <a:pt x="19697" y="0"/>
                </a:moveTo>
                <a:lnTo>
                  <a:pt x="17843" y="3276"/>
                </a:lnTo>
                <a:lnTo>
                  <a:pt x="0" y="2147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8" name="object 568"/>
          <p:cNvSpPr/>
          <p:nvPr/>
        </p:nvSpPr>
        <p:spPr>
          <a:xfrm>
            <a:off x="935915" y="4023208"/>
            <a:ext cx="5181" cy="2768"/>
          </a:xfrm>
          <a:custGeom>
            <a:avLst/>
            <a:gdLst/>
            <a:ahLst/>
            <a:cxnLst/>
            <a:rect l="l" t="t" r="r" b="b"/>
            <a:pathLst>
              <a:path w="5181" h="2768">
                <a:moveTo>
                  <a:pt x="0" y="0"/>
                </a:moveTo>
                <a:lnTo>
                  <a:pt x="3848" y="1600"/>
                </a:lnTo>
                <a:lnTo>
                  <a:pt x="5181" y="276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9" name="object 569"/>
          <p:cNvSpPr/>
          <p:nvPr/>
        </p:nvSpPr>
        <p:spPr>
          <a:xfrm>
            <a:off x="934619" y="4009384"/>
            <a:ext cx="14820" cy="4838"/>
          </a:xfrm>
          <a:custGeom>
            <a:avLst/>
            <a:gdLst/>
            <a:ahLst/>
            <a:cxnLst/>
            <a:rect l="l" t="t" r="r" b="b"/>
            <a:pathLst>
              <a:path w="14820" h="4838">
                <a:moveTo>
                  <a:pt x="0" y="0"/>
                </a:moveTo>
                <a:lnTo>
                  <a:pt x="5791" y="736"/>
                </a:lnTo>
                <a:lnTo>
                  <a:pt x="14820" y="4838"/>
                </a:lnTo>
                <a:lnTo>
                  <a:pt x="13601" y="431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0" name="object 570"/>
          <p:cNvSpPr/>
          <p:nvPr/>
        </p:nvSpPr>
        <p:spPr>
          <a:xfrm>
            <a:off x="940753" y="4056688"/>
            <a:ext cx="647" cy="863"/>
          </a:xfrm>
          <a:custGeom>
            <a:avLst/>
            <a:gdLst/>
            <a:ahLst/>
            <a:cxnLst/>
            <a:rect l="l" t="t" r="r" b="b"/>
            <a:pathLst>
              <a:path w="647" h="863">
                <a:moveTo>
                  <a:pt x="647" y="0"/>
                </a:moveTo>
                <a:lnTo>
                  <a:pt x="0" y="86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1" name="object 571"/>
          <p:cNvSpPr/>
          <p:nvPr/>
        </p:nvSpPr>
        <p:spPr>
          <a:xfrm>
            <a:off x="939759" y="4024801"/>
            <a:ext cx="7518" cy="8991"/>
          </a:xfrm>
          <a:custGeom>
            <a:avLst/>
            <a:gdLst/>
            <a:ahLst/>
            <a:cxnLst/>
            <a:rect l="l" t="t" r="r" b="b"/>
            <a:pathLst>
              <a:path w="7518" h="8991">
                <a:moveTo>
                  <a:pt x="7518" y="8991"/>
                </a:moveTo>
                <a:lnTo>
                  <a:pt x="4317" y="3682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2" name="object 572"/>
          <p:cNvSpPr/>
          <p:nvPr/>
        </p:nvSpPr>
        <p:spPr>
          <a:xfrm>
            <a:off x="944641" y="4029429"/>
            <a:ext cx="254" cy="431"/>
          </a:xfrm>
          <a:custGeom>
            <a:avLst/>
            <a:gdLst/>
            <a:ahLst/>
            <a:cxnLst/>
            <a:rect l="l" t="t" r="r" b="b"/>
            <a:pathLst>
              <a:path w="253" h="431">
                <a:moveTo>
                  <a:pt x="0" y="0"/>
                </a:moveTo>
                <a:lnTo>
                  <a:pt x="254" y="43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3" name="object 573"/>
          <p:cNvSpPr/>
          <p:nvPr/>
        </p:nvSpPr>
        <p:spPr>
          <a:xfrm>
            <a:off x="944641" y="3471804"/>
            <a:ext cx="5016" cy="0"/>
          </a:xfrm>
          <a:custGeom>
            <a:avLst/>
            <a:gdLst/>
            <a:ahLst/>
            <a:cxnLst/>
            <a:rect l="l" t="t" r="r" b="b"/>
            <a:pathLst>
              <a:path w="5016">
                <a:moveTo>
                  <a:pt x="0" y="0"/>
                </a:moveTo>
                <a:lnTo>
                  <a:pt x="5016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4" name="object 574"/>
          <p:cNvSpPr/>
          <p:nvPr/>
        </p:nvSpPr>
        <p:spPr>
          <a:xfrm>
            <a:off x="949436" y="4014223"/>
            <a:ext cx="7391" cy="6908"/>
          </a:xfrm>
          <a:custGeom>
            <a:avLst/>
            <a:gdLst/>
            <a:ahLst/>
            <a:cxnLst/>
            <a:rect l="l" t="t" r="r" b="b"/>
            <a:pathLst>
              <a:path w="7391" h="6908">
                <a:moveTo>
                  <a:pt x="0" y="0"/>
                </a:moveTo>
                <a:lnTo>
                  <a:pt x="7391" y="6908"/>
                </a:lnTo>
                <a:lnTo>
                  <a:pt x="6261" y="588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5" name="object 575"/>
          <p:cNvSpPr/>
          <p:nvPr/>
        </p:nvSpPr>
        <p:spPr>
          <a:xfrm>
            <a:off x="955183" y="4047222"/>
            <a:ext cx="6565" cy="15341"/>
          </a:xfrm>
          <a:custGeom>
            <a:avLst/>
            <a:gdLst/>
            <a:ahLst/>
            <a:cxnLst/>
            <a:rect l="l" t="t" r="r" b="b"/>
            <a:pathLst>
              <a:path w="6565" h="15341">
                <a:moveTo>
                  <a:pt x="0" y="15341"/>
                </a:moveTo>
                <a:lnTo>
                  <a:pt x="5575" y="5448"/>
                </a:lnTo>
                <a:lnTo>
                  <a:pt x="6565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6" name="object 576"/>
          <p:cNvSpPr/>
          <p:nvPr/>
        </p:nvSpPr>
        <p:spPr>
          <a:xfrm>
            <a:off x="956820" y="4021131"/>
            <a:ext cx="4495" cy="8470"/>
          </a:xfrm>
          <a:custGeom>
            <a:avLst/>
            <a:gdLst/>
            <a:ahLst/>
            <a:cxnLst/>
            <a:rect l="l" t="t" r="r" b="b"/>
            <a:pathLst>
              <a:path w="4495" h="8470">
                <a:moveTo>
                  <a:pt x="4495" y="8470"/>
                </a:moveTo>
                <a:lnTo>
                  <a:pt x="4406" y="7950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7" name="object 577"/>
          <p:cNvSpPr/>
          <p:nvPr/>
        </p:nvSpPr>
        <p:spPr>
          <a:xfrm>
            <a:off x="954664" y="3471804"/>
            <a:ext cx="10020" cy="0"/>
          </a:xfrm>
          <a:custGeom>
            <a:avLst/>
            <a:gdLst/>
            <a:ahLst/>
            <a:cxnLst/>
            <a:rect l="l" t="t" r="r" b="b"/>
            <a:pathLst>
              <a:path w="10020">
                <a:moveTo>
                  <a:pt x="0" y="0"/>
                </a:moveTo>
                <a:lnTo>
                  <a:pt x="1002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8" name="object 578"/>
          <p:cNvSpPr/>
          <p:nvPr/>
        </p:nvSpPr>
        <p:spPr>
          <a:xfrm>
            <a:off x="961663" y="4032493"/>
            <a:ext cx="1384" cy="15036"/>
          </a:xfrm>
          <a:custGeom>
            <a:avLst/>
            <a:gdLst/>
            <a:ahLst/>
            <a:cxnLst/>
            <a:rect l="l" t="t" r="r" b="b"/>
            <a:pathLst>
              <a:path w="1384" h="15036">
                <a:moveTo>
                  <a:pt x="0" y="15036"/>
                </a:moveTo>
                <a:lnTo>
                  <a:pt x="1384" y="7556"/>
                </a:lnTo>
                <a:lnTo>
                  <a:pt x="127" y="0"/>
                </a:lnTo>
                <a:lnTo>
                  <a:pt x="825" y="424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9" name="object 579"/>
          <p:cNvSpPr/>
          <p:nvPr/>
        </p:nvSpPr>
        <p:spPr>
          <a:xfrm>
            <a:off x="961233" y="4029080"/>
            <a:ext cx="558" cy="3416"/>
          </a:xfrm>
          <a:custGeom>
            <a:avLst/>
            <a:gdLst/>
            <a:ahLst/>
            <a:cxnLst/>
            <a:rect l="l" t="t" r="r" b="b"/>
            <a:pathLst>
              <a:path w="558" h="3416">
                <a:moveTo>
                  <a:pt x="558" y="3416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0" name="object 580"/>
          <p:cNvSpPr/>
          <p:nvPr/>
        </p:nvSpPr>
        <p:spPr>
          <a:xfrm>
            <a:off x="960323" y="4027481"/>
            <a:ext cx="431" cy="825"/>
          </a:xfrm>
          <a:custGeom>
            <a:avLst/>
            <a:gdLst/>
            <a:ahLst/>
            <a:cxnLst/>
            <a:rect l="l" t="t" r="r" b="b"/>
            <a:pathLst>
              <a:path w="431" h="825">
                <a:moveTo>
                  <a:pt x="431" y="825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1" name="object 581"/>
          <p:cNvSpPr/>
          <p:nvPr/>
        </p:nvSpPr>
        <p:spPr>
          <a:xfrm>
            <a:off x="964686" y="3471804"/>
            <a:ext cx="130340" cy="38"/>
          </a:xfrm>
          <a:custGeom>
            <a:avLst/>
            <a:gdLst/>
            <a:ahLst/>
            <a:cxnLst/>
            <a:rect l="l" t="t" r="r" b="b"/>
            <a:pathLst>
              <a:path w="130340" h="38">
                <a:moveTo>
                  <a:pt x="0" y="0"/>
                </a:moveTo>
                <a:lnTo>
                  <a:pt x="130340" y="38"/>
                </a:lnTo>
                <a:lnTo>
                  <a:pt x="100050" y="3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2" name="object 582"/>
          <p:cNvSpPr/>
          <p:nvPr/>
        </p:nvSpPr>
        <p:spPr>
          <a:xfrm>
            <a:off x="974708" y="4157127"/>
            <a:ext cx="1854" cy="58280"/>
          </a:xfrm>
          <a:custGeom>
            <a:avLst/>
            <a:gdLst/>
            <a:ahLst/>
            <a:cxnLst/>
            <a:rect l="l" t="t" r="r" b="b"/>
            <a:pathLst>
              <a:path w="1854" h="58280">
                <a:moveTo>
                  <a:pt x="0" y="0"/>
                </a:moveTo>
                <a:lnTo>
                  <a:pt x="1854" y="38"/>
                </a:lnTo>
                <a:lnTo>
                  <a:pt x="1854" y="5828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3" name="object 583"/>
          <p:cNvSpPr/>
          <p:nvPr/>
        </p:nvSpPr>
        <p:spPr>
          <a:xfrm>
            <a:off x="976566" y="4252647"/>
            <a:ext cx="0" cy="5397"/>
          </a:xfrm>
          <a:custGeom>
            <a:avLst/>
            <a:gdLst/>
            <a:ahLst/>
            <a:cxnLst/>
            <a:rect l="l" t="t" r="r" b="b"/>
            <a:pathLst>
              <a:path h="5397">
                <a:moveTo>
                  <a:pt x="0" y="5397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4" name="object 584"/>
          <p:cNvSpPr/>
          <p:nvPr/>
        </p:nvSpPr>
        <p:spPr>
          <a:xfrm>
            <a:off x="976566" y="4237992"/>
            <a:ext cx="0" cy="15036"/>
          </a:xfrm>
          <a:custGeom>
            <a:avLst/>
            <a:gdLst/>
            <a:ahLst/>
            <a:cxnLst/>
            <a:rect l="l" t="t" r="r" b="b"/>
            <a:pathLst>
              <a:path h="15036">
                <a:moveTo>
                  <a:pt x="0" y="4800"/>
                </a:moveTo>
                <a:lnTo>
                  <a:pt x="0" y="5016"/>
                </a:lnTo>
                <a:lnTo>
                  <a:pt x="0" y="0"/>
                </a:lnTo>
                <a:lnTo>
                  <a:pt x="0" y="15036"/>
                </a:lnTo>
                <a:lnTo>
                  <a:pt x="0" y="10032"/>
                </a:lnTo>
                <a:lnTo>
                  <a:pt x="0" y="1318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5" name="object 585"/>
          <p:cNvSpPr/>
          <p:nvPr/>
        </p:nvSpPr>
        <p:spPr>
          <a:xfrm>
            <a:off x="976566" y="4236487"/>
            <a:ext cx="0" cy="1511"/>
          </a:xfrm>
          <a:custGeom>
            <a:avLst/>
            <a:gdLst/>
            <a:ahLst/>
            <a:cxnLst/>
            <a:rect l="l" t="t" r="r" b="b"/>
            <a:pathLst>
              <a:path h="1511">
                <a:moveTo>
                  <a:pt x="0" y="0"/>
                </a:moveTo>
                <a:lnTo>
                  <a:pt x="0" y="1511"/>
                </a:lnTo>
                <a:lnTo>
                  <a:pt x="0" y="647"/>
                </a:lnTo>
                <a:lnTo>
                  <a:pt x="0" y="86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6" name="object 586"/>
          <p:cNvSpPr/>
          <p:nvPr/>
        </p:nvSpPr>
        <p:spPr>
          <a:xfrm>
            <a:off x="976566" y="4217959"/>
            <a:ext cx="0" cy="20040"/>
          </a:xfrm>
          <a:custGeom>
            <a:avLst/>
            <a:gdLst/>
            <a:ahLst/>
            <a:cxnLst/>
            <a:rect l="l" t="t" r="r" b="b"/>
            <a:pathLst>
              <a:path h="20040">
                <a:moveTo>
                  <a:pt x="0" y="20040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7" name="object 587"/>
          <p:cNvSpPr/>
          <p:nvPr/>
        </p:nvSpPr>
        <p:spPr>
          <a:xfrm>
            <a:off x="976566" y="4236358"/>
            <a:ext cx="0" cy="774"/>
          </a:xfrm>
          <a:custGeom>
            <a:avLst/>
            <a:gdLst/>
            <a:ahLst/>
            <a:cxnLst/>
            <a:rect l="l" t="t" r="r" b="b"/>
            <a:pathLst>
              <a:path h="774">
                <a:moveTo>
                  <a:pt x="0" y="0"/>
                </a:moveTo>
                <a:lnTo>
                  <a:pt x="0" y="77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8" name="object 588"/>
          <p:cNvSpPr/>
          <p:nvPr/>
        </p:nvSpPr>
        <p:spPr>
          <a:xfrm>
            <a:off x="976566" y="4157132"/>
            <a:ext cx="3149" cy="38"/>
          </a:xfrm>
          <a:custGeom>
            <a:avLst/>
            <a:gdLst/>
            <a:ahLst/>
            <a:cxnLst/>
            <a:rect l="l" t="t" r="r" b="b"/>
            <a:pathLst>
              <a:path w="3149" h="38">
                <a:moveTo>
                  <a:pt x="0" y="38"/>
                </a:moveTo>
                <a:lnTo>
                  <a:pt x="3149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9" name="object 589"/>
          <p:cNvSpPr/>
          <p:nvPr/>
        </p:nvSpPr>
        <p:spPr>
          <a:xfrm>
            <a:off x="979719" y="3471804"/>
            <a:ext cx="115303" cy="38"/>
          </a:xfrm>
          <a:custGeom>
            <a:avLst/>
            <a:gdLst/>
            <a:ahLst/>
            <a:cxnLst/>
            <a:rect l="l" t="t" r="r" b="b"/>
            <a:pathLst>
              <a:path w="115303" h="38">
                <a:moveTo>
                  <a:pt x="0" y="0"/>
                </a:moveTo>
                <a:lnTo>
                  <a:pt x="115303" y="38"/>
                </a:lnTo>
                <a:lnTo>
                  <a:pt x="110286" y="3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0" name="object 590"/>
          <p:cNvSpPr/>
          <p:nvPr/>
        </p:nvSpPr>
        <p:spPr>
          <a:xfrm>
            <a:off x="975898" y="3456078"/>
            <a:ext cx="0" cy="16785"/>
          </a:xfrm>
          <a:custGeom>
            <a:avLst/>
            <a:gdLst/>
            <a:ahLst/>
            <a:cxnLst/>
            <a:rect l="l" t="t" r="r" b="b"/>
            <a:pathLst>
              <a:path h="16785">
                <a:moveTo>
                  <a:pt x="0" y="0"/>
                </a:moveTo>
                <a:lnTo>
                  <a:pt x="0" y="16785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1" name="object 591"/>
          <p:cNvSpPr/>
          <p:nvPr/>
        </p:nvSpPr>
        <p:spPr>
          <a:xfrm>
            <a:off x="976825" y="3402597"/>
            <a:ext cx="0" cy="8382"/>
          </a:xfrm>
          <a:custGeom>
            <a:avLst/>
            <a:gdLst/>
            <a:ahLst/>
            <a:cxnLst/>
            <a:rect l="l" t="t" r="r" b="b"/>
            <a:pathLst>
              <a:path h="8382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2" name="object 592"/>
          <p:cNvSpPr/>
          <p:nvPr/>
        </p:nvSpPr>
        <p:spPr>
          <a:xfrm>
            <a:off x="976825" y="3399445"/>
            <a:ext cx="0" cy="1511"/>
          </a:xfrm>
          <a:custGeom>
            <a:avLst/>
            <a:gdLst/>
            <a:ahLst/>
            <a:cxnLst/>
            <a:rect l="l" t="t" r="r" b="b"/>
            <a:pathLst>
              <a:path h="1511">
                <a:moveTo>
                  <a:pt x="0" y="1511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3" name="object 593"/>
          <p:cNvSpPr/>
          <p:nvPr/>
        </p:nvSpPr>
        <p:spPr>
          <a:xfrm>
            <a:off x="976825" y="3397455"/>
            <a:ext cx="0" cy="2679"/>
          </a:xfrm>
          <a:custGeom>
            <a:avLst/>
            <a:gdLst/>
            <a:ahLst/>
            <a:cxnLst/>
            <a:rect l="l" t="t" r="r" b="b"/>
            <a:pathLst>
              <a:path h="2679">
                <a:moveTo>
                  <a:pt x="0" y="2679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4" name="object 594"/>
          <p:cNvSpPr/>
          <p:nvPr/>
        </p:nvSpPr>
        <p:spPr>
          <a:xfrm>
            <a:off x="976825" y="3391193"/>
            <a:ext cx="0" cy="2413"/>
          </a:xfrm>
          <a:custGeom>
            <a:avLst/>
            <a:gdLst/>
            <a:ahLst/>
            <a:cxnLst/>
            <a:rect l="l" t="t" r="r" b="b"/>
            <a:pathLst>
              <a:path h="2412">
                <a:moveTo>
                  <a:pt x="0" y="0"/>
                </a:moveTo>
                <a:lnTo>
                  <a:pt x="0" y="241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5" name="object 595"/>
          <p:cNvSpPr/>
          <p:nvPr/>
        </p:nvSpPr>
        <p:spPr>
          <a:xfrm>
            <a:off x="976825" y="3381211"/>
            <a:ext cx="0" cy="10629"/>
          </a:xfrm>
          <a:custGeom>
            <a:avLst/>
            <a:gdLst/>
            <a:ahLst/>
            <a:cxnLst/>
            <a:rect l="l" t="t" r="r" b="b"/>
            <a:pathLst>
              <a:path h="10629">
                <a:moveTo>
                  <a:pt x="0" y="10629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6" name="object 596"/>
          <p:cNvSpPr/>
          <p:nvPr/>
        </p:nvSpPr>
        <p:spPr>
          <a:xfrm>
            <a:off x="976825" y="3371843"/>
            <a:ext cx="0" cy="9067"/>
          </a:xfrm>
          <a:custGeom>
            <a:avLst/>
            <a:gdLst/>
            <a:ahLst/>
            <a:cxnLst/>
            <a:rect l="l" t="t" r="r" b="b"/>
            <a:pathLst>
              <a:path h="9067">
                <a:moveTo>
                  <a:pt x="0" y="9067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7" name="object 597"/>
          <p:cNvSpPr/>
          <p:nvPr/>
        </p:nvSpPr>
        <p:spPr>
          <a:xfrm>
            <a:off x="984731" y="4157171"/>
            <a:ext cx="20040" cy="0"/>
          </a:xfrm>
          <a:custGeom>
            <a:avLst/>
            <a:gdLst/>
            <a:ahLst/>
            <a:cxnLst/>
            <a:rect l="l" t="t" r="r" b="b"/>
            <a:pathLst>
              <a:path w="20040">
                <a:moveTo>
                  <a:pt x="0" y="0"/>
                </a:moveTo>
                <a:lnTo>
                  <a:pt x="2004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8" name="object 598"/>
          <p:cNvSpPr/>
          <p:nvPr/>
        </p:nvSpPr>
        <p:spPr>
          <a:xfrm>
            <a:off x="999764" y="4157171"/>
            <a:ext cx="170421" cy="103987"/>
          </a:xfrm>
          <a:custGeom>
            <a:avLst/>
            <a:gdLst/>
            <a:ahLst/>
            <a:cxnLst/>
            <a:rect l="l" t="t" r="r" b="b"/>
            <a:pathLst>
              <a:path w="170421" h="103987">
                <a:moveTo>
                  <a:pt x="0" y="0"/>
                </a:moveTo>
                <a:lnTo>
                  <a:pt x="152717" y="38"/>
                </a:lnTo>
                <a:lnTo>
                  <a:pt x="152666" y="103987"/>
                </a:lnTo>
                <a:lnTo>
                  <a:pt x="170421" y="103987"/>
                </a:lnTo>
                <a:lnTo>
                  <a:pt x="167919" y="10398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9" name="object 599"/>
          <p:cNvSpPr/>
          <p:nvPr/>
        </p:nvSpPr>
        <p:spPr>
          <a:xfrm>
            <a:off x="1044865" y="4157171"/>
            <a:ext cx="20040" cy="0"/>
          </a:xfrm>
          <a:custGeom>
            <a:avLst/>
            <a:gdLst/>
            <a:ahLst/>
            <a:cxnLst/>
            <a:rect l="l" t="t" r="r" b="b"/>
            <a:pathLst>
              <a:path w="20040">
                <a:moveTo>
                  <a:pt x="0" y="0"/>
                </a:moveTo>
                <a:lnTo>
                  <a:pt x="20040" y="0"/>
                </a:lnTo>
                <a:lnTo>
                  <a:pt x="15036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0" name="object 600"/>
          <p:cNvSpPr/>
          <p:nvPr/>
        </p:nvSpPr>
        <p:spPr>
          <a:xfrm>
            <a:off x="1059898" y="3471847"/>
            <a:ext cx="5016" cy="0"/>
          </a:xfrm>
          <a:custGeom>
            <a:avLst/>
            <a:gdLst/>
            <a:ahLst/>
            <a:cxnLst/>
            <a:rect l="l" t="t" r="r" b="b"/>
            <a:pathLst>
              <a:path w="5016">
                <a:moveTo>
                  <a:pt x="0" y="0"/>
                </a:moveTo>
                <a:lnTo>
                  <a:pt x="5016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1" name="object 601"/>
          <p:cNvSpPr/>
          <p:nvPr/>
        </p:nvSpPr>
        <p:spPr>
          <a:xfrm>
            <a:off x="1064910" y="4157176"/>
            <a:ext cx="105282" cy="38"/>
          </a:xfrm>
          <a:custGeom>
            <a:avLst/>
            <a:gdLst/>
            <a:ahLst/>
            <a:cxnLst/>
            <a:rect l="l" t="t" r="r" b="b"/>
            <a:pathLst>
              <a:path w="105282" h="38">
                <a:moveTo>
                  <a:pt x="87566" y="38"/>
                </a:moveTo>
                <a:lnTo>
                  <a:pt x="105282" y="38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2" name="object 602"/>
          <p:cNvSpPr/>
          <p:nvPr/>
        </p:nvSpPr>
        <p:spPr>
          <a:xfrm>
            <a:off x="1095020" y="3471847"/>
            <a:ext cx="15036" cy="0"/>
          </a:xfrm>
          <a:custGeom>
            <a:avLst/>
            <a:gdLst/>
            <a:ahLst/>
            <a:cxnLst/>
            <a:rect l="l" t="t" r="r" b="b"/>
            <a:pathLst>
              <a:path w="15036">
                <a:moveTo>
                  <a:pt x="0" y="0"/>
                </a:moveTo>
                <a:lnTo>
                  <a:pt x="15036" y="0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3" name="object 603"/>
          <p:cNvSpPr/>
          <p:nvPr/>
        </p:nvSpPr>
        <p:spPr>
          <a:xfrm>
            <a:off x="1095014" y="3471847"/>
            <a:ext cx="15036" cy="0"/>
          </a:xfrm>
          <a:custGeom>
            <a:avLst/>
            <a:gdLst/>
            <a:ahLst/>
            <a:cxnLst/>
            <a:rect l="l" t="t" r="r" b="b"/>
            <a:pathLst>
              <a:path w="15036">
                <a:moveTo>
                  <a:pt x="5016" y="0"/>
                </a:moveTo>
                <a:lnTo>
                  <a:pt x="0" y="0"/>
                </a:lnTo>
                <a:lnTo>
                  <a:pt x="15036" y="0"/>
                </a:lnTo>
                <a:lnTo>
                  <a:pt x="10032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4" name="object 604"/>
          <p:cNvSpPr/>
          <p:nvPr/>
        </p:nvSpPr>
        <p:spPr>
          <a:xfrm>
            <a:off x="1110054" y="3471847"/>
            <a:ext cx="10020" cy="0"/>
          </a:xfrm>
          <a:custGeom>
            <a:avLst/>
            <a:gdLst/>
            <a:ahLst/>
            <a:cxnLst/>
            <a:rect l="l" t="t" r="r" b="b"/>
            <a:pathLst>
              <a:path w="10020">
                <a:moveTo>
                  <a:pt x="0" y="0"/>
                </a:moveTo>
                <a:lnTo>
                  <a:pt x="10020" y="0"/>
                </a:lnTo>
                <a:lnTo>
                  <a:pt x="0" y="0"/>
                </a:lnTo>
                <a:lnTo>
                  <a:pt x="10020" y="0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5" name="object 605"/>
          <p:cNvSpPr/>
          <p:nvPr/>
        </p:nvSpPr>
        <p:spPr>
          <a:xfrm>
            <a:off x="1120071" y="3405962"/>
            <a:ext cx="45110" cy="65925"/>
          </a:xfrm>
          <a:custGeom>
            <a:avLst/>
            <a:gdLst/>
            <a:ahLst/>
            <a:cxnLst/>
            <a:rect l="l" t="t" r="r" b="b"/>
            <a:pathLst>
              <a:path w="45110" h="65925">
                <a:moveTo>
                  <a:pt x="32664" y="5016"/>
                </a:moveTo>
                <a:lnTo>
                  <a:pt x="32664" y="0"/>
                </a:lnTo>
                <a:lnTo>
                  <a:pt x="32626" y="65925"/>
                </a:lnTo>
                <a:lnTo>
                  <a:pt x="35090" y="65925"/>
                </a:lnTo>
                <a:lnTo>
                  <a:pt x="45110" y="65925"/>
                </a:lnTo>
                <a:lnTo>
                  <a:pt x="5016" y="65925"/>
                </a:lnTo>
                <a:lnTo>
                  <a:pt x="0" y="65887"/>
                </a:lnTo>
                <a:lnTo>
                  <a:pt x="10033" y="65925"/>
                </a:lnTo>
                <a:lnTo>
                  <a:pt x="0" y="6588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6" name="object 606"/>
          <p:cNvSpPr/>
          <p:nvPr/>
        </p:nvSpPr>
        <p:spPr>
          <a:xfrm>
            <a:off x="1130099" y="3471890"/>
            <a:ext cx="10020" cy="0"/>
          </a:xfrm>
          <a:custGeom>
            <a:avLst/>
            <a:gdLst/>
            <a:ahLst/>
            <a:cxnLst/>
            <a:rect l="l" t="t" r="r" b="b"/>
            <a:pathLst>
              <a:path w="10020">
                <a:moveTo>
                  <a:pt x="0" y="0"/>
                </a:moveTo>
                <a:lnTo>
                  <a:pt x="10020" y="0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7" name="object 607"/>
          <p:cNvSpPr/>
          <p:nvPr/>
        </p:nvSpPr>
        <p:spPr>
          <a:xfrm>
            <a:off x="1140120" y="3471890"/>
            <a:ext cx="12573" cy="0"/>
          </a:xfrm>
          <a:custGeom>
            <a:avLst/>
            <a:gdLst/>
            <a:ahLst/>
            <a:cxnLst/>
            <a:rect l="l" t="t" r="r" b="b"/>
            <a:pathLst>
              <a:path w="12572">
                <a:moveTo>
                  <a:pt x="0" y="0"/>
                </a:moveTo>
                <a:lnTo>
                  <a:pt x="12573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8" name="object 608"/>
          <p:cNvSpPr/>
          <p:nvPr/>
        </p:nvSpPr>
        <p:spPr>
          <a:xfrm>
            <a:off x="1150143" y="4157214"/>
            <a:ext cx="5016" cy="0"/>
          </a:xfrm>
          <a:custGeom>
            <a:avLst/>
            <a:gdLst/>
            <a:ahLst/>
            <a:cxnLst/>
            <a:rect l="l" t="t" r="r" b="b"/>
            <a:pathLst>
              <a:path w="5016">
                <a:moveTo>
                  <a:pt x="0" y="0"/>
                </a:moveTo>
                <a:lnTo>
                  <a:pt x="5016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9" name="object 609"/>
          <p:cNvSpPr/>
          <p:nvPr/>
        </p:nvSpPr>
        <p:spPr>
          <a:xfrm>
            <a:off x="1150143" y="3471890"/>
            <a:ext cx="105232" cy="38"/>
          </a:xfrm>
          <a:custGeom>
            <a:avLst/>
            <a:gdLst/>
            <a:ahLst/>
            <a:cxnLst/>
            <a:rect l="l" t="t" r="r" b="b"/>
            <a:pathLst>
              <a:path w="105232" h="38">
                <a:moveTo>
                  <a:pt x="0" y="0"/>
                </a:moveTo>
                <a:lnTo>
                  <a:pt x="105232" y="38"/>
                </a:lnTo>
                <a:lnTo>
                  <a:pt x="15036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0" name="object 610"/>
          <p:cNvSpPr/>
          <p:nvPr/>
        </p:nvSpPr>
        <p:spPr>
          <a:xfrm>
            <a:off x="1152433" y="4237998"/>
            <a:ext cx="38" cy="5054"/>
          </a:xfrm>
          <a:custGeom>
            <a:avLst/>
            <a:gdLst/>
            <a:ahLst/>
            <a:cxnLst/>
            <a:rect l="l" t="t" r="r" b="b"/>
            <a:pathLst>
              <a:path w="38" h="5054">
                <a:moveTo>
                  <a:pt x="0" y="5054"/>
                </a:moveTo>
                <a:lnTo>
                  <a:pt x="38" y="0"/>
                </a:lnTo>
                <a:lnTo>
                  <a:pt x="0" y="168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1" name="object 611"/>
          <p:cNvSpPr/>
          <p:nvPr/>
        </p:nvSpPr>
        <p:spPr>
          <a:xfrm>
            <a:off x="1152433" y="4238001"/>
            <a:ext cx="38" cy="3454"/>
          </a:xfrm>
          <a:custGeom>
            <a:avLst/>
            <a:gdLst/>
            <a:ahLst/>
            <a:cxnLst/>
            <a:rect l="l" t="t" r="r" b="b"/>
            <a:pathLst>
              <a:path w="38" h="3454">
                <a:moveTo>
                  <a:pt x="0" y="3454"/>
                </a:moveTo>
                <a:lnTo>
                  <a:pt x="38" y="0"/>
                </a:lnTo>
                <a:lnTo>
                  <a:pt x="0" y="280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2" name="object 612"/>
          <p:cNvSpPr/>
          <p:nvPr/>
        </p:nvSpPr>
        <p:spPr>
          <a:xfrm>
            <a:off x="1152476" y="4232992"/>
            <a:ext cx="0" cy="5003"/>
          </a:xfrm>
          <a:custGeom>
            <a:avLst/>
            <a:gdLst/>
            <a:ahLst/>
            <a:cxnLst/>
            <a:rect l="l" t="t" r="r" b="b"/>
            <a:pathLst>
              <a:path h="5003">
                <a:moveTo>
                  <a:pt x="0" y="4445"/>
                </a:moveTo>
                <a:lnTo>
                  <a:pt x="0" y="939"/>
                </a:lnTo>
                <a:lnTo>
                  <a:pt x="0" y="5003"/>
                </a:lnTo>
                <a:lnTo>
                  <a:pt x="0" y="0"/>
                </a:lnTo>
                <a:lnTo>
                  <a:pt x="0" y="93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3" name="object 613"/>
          <p:cNvSpPr/>
          <p:nvPr/>
        </p:nvSpPr>
        <p:spPr>
          <a:xfrm>
            <a:off x="1152476" y="4237174"/>
            <a:ext cx="0" cy="825"/>
          </a:xfrm>
          <a:custGeom>
            <a:avLst/>
            <a:gdLst/>
            <a:ahLst/>
            <a:cxnLst/>
            <a:rect l="l" t="t" r="r" b="b"/>
            <a:pathLst>
              <a:path h="825">
                <a:moveTo>
                  <a:pt x="0" y="825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4" name="object 614"/>
          <p:cNvSpPr/>
          <p:nvPr/>
        </p:nvSpPr>
        <p:spPr>
          <a:xfrm>
            <a:off x="1152476" y="4229012"/>
            <a:ext cx="0" cy="3975"/>
          </a:xfrm>
          <a:custGeom>
            <a:avLst/>
            <a:gdLst/>
            <a:ahLst/>
            <a:cxnLst/>
            <a:rect l="l" t="t" r="r" b="b"/>
            <a:pathLst>
              <a:path h="3975">
                <a:moveTo>
                  <a:pt x="0" y="3975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5" name="object 615"/>
          <p:cNvSpPr/>
          <p:nvPr/>
        </p:nvSpPr>
        <p:spPr>
          <a:xfrm>
            <a:off x="1152476" y="4215448"/>
            <a:ext cx="114223" cy="45745"/>
          </a:xfrm>
          <a:custGeom>
            <a:avLst/>
            <a:gdLst/>
            <a:ahLst/>
            <a:cxnLst/>
            <a:rect l="l" t="t" r="r" b="b"/>
            <a:pathLst>
              <a:path w="114223" h="45745">
                <a:moveTo>
                  <a:pt x="0" y="0"/>
                </a:moveTo>
                <a:lnTo>
                  <a:pt x="114223" y="38"/>
                </a:lnTo>
                <a:lnTo>
                  <a:pt x="114173" y="45745"/>
                </a:lnTo>
                <a:lnTo>
                  <a:pt x="17716" y="4570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6" name="object 616"/>
          <p:cNvSpPr/>
          <p:nvPr/>
        </p:nvSpPr>
        <p:spPr>
          <a:xfrm>
            <a:off x="1152563" y="3631777"/>
            <a:ext cx="114312" cy="365556"/>
          </a:xfrm>
          <a:custGeom>
            <a:avLst/>
            <a:gdLst/>
            <a:ahLst/>
            <a:cxnLst/>
            <a:rect l="l" t="t" r="r" b="b"/>
            <a:pathLst>
              <a:path w="114312" h="365556">
                <a:moveTo>
                  <a:pt x="0" y="360629"/>
                </a:moveTo>
                <a:lnTo>
                  <a:pt x="0" y="365505"/>
                </a:lnTo>
                <a:lnTo>
                  <a:pt x="114173" y="365556"/>
                </a:lnTo>
                <a:lnTo>
                  <a:pt x="114312" y="38"/>
                </a:lnTo>
                <a:lnTo>
                  <a:pt x="88" y="0"/>
                </a:lnTo>
                <a:lnTo>
                  <a:pt x="0" y="36062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7" name="object 617"/>
          <p:cNvSpPr/>
          <p:nvPr/>
        </p:nvSpPr>
        <p:spPr>
          <a:xfrm>
            <a:off x="1152606" y="3852050"/>
            <a:ext cx="0" cy="431"/>
          </a:xfrm>
          <a:custGeom>
            <a:avLst/>
            <a:gdLst/>
            <a:ahLst/>
            <a:cxnLst/>
            <a:rect l="l" t="t" r="r" b="b"/>
            <a:pathLst>
              <a:path h="431">
                <a:moveTo>
                  <a:pt x="0" y="431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8" name="object 618"/>
          <p:cNvSpPr/>
          <p:nvPr/>
        </p:nvSpPr>
        <p:spPr>
          <a:xfrm>
            <a:off x="1152644" y="3631773"/>
            <a:ext cx="393" cy="0"/>
          </a:xfrm>
          <a:custGeom>
            <a:avLst/>
            <a:gdLst/>
            <a:ahLst/>
            <a:cxnLst/>
            <a:rect l="l" t="t" r="r" b="b"/>
            <a:pathLst>
              <a:path w="393">
                <a:moveTo>
                  <a:pt x="393" y="0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9" name="object 619"/>
          <p:cNvSpPr/>
          <p:nvPr/>
        </p:nvSpPr>
        <p:spPr>
          <a:xfrm>
            <a:off x="1152735" y="3413612"/>
            <a:ext cx="114223" cy="58318"/>
          </a:xfrm>
          <a:custGeom>
            <a:avLst/>
            <a:gdLst/>
            <a:ahLst/>
            <a:cxnLst/>
            <a:rect l="l" t="t" r="r" b="b"/>
            <a:pathLst>
              <a:path w="114223" h="58318">
                <a:moveTo>
                  <a:pt x="0" y="0"/>
                </a:moveTo>
                <a:lnTo>
                  <a:pt x="114223" y="38"/>
                </a:lnTo>
                <a:lnTo>
                  <a:pt x="114173" y="58318"/>
                </a:lnTo>
                <a:lnTo>
                  <a:pt x="102641" y="5831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0" name="object 620"/>
          <p:cNvSpPr/>
          <p:nvPr/>
        </p:nvSpPr>
        <p:spPr>
          <a:xfrm>
            <a:off x="1152735" y="3400783"/>
            <a:ext cx="0" cy="5181"/>
          </a:xfrm>
          <a:custGeom>
            <a:avLst/>
            <a:gdLst/>
            <a:ahLst/>
            <a:cxnLst/>
            <a:rect l="l" t="t" r="r" b="b"/>
            <a:pathLst>
              <a:path h="5181">
                <a:moveTo>
                  <a:pt x="0" y="0"/>
                </a:moveTo>
                <a:lnTo>
                  <a:pt x="0" y="518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1" name="object 621"/>
          <p:cNvSpPr/>
          <p:nvPr/>
        </p:nvSpPr>
        <p:spPr>
          <a:xfrm>
            <a:off x="1152735" y="3390936"/>
            <a:ext cx="0" cy="10020"/>
          </a:xfrm>
          <a:custGeom>
            <a:avLst/>
            <a:gdLst/>
            <a:ahLst/>
            <a:cxnLst/>
            <a:rect l="l" t="t" r="r" b="b"/>
            <a:pathLst>
              <a:path h="10020">
                <a:moveTo>
                  <a:pt x="0" y="10020"/>
                </a:moveTo>
                <a:lnTo>
                  <a:pt x="0" y="0"/>
                </a:lnTo>
                <a:lnTo>
                  <a:pt x="0" y="64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2" name="object 622"/>
          <p:cNvSpPr/>
          <p:nvPr/>
        </p:nvSpPr>
        <p:spPr>
          <a:xfrm>
            <a:off x="1152735" y="3399486"/>
            <a:ext cx="0" cy="647"/>
          </a:xfrm>
          <a:custGeom>
            <a:avLst/>
            <a:gdLst/>
            <a:ahLst/>
            <a:cxnLst/>
            <a:rect l="l" t="t" r="r" b="b"/>
            <a:pathLst>
              <a:path h="647">
                <a:moveTo>
                  <a:pt x="0" y="0"/>
                </a:moveTo>
                <a:lnTo>
                  <a:pt x="0" y="64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3" name="object 623"/>
          <p:cNvSpPr/>
          <p:nvPr/>
        </p:nvSpPr>
        <p:spPr>
          <a:xfrm>
            <a:off x="1152735" y="3385920"/>
            <a:ext cx="0" cy="5016"/>
          </a:xfrm>
          <a:custGeom>
            <a:avLst/>
            <a:gdLst/>
            <a:ahLst/>
            <a:cxnLst/>
            <a:rect l="l" t="t" r="r" b="b"/>
            <a:pathLst>
              <a:path h="5016">
                <a:moveTo>
                  <a:pt x="0" y="1816"/>
                </a:moveTo>
                <a:lnTo>
                  <a:pt x="0" y="0"/>
                </a:lnTo>
                <a:lnTo>
                  <a:pt x="0" y="501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4" name="object 624"/>
          <p:cNvSpPr/>
          <p:nvPr/>
        </p:nvSpPr>
        <p:spPr>
          <a:xfrm>
            <a:off x="1152735" y="3375902"/>
            <a:ext cx="0" cy="14859"/>
          </a:xfrm>
          <a:custGeom>
            <a:avLst/>
            <a:gdLst/>
            <a:ahLst/>
            <a:cxnLst/>
            <a:rect l="l" t="t" r="r" b="b"/>
            <a:pathLst>
              <a:path h="14859">
                <a:moveTo>
                  <a:pt x="0" y="14858"/>
                </a:moveTo>
                <a:lnTo>
                  <a:pt x="0" y="0"/>
                </a:lnTo>
                <a:lnTo>
                  <a:pt x="0" y="500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5" name="object 625"/>
          <p:cNvSpPr/>
          <p:nvPr/>
        </p:nvSpPr>
        <p:spPr>
          <a:xfrm>
            <a:off x="1152735" y="3367949"/>
            <a:ext cx="23634" cy="7950"/>
          </a:xfrm>
          <a:custGeom>
            <a:avLst/>
            <a:gdLst/>
            <a:ahLst/>
            <a:cxnLst/>
            <a:rect l="l" t="t" r="r" b="b"/>
            <a:pathLst>
              <a:path w="23634" h="7950">
                <a:moveTo>
                  <a:pt x="0" y="7950"/>
                </a:moveTo>
                <a:lnTo>
                  <a:pt x="0" y="0"/>
                </a:lnTo>
                <a:lnTo>
                  <a:pt x="23634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6" name="object 626"/>
          <p:cNvSpPr/>
          <p:nvPr/>
        </p:nvSpPr>
        <p:spPr>
          <a:xfrm>
            <a:off x="1152735" y="3367951"/>
            <a:ext cx="0" cy="2933"/>
          </a:xfrm>
          <a:custGeom>
            <a:avLst/>
            <a:gdLst/>
            <a:ahLst/>
            <a:cxnLst/>
            <a:rect l="l" t="t" r="r" b="b"/>
            <a:pathLst>
              <a:path h="2933">
                <a:moveTo>
                  <a:pt x="0" y="0"/>
                </a:moveTo>
                <a:lnTo>
                  <a:pt x="0" y="293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7" name="object 627"/>
          <p:cNvSpPr/>
          <p:nvPr/>
        </p:nvSpPr>
        <p:spPr>
          <a:xfrm>
            <a:off x="1165178" y="4157214"/>
            <a:ext cx="40093" cy="0"/>
          </a:xfrm>
          <a:custGeom>
            <a:avLst/>
            <a:gdLst/>
            <a:ahLst/>
            <a:cxnLst/>
            <a:rect l="l" t="t" r="r" b="b"/>
            <a:pathLst>
              <a:path w="40093">
                <a:moveTo>
                  <a:pt x="0" y="0"/>
                </a:moveTo>
                <a:lnTo>
                  <a:pt x="40093" y="0"/>
                </a:lnTo>
                <a:lnTo>
                  <a:pt x="5016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8" name="object 628"/>
          <p:cNvSpPr/>
          <p:nvPr/>
        </p:nvSpPr>
        <p:spPr>
          <a:xfrm>
            <a:off x="1175199" y="3367951"/>
            <a:ext cx="91757" cy="45707"/>
          </a:xfrm>
          <a:custGeom>
            <a:avLst/>
            <a:gdLst/>
            <a:ahLst/>
            <a:cxnLst/>
            <a:rect l="l" t="t" r="r" b="b"/>
            <a:pathLst>
              <a:path w="91757" h="45707">
                <a:moveTo>
                  <a:pt x="0" y="0"/>
                </a:moveTo>
                <a:lnTo>
                  <a:pt x="91757" y="38"/>
                </a:lnTo>
                <a:lnTo>
                  <a:pt x="91757" y="4570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9" name="object 629"/>
          <p:cNvSpPr/>
          <p:nvPr/>
        </p:nvSpPr>
        <p:spPr>
          <a:xfrm>
            <a:off x="1175199" y="3631816"/>
            <a:ext cx="5016" cy="0"/>
          </a:xfrm>
          <a:custGeom>
            <a:avLst/>
            <a:gdLst/>
            <a:ahLst/>
            <a:cxnLst/>
            <a:rect l="l" t="t" r="r" b="b"/>
            <a:pathLst>
              <a:path w="5016">
                <a:moveTo>
                  <a:pt x="0" y="0"/>
                </a:moveTo>
                <a:lnTo>
                  <a:pt x="5016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0" name="object 630"/>
          <p:cNvSpPr/>
          <p:nvPr/>
        </p:nvSpPr>
        <p:spPr>
          <a:xfrm>
            <a:off x="1205268" y="4261154"/>
            <a:ext cx="5016" cy="0"/>
          </a:xfrm>
          <a:custGeom>
            <a:avLst/>
            <a:gdLst/>
            <a:ahLst/>
            <a:cxnLst/>
            <a:rect l="l" t="t" r="r" b="b"/>
            <a:pathLst>
              <a:path w="5016">
                <a:moveTo>
                  <a:pt x="0" y="0"/>
                </a:moveTo>
                <a:lnTo>
                  <a:pt x="5016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1" name="object 631"/>
          <p:cNvSpPr/>
          <p:nvPr/>
        </p:nvSpPr>
        <p:spPr>
          <a:xfrm>
            <a:off x="1205268" y="4157214"/>
            <a:ext cx="61429" cy="58280"/>
          </a:xfrm>
          <a:custGeom>
            <a:avLst/>
            <a:gdLst/>
            <a:ahLst/>
            <a:cxnLst/>
            <a:rect l="l" t="t" r="r" b="b"/>
            <a:pathLst>
              <a:path w="61429" h="58280">
                <a:moveTo>
                  <a:pt x="0" y="0"/>
                </a:moveTo>
                <a:lnTo>
                  <a:pt x="61429" y="38"/>
                </a:lnTo>
                <a:lnTo>
                  <a:pt x="61429" y="5828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2" name="object 632"/>
          <p:cNvSpPr/>
          <p:nvPr/>
        </p:nvSpPr>
        <p:spPr>
          <a:xfrm>
            <a:off x="1200255" y="4157214"/>
            <a:ext cx="95211" cy="38"/>
          </a:xfrm>
          <a:custGeom>
            <a:avLst/>
            <a:gdLst/>
            <a:ahLst/>
            <a:cxnLst/>
            <a:rect l="l" t="t" r="r" b="b"/>
            <a:pathLst>
              <a:path w="95211" h="38">
                <a:moveTo>
                  <a:pt x="0" y="0"/>
                </a:moveTo>
                <a:lnTo>
                  <a:pt x="95211" y="38"/>
                </a:lnTo>
                <a:lnTo>
                  <a:pt x="65151" y="3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3" name="object 633"/>
          <p:cNvSpPr/>
          <p:nvPr/>
        </p:nvSpPr>
        <p:spPr>
          <a:xfrm>
            <a:off x="1200260" y="4091551"/>
            <a:ext cx="5003" cy="15595"/>
          </a:xfrm>
          <a:custGeom>
            <a:avLst/>
            <a:gdLst/>
            <a:ahLst/>
            <a:cxnLst/>
            <a:rect l="l" t="t" r="r" b="b"/>
            <a:pathLst>
              <a:path w="5003" h="15595">
                <a:moveTo>
                  <a:pt x="3365" y="12268"/>
                </a:moveTo>
                <a:lnTo>
                  <a:pt x="5003" y="15595"/>
                </a:lnTo>
                <a:lnTo>
                  <a:pt x="1587" y="8686"/>
                </a:lnTo>
                <a:lnTo>
                  <a:pt x="0" y="558"/>
                </a:lnTo>
                <a:lnTo>
                  <a:pt x="5003" y="0"/>
                </a:lnTo>
                <a:lnTo>
                  <a:pt x="3543" y="12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4" name="object 634"/>
          <p:cNvSpPr/>
          <p:nvPr/>
        </p:nvSpPr>
        <p:spPr>
          <a:xfrm>
            <a:off x="1205268" y="4090598"/>
            <a:ext cx="23888" cy="19265"/>
          </a:xfrm>
          <a:custGeom>
            <a:avLst/>
            <a:gdLst/>
            <a:ahLst/>
            <a:cxnLst/>
            <a:rect l="l" t="t" r="r" b="b"/>
            <a:pathLst>
              <a:path w="23888" h="19265">
                <a:moveTo>
                  <a:pt x="0" y="952"/>
                </a:moveTo>
                <a:lnTo>
                  <a:pt x="9639" y="0"/>
                </a:lnTo>
                <a:lnTo>
                  <a:pt x="12700" y="9550"/>
                </a:lnTo>
                <a:lnTo>
                  <a:pt x="16205" y="14770"/>
                </a:lnTo>
                <a:lnTo>
                  <a:pt x="20523" y="18148"/>
                </a:lnTo>
                <a:lnTo>
                  <a:pt x="23888" y="1926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5" name="object 635"/>
          <p:cNvSpPr/>
          <p:nvPr/>
        </p:nvSpPr>
        <p:spPr>
          <a:xfrm>
            <a:off x="1201718" y="4019410"/>
            <a:ext cx="8559" cy="18961"/>
          </a:xfrm>
          <a:custGeom>
            <a:avLst/>
            <a:gdLst/>
            <a:ahLst/>
            <a:cxnLst/>
            <a:rect l="l" t="t" r="r" b="b"/>
            <a:pathLst>
              <a:path w="8559" h="18961">
                <a:moveTo>
                  <a:pt x="5016" y="18961"/>
                </a:moveTo>
                <a:lnTo>
                  <a:pt x="0" y="18491"/>
                </a:lnTo>
                <a:lnTo>
                  <a:pt x="3848" y="6604"/>
                </a:lnTo>
                <a:lnTo>
                  <a:pt x="8559" y="0"/>
                </a:lnTo>
                <a:lnTo>
                  <a:pt x="6527" y="280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6" name="object 636"/>
          <p:cNvSpPr/>
          <p:nvPr/>
        </p:nvSpPr>
        <p:spPr>
          <a:xfrm>
            <a:off x="1201853" y="4035094"/>
            <a:ext cx="774" cy="2413"/>
          </a:xfrm>
          <a:custGeom>
            <a:avLst/>
            <a:gdLst/>
            <a:ahLst/>
            <a:cxnLst/>
            <a:rect l="l" t="t" r="r" b="b"/>
            <a:pathLst>
              <a:path w="774" h="2412">
                <a:moveTo>
                  <a:pt x="0" y="2413"/>
                </a:moveTo>
                <a:lnTo>
                  <a:pt x="774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7" name="object 637"/>
          <p:cNvSpPr/>
          <p:nvPr/>
        </p:nvSpPr>
        <p:spPr>
          <a:xfrm>
            <a:off x="1205266" y="4107148"/>
            <a:ext cx="19913" cy="15544"/>
          </a:xfrm>
          <a:custGeom>
            <a:avLst/>
            <a:gdLst/>
            <a:ahLst/>
            <a:cxnLst/>
            <a:rect l="l" t="t" r="r" b="b"/>
            <a:pathLst>
              <a:path w="19913" h="15544">
                <a:moveTo>
                  <a:pt x="19570" y="15506"/>
                </a:moveTo>
                <a:lnTo>
                  <a:pt x="19913" y="15544"/>
                </a:lnTo>
                <a:lnTo>
                  <a:pt x="18275" y="15328"/>
                </a:lnTo>
                <a:lnTo>
                  <a:pt x="8991" y="10541"/>
                </a:lnTo>
                <a:lnTo>
                  <a:pt x="1562" y="3111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8" name="object 638"/>
          <p:cNvSpPr/>
          <p:nvPr/>
        </p:nvSpPr>
        <p:spPr>
          <a:xfrm>
            <a:off x="1205268" y="4027482"/>
            <a:ext cx="16586" cy="11836"/>
          </a:xfrm>
          <a:custGeom>
            <a:avLst/>
            <a:gdLst/>
            <a:ahLst/>
            <a:cxnLst/>
            <a:rect l="l" t="t" r="r" b="b"/>
            <a:pathLst>
              <a:path w="16586" h="11836">
                <a:moveTo>
                  <a:pt x="16243" y="304"/>
                </a:moveTo>
                <a:lnTo>
                  <a:pt x="16586" y="0"/>
                </a:lnTo>
                <a:lnTo>
                  <a:pt x="14947" y="1638"/>
                </a:lnTo>
                <a:lnTo>
                  <a:pt x="11963" y="8039"/>
                </a:lnTo>
                <a:lnTo>
                  <a:pt x="11099" y="11836"/>
                </a:lnTo>
                <a:lnTo>
                  <a:pt x="0" y="1075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9" name="object 639"/>
          <p:cNvSpPr/>
          <p:nvPr/>
        </p:nvSpPr>
        <p:spPr>
          <a:xfrm>
            <a:off x="1210278" y="4014911"/>
            <a:ext cx="4800" cy="4495"/>
          </a:xfrm>
          <a:custGeom>
            <a:avLst/>
            <a:gdLst/>
            <a:ahLst/>
            <a:cxnLst/>
            <a:rect l="l" t="t" r="r" b="b"/>
            <a:pathLst>
              <a:path w="4800" h="4495">
                <a:moveTo>
                  <a:pt x="0" y="4495"/>
                </a:moveTo>
                <a:lnTo>
                  <a:pt x="1079" y="2984"/>
                </a:lnTo>
                <a:lnTo>
                  <a:pt x="480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0" name="object 640"/>
          <p:cNvSpPr/>
          <p:nvPr/>
        </p:nvSpPr>
        <p:spPr>
          <a:xfrm>
            <a:off x="1211877" y="4012370"/>
            <a:ext cx="7518" cy="5092"/>
          </a:xfrm>
          <a:custGeom>
            <a:avLst/>
            <a:gdLst/>
            <a:ahLst/>
            <a:cxnLst/>
            <a:rect l="l" t="t" r="r" b="b"/>
            <a:pathLst>
              <a:path w="7518" h="5092">
                <a:moveTo>
                  <a:pt x="0" y="5092"/>
                </a:moveTo>
                <a:lnTo>
                  <a:pt x="5270" y="901"/>
                </a:lnTo>
                <a:lnTo>
                  <a:pt x="7518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1" name="object 641"/>
          <p:cNvSpPr/>
          <p:nvPr/>
        </p:nvSpPr>
        <p:spPr>
          <a:xfrm>
            <a:off x="1215806" y="4093413"/>
            <a:ext cx="1384" cy="4229"/>
          </a:xfrm>
          <a:custGeom>
            <a:avLst/>
            <a:gdLst/>
            <a:ahLst/>
            <a:cxnLst/>
            <a:rect l="l" t="t" r="r" b="b"/>
            <a:pathLst>
              <a:path w="1384" h="4229">
                <a:moveTo>
                  <a:pt x="1384" y="4229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2" name="object 642"/>
          <p:cNvSpPr/>
          <p:nvPr/>
        </p:nvSpPr>
        <p:spPr>
          <a:xfrm>
            <a:off x="1218610" y="4030724"/>
            <a:ext cx="825" cy="1765"/>
          </a:xfrm>
          <a:custGeom>
            <a:avLst/>
            <a:gdLst/>
            <a:ahLst/>
            <a:cxnLst/>
            <a:rect l="l" t="t" r="r" b="b"/>
            <a:pathLst>
              <a:path w="825" h="1765">
                <a:moveTo>
                  <a:pt x="825" y="0"/>
                </a:moveTo>
                <a:lnTo>
                  <a:pt x="0" y="176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3" name="object 643"/>
          <p:cNvSpPr/>
          <p:nvPr/>
        </p:nvSpPr>
        <p:spPr>
          <a:xfrm>
            <a:off x="1219220" y="4009086"/>
            <a:ext cx="11099" cy="3365"/>
          </a:xfrm>
          <a:custGeom>
            <a:avLst/>
            <a:gdLst/>
            <a:ahLst/>
            <a:cxnLst/>
            <a:rect l="l" t="t" r="r" b="b"/>
            <a:pathLst>
              <a:path w="11099" h="3365">
                <a:moveTo>
                  <a:pt x="0" y="3365"/>
                </a:moveTo>
                <a:lnTo>
                  <a:pt x="7429" y="380"/>
                </a:lnTo>
                <a:lnTo>
                  <a:pt x="11099" y="0"/>
                </a:lnTo>
                <a:lnTo>
                  <a:pt x="10756" y="3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4" name="object 644"/>
          <p:cNvSpPr/>
          <p:nvPr/>
        </p:nvSpPr>
        <p:spPr>
          <a:xfrm>
            <a:off x="1216284" y="4013272"/>
            <a:ext cx="863" cy="698"/>
          </a:xfrm>
          <a:custGeom>
            <a:avLst/>
            <a:gdLst/>
            <a:ahLst/>
            <a:cxnLst/>
            <a:rect l="l" t="t" r="r" b="b"/>
            <a:pathLst>
              <a:path w="863" h="698">
                <a:moveTo>
                  <a:pt x="863" y="0"/>
                </a:moveTo>
                <a:lnTo>
                  <a:pt x="0" y="69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5" name="object 645"/>
          <p:cNvSpPr/>
          <p:nvPr/>
        </p:nvSpPr>
        <p:spPr>
          <a:xfrm>
            <a:off x="1225182" y="4122698"/>
            <a:ext cx="9423" cy="1422"/>
          </a:xfrm>
          <a:custGeom>
            <a:avLst/>
            <a:gdLst/>
            <a:ahLst/>
            <a:cxnLst/>
            <a:rect l="l" t="t" r="r" b="b"/>
            <a:pathLst>
              <a:path w="9423" h="1422">
                <a:moveTo>
                  <a:pt x="0" y="0"/>
                </a:moveTo>
                <a:lnTo>
                  <a:pt x="9423" y="142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6" name="object 646"/>
          <p:cNvSpPr/>
          <p:nvPr/>
        </p:nvSpPr>
        <p:spPr>
          <a:xfrm>
            <a:off x="1221860" y="4021785"/>
            <a:ext cx="31102" cy="26047"/>
          </a:xfrm>
          <a:custGeom>
            <a:avLst/>
            <a:gdLst/>
            <a:ahLst/>
            <a:cxnLst/>
            <a:rect l="l" t="t" r="r" b="b"/>
            <a:pathLst>
              <a:path w="31102" h="26047">
                <a:moveTo>
                  <a:pt x="901" y="4749"/>
                </a:moveTo>
                <a:lnTo>
                  <a:pt x="0" y="5702"/>
                </a:lnTo>
                <a:lnTo>
                  <a:pt x="2158" y="3492"/>
                </a:lnTo>
                <a:lnTo>
                  <a:pt x="7073" y="990"/>
                </a:lnTo>
                <a:lnTo>
                  <a:pt x="13728" y="0"/>
                </a:lnTo>
                <a:lnTo>
                  <a:pt x="19735" y="812"/>
                </a:lnTo>
                <a:lnTo>
                  <a:pt x="24409" y="3111"/>
                </a:lnTo>
                <a:lnTo>
                  <a:pt x="28028" y="6604"/>
                </a:lnTo>
                <a:lnTo>
                  <a:pt x="30238" y="10756"/>
                </a:lnTo>
                <a:lnTo>
                  <a:pt x="31102" y="16332"/>
                </a:lnTo>
                <a:lnTo>
                  <a:pt x="30403" y="21678"/>
                </a:lnTo>
                <a:lnTo>
                  <a:pt x="28206" y="2604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7" name="object 647"/>
          <p:cNvSpPr/>
          <p:nvPr/>
        </p:nvSpPr>
        <p:spPr>
          <a:xfrm>
            <a:off x="1225786" y="4108744"/>
            <a:ext cx="5448" cy="1816"/>
          </a:xfrm>
          <a:custGeom>
            <a:avLst/>
            <a:gdLst/>
            <a:ahLst/>
            <a:cxnLst/>
            <a:rect l="l" t="t" r="r" b="b"/>
            <a:pathLst>
              <a:path w="5448" h="1816">
                <a:moveTo>
                  <a:pt x="0" y="0"/>
                </a:moveTo>
                <a:lnTo>
                  <a:pt x="5448" y="181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8" name="object 648"/>
          <p:cNvSpPr/>
          <p:nvPr/>
        </p:nvSpPr>
        <p:spPr>
          <a:xfrm>
            <a:off x="1227945" y="4055475"/>
            <a:ext cx="2895" cy="13182"/>
          </a:xfrm>
          <a:custGeom>
            <a:avLst/>
            <a:gdLst/>
            <a:ahLst/>
            <a:cxnLst/>
            <a:rect l="l" t="t" r="r" b="b"/>
            <a:pathLst>
              <a:path w="2895" h="13182">
                <a:moveTo>
                  <a:pt x="2895" y="88"/>
                </a:moveTo>
                <a:lnTo>
                  <a:pt x="1511" y="0"/>
                </a:lnTo>
                <a:lnTo>
                  <a:pt x="0" y="13182"/>
                </a:lnTo>
                <a:lnTo>
                  <a:pt x="482" y="1305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9" name="object 649"/>
          <p:cNvSpPr/>
          <p:nvPr/>
        </p:nvSpPr>
        <p:spPr>
          <a:xfrm>
            <a:off x="1227947" y="4067093"/>
            <a:ext cx="9461" cy="1562"/>
          </a:xfrm>
          <a:custGeom>
            <a:avLst/>
            <a:gdLst/>
            <a:ahLst/>
            <a:cxnLst/>
            <a:rect l="l" t="t" r="r" b="b"/>
            <a:pathLst>
              <a:path w="9461" h="1562">
                <a:moveTo>
                  <a:pt x="0" y="1562"/>
                </a:moveTo>
                <a:lnTo>
                  <a:pt x="4584" y="482"/>
                </a:lnTo>
                <a:lnTo>
                  <a:pt x="9461" y="0"/>
                </a:lnTo>
                <a:lnTo>
                  <a:pt x="8991" y="5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0" name="object 650"/>
          <p:cNvSpPr/>
          <p:nvPr/>
        </p:nvSpPr>
        <p:spPr>
          <a:xfrm>
            <a:off x="1229459" y="4055483"/>
            <a:ext cx="647" cy="38"/>
          </a:xfrm>
          <a:custGeom>
            <a:avLst/>
            <a:gdLst/>
            <a:ahLst/>
            <a:cxnLst/>
            <a:rect l="l" t="t" r="r" b="b"/>
            <a:pathLst>
              <a:path w="647" h="38">
                <a:moveTo>
                  <a:pt x="647" y="38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1" name="object 651"/>
          <p:cNvSpPr/>
          <p:nvPr/>
        </p:nvSpPr>
        <p:spPr>
          <a:xfrm>
            <a:off x="1227988" y="4022777"/>
            <a:ext cx="952" cy="469"/>
          </a:xfrm>
          <a:custGeom>
            <a:avLst/>
            <a:gdLst/>
            <a:ahLst/>
            <a:cxnLst/>
            <a:rect l="l" t="t" r="r" b="b"/>
            <a:pathLst>
              <a:path w="952" h="469">
                <a:moveTo>
                  <a:pt x="952" y="0"/>
                </a:moveTo>
                <a:lnTo>
                  <a:pt x="0" y="46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2" name="object 652"/>
          <p:cNvSpPr/>
          <p:nvPr/>
        </p:nvSpPr>
        <p:spPr>
          <a:xfrm>
            <a:off x="1230322" y="4008600"/>
            <a:ext cx="10020" cy="825"/>
          </a:xfrm>
          <a:custGeom>
            <a:avLst/>
            <a:gdLst/>
            <a:ahLst/>
            <a:cxnLst/>
            <a:rect l="l" t="t" r="r" b="b"/>
            <a:pathLst>
              <a:path w="10020" h="825">
                <a:moveTo>
                  <a:pt x="0" y="482"/>
                </a:moveTo>
                <a:lnTo>
                  <a:pt x="4838" y="0"/>
                </a:lnTo>
                <a:lnTo>
                  <a:pt x="10020" y="825"/>
                </a:lnTo>
                <a:lnTo>
                  <a:pt x="8991" y="66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3" name="object 653"/>
          <p:cNvSpPr/>
          <p:nvPr/>
        </p:nvSpPr>
        <p:spPr>
          <a:xfrm>
            <a:off x="1226651" y="4009344"/>
            <a:ext cx="1333" cy="127"/>
          </a:xfrm>
          <a:custGeom>
            <a:avLst/>
            <a:gdLst/>
            <a:ahLst/>
            <a:cxnLst/>
            <a:rect l="l" t="t" r="r" b="b"/>
            <a:pathLst>
              <a:path w="1333" h="126">
                <a:moveTo>
                  <a:pt x="0" y="126"/>
                </a:moveTo>
                <a:lnTo>
                  <a:pt x="1333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4" name="object 654"/>
          <p:cNvSpPr/>
          <p:nvPr/>
        </p:nvSpPr>
        <p:spPr>
          <a:xfrm>
            <a:off x="1230322" y="4123476"/>
            <a:ext cx="5016" cy="736"/>
          </a:xfrm>
          <a:custGeom>
            <a:avLst/>
            <a:gdLst/>
            <a:ahLst/>
            <a:cxnLst/>
            <a:rect l="l" t="t" r="r" b="b"/>
            <a:pathLst>
              <a:path w="5016" h="736">
                <a:moveTo>
                  <a:pt x="0" y="0"/>
                </a:moveTo>
                <a:lnTo>
                  <a:pt x="5016" y="736"/>
                </a:lnTo>
                <a:lnTo>
                  <a:pt x="520" y="8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5" name="object 655"/>
          <p:cNvSpPr/>
          <p:nvPr/>
        </p:nvSpPr>
        <p:spPr>
          <a:xfrm>
            <a:off x="1230322" y="4110249"/>
            <a:ext cx="5016" cy="787"/>
          </a:xfrm>
          <a:custGeom>
            <a:avLst/>
            <a:gdLst/>
            <a:ahLst/>
            <a:cxnLst/>
            <a:rect l="l" t="t" r="r" b="b"/>
            <a:pathLst>
              <a:path w="5016" h="787">
                <a:moveTo>
                  <a:pt x="4190" y="698"/>
                </a:moveTo>
                <a:lnTo>
                  <a:pt x="5016" y="787"/>
                </a:lnTo>
                <a:lnTo>
                  <a:pt x="1562" y="520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6" name="object 656"/>
          <p:cNvSpPr/>
          <p:nvPr/>
        </p:nvSpPr>
        <p:spPr>
          <a:xfrm>
            <a:off x="1230495" y="4054180"/>
            <a:ext cx="9855" cy="1422"/>
          </a:xfrm>
          <a:custGeom>
            <a:avLst/>
            <a:gdLst/>
            <a:ahLst/>
            <a:cxnLst/>
            <a:rect l="l" t="t" r="r" b="b"/>
            <a:pathLst>
              <a:path w="9855" h="1422">
                <a:moveTo>
                  <a:pt x="0" y="1384"/>
                </a:moveTo>
                <a:lnTo>
                  <a:pt x="1079" y="1422"/>
                </a:lnTo>
                <a:lnTo>
                  <a:pt x="9855" y="0"/>
                </a:lnTo>
                <a:lnTo>
                  <a:pt x="5308" y="73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7" name="object 657"/>
          <p:cNvSpPr/>
          <p:nvPr/>
        </p:nvSpPr>
        <p:spPr>
          <a:xfrm>
            <a:off x="1235334" y="3471890"/>
            <a:ext cx="60134" cy="38"/>
          </a:xfrm>
          <a:custGeom>
            <a:avLst/>
            <a:gdLst/>
            <a:ahLst/>
            <a:cxnLst/>
            <a:rect l="l" t="t" r="r" b="b"/>
            <a:pathLst>
              <a:path w="60134" h="38">
                <a:moveTo>
                  <a:pt x="0" y="0"/>
                </a:moveTo>
                <a:lnTo>
                  <a:pt x="60134" y="38"/>
                </a:lnTo>
                <a:lnTo>
                  <a:pt x="30060" y="3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8" name="object 658"/>
          <p:cNvSpPr/>
          <p:nvPr/>
        </p:nvSpPr>
        <p:spPr>
          <a:xfrm>
            <a:off x="1235334" y="4123651"/>
            <a:ext cx="5016" cy="596"/>
          </a:xfrm>
          <a:custGeom>
            <a:avLst/>
            <a:gdLst/>
            <a:ahLst/>
            <a:cxnLst/>
            <a:rect l="l" t="t" r="r" b="b"/>
            <a:pathLst>
              <a:path w="5016" h="596">
                <a:moveTo>
                  <a:pt x="0" y="558"/>
                </a:moveTo>
                <a:lnTo>
                  <a:pt x="5016" y="0"/>
                </a:lnTo>
                <a:lnTo>
                  <a:pt x="774" y="59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9" name="object 659"/>
          <p:cNvSpPr/>
          <p:nvPr/>
        </p:nvSpPr>
        <p:spPr>
          <a:xfrm>
            <a:off x="1240345" y="4123001"/>
            <a:ext cx="5016" cy="647"/>
          </a:xfrm>
          <a:custGeom>
            <a:avLst/>
            <a:gdLst/>
            <a:ahLst/>
            <a:cxnLst/>
            <a:rect l="l" t="t" r="r" b="b"/>
            <a:pathLst>
              <a:path w="5016" h="647">
                <a:moveTo>
                  <a:pt x="0" y="647"/>
                </a:moveTo>
                <a:lnTo>
                  <a:pt x="5016" y="0"/>
                </a:lnTo>
                <a:lnTo>
                  <a:pt x="0" y="64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0" name="object 660"/>
          <p:cNvSpPr/>
          <p:nvPr/>
        </p:nvSpPr>
        <p:spPr>
          <a:xfrm>
            <a:off x="1235334" y="4110043"/>
            <a:ext cx="8597" cy="1079"/>
          </a:xfrm>
          <a:custGeom>
            <a:avLst/>
            <a:gdLst/>
            <a:ahLst/>
            <a:cxnLst/>
            <a:rect l="l" t="t" r="r" b="b"/>
            <a:pathLst>
              <a:path w="8597" h="1079">
                <a:moveTo>
                  <a:pt x="0" y="990"/>
                </a:moveTo>
                <a:lnTo>
                  <a:pt x="952" y="1079"/>
                </a:lnTo>
                <a:lnTo>
                  <a:pt x="8597" y="0"/>
                </a:lnTo>
                <a:lnTo>
                  <a:pt x="8077" y="3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1" name="object 661"/>
          <p:cNvSpPr/>
          <p:nvPr/>
        </p:nvSpPr>
        <p:spPr>
          <a:xfrm>
            <a:off x="1237409" y="4067100"/>
            <a:ext cx="12954" cy="3924"/>
          </a:xfrm>
          <a:custGeom>
            <a:avLst/>
            <a:gdLst/>
            <a:ahLst/>
            <a:cxnLst/>
            <a:rect l="l" t="t" r="r" b="b"/>
            <a:pathLst>
              <a:path w="12953" h="3924">
                <a:moveTo>
                  <a:pt x="0" y="0"/>
                </a:moveTo>
                <a:lnTo>
                  <a:pt x="7035" y="990"/>
                </a:lnTo>
                <a:lnTo>
                  <a:pt x="12954" y="3924"/>
                </a:lnTo>
                <a:lnTo>
                  <a:pt x="12522" y="372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2" name="object 662"/>
          <p:cNvSpPr/>
          <p:nvPr/>
        </p:nvSpPr>
        <p:spPr>
          <a:xfrm>
            <a:off x="1240345" y="4053230"/>
            <a:ext cx="2032" cy="952"/>
          </a:xfrm>
          <a:custGeom>
            <a:avLst/>
            <a:gdLst/>
            <a:ahLst/>
            <a:cxnLst/>
            <a:rect l="l" t="t" r="r" b="b"/>
            <a:pathLst>
              <a:path w="2031" h="952">
                <a:moveTo>
                  <a:pt x="0" y="952"/>
                </a:moveTo>
                <a:lnTo>
                  <a:pt x="2032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3" name="object 663"/>
          <p:cNvSpPr/>
          <p:nvPr/>
        </p:nvSpPr>
        <p:spPr>
          <a:xfrm>
            <a:off x="1245355" y="4122479"/>
            <a:ext cx="2857" cy="520"/>
          </a:xfrm>
          <a:custGeom>
            <a:avLst/>
            <a:gdLst/>
            <a:ahLst/>
            <a:cxnLst/>
            <a:rect l="l" t="t" r="r" b="b"/>
            <a:pathLst>
              <a:path w="2857" h="520">
                <a:moveTo>
                  <a:pt x="0" y="520"/>
                </a:moveTo>
                <a:lnTo>
                  <a:pt x="2857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4" name="object 664"/>
          <p:cNvSpPr/>
          <p:nvPr/>
        </p:nvSpPr>
        <p:spPr>
          <a:xfrm>
            <a:off x="1243931" y="4102699"/>
            <a:ext cx="10287" cy="7340"/>
          </a:xfrm>
          <a:custGeom>
            <a:avLst/>
            <a:gdLst/>
            <a:ahLst/>
            <a:cxnLst/>
            <a:rect l="l" t="t" r="r" b="b"/>
            <a:pathLst>
              <a:path w="10287" h="7340">
                <a:moveTo>
                  <a:pt x="0" y="7340"/>
                </a:moveTo>
                <a:lnTo>
                  <a:pt x="5664" y="4533"/>
                </a:lnTo>
                <a:lnTo>
                  <a:pt x="10287" y="0"/>
                </a:lnTo>
                <a:lnTo>
                  <a:pt x="8547" y="172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5" name="object 665"/>
          <p:cNvSpPr/>
          <p:nvPr/>
        </p:nvSpPr>
        <p:spPr>
          <a:xfrm>
            <a:off x="1240649" y="4047613"/>
            <a:ext cx="9639" cy="6527"/>
          </a:xfrm>
          <a:custGeom>
            <a:avLst/>
            <a:gdLst/>
            <a:ahLst/>
            <a:cxnLst/>
            <a:rect l="l" t="t" r="r" b="b"/>
            <a:pathLst>
              <a:path w="9639" h="6527">
                <a:moveTo>
                  <a:pt x="0" y="6527"/>
                </a:moveTo>
                <a:lnTo>
                  <a:pt x="6477" y="3162"/>
                </a:lnTo>
                <a:lnTo>
                  <a:pt x="9639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6" name="object 666"/>
          <p:cNvSpPr/>
          <p:nvPr/>
        </p:nvSpPr>
        <p:spPr>
          <a:xfrm>
            <a:off x="1241597" y="4022604"/>
            <a:ext cx="736" cy="342"/>
          </a:xfrm>
          <a:custGeom>
            <a:avLst/>
            <a:gdLst/>
            <a:ahLst/>
            <a:cxnLst/>
            <a:rect l="l" t="t" r="r" b="b"/>
            <a:pathLst>
              <a:path w="736" h="342">
                <a:moveTo>
                  <a:pt x="0" y="0"/>
                </a:moveTo>
                <a:lnTo>
                  <a:pt x="736" y="34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7" name="object 667"/>
          <p:cNvSpPr/>
          <p:nvPr/>
        </p:nvSpPr>
        <p:spPr>
          <a:xfrm>
            <a:off x="1240340" y="4009428"/>
            <a:ext cx="6781" cy="1079"/>
          </a:xfrm>
          <a:custGeom>
            <a:avLst/>
            <a:gdLst/>
            <a:ahLst/>
            <a:cxnLst/>
            <a:rect l="l" t="t" r="r" b="b"/>
            <a:pathLst>
              <a:path w="6781" h="1079">
                <a:moveTo>
                  <a:pt x="1473" y="215"/>
                </a:moveTo>
                <a:lnTo>
                  <a:pt x="0" y="0"/>
                </a:lnTo>
                <a:lnTo>
                  <a:pt x="6781" y="107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8" name="object 668"/>
          <p:cNvSpPr/>
          <p:nvPr/>
        </p:nvSpPr>
        <p:spPr>
          <a:xfrm>
            <a:off x="1240345" y="3631816"/>
            <a:ext cx="3797" cy="0"/>
          </a:xfrm>
          <a:custGeom>
            <a:avLst/>
            <a:gdLst/>
            <a:ahLst/>
            <a:cxnLst/>
            <a:rect l="l" t="t" r="r" b="b"/>
            <a:pathLst>
              <a:path w="3797">
                <a:moveTo>
                  <a:pt x="0" y="0"/>
                </a:moveTo>
                <a:lnTo>
                  <a:pt x="3797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9" name="object 669"/>
          <p:cNvSpPr/>
          <p:nvPr/>
        </p:nvSpPr>
        <p:spPr>
          <a:xfrm>
            <a:off x="1247776" y="4115352"/>
            <a:ext cx="12827" cy="7302"/>
          </a:xfrm>
          <a:custGeom>
            <a:avLst/>
            <a:gdLst/>
            <a:ahLst/>
            <a:cxnLst/>
            <a:rect l="l" t="t" r="r" b="b"/>
            <a:pathLst>
              <a:path w="12827" h="7302">
                <a:moveTo>
                  <a:pt x="0" y="7302"/>
                </a:moveTo>
                <a:lnTo>
                  <a:pt x="10058" y="2590"/>
                </a:lnTo>
                <a:lnTo>
                  <a:pt x="12827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0" name="object 670"/>
          <p:cNvSpPr/>
          <p:nvPr/>
        </p:nvSpPr>
        <p:spPr>
          <a:xfrm>
            <a:off x="1246263" y="4024894"/>
            <a:ext cx="2425" cy="2336"/>
          </a:xfrm>
          <a:custGeom>
            <a:avLst/>
            <a:gdLst/>
            <a:ahLst/>
            <a:cxnLst/>
            <a:rect l="l" t="t" r="r" b="b"/>
            <a:pathLst>
              <a:path w="2425" h="2336">
                <a:moveTo>
                  <a:pt x="0" y="0"/>
                </a:moveTo>
                <a:lnTo>
                  <a:pt x="2425" y="233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1" name="object 671"/>
          <p:cNvSpPr/>
          <p:nvPr/>
        </p:nvSpPr>
        <p:spPr>
          <a:xfrm>
            <a:off x="1250364" y="4071035"/>
            <a:ext cx="8470" cy="31661"/>
          </a:xfrm>
          <a:custGeom>
            <a:avLst/>
            <a:gdLst/>
            <a:ahLst/>
            <a:cxnLst/>
            <a:rect l="l" t="t" r="r" b="b"/>
            <a:pathLst>
              <a:path w="8470" h="31661">
                <a:moveTo>
                  <a:pt x="3848" y="31661"/>
                </a:moveTo>
                <a:lnTo>
                  <a:pt x="7175" y="25527"/>
                </a:lnTo>
                <a:lnTo>
                  <a:pt x="8470" y="17322"/>
                </a:lnTo>
                <a:lnTo>
                  <a:pt x="7353" y="9931"/>
                </a:lnTo>
                <a:lnTo>
                  <a:pt x="4406" y="4356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2" name="object 672"/>
          <p:cNvSpPr/>
          <p:nvPr/>
        </p:nvSpPr>
        <p:spPr>
          <a:xfrm>
            <a:off x="1252053" y="4059844"/>
            <a:ext cx="8940" cy="4102"/>
          </a:xfrm>
          <a:custGeom>
            <a:avLst/>
            <a:gdLst/>
            <a:ahLst/>
            <a:cxnLst/>
            <a:rect l="l" t="t" r="r" b="b"/>
            <a:pathLst>
              <a:path w="8940" h="4102">
                <a:moveTo>
                  <a:pt x="8940" y="4102"/>
                </a:moveTo>
                <a:lnTo>
                  <a:pt x="0" y="431"/>
                </a:lnTo>
                <a:lnTo>
                  <a:pt x="825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3" name="object 673"/>
          <p:cNvSpPr/>
          <p:nvPr/>
        </p:nvSpPr>
        <p:spPr>
          <a:xfrm>
            <a:off x="1252053" y="4040106"/>
            <a:ext cx="15163" cy="20167"/>
          </a:xfrm>
          <a:custGeom>
            <a:avLst/>
            <a:gdLst/>
            <a:ahLst/>
            <a:cxnLst/>
            <a:rect l="l" t="t" r="r" b="b"/>
            <a:pathLst>
              <a:path w="15163" h="20167">
                <a:moveTo>
                  <a:pt x="0" y="20167"/>
                </a:moveTo>
                <a:lnTo>
                  <a:pt x="4406" y="17792"/>
                </a:lnTo>
                <a:lnTo>
                  <a:pt x="10287" y="12560"/>
                </a:lnTo>
                <a:lnTo>
                  <a:pt x="14173" y="5689"/>
                </a:lnTo>
                <a:lnTo>
                  <a:pt x="15163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4" name="object 674"/>
          <p:cNvSpPr/>
          <p:nvPr/>
        </p:nvSpPr>
        <p:spPr>
          <a:xfrm>
            <a:off x="1252870" y="4038113"/>
            <a:ext cx="88" cy="685"/>
          </a:xfrm>
          <a:custGeom>
            <a:avLst/>
            <a:gdLst/>
            <a:ahLst/>
            <a:cxnLst/>
            <a:rect l="l" t="t" r="r" b="b"/>
            <a:pathLst>
              <a:path w="88" h="685">
                <a:moveTo>
                  <a:pt x="88" y="0"/>
                </a:moveTo>
                <a:lnTo>
                  <a:pt x="0" y="68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5" name="object 675"/>
          <p:cNvSpPr/>
          <p:nvPr/>
        </p:nvSpPr>
        <p:spPr>
          <a:xfrm>
            <a:off x="1252226" y="4033443"/>
            <a:ext cx="647" cy="4064"/>
          </a:xfrm>
          <a:custGeom>
            <a:avLst/>
            <a:gdLst/>
            <a:ahLst/>
            <a:cxnLst/>
            <a:rect l="l" t="t" r="r" b="b"/>
            <a:pathLst>
              <a:path w="647" h="4063">
                <a:moveTo>
                  <a:pt x="647" y="4064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6" name="object 676"/>
          <p:cNvSpPr/>
          <p:nvPr/>
        </p:nvSpPr>
        <p:spPr>
          <a:xfrm>
            <a:off x="1260391" y="4093671"/>
            <a:ext cx="12179" cy="21856"/>
          </a:xfrm>
          <a:custGeom>
            <a:avLst/>
            <a:gdLst/>
            <a:ahLst/>
            <a:cxnLst/>
            <a:rect l="l" t="t" r="r" b="b"/>
            <a:pathLst>
              <a:path w="12179" h="21856">
                <a:moveTo>
                  <a:pt x="0" y="21856"/>
                </a:moveTo>
                <a:lnTo>
                  <a:pt x="5740" y="16459"/>
                </a:lnTo>
                <a:lnTo>
                  <a:pt x="11010" y="7086"/>
                </a:lnTo>
                <a:lnTo>
                  <a:pt x="12179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7" name="object 677"/>
          <p:cNvSpPr/>
          <p:nvPr/>
        </p:nvSpPr>
        <p:spPr>
          <a:xfrm>
            <a:off x="1260693" y="4063730"/>
            <a:ext cx="10147" cy="11404"/>
          </a:xfrm>
          <a:custGeom>
            <a:avLst/>
            <a:gdLst/>
            <a:ahLst/>
            <a:cxnLst/>
            <a:rect l="l" t="t" r="r" b="b"/>
            <a:pathLst>
              <a:path w="10147" h="11404">
                <a:moveTo>
                  <a:pt x="0" y="0"/>
                </a:moveTo>
                <a:lnTo>
                  <a:pt x="6172" y="5143"/>
                </a:lnTo>
                <a:lnTo>
                  <a:pt x="10147" y="11404"/>
                </a:lnTo>
                <a:lnTo>
                  <a:pt x="9893" y="1101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8" name="object 678"/>
          <p:cNvSpPr/>
          <p:nvPr/>
        </p:nvSpPr>
        <p:spPr>
          <a:xfrm>
            <a:off x="1261517" y="4020267"/>
            <a:ext cx="3886" cy="6908"/>
          </a:xfrm>
          <a:custGeom>
            <a:avLst/>
            <a:gdLst/>
            <a:ahLst/>
            <a:cxnLst/>
            <a:rect l="l" t="t" r="r" b="b"/>
            <a:pathLst>
              <a:path w="3886" h="6908">
                <a:moveTo>
                  <a:pt x="2070" y="3632"/>
                </a:moveTo>
                <a:lnTo>
                  <a:pt x="3886" y="6908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9" name="object 679"/>
          <p:cNvSpPr/>
          <p:nvPr/>
        </p:nvSpPr>
        <p:spPr>
          <a:xfrm>
            <a:off x="1266697" y="4157258"/>
            <a:ext cx="3721" cy="0"/>
          </a:xfrm>
          <a:custGeom>
            <a:avLst/>
            <a:gdLst/>
            <a:ahLst/>
            <a:cxnLst/>
            <a:rect l="l" t="t" r="r" b="b"/>
            <a:pathLst>
              <a:path w="3721">
                <a:moveTo>
                  <a:pt x="0" y="0"/>
                </a:moveTo>
                <a:lnTo>
                  <a:pt x="3721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0" name="object 680"/>
          <p:cNvSpPr/>
          <p:nvPr/>
        </p:nvSpPr>
        <p:spPr>
          <a:xfrm>
            <a:off x="1266695" y="4032498"/>
            <a:ext cx="914" cy="10020"/>
          </a:xfrm>
          <a:custGeom>
            <a:avLst/>
            <a:gdLst/>
            <a:ahLst/>
            <a:cxnLst/>
            <a:rect l="l" t="t" r="r" b="b"/>
            <a:pathLst>
              <a:path w="914" h="10020">
                <a:moveTo>
                  <a:pt x="88" y="10020"/>
                </a:moveTo>
                <a:lnTo>
                  <a:pt x="914" y="5143"/>
                </a:lnTo>
                <a:lnTo>
                  <a:pt x="0" y="0"/>
                </a:lnTo>
                <a:lnTo>
                  <a:pt x="342" y="185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1" name="object 681"/>
          <p:cNvSpPr/>
          <p:nvPr/>
        </p:nvSpPr>
        <p:spPr>
          <a:xfrm>
            <a:off x="1265402" y="4027187"/>
            <a:ext cx="1295" cy="5308"/>
          </a:xfrm>
          <a:custGeom>
            <a:avLst/>
            <a:gdLst/>
            <a:ahLst/>
            <a:cxnLst/>
            <a:rect l="l" t="t" r="r" b="b"/>
            <a:pathLst>
              <a:path w="1295" h="5308">
                <a:moveTo>
                  <a:pt x="1295" y="5308"/>
                </a:moveTo>
                <a:lnTo>
                  <a:pt x="520" y="952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2" name="object 682"/>
          <p:cNvSpPr/>
          <p:nvPr/>
        </p:nvSpPr>
        <p:spPr>
          <a:xfrm>
            <a:off x="1266913" y="3471933"/>
            <a:ext cx="3505" cy="0"/>
          </a:xfrm>
          <a:custGeom>
            <a:avLst/>
            <a:gdLst/>
            <a:ahLst/>
            <a:cxnLst/>
            <a:rect l="l" t="t" r="r" b="b"/>
            <a:pathLst>
              <a:path w="3505">
                <a:moveTo>
                  <a:pt x="0" y="0"/>
                </a:moveTo>
                <a:lnTo>
                  <a:pt x="3505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3" name="object 683"/>
          <p:cNvSpPr/>
          <p:nvPr/>
        </p:nvSpPr>
        <p:spPr>
          <a:xfrm>
            <a:off x="1275424" y="4146539"/>
            <a:ext cx="73533" cy="10718"/>
          </a:xfrm>
          <a:custGeom>
            <a:avLst/>
            <a:gdLst/>
            <a:ahLst/>
            <a:cxnLst/>
            <a:rect l="l" t="t" r="r" b="b"/>
            <a:pathLst>
              <a:path w="73533" h="10718">
                <a:moveTo>
                  <a:pt x="0" y="10718"/>
                </a:moveTo>
                <a:lnTo>
                  <a:pt x="73533" y="10718"/>
                </a:lnTo>
                <a:lnTo>
                  <a:pt x="73533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4" name="object 684"/>
          <p:cNvSpPr/>
          <p:nvPr/>
        </p:nvSpPr>
        <p:spPr>
          <a:xfrm>
            <a:off x="1271925" y="4083392"/>
            <a:ext cx="1562" cy="14249"/>
          </a:xfrm>
          <a:custGeom>
            <a:avLst/>
            <a:gdLst/>
            <a:ahLst/>
            <a:cxnLst/>
            <a:rect l="l" t="t" r="r" b="b"/>
            <a:pathLst>
              <a:path w="1562" h="14249">
                <a:moveTo>
                  <a:pt x="0" y="14249"/>
                </a:moveTo>
                <a:lnTo>
                  <a:pt x="1562" y="5092"/>
                </a:lnTo>
                <a:lnTo>
                  <a:pt x="1206" y="0"/>
                </a:lnTo>
                <a:lnTo>
                  <a:pt x="1384" y="237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5" name="object 685"/>
          <p:cNvSpPr/>
          <p:nvPr/>
        </p:nvSpPr>
        <p:spPr>
          <a:xfrm>
            <a:off x="1270848" y="4075131"/>
            <a:ext cx="2286" cy="8255"/>
          </a:xfrm>
          <a:custGeom>
            <a:avLst/>
            <a:gdLst/>
            <a:ahLst/>
            <a:cxnLst/>
            <a:rect l="l" t="t" r="r" b="b"/>
            <a:pathLst>
              <a:path w="2286" h="8254">
                <a:moveTo>
                  <a:pt x="2286" y="8254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6" name="object 686"/>
          <p:cNvSpPr/>
          <p:nvPr/>
        </p:nvSpPr>
        <p:spPr>
          <a:xfrm>
            <a:off x="1270412" y="4074443"/>
            <a:ext cx="88" cy="177"/>
          </a:xfrm>
          <a:custGeom>
            <a:avLst/>
            <a:gdLst/>
            <a:ahLst/>
            <a:cxnLst/>
            <a:rect l="l" t="t" r="r" b="b"/>
            <a:pathLst>
              <a:path w="88" h="177">
                <a:moveTo>
                  <a:pt x="0" y="0"/>
                </a:moveTo>
                <a:lnTo>
                  <a:pt x="88" y="17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7" name="object 687"/>
          <p:cNvSpPr/>
          <p:nvPr/>
        </p:nvSpPr>
        <p:spPr>
          <a:xfrm>
            <a:off x="1285445" y="3471933"/>
            <a:ext cx="63715" cy="0"/>
          </a:xfrm>
          <a:custGeom>
            <a:avLst/>
            <a:gdLst/>
            <a:ahLst/>
            <a:cxnLst/>
            <a:rect l="l" t="t" r="r" b="b"/>
            <a:pathLst>
              <a:path w="63715">
                <a:moveTo>
                  <a:pt x="0" y="0"/>
                </a:moveTo>
                <a:lnTo>
                  <a:pt x="63715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8" name="object 688"/>
          <p:cNvSpPr/>
          <p:nvPr/>
        </p:nvSpPr>
        <p:spPr>
          <a:xfrm>
            <a:off x="1295469" y="4067571"/>
            <a:ext cx="53530" cy="89687"/>
          </a:xfrm>
          <a:custGeom>
            <a:avLst/>
            <a:gdLst/>
            <a:ahLst/>
            <a:cxnLst/>
            <a:rect l="l" t="t" r="r" b="b"/>
            <a:pathLst>
              <a:path w="53530" h="89687">
                <a:moveTo>
                  <a:pt x="0" y="89687"/>
                </a:moveTo>
                <a:lnTo>
                  <a:pt x="53479" y="89687"/>
                </a:lnTo>
                <a:lnTo>
                  <a:pt x="53530" y="0"/>
                </a:lnTo>
                <a:lnTo>
                  <a:pt x="53479" y="8018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9" name="object 689"/>
          <p:cNvSpPr/>
          <p:nvPr/>
        </p:nvSpPr>
        <p:spPr>
          <a:xfrm>
            <a:off x="1295463" y="3471932"/>
            <a:ext cx="53708" cy="595642"/>
          </a:xfrm>
          <a:custGeom>
            <a:avLst/>
            <a:gdLst/>
            <a:ahLst/>
            <a:cxnLst/>
            <a:rect l="l" t="t" r="r" b="b"/>
            <a:pathLst>
              <a:path w="53708" h="595642">
                <a:moveTo>
                  <a:pt x="53530" y="595642"/>
                </a:moveTo>
                <a:lnTo>
                  <a:pt x="53708" y="0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0" name="object 690"/>
          <p:cNvSpPr/>
          <p:nvPr/>
        </p:nvSpPr>
        <p:spPr>
          <a:xfrm>
            <a:off x="1348950" y="3978800"/>
            <a:ext cx="38" cy="113830"/>
          </a:xfrm>
          <a:custGeom>
            <a:avLst/>
            <a:gdLst/>
            <a:ahLst/>
            <a:cxnLst/>
            <a:rect l="l" t="t" r="r" b="b"/>
            <a:pathLst>
              <a:path w="38" h="113830">
                <a:moveTo>
                  <a:pt x="0" y="113830"/>
                </a:moveTo>
                <a:lnTo>
                  <a:pt x="38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1" name="object 691"/>
          <p:cNvSpPr/>
          <p:nvPr/>
        </p:nvSpPr>
        <p:spPr>
          <a:xfrm>
            <a:off x="1349080" y="3785088"/>
            <a:ext cx="0" cy="1816"/>
          </a:xfrm>
          <a:custGeom>
            <a:avLst/>
            <a:gdLst/>
            <a:ahLst/>
            <a:cxnLst/>
            <a:rect l="l" t="t" r="r" b="b"/>
            <a:pathLst>
              <a:path h="1816">
                <a:moveTo>
                  <a:pt x="0" y="1816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2" name="object 692"/>
          <p:cNvSpPr/>
          <p:nvPr/>
        </p:nvSpPr>
        <p:spPr>
          <a:xfrm>
            <a:off x="589451" y="3848634"/>
            <a:ext cx="74523" cy="137071"/>
          </a:xfrm>
          <a:custGeom>
            <a:avLst/>
            <a:gdLst/>
            <a:ahLst/>
            <a:cxnLst/>
            <a:rect l="l" t="t" r="r" b="b"/>
            <a:pathLst>
              <a:path w="74523" h="137071">
                <a:moveTo>
                  <a:pt x="0" y="137032"/>
                </a:moveTo>
                <a:lnTo>
                  <a:pt x="69507" y="137071"/>
                </a:lnTo>
                <a:lnTo>
                  <a:pt x="0" y="137032"/>
                </a:lnTo>
                <a:lnTo>
                  <a:pt x="38" y="0"/>
                </a:lnTo>
                <a:lnTo>
                  <a:pt x="74523" y="0"/>
                </a:lnTo>
                <a:lnTo>
                  <a:pt x="56807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3" name="object 693"/>
          <p:cNvSpPr/>
          <p:nvPr/>
        </p:nvSpPr>
        <p:spPr>
          <a:xfrm>
            <a:off x="598825" y="3848639"/>
            <a:ext cx="70586" cy="137071"/>
          </a:xfrm>
          <a:custGeom>
            <a:avLst/>
            <a:gdLst/>
            <a:ahLst/>
            <a:cxnLst/>
            <a:rect l="l" t="t" r="r" b="b"/>
            <a:pathLst>
              <a:path w="70586" h="137071">
                <a:moveTo>
                  <a:pt x="0" y="137071"/>
                </a:moveTo>
                <a:lnTo>
                  <a:pt x="70548" y="137071"/>
                </a:lnTo>
                <a:lnTo>
                  <a:pt x="70586" y="0"/>
                </a:lnTo>
                <a:lnTo>
                  <a:pt x="65151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4" name="object 694"/>
          <p:cNvSpPr/>
          <p:nvPr/>
        </p:nvSpPr>
        <p:spPr>
          <a:xfrm>
            <a:off x="646261" y="3848637"/>
            <a:ext cx="23152" cy="0"/>
          </a:xfrm>
          <a:custGeom>
            <a:avLst/>
            <a:gdLst/>
            <a:ahLst/>
            <a:cxnLst/>
            <a:rect l="l" t="t" r="r" b="b"/>
            <a:pathLst>
              <a:path w="23152">
                <a:moveTo>
                  <a:pt x="23152" y="0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5" name="object 695"/>
          <p:cNvSpPr/>
          <p:nvPr/>
        </p:nvSpPr>
        <p:spPr>
          <a:xfrm>
            <a:off x="658959" y="3985710"/>
            <a:ext cx="10414" cy="0"/>
          </a:xfrm>
          <a:custGeom>
            <a:avLst/>
            <a:gdLst/>
            <a:ahLst/>
            <a:cxnLst/>
            <a:rect l="l" t="t" r="r" b="b"/>
            <a:pathLst>
              <a:path w="10414">
                <a:moveTo>
                  <a:pt x="0" y="0"/>
                </a:moveTo>
                <a:lnTo>
                  <a:pt x="10414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6" name="object 696"/>
          <p:cNvSpPr/>
          <p:nvPr/>
        </p:nvSpPr>
        <p:spPr>
          <a:xfrm>
            <a:off x="879539" y="3862077"/>
            <a:ext cx="70116" cy="123723"/>
          </a:xfrm>
          <a:custGeom>
            <a:avLst/>
            <a:gdLst/>
            <a:ahLst/>
            <a:cxnLst/>
            <a:rect l="l" t="t" r="r" b="b"/>
            <a:pathLst>
              <a:path w="70116" h="123723">
                <a:moveTo>
                  <a:pt x="0" y="120307"/>
                </a:moveTo>
                <a:lnTo>
                  <a:pt x="0" y="123723"/>
                </a:lnTo>
                <a:lnTo>
                  <a:pt x="70116" y="123723"/>
                </a:lnTo>
                <a:lnTo>
                  <a:pt x="0" y="123723"/>
                </a:lnTo>
                <a:lnTo>
                  <a:pt x="38" y="0"/>
                </a:lnTo>
                <a:lnTo>
                  <a:pt x="0" y="12030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7" name="object 697"/>
          <p:cNvSpPr/>
          <p:nvPr/>
        </p:nvSpPr>
        <p:spPr>
          <a:xfrm>
            <a:off x="879539" y="3848728"/>
            <a:ext cx="38" cy="123634"/>
          </a:xfrm>
          <a:custGeom>
            <a:avLst/>
            <a:gdLst/>
            <a:ahLst/>
            <a:cxnLst/>
            <a:rect l="l" t="t" r="r" b="b"/>
            <a:pathLst>
              <a:path w="38" h="123634">
                <a:moveTo>
                  <a:pt x="0" y="123634"/>
                </a:moveTo>
                <a:lnTo>
                  <a:pt x="38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8" name="object 698"/>
          <p:cNvSpPr/>
          <p:nvPr/>
        </p:nvSpPr>
        <p:spPr>
          <a:xfrm>
            <a:off x="879582" y="3848726"/>
            <a:ext cx="70065" cy="13347"/>
          </a:xfrm>
          <a:custGeom>
            <a:avLst/>
            <a:gdLst/>
            <a:ahLst/>
            <a:cxnLst/>
            <a:rect l="l" t="t" r="r" b="b"/>
            <a:pathLst>
              <a:path w="70065" h="13347">
                <a:moveTo>
                  <a:pt x="0" y="13347"/>
                </a:moveTo>
                <a:lnTo>
                  <a:pt x="0" y="0"/>
                </a:lnTo>
                <a:lnTo>
                  <a:pt x="70065" y="0"/>
                </a:lnTo>
                <a:lnTo>
                  <a:pt x="56807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9" name="object 699"/>
          <p:cNvSpPr/>
          <p:nvPr/>
        </p:nvSpPr>
        <p:spPr>
          <a:xfrm>
            <a:off x="889518" y="3862073"/>
            <a:ext cx="70027" cy="123723"/>
          </a:xfrm>
          <a:custGeom>
            <a:avLst/>
            <a:gdLst/>
            <a:ahLst/>
            <a:cxnLst/>
            <a:rect l="l" t="t" r="r" b="b"/>
            <a:pathLst>
              <a:path w="70027" h="123723">
                <a:moveTo>
                  <a:pt x="0" y="123723"/>
                </a:moveTo>
                <a:lnTo>
                  <a:pt x="69989" y="123723"/>
                </a:lnTo>
                <a:lnTo>
                  <a:pt x="70027" y="0"/>
                </a:lnTo>
                <a:lnTo>
                  <a:pt x="69989" y="123723"/>
                </a:lnTo>
                <a:lnTo>
                  <a:pt x="60134" y="12372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0" name="object 700"/>
          <p:cNvSpPr/>
          <p:nvPr/>
        </p:nvSpPr>
        <p:spPr>
          <a:xfrm>
            <a:off x="936390" y="3848723"/>
            <a:ext cx="23152" cy="13347"/>
          </a:xfrm>
          <a:custGeom>
            <a:avLst/>
            <a:gdLst/>
            <a:ahLst/>
            <a:cxnLst/>
            <a:rect l="l" t="t" r="r" b="b"/>
            <a:pathLst>
              <a:path w="23152" h="13347">
                <a:moveTo>
                  <a:pt x="0" y="0"/>
                </a:moveTo>
                <a:lnTo>
                  <a:pt x="23152" y="0"/>
                </a:lnTo>
                <a:lnTo>
                  <a:pt x="23152" y="1334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1" name="object 701"/>
          <p:cNvSpPr/>
          <p:nvPr/>
        </p:nvSpPr>
        <p:spPr>
          <a:xfrm>
            <a:off x="949646" y="3848728"/>
            <a:ext cx="9893" cy="123634"/>
          </a:xfrm>
          <a:custGeom>
            <a:avLst/>
            <a:gdLst/>
            <a:ahLst/>
            <a:cxnLst/>
            <a:rect l="l" t="t" r="r" b="b"/>
            <a:pathLst>
              <a:path w="9893" h="123634">
                <a:moveTo>
                  <a:pt x="9855" y="123634"/>
                </a:moveTo>
                <a:lnTo>
                  <a:pt x="9893" y="0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2" name="object 702"/>
          <p:cNvSpPr/>
          <p:nvPr/>
        </p:nvSpPr>
        <p:spPr>
          <a:xfrm>
            <a:off x="1169671" y="3848812"/>
            <a:ext cx="70675" cy="137071"/>
          </a:xfrm>
          <a:custGeom>
            <a:avLst/>
            <a:gdLst/>
            <a:ahLst/>
            <a:cxnLst/>
            <a:rect l="l" t="t" r="r" b="b"/>
            <a:pathLst>
              <a:path w="70675" h="137071">
                <a:moveTo>
                  <a:pt x="0" y="137071"/>
                </a:moveTo>
                <a:lnTo>
                  <a:pt x="70675" y="137071"/>
                </a:lnTo>
                <a:lnTo>
                  <a:pt x="0" y="137071"/>
                </a:lnTo>
                <a:lnTo>
                  <a:pt x="38" y="0"/>
                </a:lnTo>
                <a:lnTo>
                  <a:pt x="70675" y="38"/>
                </a:lnTo>
                <a:lnTo>
                  <a:pt x="56845" y="3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3" name="object 703"/>
          <p:cNvSpPr/>
          <p:nvPr/>
        </p:nvSpPr>
        <p:spPr>
          <a:xfrm>
            <a:off x="1175199" y="3848850"/>
            <a:ext cx="74472" cy="137071"/>
          </a:xfrm>
          <a:custGeom>
            <a:avLst/>
            <a:gdLst/>
            <a:ahLst/>
            <a:cxnLst/>
            <a:rect l="l" t="t" r="r" b="b"/>
            <a:pathLst>
              <a:path w="74472" h="137071">
                <a:moveTo>
                  <a:pt x="0" y="137032"/>
                </a:moveTo>
                <a:lnTo>
                  <a:pt x="74434" y="137071"/>
                </a:lnTo>
                <a:lnTo>
                  <a:pt x="74472" y="0"/>
                </a:lnTo>
                <a:lnTo>
                  <a:pt x="65151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4" name="object 704"/>
          <p:cNvSpPr/>
          <p:nvPr/>
        </p:nvSpPr>
        <p:spPr>
          <a:xfrm>
            <a:off x="1226521" y="3848853"/>
            <a:ext cx="23152" cy="0"/>
          </a:xfrm>
          <a:custGeom>
            <a:avLst/>
            <a:gdLst/>
            <a:ahLst/>
            <a:cxnLst/>
            <a:rect l="l" t="t" r="r" b="b"/>
            <a:pathLst>
              <a:path w="23152">
                <a:moveTo>
                  <a:pt x="0" y="0"/>
                </a:moveTo>
                <a:lnTo>
                  <a:pt x="23152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5" name="object 705"/>
          <p:cNvSpPr/>
          <p:nvPr/>
        </p:nvSpPr>
        <p:spPr>
          <a:xfrm>
            <a:off x="1240345" y="3985883"/>
            <a:ext cx="9283" cy="38"/>
          </a:xfrm>
          <a:custGeom>
            <a:avLst/>
            <a:gdLst/>
            <a:ahLst/>
            <a:cxnLst/>
            <a:rect l="l" t="t" r="r" b="b"/>
            <a:pathLst>
              <a:path w="9283" h="38">
                <a:moveTo>
                  <a:pt x="0" y="0"/>
                </a:moveTo>
                <a:lnTo>
                  <a:pt x="9283" y="3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 txBox="1"/>
          <p:nvPr/>
        </p:nvSpPr>
        <p:spPr>
          <a:xfrm>
            <a:off x="6348143" y="9949543"/>
            <a:ext cx="34963" cy="1326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7" name="object 187"/>
          <p:cNvSpPr txBox="1"/>
          <p:nvPr/>
        </p:nvSpPr>
        <p:spPr>
          <a:xfrm>
            <a:off x="6383106" y="9949543"/>
            <a:ext cx="181674" cy="1326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6" name="object 186"/>
          <p:cNvSpPr txBox="1"/>
          <p:nvPr/>
        </p:nvSpPr>
        <p:spPr>
          <a:xfrm>
            <a:off x="6348143" y="10082162"/>
            <a:ext cx="34963" cy="1083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85" name="object 185"/>
          <p:cNvSpPr txBox="1"/>
          <p:nvPr/>
        </p:nvSpPr>
        <p:spPr>
          <a:xfrm>
            <a:off x="6383106" y="10082162"/>
            <a:ext cx="195826" cy="1083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9902">
              <a:lnSpc>
                <a:spcPts val="455"/>
              </a:lnSpc>
              <a:spcBef>
                <a:spcPts val="417"/>
              </a:spcBef>
            </a:pPr>
            <a:r>
              <a:rPr sz="750" b="1" spc="0" baseline="-11595" dirty="0" smtClean="0">
                <a:solidFill>
                  <a:srgbClr val="FDFDFD"/>
                </a:solidFill>
                <a:latin typeface="Times New Roman"/>
                <a:cs typeface="Times New Roman"/>
              </a:rPr>
              <a:t>MB1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2495027" y="9559766"/>
            <a:ext cx="24383" cy="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 txBox="1"/>
          <p:nvPr/>
        </p:nvSpPr>
        <p:spPr>
          <a:xfrm>
            <a:off x="1138516" y="9111509"/>
            <a:ext cx="759995" cy="530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2" name="object 182"/>
          <p:cNvSpPr txBox="1"/>
          <p:nvPr/>
        </p:nvSpPr>
        <p:spPr>
          <a:xfrm>
            <a:off x="1898512" y="9111509"/>
            <a:ext cx="477361" cy="530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1" name="object 181"/>
          <p:cNvSpPr txBox="1"/>
          <p:nvPr/>
        </p:nvSpPr>
        <p:spPr>
          <a:xfrm>
            <a:off x="2375874" y="9111509"/>
            <a:ext cx="761008" cy="530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0" name="object 180"/>
          <p:cNvSpPr txBox="1"/>
          <p:nvPr/>
        </p:nvSpPr>
        <p:spPr>
          <a:xfrm>
            <a:off x="1138516" y="9642509"/>
            <a:ext cx="759995" cy="471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 txBox="1"/>
          <p:nvPr/>
        </p:nvSpPr>
        <p:spPr>
          <a:xfrm>
            <a:off x="1898512" y="9642509"/>
            <a:ext cx="73987" cy="471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 txBox="1"/>
          <p:nvPr/>
        </p:nvSpPr>
        <p:spPr>
          <a:xfrm>
            <a:off x="1972500" y="9642509"/>
            <a:ext cx="55791" cy="471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 txBox="1"/>
          <p:nvPr/>
        </p:nvSpPr>
        <p:spPr>
          <a:xfrm>
            <a:off x="2028291" y="9642509"/>
            <a:ext cx="49982" cy="471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 txBox="1"/>
          <p:nvPr/>
        </p:nvSpPr>
        <p:spPr>
          <a:xfrm>
            <a:off x="2078273" y="9642509"/>
            <a:ext cx="117840" cy="471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 txBox="1"/>
          <p:nvPr/>
        </p:nvSpPr>
        <p:spPr>
          <a:xfrm>
            <a:off x="2196114" y="9642509"/>
            <a:ext cx="49987" cy="471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 txBox="1"/>
          <p:nvPr/>
        </p:nvSpPr>
        <p:spPr>
          <a:xfrm>
            <a:off x="2246101" y="9642509"/>
            <a:ext cx="55782" cy="471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 txBox="1"/>
          <p:nvPr/>
        </p:nvSpPr>
        <p:spPr>
          <a:xfrm>
            <a:off x="2301883" y="9642509"/>
            <a:ext cx="73990" cy="471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 txBox="1"/>
          <p:nvPr/>
        </p:nvSpPr>
        <p:spPr>
          <a:xfrm>
            <a:off x="2375874" y="9642509"/>
            <a:ext cx="532069" cy="471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 txBox="1"/>
          <p:nvPr/>
        </p:nvSpPr>
        <p:spPr>
          <a:xfrm>
            <a:off x="2907944" y="9642509"/>
            <a:ext cx="169137" cy="471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 txBox="1"/>
          <p:nvPr/>
        </p:nvSpPr>
        <p:spPr>
          <a:xfrm>
            <a:off x="3077081" y="9642509"/>
            <a:ext cx="59801" cy="471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 txBox="1"/>
          <p:nvPr/>
        </p:nvSpPr>
        <p:spPr>
          <a:xfrm>
            <a:off x="4056938" y="8389048"/>
            <a:ext cx="3037687" cy="13733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3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5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68" name="object 168"/>
          <p:cNvSpPr txBox="1"/>
          <p:nvPr/>
        </p:nvSpPr>
        <p:spPr>
          <a:xfrm>
            <a:off x="1692172" y="8252548"/>
            <a:ext cx="191503" cy="71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 txBox="1"/>
          <p:nvPr/>
        </p:nvSpPr>
        <p:spPr>
          <a:xfrm>
            <a:off x="2835868" y="8035209"/>
            <a:ext cx="44272" cy="619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 txBox="1"/>
          <p:nvPr/>
        </p:nvSpPr>
        <p:spPr>
          <a:xfrm>
            <a:off x="2553667" y="7890781"/>
            <a:ext cx="211810" cy="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 txBox="1"/>
          <p:nvPr/>
        </p:nvSpPr>
        <p:spPr>
          <a:xfrm>
            <a:off x="457187" y="7698701"/>
            <a:ext cx="3358794" cy="20636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48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3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876847" y="7192895"/>
            <a:ext cx="98499" cy="399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 txBox="1"/>
          <p:nvPr/>
        </p:nvSpPr>
        <p:spPr>
          <a:xfrm>
            <a:off x="875314" y="6979833"/>
            <a:ext cx="49309" cy="51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 txBox="1"/>
          <p:nvPr/>
        </p:nvSpPr>
        <p:spPr>
          <a:xfrm>
            <a:off x="924623" y="6979833"/>
            <a:ext cx="50721" cy="51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 txBox="1"/>
          <p:nvPr/>
        </p:nvSpPr>
        <p:spPr>
          <a:xfrm>
            <a:off x="506624" y="6863994"/>
            <a:ext cx="110566" cy="488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 txBox="1"/>
          <p:nvPr/>
        </p:nvSpPr>
        <p:spPr>
          <a:xfrm>
            <a:off x="617190" y="6863994"/>
            <a:ext cx="400768" cy="4341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9" name="object 159"/>
          <p:cNvSpPr txBox="1"/>
          <p:nvPr/>
        </p:nvSpPr>
        <p:spPr>
          <a:xfrm>
            <a:off x="1017959" y="6863994"/>
            <a:ext cx="40594" cy="4341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8" name="object 158"/>
          <p:cNvSpPr txBox="1"/>
          <p:nvPr/>
        </p:nvSpPr>
        <p:spPr>
          <a:xfrm>
            <a:off x="506624" y="6912872"/>
            <a:ext cx="110566" cy="3852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7" name="object 157"/>
          <p:cNvSpPr txBox="1"/>
          <p:nvPr/>
        </p:nvSpPr>
        <p:spPr>
          <a:xfrm>
            <a:off x="1127933" y="6351531"/>
            <a:ext cx="870165" cy="359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6" name="object 156"/>
          <p:cNvSpPr txBox="1"/>
          <p:nvPr/>
        </p:nvSpPr>
        <p:spPr>
          <a:xfrm>
            <a:off x="1998099" y="6351531"/>
            <a:ext cx="870167" cy="359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5" name="object 155"/>
          <p:cNvSpPr txBox="1"/>
          <p:nvPr/>
        </p:nvSpPr>
        <p:spPr>
          <a:xfrm>
            <a:off x="2868267" y="6351531"/>
            <a:ext cx="870165" cy="359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4" name="object 154"/>
          <p:cNvSpPr txBox="1"/>
          <p:nvPr/>
        </p:nvSpPr>
        <p:spPr>
          <a:xfrm>
            <a:off x="1127933" y="6711499"/>
            <a:ext cx="870165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3" name="object 153"/>
          <p:cNvSpPr txBox="1"/>
          <p:nvPr/>
        </p:nvSpPr>
        <p:spPr>
          <a:xfrm>
            <a:off x="1998099" y="6711499"/>
            <a:ext cx="870167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2" name="object 152"/>
          <p:cNvSpPr txBox="1"/>
          <p:nvPr/>
        </p:nvSpPr>
        <p:spPr>
          <a:xfrm>
            <a:off x="2868267" y="6711499"/>
            <a:ext cx="870165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1" name="object 151"/>
          <p:cNvSpPr txBox="1"/>
          <p:nvPr/>
        </p:nvSpPr>
        <p:spPr>
          <a:xfrm>
            <a:off x="1127933" y="7071465"/>
            <a:ext cx="870165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0" name="object 150"/>
          <p:cNvSpPr txBox="1"/>
          <p:nvPr/>
        </p:nvSpPr>
        <p:spPr>
          <a:xfrm>
            <a:off x="1998099" y="7071465"/>
            <a:ext cx="870167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9" name="object 149"/>
          <p:cNvSpPr txBox="1"/>
          <p:nvPr/>
        </p:nvSpPr>
        <p:spPr>
          <a:xfrm>
            <a:off x="2868267" y="7071465"/>
            <a:ext cx="870165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8" name="object 148"/>
          <p:cNvSpPr txBox="1"/>
          <p:nvPr/>
        </p:nvSpPr>
        <p:spPr>
          <a:xfrm>
            <a:off x="457187" y="6183185"/>
            <a:ext cx="3358794" cy="13733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48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2</a:t>
            </a:r>
            <a:endParaRPr sz="1800">
              <a:latin typeface="Calibri"/>
              <a:cs typeface="Calibri"/>
            </a:endParaRPr>
          </a:p>
          <a:p>
            <a:pPr marL="850416">
              <a:lnSpc>
                <a:spcPct val="101725"/>
              </a:lnSpc>
              <a:spcBef>
                <a:spcPts val="300"/>
              </a:spcBef>
            </a:pPr>
            <a:r>
              <a:rPr sz="800" b="1" spc="0" dirty="0" smtClean="0">
                <a:solidFill>
                  <a:srgbClr val="363435"/>
                </a:solidFill>
                <a:latin typeface="Calibri"/>
                <a:cs typeface="Calibri"/>
              </a:rPr>
              <a:t>PSB/DC/12/              </a:t>
            </a:r>
            <a:r>
              <a:rPr sz="800" b="1" spc="115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b="1" spc="0" dirty="0" smtClean="0">
                <a:solidFill>
                  <a:srgbClr val="363435"/>
                </a:solidFill>
                <a:latin typeface="Calibri"/>
                <a:cs typeface="Calibri"/>
              </a:rPr>
              <a:t>PSB/DC/24/         </a:t>
            </a:r>
            <a:r>
              <a:rPr sz="800" b="1" spc="79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b="1" spc="0" dirty="0" smtClean="0">
                <a:solidFill>
                  <a:srgbClr val="363435"/>
                </a:solidFill>
                <a:latin typeface="Calibri"/>
                <a:cs typeface="Calibri"/>
              </a:rPr>
              <a:t>PSB/UC/115-230/</a:t>
            </a:r>
            <a:endParaRPr sz="800">
              <a:latin typeface="Calibri"/>
              <a:cs typeface="Calibri"/>
            </a:endParaRPr>
          </a:p>
          <a:p>
            <a:pPr marL="946224">
              <a:lnSpc>
                <a:spcPct val="101725"/>
              </a:lnSpc>
              <a:spcBef>
                <a:spcPts val="1857"/>
              </a:spcBef>
            </a:pPr>
            <a:r>
              <a:rPr sz="800" spc="-4" dirty="0" smtClean="0">
                <a:solidFill>
                  <a:srgbClr val="363435"/>
                </a:solidFill>
                <a:latin typeface="Calibri"/>
                <a:cs typeface="Calibri"/>
              </a:rPr>
              <a:t>-</a:t>
            </a:r>
            <a:r>
              <a:rPr sz="800" spc="-9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e (0V)                        </a:t>
            </a:r>
            <a:r>
              <a:rPr sz="800" spc="-4" dirty="0" smtClean="0">
                <a:solidFill>
                  <a:srgbClr val="363435"/>
                </a:solidFill>
                <a:latin typeface="Calibri"/>
                <a:cs typeface="Calibri"/>
              </a:rPr>
              <a:t>-</a:t>
            </a:r>
            <a:r>
              <a:rPr sz="800" spc="-9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e (0V)                            </a:t>
            </a:r>
            <a:r>
              <a:rPr sz="800" spc="95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N</a:t>
            </a:r>
            <a:endParaRPr sz="800">
              <a:latin typeface="Calibri"/>
              <a:cs typeface="Calibri"/>
            </a:endParaRPr>
          </a:p>
          <a:p>
            <a:pPr marL="864335">
              <a:lnSpc>
                <a:spcPct val="101725"/>
              </a:lnSpc>
              <a:spcBef>
                <a:spcPts val="1857"/>
              </a:spcBef>
            </a:pP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+</a:t>
            </a:r>
            <a:r>
              <a:rPr sz="800" spc="-9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e (12</a:t>
            </a:r>
            <a:r>
              <a:rPr sz="800" spc="-3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dc)               </a:t>
            </a:r>
            <a:r>
              <a:rPr sz="800" spc="155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+</a:t>
            </a:r>
            <a:r>
              <a:rPr sz="800" spc="-9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e (24</a:t>
            </a:r>
            <a:r>
              <a:rPr sz="800" spc="-3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dc)           </a:t>
            </a:r>
            <a:r>
              <a:rPr sz="800" spc="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P (98-264</a:t>
            </a:r>
            <a:r>
              <a:rPr sz="800" spc="-4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ac/dc)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2204030" y="5666713"/>
            <a:ext cx="696400" cy="2437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6" name="object 146"/>
          <p:cNvSpPr txBox="1"/>
          <p:nvPr/>
        </p:nvSpPr>
        <p:spPr>
          <a:xfrm>
            <a:off x="2900431" y="5666713"/>
            <a:ext cx="696417" cy="2367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5" name="object 145"/>
          <p:cNvSpPr txBox="1"/>
          <p:nvPr/>
        </p:nvSpPr>
        <p:spPr>
          <a:xfrm>
            <a:off x="1490212" y="5444286"/>
            <a:ext cx="62674" cy="470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 txBox="1"/>
          <p:nvPr/>
        </p:nvSpPr>
        <p:spPr>
          <a:xfrm>
            <a:off x="1552887" y="5444286"/>
            <a:ext cx="39179" cy="470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 txBox="1"/>
          <p:nvPr/>
        </p:nvSpPr>
        <p:spPr>
          <a:xfrm>
            <a:off x="2204030" y="5342876"/>
            <a:ext cx="174104" cy="2367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2" name="object 142"/>
          <p:cNvSpPr txBox="1"/>
          <p:nvPr/>
        </p:nvSpPr>
        <p:spPr>
          <a:xfrm>
            <a:off x="2378134" y="5342876"/>
            <a:ext cx="174104" cy="2367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1" name="object 141"/>
          <p:cNvSpPr txBox="1"/>
          <p:nvPr/>
        </p:nvSpPr>
        <p:spPr>
          <a:xfrm>
            <a:off x="2552238" y="5342876"/>
            <a:ext cx="174091" cy="2367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0" name="object 140"/>
          <p:cNvSpPr txBox="1"/>
          <p:nvPr/>
        </p:nvSpPr>
        <p:spPr>
          <a:xfrm>
            <a:off x="2726330" y="5342876"/>
            <a:ext cx="174104" cy="2367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9" name="object 139"/>
          <p:cNvSpPr txBox="1"/>
          <p:nvPr/>
        </p:nvSpPr>
        <p:spPr>
          <a:xfrm>
            <a:off x="2900434" y="5342876"/>
            <a:ext cx="174104" cy="2367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8" name="object 138"/>
          <p:cNvSpPr txBox="1"/>
          <p:nvPr/>
        </p:nvSpPr>
        <p:spPr>
          <a:xfrm>
            <a:off x="3074539" y="5342876"/>
            <a:ext cx="174104" cy="2367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7" name="object 137"/>
          <p:cNvSpPr txBox="1"/>
          <p:nvPr/>
        </p:nvSpPr>
        <p:spPr>
          <a:xfrm>
            <a:off x="3248643" y="5342876"/>
            <a:ext cx="174104" cy="2367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6" name="object 136"/>
          <p:cNvSpPr txBox="1"/>
          <p:nvPr/>
        </p:nvSpPr>
        <p:spPr>
          <a:xfrm>
            <a:off x="3422747" y="5342876"/>
            <a:ext cx="174091" cy="2367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5" name="object 135"/>
          <p:cNvSpPr txBox="1"/>
          <p:nvPr/>
        </p:nvSpPr>
        <p:spPr>
          <a:xfrm>
            <a:off x="1733951" y="5123939"/>
            <a:ext cx="62674" cy="470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 txBox="1"/>
          <p:nvPr/>
        </p:nvSpPr>
        <p:spPr>
          <a:xfrm>
            <a:off x="1796625" y="5123939"/>
            <a:ext cx="39179" cy="470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 txBox="1"/>
          <p:nvPr/>
        </p:nvSpPr>
        <p:spPr>
          <a:xfrm>
            <a:off x="2214478" y="5022528"/>
            <a:ext cx="1382365" cy="2367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2" name="object 132"/>
          <p:cNvSpPr txBox="1"/>
          <p:nvPr/>
        </p:nvSpPr>
        <p:spPr>
          <a:xfrm>
            <a:off x="1733951" y="4796632"/>
            <a:ext cx="62674" cy="470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 txBox="1"/>
          <p:nvPr/>
        </p:nvSpPr>
        <p:spPr>
          <a:xfrm>
            <a:off x="1796625" y="4796632"/>
            <a:ext cx="39179" cy="470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 txBox="1"/>
          <p:nvPr/>
        </p:nvSpPr>
        <p:spPr>
          <a:xfrm>
            <a:off x="1497175" y="4796632"/>
            <a:ext cx="62674" cy="470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 txBox="1"/>
          <p:nvPr/>
        </p:nvSpPr>
        <p:spPr>
          <a:xfrm>
            <a:off x="1559849" y="4796632"/>
            <a:ext cx="39179" cy="470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 txBox="1"/>
          <p:nvPr/>
        </p:nvSpPr>
        <p:spPr>
          <a:xfrm>
            <a:off x="2235370" y="4702168"/>
            <a:ext cx="1340599" cy="661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21"/>
              </a:spcBef>
            </a:pPr>
            <a:endParaRPr sz="500"/>
          </a:p>
        </p:txBody>
      </p:sp>
      <p:sp>
        <p:nvSpPr>
          <p:cNvPr id="127" name="object 127"/>
          <p:cNvSpPr txBox="1"/>
          <p:nvPr/>
        </p:nvSpPr>
        <p:spPr>
          <a:xfrm>
            <a:off x="2235370" y="4768340"/>
            <a:ext cx="114910" cy="940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00"/>
              </a:lnSpc>
              <a:spcBef>
                <a:spcPts val="40"/>
              </a:spcBef>
            </a:pPr>
            <a:endParaRPr sz="700"/>
          </a:p>
        </p:txBody>
      </p:sp>
      <p:sp>
        <p:nvSpPr>
          <p:cNvPr id="126" name="object 126"/>
          <p:cNvSpPr txBox="1"/>
          <p:nvPr/>
        </p:nvSpPr>
        <p:spPr>
          <a:xfrm>
            <a:off x="2350281" y="4768340"/>
            <a:ext cx="66154" cy="940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00"/>
              </a:lnSpc>
              <a:spcBef>
                <a:spcPts val="40"/>
              </a:spcBef>
            </a:pPr>
            <a:endParaRPr sz="700"/>
          </a:p>
        </p:txBody>
      </p:sp>
      <p:sp>
        <p:nvSpPr>
          <p:cNvPr id="125" name="object 125"/>
          <p:cNvSpPr txBox="1"/>
          <p:nvPr/>
        </p:nvSpPr>
        <p:spPr>
          <a:xfrm>
            <a:off x="2416435" y="4768340"/>
            <a:ext cx="142768" cy="940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00"/>
              </a:lnSpc>
              <a:spcBef>
                <a:spcPts val="40"/>
              </a:spcBef>
            </a:pPr>
            <a:endParaRPr sz="700"/>
          </a:p>
        </p:txBody>
      </p:sp>
      <p:sp>
        <p:nvSpPr>
          <p:cNvPr id="124" name="object 124"/>
          <p:cNvSpPr txBox="1"/>
          <p:nvPr/>
        </p:nvSpPr>
        <p:spPr>
          <a:xfrm>
            <a:off x="2559203" y="4768340"/>
            <a:ext cx="66154" cy="940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00"/>
              </a:lnSpc>
              <a:spcBef>
                <a:spcPts val="40"/>
              </a:spcBef>
            </a:pPr>
            <a:endParaRPr sz="700"/>
          </a:p>
        </p:txBody>
      </p:sp>
      <p:sp>
        <p:nvSpPr>
          <p:cNvPr id="123" name="object 123"/>
          <p:cNvSpPr txBox="1"/>
          <p:nvPr/>
        </p:nvSpPr>
        <p:spPr>
          <a:xfrm>
            <a:off x="2625357" y="4768340"/>
            <a:ext cx="142764" cy="940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00"/>
              </a:lnSpc>
              <a:spcBef>
                <a:spcPts val="40"/>
              </a:spcBef>
            </a:pPr>
            <a:endParaRPr sz="700"/>
          </a:p>
        </p:txBody>
      </p:sp>
      <p:sp>
        <p:nvSpPr>
          <p:cNvPr id="122" name="object 122"/>
          <p:cNvSpPr txBox="1"/>
          <p:nvPr/>
        </p:nvSpPr>
        <p:spPr>
          <a:xfrm>
            <a:off x="2768122" y="4768340"/>
            <a:ext cx="66154" cy="940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00"/>
              </a:lnSpc>
              <a:spcBef>
                <a:spcPts val="40"/>
              </a:spcBef>
            </a:pPr>
            <a:endParaRPr sz="700"/>
          </a:p>
        </p:txBody>
      </p:sp>
      <p:sp>
        <p:nvSpPr>
          <p:cNvPr id="121" name="object 121"/>
          <p:cNvSpPr txBox="1"/>
          <p:nvPr/>
        </p:nvSpPr>
        <p:spPr>
          <a:xfrm>
            <a:off x="2834276" y="4768340"/>
            <a:ext cx="142773" cy="940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00"/>
              </a:lnSpc>
              <a:spcBef>
                <a:spcPts val="40"/>
              </a:spcBef>
            </a:pPr>
            <a:endParaRPr sz="700"/>
          </a:p>
        </p:txBody>
      </p:sp>
      <p:sp>
        <p:nvSpPr>
          <p:cNvPr id="120" name="object 120"/>
          <p:cNvSpPr txBox="1"/>
          <p:nvPr/>
        </p:nvSpPr>
        <p:spPr>
          <a:xfrm>
            <a:off x="2977050" y="4768340"/>
            <a:ext cx="66154" cy="940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00"/>
              </a:lnSpc>
              <a:spcBef>
                <a:spcPts val="40"/>
              </a:spcBef>
            </a:pPr>
            <a:endParaRPr sz="700"/>
          </a:p>
        </p:txBody>
      </p:sp>
      <p:sp>
        <p:nvSpPr>
          <p:cNvPr id="119" name="object 119"/>
          <p:cNvSpPr txBox="1"/>
          <p:nvPr/>
        </p:nvSpPr>
        <p:spPr>
          <a:xfrm>
            <a:off x="3043204" y="4768340"/>
            <a:ext cx="142764" cy="940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00"/>
              </a:lnSpc>
              <a:spcBef>
                <a:spcPts val="40"/>
              </a:spcBef>
            </a:pPr>
            <a:endParaRPr sz="700"/>
          </a:p>
        </p:txBody>
      </p:sp>
      <p:sp>
        <p:nvSpPr>
          <p:cNvPr id="118" name="object 118"/>
          <p:cNvSpPr txBox="1"/>
          <p:nvPr/>
        </p:nvSpPr>
        <p:spPr>
          <a:xfrm>
            <a:off x="3185968" y="4768340"/>
            <a:ext cx="66154" cy="940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00"/>
              </a:lnSpc>
              <a:spcBef>
                <a:spcPts val="40"/>
              </a:spcBef>
            </a:pPr>
            <a:endParaRPr sz="700"/>
          </a:p>
        </p:txBody>
      </p:sp>
      <p:sp>
        <p:nvSpPr>
          <p:cNvPr id="117" name="object 117"/>
          <p:cNvSpPr txBox="1"/>
          <p:nvPr/>
        </p:nvSpPr>
        <p:spPr>
          <a:xfrm>
            <a:off x="3252123" y="4768340"/>
            <a:ext cx="142763" cy="940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00"/>
              </a:lnSpc>
              <a:spcBef>
                <a:spcPts val="40"/>
              </a:spcBef>
            </a:pPr>
            <a:endParaRPr sz="700"/>
          </a:p>
        </p:txBody>
      </p:sp>
      <p:sp>
        <p:nvSpPr>
          <p:cNvPr id="116" name="object 116"/>
          <p:cNvSpPr txBox="1"/>
          <p:nvPr/>
        </p:nvSpPr>
        <p:spPr>
          <a:xfrm>
            <a:off x="3394886" y="4768340"/>
            <a:ext cx="66154" cy="940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00"/>
              </a:lnSpc>
              <a:spcBef>
                <a:spcPts val="40"/>
              </a:spcBef>
            </a:pPr>
            <a:endParaRPr sz="700"/>
          </a:p>
        </p:txBody>
      </p:sp>
      <p:sp>
        <p:nvSpPr>
          <p:cNvPr id="115" name="object 115"/>
          <p:cNvSpPr txBox="1"/>
          <p:nvPr/>
        </p:nvSpPr>
        <p:spPr>
          <a:xfrm>
            <a:off x="3461040" y="4768340"/>
            <a:ext cx="114928" cy="940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00"/>
              </a:lnSpc>
              <a:spcBef>
                <a:spcPts val="40"/>
              </a:spcBef>
            </a:pPr>
            <a:endParaRPr sz="700"/>
          </a:p>
        </p:txBody>
      </p:sp>
      <p:sp>
        <p:nvSpPr>
          <p:cNvPr id="114" name="object 114"/>
          <p:cNvSpPr txBox="1"/>
          <p:nvPr/>
        </p:nvSpPr>
        <p:spPr>
          <a:xfrm>
            <a:off x="2235370" y="4862353"/>
            <a:ext cx="114910" cy="731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25"/>
              </a:spcBef>
            </a:pPr>
            <a:endParaRPr sz="550"/>
          </a:p>
        </p:txBody>
      </p:sp>
      <p:sp>
        <p:nvSpPr>
          <p:cNvPr id="113" name="object 113"/>
          <p:cNvSpPr txBox="1"/>
          <p:nvPr/>
        </p:nvSpPr>
        <p:spPr>
          <a:xfrm>
            <a:off x="2350281" y="4862353"/>
            <a:ext cx="66154" cy="731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25"/>
              </a:spcBef>
            </a:pPr>
            <a:endParaRPr sz="550"/>
          </a:p>
        </p:txBody>
      </p:sp>
      <p:sp>
        <p:nvSpPr>
          <p:cNvPr id="112" name="object 112"/>
          <p:cNvSpPr txBox="1"/>
          <p:nvPr/>
        </p:nvSpPr>
        <p:spPr>
          <a:xfrm>
            <a:off x="2416435" y="4862353"/>
            <a:ext cx="142768" cy="731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25"/>
              </a:spcBef>
            </a:pPr>
            <a:endParaRPr sz="550"/>
          </a:p>
        </p:txBody>
      </p:sp>
      <p:sp>
        <p:nvSpPr>
          <p:cNvPr id="111" name="object 111"/>
          <p:cNvSpPr txBox="1"/>
          <p:nvPr/>
        </p:nvSpPr>
        <p:spPr>
          <a:xfrm>
            <a:off x="2559203" y="4862353"/>
            <a:ext cx="66154" cy="731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25"/>
              </a:spcBef>
            </a:pPr>
            <a:endParaRPr sz="550"/>
          </a:p>
        </p:txBody>
      </p:sp>
      <p:sp>
        <p:nvSpPr>
          <p:cNvPr id="110" name="object 110"/>
          <p:cNvSpPr txBox="1"/>
          <p:nvPr/>
        </p:nvSpPr>
        <p:spPr>
          <a:xfrm>
            <a:off x="2625357" y="4862353"/>
            <a:ext cx="142764" cy="731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25"/>
              </a:spcBef>
            </a:pPr>
            <a:endParaRPr sz="550"/>
          </a:p>
        </p:txBody>
      </p:sp>
      <p:sp>
        <p:nvSpPr>
          <p:cNvPr id="109" name="object 109"/>
          <p:cNvSpPr txBox="1"/>
          <p:nvPr/>
        </p:nvSpPr>
        <p:spPr>
          <a:xfrm>
            <a:off x="2768122" y="4862353"/>
            <a:ext cx="66154" cy="731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25"/>
              </a:spcBef>
            </a:pPr>
            <a:endParaRPr sz="550"/>
          </a:p>
        </p:txBody>
      </p:sp>
      <p:sp>
        <p:nvSpPr>
          <p:cNvPr id="108" name="object 108"/>
          <p:cNvSpPr txBox="1"/>
          <p:nvPr/>
        </p:nvSpPr>
        <p:spPr>
          <a:xfrm>
            <a:off x="2834276" y="4862353"/>
            <a:ext cx="142773" cy="731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25"/>
              </a:spcBef>
            </a:pPr>
            <a:endParaRPr sz="550"/>
          </a:p>
        </p:txBody>
      </p:sp>
      <p:sp>
        <p:nvSpPr>
          <p:cNvPr id="107" name="object 107"/>
          <p:cNvSpPr txBox="1"/>
          <p:nvPr/>
        </p:nvSpPr>
        <p:spPr>
          <a:xfrm>
            <a:off x="2977050" y="4862353"/>
            <a:ext cx="66154" cy="731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25"/>
              </a:spcBef>
            </a:pPr>
            <a:endParaRPr sz="550"/>
          </a:p>
        </p:txBody>
      </p:sp>
      <p:sp>
        <p:nvSpPr>
          <p:cNvPr id="106" name="object 106"/>
          <p:cNvSpPr txBox="1"/>
          <p:nvPr/>
        </p:nvSpPr>
        <p:spPr>
          <a:xfrm>
            <a:off x="3043204" y="4862353"/>
            <a:ext cx="142764" cy="731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25"/>
              </a:spcBef>
            </a:pPr>
            <a:endParaRPr sz="550"/>
          </a:p>
        </p:txBody>
      </p:sp>
      <p:sp>
        <p:nvSpPr>
          <p:cNvPr id="105" name="object 105"/>
          <p:cNvSpPr txBox="1"/>
          <p:nvPr/>
        </p:nvSpPr>
        <p:spPr>
          <a:xfrm>
            <a:off x="3185968" y="4862353"/>
            <a:ext cx="66154" cy="731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25"/>
              </a:spcBef>
            </a:pPr>
            <a:endParaRPr sz="550"/>
          </a:p>
        </p:txBody>
      </p:sp>
      <p:sp>
        <p:nvSpPr>
          <p:cNvPr id="104" name="object 104"/>
          <p:cNvSpPr txBox="1"/>
          <p:nvPr/>
        </p:nvSpPr>
        <p:spPr>
          <a:xfrm>
            <a:off x="3252123" y="4862353"/>
            <a:ext cx="142763" cy="731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25"/>
              </a:spcBef>
            </a:pPr>
            <a:endParaRPr sz="550"/>
          </a:p>
        </p:txBody>
      </p:sp>
      <p:sp>
        <p:nvSpPr>
          <p:cNvPr id="103" name="object 103"/>
          <p:cNvSpPr txBox="1"/>
          <p:nvPr/>
        </p:nvSpPr>
        <p:spPr>
          <a:xfrm>
            <a:off x="3394886" y="4862353"/>
            <a:ext cx="66154" cy="731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25"/>
              </a:spcBef>
            </a:pPr>
            <a:endParaRPr sz="550"/>
          </a:p>
        </p:txBody>
      </p:sp>
      <p:sp>
        <p:nvSpPr>
          <p:cNvPr id="102" name="object 102"/>
          <p:cNvSpPr txBox="1"/>
          <p:nvPr/>
        </p:nvSpPr>
        <p:spPr>
          <a:xfrm>
            <a:off x="3461040" y="4862353"/>
            <a:ext cx="114928" cy="731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25"/>
              </a:spcBef>
            </a:pPr>
            <a:endParaRPr sz="550"/>
          </a:p>
        </p:txBody>
      </p:sp>
      <p:sp>
        <p:nvSpPr>
          <p:cNvPr id="101" name="object 101"/>
          <p:cNvSpPr txBox="1"/>
          <p:nvPr/>
        </p:nvSpPr>
        <p:spPr>
          <a:xfrm>
            <a:off x="1995105" y="4476275"/>
            <a:ext cx="62674" cy="470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 txBox="1"/>
          <p:nvPr/>
        </p:nvSpPr>
        <p:spPr>
          <a:xfrm>
            <a:off x="2057779" y="4476275"/>
            <a:ext cx="39179" cy="470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 txBox="1"/>
          <p:nvPr/>
        </p:nvSpPr>
        <p:spPr>
          <a:xfrm>
            <a:off x="1998590" y="4148965"/>
            <a:ext cx="62674" cy="470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 txBox="1"/>
          <p:nvPr/>
        </p:nvSpPr>
        <p:spPr>
          <a:xfrm>
            <a:off x="2061264" y="4148965"/>
            <a:ext cx="39179" cy="470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 txBox="1"/>
          <p:nvPr/>
        </p:nvSpPr>
        <p:spPr>
          <a:xfrm>
            <a:off x="1490212" y="4148965"/>
            <a:ext cx="62674" cy="470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 txBox="1"/>
          <p:nvPr/>
        </p:nvSpPr>
        <p:spPr>
          <a:xfrm>
            <a:off x="1552887" y="4148965"/>
            <a:ext cx="39179" cy="470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 txBox="1"/>
          <p:nvPr/>
        </p:nvSpPr>
        <p:spPr>
          <a:xfrm>
            <a:off x="563746" y="4157029"/>
            <a:ext cx="298212" cy="584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861959" y="4157029"/>
            <a:ext cx="433508" cy="158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 txBox="1"/>
          <p:nvPr/>
        </p:nvSpPr>
        <p:spPr>
          <a:xfrm>
            <a:off x="2816868" y="4047556"/>
            <a:ext cx="76606" cy="2367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2" name="object 92"/>
          <p:cNvSpPr txBox="1"/>
          <p:nvPr/>
        </p:nvSpPr>
        <p:spPr>
          <a:xfrm>
            <a:off x="2893475" y="4047556"/>
            <a:ext cx="689444" cy="2367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1" name="object 91"/>
          <p:cNvSpPr txBox="1"/>
          <p:nvPr/>
        </p:nvSpPr>
        <p:spPr>
          <a:xfrm>
            <a:off x="2663658" y="4047556"/>
            <a:ext cx="76606" cy="2367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0" name="object 90"/>
          <p:cNvSpPr txBox="1"/>
          <p:nvPr/>
        </p:nvSpPr>
        <p:spPr>
          <a:xfrm>
            <a:off x="2510450" y="4047556"/>
            <a:ext cx="76606" cy="2367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9" name="object 89"/>
          <p:cNvSpPr txBox="1"/>
          <p:nvPr/>
        </p:nvSpPr>
        <p:spPr>
          <a:xfrm>
            <a:off x="2357243" y="4047556"/>
            <a:ext cx="76606" cy="2367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8" name="object 88"/>
          <p:cNvSpPr txBox="1"/>
          <p:nvPr/>
        </p:nvSpPr>
        <p:spPr>
          <a:xfrm>
            <a:off x="2204029" y="4047556"/>
            <a:ext cx="76606" cy="2367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7" name="object 87"/>
          <p:cNvSpPr txBox="1"/>
          <p:nvPr/>
        </p:nvSpPr>
        <p:spPr>
          <a:xfrm>
            <a:off x="1998590" y="3828616"/>
            <a:ext cx="62674" cy="470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 txBox="1"/>
          <p:nvPr/>
        </p:nvSpPr>
        <p:spPr>
          <a:xfrm>
            <a:off x="2061264" y="3828616"/>
            <a:ext cx="39179" cy="470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 txBox="1"/>
          <p:nvPr/>
        </p:nvSpPr>
        <p:spPr>
          <a:xfrm>
            <a:off x="1733951" y="3828616"/>
            <a:ext cx="62674" cy="470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 txBox="1"/>
          <p:nvPr/>
        </p:nvSpPr>
        <p:spPr>
          <a:xfrm>
            <a:off x="1796625" y="3828616"/>
            <a:ext cx="39179" cy="470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 txBox="1"/>
          <p:nvPr/>
        </p:nvSpPr>
        <p:spPr>
          <a:xfrm>
            <a:off x="1169826" y="3848738"/>
            <a:ext cx="79821" cy="1370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2" name="object 82"/>
          <p:cNvSpPr txBox="1"/>
          <p:nvPr/>
        </p:nvSpPr>
        <p:spPr>
          <a:xfrm>
            <a:off x="589540" y="3848634"/>
            <a:ext cx="79801" cy="1370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1" name="object 81"/>
          <p:cNvSpPr txBox="1"/>
          <p:nvPr/>
        </p:nvSpPr>
        <p:spPr>
          <a:xfrm>
            <a:off x="3179005" y="3727207"/>
            <a:ext cx="69634" cy="2367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0" name="object 80"/>
          <p:cNvSpPr txBox="1"/>
          <p:nvPr/>
        </p:nvSpPr>
        <p:spPr>
          <a:xfrm>
            <a:off x="3248639" y="3727207"/>
            <a:ext cx="348208" cy="2367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9" name="object 79"/>
          <p:cNvSpPr txBox="1"/>
          <p:nvPr/>
        </p:nvSpPr>
        <p:spPr>
          <a:xfrm>
            <a:off x="3039727" y="3727207"/>
            <a:ext cx="69634" cy="2367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8" name="object 78"/>
          <p:cNvSpPr txBox="1"/>
          <p:nvPr/>
        </p:nvSpPr>
        <p:spPr>
          <a:xfrm>
            <a:off x="2482587" y="3727207"/>
            <a:ext cx="69646" cy="2367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7" name="object 77"/>
          <p:cNvSpPr txBox="1"/>
          <p:nvPr/>
        </p:nvSpPr>
        <p:spPr>
          <a:xfrm>
            <a:off x="2552233" y="3727207"/>
            <a:ext cx="348207" cy="2367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6" name="object 76"/>
          <p:cNvSpPr txBox="1"/>
          <p:nvPr/>
        </p:nvSpPr>
        <p:spPr>
          <a:xfrm>
            <a:off x="2900441" y="3727207"/>
            <a:ext cx="69634" cy="2367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5" name="object 75"/>
          <p:cNvSpPr txBox="1"/>
          <p:nvPr/>
        </p:nvSpPr>
        <p:spPr>
          <a:xfrm>
            <a:off x="2343313" y="3727207"/>
            <a:ext cx="69634" cy="2367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4" name="object 74"/>
          <p:cNvSpPr txBox="1"/>
          <p:nvPr/>
        </p:nvSpPr>
        <p:spPr>
          <a:xfrm>
            <a:off x="2204034" y="3727207"/>
            <a:ext cx="69634" cy="2367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3" name="object 73"/>
          <p:cNvSpPr txBox="1"/>
          <p:nvPr/>
        </p:nvSpPr>
        <p:spPr>
          <a:xfrm>
            <a:off x="862474" y="3631708"/>
            <a:ext cx="114223" cy="2169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2" name="object 72"/>
          <p:cNvSpPr txBox="1"/>
          <p:nvPr/>
        </p:nvSpPr>
        <p:spPr>
          <a:xfrm>
            <a:off x="862474" y="3848686"/>
            <a:ext cx="114223" cy="1427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1" name="object 71"/>
          <p:cNvSpPr txBox="1"/>
          <p:nvPr/>
        </p:nvSpPr>
        <p:spPr>
          <a:xfrm>
            <a:off x="1998590" y="3501302"/>
            <a:ext cx="62674" cy="470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2061264" y="3501302"/>
            <a:ext cx="39179" cy="470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1733951" y="3501302"/>
            <a:ext cx="62674" cy="470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1796625" y="3501302"/>
            <a:ext cx="39179" cy="470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1497175" y="3501302"/>
            <a:ext cx="62674" cy="470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1559849" y="3501302"/>
            <a:ext cx="39179" cy="470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563746" y="3471715"/>
            <a:ext cx="238357" cy="1350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4" name="object 64"/>
          <p:cNvSpPr txBox="1"/>
          <p:nvPr/>
        </p:nvSpPr>
        <p:spPr>
          <a:xfrm>
            <a:off x="802104" y="3471715"/>
            <a:ext cx="547057" cy="1350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3" name="object 63"/>
          <p:cNvSpPr txBox="1"/>
          <p:nvPr/>
        </p:nvSpPr>
        <p:spPr>
          <a:xfrm>
            <a:off x="2204025" y="3399896"/>
            <a:ext cx="348208" cy="2437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2" name="object 62"/>
          <p:cNvSpPr txBox="1"/>
          <p:nvPr/>
        </p:nvSpPr>
        <p:spPr>
          <a:xfrm>
            <a:off x="2552233" y="3399896"/>
            <a:ext cx="348197" cy="2367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1" name="object 61"/>
          <p:cNvSpPr txBox="1"/>
          <p:nvPr/>
        </p:nvSpPr>
        <p:spPr>
          <a:xfrm>
            <a:off x="2900431" y="3399896"/>
            <a:ext cx="348208" cy="2367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0" name="object 60"/>
          <p:cNvSpPr txBox="1"/>
          <p:nvPr/>
        </p:nvSpPr>
        <p:spPr>
          <a:xfrm>
            <a:off x="3248639" y="3399896"/>
            <a:ext cx="348208" cy="2367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9" name="object 59"/>
          <p:cNvSpPr txBox="1"/>
          <p:nvPr/>
        </p:nvSpPr>
        <p:spPr>
          <a:xfrm>
            <a:off x="862604" y="3367852"/>
            <a:ext cx="114227" cy="456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2809914" y="3254089"/>
            <a:ext cx="39166" cy="470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1389237" y="3211868"/>
            <a:ext cx="250708" cy="1462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6" name="object 56"/>
          <p:cNvSpPr txBox="1"/>
          <p:nvPr/>
        </p:nvSpPr>
        <p:spPr>
          <a:xfrm>
            <a:off x="1639945" y="3211868"/>
            <a:ext cx="250706" cy="1462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5" name="object 55"/>
          <p:cNvSpPr txBox="1"/>
          <p:nvPr/>
        </p:nvSpPr>
        <p:spPr>
          <a:xfrm>
            <a:off x="1890652" y="3211868"/>
            <a:ext cx="250708" cy="1462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4" name="object 54"/>
          <p:cNvSpPr txBox="1"/>
          <p:nvPr/>
        </p:nvSpPr>
        <p:spPr>
          <a:xfrm>
            <a:off x="2141360" y="3211868"/>
            <a:ext cx="1539053" cy="1462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3" name="object 53"/>
          <p:cNvSpPr txBox="1"/>
          <p:nvPr/>
        </p:nvSpPr>
        <p:spPr>
          <a:xfrm>
            <a:off x="1389237" y="3358114"/>
            <a:ext cx="250708" cy="3238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2" name="object 52"/>
          <p:cNvSpPr txBox="1"/>
          <p:nvPr/>
        </p:nvSpPr>
        <p:spPr>
          <a:xfrm>
            <a:off x="1639945" y="3358114"/>
            <a:ext cx="250706" cy="3238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1" name="object 51"/>
          <p:cNvSpPr txBox="1"/>
          <p:nvPr/>
        </p:nvSpPr>
        <p:spPr>
          <a:xfrm>
            <a:off x="1890652" y="3358114"/>
            <a:ext cx="250708" cy="3238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0" name="object 50"/>
          <p:cNvSpPr txBox="1"/>
          <p:nvPr/>
        </p:nvSpPr>
        <p:spPr>
          <a:xfrm>
            <a:off x="2141360" y="3358114"/>
            <a:ext cx="1539053" cy="3238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9" name="object 49"/>
          <p:cNvSpPr txBox="1"/>
          <p:nvPr/>
        </p:nvSpPr>
        <p:spPr>
          <a:xfrm>
            <a:off x="1389237" y="3681943"/>
            <a:ext cx="250708" cy="3238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8" name="object 48"/>
          <p:cNvSpPr txBox="1"/>
          <p:nvPr/>
        </p:nvSpPr>
        <p:spPr>
          <a:xfrm>
            <a:off x="1639945" y="3681943"/>
            <a:ext cx="250706" cy="3238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7" name="object 47"/>
          <p:cNvSpPr txBox="1"/>
          <p:nvPr/>
        </p:nvSpPr>
        <p:spPr>
          <a:xfrm>
            <a:off x="1890652" y="3681943"/>
            <a:ext cx="250708" cy="3238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6" name="object 46"/>
          <p:cNvSpPr txBox="1"/>
          <p:nvPr/>
        </p:nvSpPr>
        <p:spPr>
          <a:xfrm>
            <a:off x="2141360" y="3681943"/>
            <a:ext cx="1539053" cy="3238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5" name="object 45"/>
          <p:cNvSpPr txBox="1"/>
          <p:nvPr/>
        </p:nvSpPr>
        <p:spPr>
          <a:xfrm>
            <a:off x="1389237" y="4005773"/>
            <a:ext cx="250708" cy="3238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4" name="object 44"/>
          <p:cNvSpPr txBox="1"/>
          <p:nvPr/>
        </p:nvSpPr>
        <p:spPr>
          <a:xfrm>
            <a:off x="1639945" y="4005773"/>
            <a:ext cx="250706" cy="3238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3" name="object 43"/>
          <p:cNvSpPr txBox="1"/>
          <p:nvPr/>
        </p:nvSpPr>
        <p:spPr>
          <a:xfrm>
            <a:off x="1890652" y="4005773"/>
            <a:ext cx="250708" cy="3238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2" name="object 42"/>
          <p:cNvSpPr txBox="1"/>
          <p:nvPr/>
        </p:nvSpPr>
        <p:spPr>
          <a:xfrm>
            <a:off x="2141360" y="4005773"/>
            <a:ext cx="1539053" cy="3238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1" name="object 41"/>
          <p:cNvSpPr txBox="1"/>
          <p:nvPr/>
        </p:nvSpPr>
        <p:spPr>
          <a:xfrm>
            <a:off x="1389237" y="4329602"/>
            <a:ext cx="250708" cy="3238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0" name="object 40"/>
          <p:cNvSpPr txBox="1"/>
          <p:nvPr/>
        </p:nvSpPr>
        <p:spPr>
          <a:xfrm>
            <a:off x="1639945" y="4329602"/>
            <a:ext cx="250706" cy="3238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9" name="object 39"/>
          <p:cNvSpPr txBox="1"/>
          <p:nvPr/>
        </p:nvSpPr>
        <p:spPr>
          <a:xfrm>
            <a:off x="1890652" y="4329602"/>
            <a:ext cx="250708" cy="3238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8" name="object 38"/>
          <p:cNvSpPr txBox="1"/>
          <p:nvPr/>
        </p:nvSpPr>
        <p:spPr>
          <a:xfrm>
            <a:off x="2141360" y="4329602"/>
            <a:ext cx="1539053" cy="3238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7" name="object 37"/>
          <p:cNvSpPr txBox="1"/>
          <p:nvPr/>
        </p:nvSpPr>
        <p:spPr>
          <a:xfrm>
            <a:off x="1389237" y="4653431"/>
            <a:ext cx="250708" cy="3238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6" name="object 36"/>
          <p:cNvSpPr txBox="1"/>
          <p:nvPr/>
        </p:nvSpPr>
        <p:spPr>
          <a:xfrm>
            <a:off x="1639945" y="4653431"/>
            <a:ext cx="250706" cy="3238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5" name="object 35"/>
          <p:cNvSpPr txBox="1"/>
          <p:nvPr/>
        </p:nvSpPr>
        <p:spPr>
          <a:xfrm>
            <a:off x="1890652" y="4653431"/>
            <a:ext cx="250708" cy="3238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4" name="object 34"/>
          <p:cNvSpPr txBox="1"/>
          <p:nvPr/>
        </p:nvSpPr>
        <p:spPr>
          <a:xfrm>
            <a:off x="2141360" y="4653431"/>
            <a:ext cx="1539053" cy="3238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3" name="object 33"/>
          <p:cNvSpPr txBox="1"/>
          <p:nvPr/>
        </p:nvSpPr>
        <p:spPr>
          <a:xfrm>
            <a:off x="1389237" y="4977265"/>
            <a:ext cx="250708" cy="3238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2" name="object 32"/>
          <p:cNvSpPr txBox="1"/>
          <p:nvPr/>
        </p:nvSpPr>
        <p:spPr>
          <a:xfrm>
            <a:off x="1639945" y="4977265"/>
            <a:ext cx="250706" cy="3238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1" name="object 31"/>
          <p:cNvSpPr txBox="1"/>
          <p:nvPr/>
        </p:nvSpPr>
        <p:spPr>
          <a:xfrm>
            <a:off x="1890652" y="4977265"/>
            <a:ext cx="250708" cy="3238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0" name="object 30"/>
          <p:cNvSpPr txBox="1"/>
          <p:nvPr/>
        </p:nvSpPr>
        <p:spPr>
          <a:xfrm>
            <a:off x="2141360" y="4977265"/>
            <a:ext cx="1539053" cy="3238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9" name="object 29"/>
          <p:cNvSpPr txBox="1"/>
          <p:nvPr/>
        </p:nvSpPr>
        <p:spPr>
          <a:xfrm>
            <a:off x="1389237" y="5301094"/>
            <a:ext cx="250708" cy="3238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8" name="object 28"/>
          <p:cNvSpPr txBox="1"/>
          <p:nvPr/>
        </p:nvSpPr>
        <p:spPr>
          <a:xfrm>
            <a:off x="1639945" y="5301094"/>
            <a:ext cx="250706" cy="3238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7" name="object 27"/>
          <p:cNvSpPr txBox="1"/>
          <p:nvPr/>
        </p:nvSpPr>
        <p:spPr>
          <a:xfrm>
            <a:off x="1890652" y="5301094"/>
            <a:ext cx="250708" cy="3238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6" name="object 26"/>
          <p:cNvSpPr txBox="1"/>
          <p:nvPr/>
        </p:nvSpPr>
        <p:spPr>
          <a:xfrm>
            <a:off x="2141360" y="5301094"/>
            <a:ext cx="1539053" cy="3238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" name="object 25"/>
          <p:cNvSpPr txBox="1"/>
          <p:nvPr/>
        </p:nvSpPr>
        <p:spPr>
          <a:xfrm>
            <a:off x="1389237" y="5624923"/>
            <a:ext cx="250708" cy="3238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" name="object 24"/>
          <p:cNvSpPr txBox="1"/>
          <p:nvPr/>
        </p:nvSpPr>
        <p:spPr>
          <a:xfrm>
            <a:off x="1639945" y="5624923"/>
            <a:ext cx="250706" cy="3238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1890652" y="5624923"/>
            <a:ext cx="250708" cy="3238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2141360" y="5624923"/>
            <a:ext cx="1539053" cy="3238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457187" y="3119653"/>
            <a:ext cx="3358794" cy="29213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48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1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324731" y="2135703"/>
            <a:ext cx="138281" cy="1341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4056964" y="1401356"/>
            <a:ext cx="3037687" cy="68242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46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4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57187" y="1401356"/>
            <a:ext cx="3371494" cy="15760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49"/>
              </a:spcBef>
            </a:pPr>
            <a:endParaRPr sz="600"/>
          </a:p>
          <a:p>
            <a:pPr marL="232199">
              <a:lnSpc>
                <a:spcPct val="101725"/>
              </a:lnSpc>
              <a:spcBef>
                <a:spcPts val="1000"/>
              </a:spcBef>
            </a:pPr>
            <a:r>
              <a:rPr sz="1200" b="1" spc="0" dirty="0" smtClean="0">
                <a:solidFill>
                  <a:srgbClr val="363435"/>
                </a:solidFill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  <a:p>
            <a:pPr marL="232199">
              <a:lnSpc>
                <a:spcPct val="101725"/>
              </a:lnSpc>
              <a:spcBef>
                <a:spcPts val="5806"/>
              </a:spcBef>
            </a:pPr>
            <a:r>
              <a:rPr sz="1200" b="1" spc="0" dirty="0" smtClean="0">
                <a:solidFill>
                  <a:srgbClr val="363435"/>
                </a:solidFill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546805" y="790938"/>
            <a:ext cx="1326769" cy="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629714" y="3114389"/>
            <a:ext cx="9401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1497175" y="3385110"/>
            <a:ext cx="9401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1733951" y="3385110"/>
            <a:ext cx="9401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1998590" y="3385110"/>
            <a:ext cx="9401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733951" y="3712424"/>
            <a:ext cx="9401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998590" y="3712424"/>
            <a:ext cx="9401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1490212" y="4032773"/>
            <a:ext cx="9401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1998590" y="4032773"/>
            <a:ext cx="9401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2204030" y="4235165"/>
            <a:ext cx="137888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1995105" y="4360082"/>
            <a:ext cx="9401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2204030" y="4471948"/>
            <a:ext cx="137888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1497175" y="4680427"/>
            <a:ext cx="9401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733951" y="4680427"/>
            <a:ext cx="9401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1733951" y="5007734"/>
            <a:ext cx="9401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1490212" y="5328081"/>
            <a:ext cx="9401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pic>
        <p:nvPicPr>
          <p:cNvPr id="3633" name="Imagen 363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8000" y="165100"/>
            <a:ext cx="1585215" cy="805601"/>
          </a:xfrm>
          <a:prstGeom prst="rect">
            <a:avLst/>
          </a:prstGeom>
        </p:spPr>
      </p:pic>
      <p:sp>
        <p:nvSpPr>
          <p:cNvPr id="3634" name="CuadroTexto 3633"/>
          <p:cNvSpPr txBox="1"/>
          <p:nvPr/>
        </p:nvSpPr>
        <p:spPr>
          <a:xfrm>
            <a:off x="463549" y="997906"/>
            <a:ext cx="508053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700" b="1" dirty="0" smtClean="0"/>
              <a:t>Luz </a:t>
            </a:r>
            <a:r>
              <a:rPr lang="es-ES" sz="1700" b="1" dirty="0" smtClean="0"/>
              <a:t>Multifunción PSB/LED</a:t>
            </a:r>
            <a:endParaRPr lang="es-ES" sz="1700" b="1" dirty="0"/>
          </a:p>
        </p:txBody>
      </p:sp>
      <p:sp>
        <p:nvSpPr>
          <p:cNvPr id="3635" name="CuadroTexto 3634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dpto. </a:t>
            </a:r>
            <a:r>
              <a:rPr lang="es-ES" sz="900" dirty="0" smtClean="0"/>
              <a:t>7 - 48013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6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D963A23-60BC-4EC6-B402-67A1A93500DD}"/>
</file>

<file path=customXml/itemProps2.xml><?xml version="1.0" encoding="utf-8"?>
<ds:datastoreItem xmlns:ds="http://schemas.openxmlformats.org/officeDocument/2006/customXml" ds:itemID="{CF606D43-C9B2-4E78-9249-D33BBC1EE00A}"/>
</file>

<file path=customXml/itemProps3.xml><?xml version="1.0" encoding="utf-8"?>
<ds:datastoreItem xmlns:ds="http://schemas.openxmlformats.org/officeDocument/2006/customXml" ds:itemID="{ECD1E3E1-E273-4823-99B2-F50E3B411EF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84</Words>
  <Application>Microsoft Office PowerPoint</Application>
  <PresentationFormat>Personalizado</PresentationFormat>
  <Paragraphs>15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Susana Poza</cp:lastModifiedBy>
  <cp:revision>2</cp:revision>
  <dcterms:modified xsi:type="dcterms:W3CDTF">2015-04-09T12:28:37Z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