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</p:sldIdLst>
  <p:sldSz cx="7569200" cy="10693400"/>
  <p:notesSz cx="6797675" cy="9926638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2670" y="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soverincontrol.com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13400" y="393700"/>
            <a:ext cx="1338792" cy="733027"/>
          </a:xfrm>
          <a:prstGeom prst="rect">
            <a:avLst/>
          </a:prstGeom>
        </p:spPr>
      </p:pic>
      <p:sp>
        <p:nvSpPr>
          <p:cNvPr id="8" name="CuadroTexto 7"/>
          <p:cNvSpPr txBox="1"/>
          <p:nvPr/>
        </p:nvSpPr>
        <p:spPr>
          <a:xfrm>
            <a:off x="431799" y="10172869"/>
            <a:ext cx="6772173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900" dirty="0" smtClean="0"/>
              <a:t>SOVERIN CONTROL, S.L. Alameda </a:t>
            </a:r>
            <a:r>
              <a:rPr lang="es-ES" sz="900" dirty="0" err="1"/>
              <a:t>Urquijo</a:t>
            </a:r>
            <a:r>
              <a:rPr lang="es-ES" sz="900" dirty="0"/>
              <a:t>, </a:t>
            </a:r>
            <a:r>
              <a:rPr lang="es-ES" sz="900"/>
              <a:t>80 </a:t>
            </a:r>
            <a:r>
              <a:rPr lang="es-ES" sz="900" smtClean="0"/>
              <a:t>oficinas </a:t>
            </a:r>
            <a:r>
              <a:rPr lang="es-ES" sz="900" dirty="0" smtClean="0"/>
              <a:t>- 48013 </a:t>
            </a:r>
            <a:r>
              <a:rPr lang="es-ES" sz="900" dirty="0"/>
              <a:t>– </a:t>
            </a:r>
            <a:r>
              <a:rPr lang="es-ES" sz="900" dirty="0" smtClean="0"/>
              <a:t>BILBAO (Vizcaya)</a:t>
            </a:r>
            <a:endParaRPr lang="es-ES" sz="900" dirty="0"/>
          </a:p>
          <a:p>
            <a:pPr algn="ctr"/>
            <a:r>
              <a:rPr lang="es-ES" sz="900" dirty="0" err="1" smtClean="0"/>
              <a:t>Tfno</a:t>
            </a:r>
            <a:r>
              <a:rPr lang="es-ES" sz="900" dirty="0"/>
              <a:t>: +34 94 454 33 </a:t>
            </a:r>
            <a:r>
              <a:rPr lang="es-ES" sz="900" dirty="0" smtClean="0"/>
              <a:t>33 </a:t>
            </a:r>
            <a:r>
              <a:rPr lang="en-GB" sz="900" dirty="0" smtClean="0"/>
              <a:t>Fax</a:t>
            </a:r>
            <a:r>
              <a:rPr lang="en-GB" sz="900" dirty="0"/>
              <a:t>: +34 94 454 50 </a:t>
            </a:r>
            <a:r>
              <a:rPr lang="en-GB" sz="900" dirty="0" smtClean="0"/>
              <a:t>77</a:t>
            </a:r>
            <a:r>
              <a:rPr lang="es-ES" sz="900" dirty="0"/>
              <a:t> </a:t>
            </a:r>
            <a:r>
              <a:rPr lang="en-GB" sz="900" dirty="0" smtClean="0"/>
              <a:t>E-mail</a:t>
            </a:r>
            <a:r>
              <a:rPr lang="en-GB" sz="900" dirty="0"/>
              <a:t>: </a:t>
            </a:r>
            <a:r>
              <a:rPr lang="en-GB" sz="900" u="sng" dirty="0" smtClean="0">
                <a:hlinkClick r:id="rId3"/>
              </a:rPr>
              <a:t>info@soverincontrol.com</a:t>
            </a:r>
            <a:r>
              <a:rPr lang="es-ES" sz="900" dirty="0"/>
              <a:t> </a:t>
            </a:r>
            <a:r>
              <a:rPr lang="en-GB" sz="900" dirty="0" err="1" smtClean="0"/>
              <a:t>Pag</a:t>
            </a:r>
            <a:r>
              <a:rPr lang="en-GB" sz="900" dirty="0" smtClean="0"/>
              <a:t> </a:t>
            </a:r>
            <a:r>
              <a:rPr lang="en-GB" sz="900" dirty="0"/>
              <a:t>web: www.soverincontrol.com</a:t>
            </a:r>
            <a:endParaRPr lang="es-ES" sz="900" dirty="0"/>
          </a:p>
          <a:p>
            <a:pPr algn="ctr"/>
            <a:endParaRPr lang="es-ES" sz="900" dirty="0"/>
          </a:p>
        </p:txBody>
      </p:sp>
      <p:pic>
        <p:nvPicPr>
          <p:cNvPr id="9" name="Imagen 8" descr="C:\Users\SUSANA\Dropbox\Soverin Comercial\Informaciones Técnicas\Logos Soverin\150227 SOVERIN Alda Urquijo, 80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600" y="219183"/>
            <a:ext cx="2228215" cy="1165117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CuadroTexto 2"/>
          <p:cNvSpPr txBox="1"/>
          <p:nvPr/>
        </p:nvSpPr>
        <p:spPr>
          <a:xfrm>
            <a:off x="965200" y="1841500"/>
            <a:ext cx="182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 smtClean="0"/>
              <a:t>Serie H</a:t>
            </a:r>
            <a:endParaRPr lang="es-ES" sz="2400" b="1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74065" y="2303165"/>
            <a:ext cx="3010535" cy="3026380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31875" y="5499100"/>
            <a:ext cx="2600325" cy="3495675"/>
          </a:xfrm>
          <a:prstGeom prst="rect">
            <a:avLst/>
          </a:prstGeom>
        </p:spPr>
      </p:pic>
      <p:sp>
        <p:nvSpPr>
          <p:cNvPr id="10" name="CuadroTexto 11"/>
          <p:cNvSpPr txBox="1"/>
          <p:nvPr/>
        </p:nvSpPr>
        <p:spPr>
          <a:xfrm>
            <a:off x="3778250" y="5880100"/>
            <a:ext cx="2209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1400" dirty="0"/>
              <a:t>3</a:t>
            </a:r>
            <a:r>
              <a:rPr lang="es-ES" sz="1400" dirty="0" smtClean="0"/>
              <a:t> Taladros 6.5 Ø a 130 PCD </a:t>
            </a:r>
            <a:endParaRPr lang="es-ES" sz="1400" dirty="0"/>
          </a:p>
        </p:txBody>
      </p:sp>
      <p:sp>
        <p:nvSpPr>
          <p:cNvPr id="11" name="CuadroTexto 11"/>
          <p:cNvSpPr txBox="1"/>
          <p:nvPr/>
        </p:nvSpPr>
        <p:spPr>
          <a:xfrm>
            <a:off x="3778250" y="6565900"/>
            <a:ext cx="2209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1400" dirty="0" smtClean="0"/>
              <a:t>Taladro 20.0 Ø </a:t>
            </a:r>
            <a:endParaRPr lang="es-ES" sz="1400" dirty="0"/>
          </a:p>
        </p:txBody>
      </p:sp>
      <p:sp>
        <p:nvSpPr>
          <p:cNvPr id="12" name="CuadroTexto 11"/>
          <p:cNvSpPr txBox="1"/>
          <p:nvPr/>
        </p:nvSpPr>
        <p:spPr>
          <a:xfrm>
            <a:off x="3778250" y="7096323"/>
            <a:ext cx="2209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1400" dirty="0"/>
              <a:t>2</a:t>
            </a:r>
            <a:r>
              <a:rPr lang="es-ES" sz="1400" dirty="0" smtClean="0"/>
              <a:t> Taladros 5.5 Ø </a:t>
            </a:r>
            <a:endParaRPr lang="es-ES" sz="1400" dirty="0"/>
          </a:p>
        </p:txBody>
      </p:sp>
      <p:sp>
        <p:nvSpPr>
          <p:cNvPr id="13" name="CuadroTexto 11"/>
          <p:cNvSpPr txBox="1"/>
          <p:nvPr/>
        </p:nvSpPr>
        <p:spPr>
          <a:xfrm>
            <a:off x="3778250" y="8086923"/>
            <a:ext cx="2209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1400"/>
              <a:t>3</a:t>
            </a:r>
            <a:r>
              <a:rPr lang="es-ES" sz="1400" smtClean="0"/>
              <a:t> Taladros </a:t>
            </a:r>
            <a:r>
              <a:rPr lang="es-ES" sz="1400" dirty="0" smtClean="0"/>
              <a:t>6.5 Ø a 100 PCD </a:t>
            </a:r>
            <a:endParaRPr lang="es-ES" sz="1400" dirty="0"/>
          </a:p>
        </p:txBody>
      </p:sp>
    </p:spTree>
    <p:extLst>
      <p:ext uri="{BB962C8B-B14F-4D97-AF65-F5344CB8AC3E}">
        <p14:creationId xmlns:p14="http://schemas.microsoft.com/office/powerpoint/2010/main" val="21649225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63435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EC1E9C17A37A844AA6FA461B77802C8A" ma:contentTypeVersion="3" ma:contentTypeDescription="Crear nuevo documento." ma:contentTypeScope="" ma:versionID="0aaec96cb75e1ad232f132d9c2b212ea">
  <xsd:schema xmlns:xsd="http://www.w3.org/2001/XMLSchema" xmlns:xs="http://www.w3.org/2001/XMLSchema" xmlns:p="http://schemas.microsoft.com/office/2006/metadata/properties" xmlns:ns2="eaa346b5-51b6-4edf-a75d-3267e5625a6c" xmlns:ns3="89d01381-eee9-49f8-8507-c58f9216c695" targetNamespace="http://schemas.microsoft.com/office/2006/metadata/properties" ma:root="true" ma:fieldsID="f4925bd70710091c94a513710425eb1a" ns2:_="" ns3:_="">
    <xsd:import namespace="eaa346b5-51b6-4edf-a75d-3267e5625a6c"/>
    <xsd:import namespace="89d01381-eee9-49f8-8507-c58f9216c695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3:SharingHintHash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aa346b5-51b6-4edf-a75d-3267e5625a6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9d01381-eee9-49f8-8507-c58f9216c695" elementFormDefault="qualified">
    <xsd:import namespace="http://schemas.microsoft.com/office/2006/documentManagement/types"/>
    <xsd:import namespace="http://schemas.microsoft.com/office/infopath/2007/PartnerControls"/>
    <xsd:element name="SharingHintHash" ma:index="9" nillable="true" ma:displayName="Hash de la sugerencia para compartir" ma:internalName="SharingHintHash" ma:readOnly="true">
      <xsd:simpleType>
        <xsd:restriction base="dms:Text"/>
      </xsd:simpleType>
    </xsd:element>
    <xsd:element name="SharedWithDetails" ma:index="10" nillable="true" ma:displayName="Detalles de uso compartido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89BCCC7-0AB0-4A95-ADE8-7D31B9684AEC}"/>
</file>

<file path=customXml/itemProps2.xml><?xml version="1.0" encoding="utf-8"?>
<ds:datastoreItem xmlns:ds="http://schemas.openxmlformats.org/officeDocument/2006/customXml" ds:itemID="{B1C63D20-8DBB-4473-80A3-1D89889CE5AA}"/>
</file>

<file path=customXml/itemProps3.xml><?xml version="1.0" encoding="utf-8"?>
<ds:datastoreItem xmlns:ds="http://schemas.openxmlformats.org/officeDocument/2006/customXml" ds:itemID="{07096A1C-D5B0-4272-AA5B-ED2DF5E2C697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</TotalTime>
  <Words>63</Words>
  <Application>Microsoft Office PowerPoint</Application>
  <PresentationFormat>Personalizado</PresentationFormat>
  <Paragraphs>7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SUSANA</dc:creator>
  <cp:lastModifiedBy>Susana Poza</cp:lastModifiedBy>
  <cp:revision>11</cp:revision>
  <cp:lastPrinted>2015-04-09T08:32:11Z</cp:lastPrinted>
  <dcterms:modified xsi:type="dcterms:W3CDTF">2015-04-13T08:34:12Z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0x010100EC1E9C17A37A844AA6FA461B77802C8A</vt:lpwstr>
  </property>
</Properties>
</file>