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7569200" cy="10693400"/>
  <p:notesSz cx="7569200" cy="10693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2670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info@soverincontro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4" name="object 2614"/>
          <p:cNvSpPr/>
          <p:nvPr/>
        </p:nvSpPr>
        <p:spPr>
          <a:xfrm>
            <a:off x="5551628" y="399842"/>
            <a:ext cx="304017" cy="348792"/>
          </a:xfrm>
          <a:custGeom>
            <a:avLst/>
            <a:gdLst/>
            <a:ahLst/>
            <a:cxnLst/>
            <a:rect l="l" t="t" r="r" b="b"/>
            <a:pathLst>
              <a:path w="304017" h="348792">
                <a:moveTo>
                  <a:pt x="179672" y="66522"/>
                </a:moveTo>
                <a:lnTo>
                  <a:pt x="172229" y="62699"/>
                </a:lnTo>
                <a:lnTo>
                  <a:pt x="170262" y="61751"/>
                </a:lnTo>
                <a:lnTo>
                  <a:pt x="158637" y="58158"/>
                </a:lnTo>
                <a:lnTo>
                  <a:pt x="162450" y="106692"/>
                </a:lnTo>
                <a:lnTo>
                  <a:pt x="172864" y="106692"/>
                </a:lnTo>
                <a:lnTo>
                  <a:pt x="175633" y="108610"/>
                </a:lnTo>
                <a:lnTo>
                  <a:pt x="176268" y="112229"/>
                </a:lnTo>
                <a:lnTo>
                  <a:pt x="176700" y="115620"/>
                </a:lnTo>
                <a:lnTo>
                  <a:pt x="175214" y="122643"/>
                </a:lnTo>
                <a:lnTo>
                  <a:pt x="171594" y="132842"/>
                </a:lnTo>
                <a:lnTo>
                  <a:pt x="125684" y="263144"/>
                </a:lnTo>
                <a:lnTo>
                  <a:pt x="122200" y="272669"/>
                </a:lnTo>
                <a:lnTo>
                  <a:pt x="116806" y="285464"/>
                </a:lnTo>
                <a:lnTo>
                  <a:pt x="112501" y="292900"/>
                </a:lnTo>
                <a:lnTo>
                  <a:pt x="109098" y="296938"/>
                </a:lnTo>
                <a:lnTo>
                  <a:pt x="104640" y="298843"/>
                </a:lnTo>
                <a:lnTo>
                  <a:pt x="94442" y="298843"/>
                </a:lnTo>
                <a:lnTo>
                  <a:pt x="91889" y="297141"/>
                </a:lnTo>
                <a:lnTo>
                  <a:pt x="91457" y="293535"/>
                </a:lnTo>
                <a:lnTo>
                  <a:pt x="91038" y="289915"/>
                </a:lnTo>
                <a:lnTo>
                  <a:pt x="92740" y="282270"/>
                </a:lnTo>
                <a:lnTo>
                  <a:pt x="96779" y="270789"/>
                </a:lnTo>
                <a:lnTo>
                  <a:pt x="105910" y="67157"/>
                </a:lnTo>
                <a:lnTo>
                  <a:pt x="95577" y="73791"/>
                </a:lnTo>
                <a:lnTo>
                  <a:pt x="85875" y="82078"/>
                </a:lnTo>
                <a:lnTo>
                  <a:pt x="78491" y="91186"/>
                </a:lnTo>
                <a:lnTo>
                  <a:pt x="69166" y="109140"/>
                </a:lnTo>
                <a:lnTo>
                  <a:pt x="63917" y="121940"/>
                </a:lnTo>
                <a:lnTo>
                  <a:pt x="58298" y="137096"/>
                </a:lnTo>
                <a:lnTo>
                  <a:pt x="11752" y="268871"/>
                </a:lnTo>
                <a:lnTo>
                  <a:pt x="8052" y="279663"/>
                </a:lnTo>
                <a:lnTo>
                  <a:pt x="3828" y="293704"/>
                </a:lnTo>
                <a:lnTo>
                  <a:pt x="1175" y="305139"/>
                </a:lnTo>
                <a:lnTo>
                  <a:pt x="0" y="315384"/>
                </a:lnTo>
                <a:lnTo>
                  <a:pt x="2412" y="327489"/>
                </a:lnTo>
                <a:lnTo>
                  <a:pt x="10266" y="338175"/>
                </a:lnTo>
                <a:lnTo>
                  <a:pt x="15516" y="342320"/>
                </a:lnTo>
                <a:lnTo>
                  <a:pt x="26968" y="347162"/>
                </a:lnTo>
                <a:lnTo>
                  <a:pt x="41089" y="348792"/>
                </a:lnTo>
                <a:lnTo>
                  <a:pt x="46730" y="348568"/>
                </a:lnTo>
                <a:lnTo>
                  <a:pt x="59108" y="346546"/>
                </a:lnTo>
                <a:lnTo>
                  <a:pt x="71696" y="342417"/>
                </a:lnTo>
                <a:lnTo>
                  <a:pt x="82292" y="337519"/>
                </a:lnTo>
                <a:lnTo>
                  <a:pt x="93239" y="331119"/>
                </a:lnTo>
                <a:lnTo>
                  <a:pt x="104424" y="323291"/>
                </a:lnTo>
                <a:lnTo>
                  <a:pt x="97198" y="343700"/>
                </a:lnTo>
                <a:lnTo>
                  <a:pt x="182859" y="343700"/>
                </a:lnTo>
                <a:lnTo>
                  <a:pt x="304017" y="0"/>
                </a:lnTo>
                <a:lnTo>
                  <a:pt x="218356" y="0"/>
                </a:lnTo>
                <a:lnTo>
                  <a:pt x="190302" y="79921"/>
                </a:lnTo>
                <a:lnTo>
                  <a:pt x="185628" y="72263"/>
                </a:lnTo>
                <a:lnTo>
                  <a:pt x="179672" y="66522"/>
                </a:lnTo>
                <a:close/>
              </a:path>
              <a:path w="304017" h="348792">
                <a:moveTo>
                  <a:pt x="158637" y="58158"/>
                </a:moveTo>
                <a:lnTo>
                  <a:pt x="145026" y="56959"/>
                </a:lnTo>
                <a:lnTo>
                  <a:pt x="142687" y="56993"/>
                </a:lnTo>
                <a:lnTo>
                  <a:pt x="130113" y="58369"/>
                </a:lnTo>
                <a:lnTo>
                  <a:pt x="117867" y="61758"/>
                </a:lnTo>
                <a:lnTo>
                  <a:pt x="105910" y="67157"/>
                </a:lnTo>
                <a:lnTo>
                  <a:pt x="96779" y="270789"/>
                </a:lnTo>
                <a:lnTo>
                  <a:pt x="145445" y="132842"/>
                </a:lnTo>
                <a:lnTo>
                  <a:pt x="149281" y="121793"/>
                </a:lnTo>
                <a:lnTo>
                  <a:pt x="152671" y="114769"/>
                </a:lnTo>
                <a:lnTo>
                  <a:pt x="155656" y="111582"/>
                </a:lnTo>
                <a:lnTo>
                  <a:pt x="158412" y="108394"/>
                </a:lnTo>
                <a:lnTo>
                  <a:pt x="162450" y="106692"/>
                </a:lnTo>
                <a:lnTo>
                  <a:pt x="158637" y="58158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5" name="object 2615"/>
          <p:cNvSpPr/>
          <p:nvPr/>
        </p:nvSpPr>
        <p:spPr>
          <a:xfrm>
            <a:off x="5642667" y="506535"/>
            <a:ext cx="85661" cy="192151"/>
          </a:xfrm>
          <a:custGeom>
            <a:avLst/>
            <a:gdLst/>
            <a:ahLst/>
            <a:cxnLst/>
            <a:rect l="l" t="t" r="r" b="b"/>
            <a:pathLst>
              <a:path w="85661" h="192150">
                <a:moveTo>
                  <a:pt x="80556" y="26149"/>
                </a:moveTo>
                <a:lnTo>
                  <a:pt x="84175" y="15951"/>
                </a:lnTo>
                <a:lnTo>
                  <a:pt x="85661" y="8928"/>
                </a:lnTo>
                <a:lnTo>
                  <a:pt x="85229" y="5537"/>
                </a:lnTo>
                <a:lnTo>
                  <a:pt x="84594" y="1917"/>
                </a:lnTo>
                <a:lnTo>
                  <a:pt x="81826" y="0"/>
                </a:lnTo>
                <a:lnTo>
                  <a:pt x="76517" y="0"/>
                </a:lnTo>
                <a:lnTo>
                  <a:pt x="71412" y="0"/>
                </a:lnTo>
                <a:lnTo>
                  <a:pt x="67373" y="1701"/>
                </a:lnTo>
                <a:lnTo>
                  <a:pt x="64617" y="4889"/>
                </a:lnTo>
                <a:lnTo>
                  <a:pt x="61633" y="8077"/>
                </a:lnTo>
                <a:lnTo>
                  <a:pt x="58242" y="15100"/>
                </a:lnTo>
                <a:lnTo>
                  <a:pt x="54406" y="26149"/>
                </a:lnTo>
                <a:lnTo>
                  <a:pt x="5740" y="164096"/>
                </a:lnTo>
                <a:lnTo>
                  <a:pt x="1701" y="175577"/>
                </a:lnTo>
                <a:lnTo>
                  <a:pt x="0" y="183222"/>
                </a:lnTo>
                <a:lnTo>
                  <a:pt x="419" y="186842"/>
                </a:lnTo>
                <a:lnTo>
                  <a:pt x="850" y="190449"/>
                </a:lnTo>
                <a:lnTo>
                  <a:pt x="3403" y="192150"/>
                </a:lnTo>
                <a:lnTo>
                  <a:pt x="8077" y="192150"/>
                </a:lnTo>
                <a:lnTo>
                  <a:pt x="13601" y="192150"/>
                </a:lnTo>
                <a:lnTo>
                  <a:pt x="18059" y="190245"/>
                </a:lnTo>
                <a:lnTo>
                  <a:pt x="21463" y="186207"/>
                </a:lnTo>
                <a:lnTo>
                  <a:pt x="25767" y="178772"/>
                </a:lnTo>
                <a:lnTo>
                  <a:pt x="31161" y="165976"/>
                </a:lnTo>
                <a:lnTo>
                  <a:pt x="34645" y="156451"/>
                </a:lnTo>
                <a:lnTo>
                  <a:pt x="80556" y="2614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6" name="object 2616"/>
          <p:cNvSpPr/>
          <p:nvPr/>
        </p:nvSpPr>
        <p:spPr>
          <a:xfrm>
            <a:off x="5551628" y="399842"/>
            <a:ext cx="304017" cy="348792"/>
          </a:xfrm>
          <a:custGeom>
            <a:avLst/>
            <a:gdLst/>
            <a:ahLst/>
            <a:cxnLst/>
            <a:rect l="l" t="t" r="r" b="b"/>
            <a:pathLst>
              <a:path w="304017" h="348792">
                <a:moveTo>
                  <a:pt x="304017" y="0"/>
                </a:moveTo>
                <a:lnTo>
                  <a:pt x="182859" y="343700"/>
                </a:lnTo>
                <a:lnTo>
                  <a:pt x="97198" y="343700"/>
                </a:lnTo>
                <a:lnTo>
                  <a:pt x="104424" y="323291"/>
                </a:lnTo>
                <a:lnTo>
                  <a:pt x="93239" y="331119"/>
                </a:lnTo>
                <a:lnTo>
                  <a:pt x="82292" y="337519"/>
                </a:lnTo>
                <a:lnTo>
                  <a:pt x="71696" y="342417"/>
                </a:lnTo>
                <a:lnTo>
                  <a:pt x="59108" y="346546"/>
                </a:lnTo>
                <a:lnTo>
                  <a:pt x="46730" y="348568"/>
                </a:lnTo>
                <a:lnTo>
                  <a:pt x="41089" y="348792"/>
                </a:lnTo>
                <a:lnTo>
                  <a:pt x="26968" y="347162"/>
                </a:lnTo>
                <a:lnTo>
                  <a:pt x="15516" y="342320"/>
                </a:lnTo>
                <a:lnTo>
                  <a:pt x="10266" y="338175"/>
                </a:lnTo>
                <a:lnTo>
                  <a:pt x="2412" y="327489"/>
                </a:lnTo>
                <a:lnTo>
                  <a:pt x="0" y="315384"/>
                </a:lnTo>
                <a:lnTo>
                  <a:pt x="68" y="313944"/>
                </a:lnTo>
                <a:lnTo>
                  <a:pt x="3828" y="293704"/>
                </a:lnTo>
                <a:lnTo>
                  <a:pt x="8052" y="279663"/>
                </a:lnTo>
                <a:lnTo>
                  <a:pt x="11752" y="268871"/>
                </a:lnTo>
                <a:lnTo>
                  <a:pt x="58298" y="137096"/>
                </a:lnTo>
                <a:lnTo>
                  <a:pt x="63917" y="121940"/>
                </a:lnTo>
                <a:lnTo>
                  <a:pt x="69166" y="109140"/>
                </a:lnTo>
                <a:lnTo>
                  <a:pt x="74087" y="98755"/>
                </a:lnTo>
                <a:lnTo>
                  <a:pt x="85875" y="82078"/>
                </a:lnTo>
                <a:lnTo>
                  <a:pt x="95577" y="73791"/>
                </a:lnTo>
                <a:lnTo>
                  <a:pt x="105910" y="67157"/>
                </a:lnTo>
                <a:lnTo>
                  <a:pt x="117867" y="61758"/>
                </a:lnTo>
                <a:lnTo>
                  <a:pt x="130113" y="58369"/>
                </a:lnTo>
                <a:lnTo>
                  <a:pt x="142687" y="56993"/>
                </a:lnTo>
                <a:lnTo>
                  <a:pt x="145026" y="56959"/>
                </a:lnTo>
                <a:lnTo>
                  <a:pt x="158637" y="58158"/>
                </a:lnTo>
                <a:lnTo>
                  <a:pt x="170262" y="61751"/>
                </a:lnTo>
                <a:lnTo>
                  <a:pt x="179672" y="66522"/>
                </a:lnTo>
                <a:lnTo>
                  <a:pt x="190302" y="79921"/>
                </a:lnTo>
                <a:lnTo>
                  <a:pt x="218356" y="0"/>
                </a:lnTo>
                <a:lnTo>
                  <a:pt x="304017" y="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7" name="object 2617"/>
          <p:cNvSpPr/>
          <p:nvPr/>
        </p:nvSpPr>
        <p:spPr>
          <a:xfrm>
            <a:off x="5786378" y="456801"/>
            <a:ext cx="247402" cy="291833"/>
          </a:xfrm>
          <a:custGeom>
            <a:avLst/>
            <a:gdLst/>
            <a:ahLst/>
            <a:cxnLst/>
            <a:rect l="l" t="t" r="r" b="b"/>
            <a:pathLst>
              <a:path w="247402" h="291833">
                <a:moveTo>
                  <a:pt x="237126" y="22837"/>
                </a:moveTo>
                <a:lnTo>
                  <a:pt x="227407" y="13601"/>
                </a:lnTo>
                <a:lnTo>
                  <a:pt x="223435" y="10980"/>
                </a:lnTo>
                <a:lnTo>
                  <a:pt x="213325" y="6156"/>
                </a:lnTo>
                <a:lnTo>
                  <a:pt x="201479" y="2727"/>
                </a:lnTo>
                <a:lnTo>
                  <a:pt x="187893" y="679"/>
                </a:lnTo>
                <a:lnTo>
                  <a:pt x="172569" y="0"/>
                </a:lnTo>
                <a:lnTo>
                  <a:pt x="165999" y="144"/>
                </a:lnTo>
                <a:lnTo>
                  <a:pt x="153234" y="1274"/>
                </a:lnTo>
                <a:lnTo>
                  <a:pt x="140720" y="3513"/>
                </a:lnTo>
                <a:lnTo>
                  <a:pt x="142188" y="62560"/>
                </a:lnTo>
                <a:lnTo>
                  <a:pt x="146216" y="55270"/>
                </a:lnTo>
                <a:lnTo>
                  <a:pt x="148756" y="51650"/>
                </a:lnTo>
                <a:lnTo>
                  <a:pt x="153227" y="49745"/>
                </a:lnTo>
                <a:lnTo>
                  <a:pt x="163856" y="49745"/>
                </a:lnTo>
                <a:lnTo>
                  <a:pt x="166193" y="52082"/>
                </a:lnTo>
                <a:lnTo>
                  <a:pt x="166409" y="56121"/>
                </a:lnTo>
                <a:lnTo>
                  <a:pt x="166274" y="58092"/>
                </a:lnTo>
                <a:lnTo>
                  <a:pt x="163952" y="68379"/>
                </a:lnTo>
                <a:lnTo>
                  <a:pt x="158751" y="84391"/>
                </a:lnTo>
                <a:lnTo>
                  <a:pt x="151525" y="105003"/>
                </a:lnTo>
                <a:lnTo>
                  <a:pt x="126442" y="105003"/>
                </a:lnTo>
                <a:lnTo>
                  <a:pt x="110288" y="150914"/>
                </a:lnTo>
                <a:lnTo>
                  <a:pt x="221248" y="150914"/>
                </a:lnTo>
                <a:lnTo>
                  <a:pt x="234418" y="113499"/>
                </a:lnTo>
                <a:lnTo>
                  <a:pt x="235222" y="111222"/>
                </a:lnTo>
                <a:lnTo>
                  <a:pt x="240122" y="96156"/>
                </a:lnTo>
                <a:lnTo>
                  <a:pt x="243780" y="82516"/>
                </a:lnTo>
                <a:lnTo>
                  <a:pt x="246203" y="70281"/>
                </a:lnTo>
                <a:lnTo>
                  <a:pt x="247402" y="59432"/>
                </a:lnTo>
                <a:lnTo>
                  <a:pt x="247384" y="49949"/>
                </a:lnTo>
                <a:lnTo>
                  <a:pt x="247017" y="46324"/>
                </a:lnTo>
                <a:lnTo>
                  <a:pt x="243651" y="33744"/>
                </a:lnTo>
                <a:lnTo>
                  <a:pt x="237126" y="22837"/>
                </a:lnTo>
                <a:close/>
              </a:path>
              <a:path w="247402" h="291833">
                <a:moveTo>
                  <a:pt x="18142" y="276984"/>
                </a:moveTo>
                <a:lnTo>
                  <a:pt x="30367" y="283972"/>
                </a:lnTo>
                <a:lnTo>
                  <a:pt x="36839" y="286381"/>
                </a:lnTo>
                <a:lnTo>
                  <a:pt x="48408" y="289375"/>
                </a:lnTo>
                <a:lnTo>
                  <a:pt x="61342" y="291210"/>
                </a:lnTo>
                <a:lnTo>
                  <a:pt x="75642" y="291833"/>
                </a:lnTo>
                <a:lnTo>
                  <a:pt x="88582" y="291369"/>
                </a:lnTo>
                <a:lnTo>
                  <a:pt x="101567" y="289857"/>
                </a:lnTo>
                <a:lnTo>
                  <a:pt x="113685" y="287313"/>
                </a:lnTo>
                <a:lnTo>
                  <a:pt x="124956" y="283756"/>
                </a:lnTo>
                <a:lnTo>
                  <a:pt x="132028" y="280869"/>
                </a:lnTo>
                <a:lnTo>
                  <a:pt x="143302" y="275130"/>
                </a:lnTo>
                <a:lnTo>
                  <a:pt x="153998" y="268168"/>
                </a:lnTo>
                <a:lnTo>
                  <a:pt x="164060" y="259956"/>
                </a:lnTo>
                <a:lnTo>
                  <a:pt x="175647" y="248752"/>
                </a:lnTo>
                <a:lnTo>
                  <a:pt x="183848" y="239174"/>
                </a:lnTo>
                <a:lnTo>
                  <a:pt x="189993" y="229984"/>
                </a:lnTo>
                <a:lnTo>
                  <a:pt x="197150" y="216065"/>
                </a:lnTo>
                <a:lnTo>
                  <a:pt x="202258" y="203957"/>
                </a:lnTo>
                <a:lnTo>
                  <a:pt x="207430" y="189814"/>
                </a:lnTo>
                <a:lnTo>
                  <a:pt x="214860" y="169189"/>
                </a:lnTo>
                <a:lnTo>
                  <a:pt x="133669" y="169189"/>
                </a:lnTo>
                <a:lnTo>
                  <a:pt x="120486" y="206184"/>
                </a:lnTo>
                <a:lnTo>
                  <a:pt x="117712" y="213791"/>
                </a:lnTo>
                <a:lnTo>
                  <a:pt x="112200" y="226466"/>
                </a:lnTo>
                <a:lnTo>
                  <a:pt x="107100" y="234657"/>
                </a:lnTo>
                <a:lnTo>
                  <a:pt x="103277" y="239547"/>
                </a:lnTo>
                <a:lnTo>
                  <a:pt x="97956" y="241884"/>
                </a:lnTo>
                <a:lnTo>
                  <a:pt x="86272" y="241884"/>
                </a:lnTo>
                <a:lnTo>
                  <a:pt x="83504" y="239979"/>
                </a:lnTo>
                <a:lnTo>
                  <a:pt x="82869" y="236359"/>
                </a:lnTo>
                <a:lnTo>
                  <a:pt x="83966" y="227324"/>
                </a:lnTo>
                <a:lnTo>
                  <a:pt x="88825" y="211709"/>
                </a:lnTo>
                <a:lnTo>
                  <a:pt x="110288" y="150914"/>
                </a:lnTo>
                <a:lnTo>
                  <a:pt x="126442" y="105003"/>
                </a:lnTo>
                <a:lnTo>
                  <a:pt x="133669" y="84391"/>
                </a:lnTo>
                <a:lnTo>
                  <a:pt x="136814" y="75707"/>
                </a:lnTo>
                <a:lnTo>
                  <a:pt x="142188" y="62560"/>
                </a:lnTo>
                <a:lnTo>
                  <a:pt x="140720" y="3513"/>
                </a:lnTo>
                <a:lnTo>
                  <a:pt x="128458" y="6848"/>
                </a:lnTo>
                <a:lnTo>
                  <a:pt x="116447" y="11264"/>
                </a:lnTo>
                <a:lnTo>
                  <a:pt x="100885" y="19235"/>
                </a:lnTo>
                <a:lnTo>
                  <a:pt x="90361" y="26429"/>
                </a:lnTo>
                <a:lnTo>
                  <a:pt x="80817" y="34680"/>
                </a:lnTo>
                <a:lnTo>
                  <a:pt x="72239" y="44005"/>
                </a:lnTo>
                <a:lnTo>
                  <a:pt x="64484" y="54530"/>
                </a:lnTo>
                <a:lnTo>
                  <a:pt x="58272" y="64706"/>
                </a:lnTo>
                <a:lnTo>
                  <a:pt x="52392" y="76043"/>
                </a:lnTo>
                <a:lnTo>
                  <a:pt x="46845" y="88550"/>
                </a:lnTo>
                <a:lnTo>
                  <a:pt x="41632" y="102235"/>
                </a:lnTo>
                <a:lnTo>
                  <a:pt x="12726" y="184505"/>
                </a:lnTo>
                <a:lnTo>
                  <a:pt x="8140" y="198058"/>
                </a:lnTo>
                <a:lnTo>
                  <a:pt x="4237" y="211415"/>
                </a:lnTo>
                <a:lnTo>
                  <a:pt x="1602" y="222836"/>
                </a:lnTo>
                <a:lnTo>
                  <a:pt x="192" y="232321"/>
                </a:lnTo>
                <a:lnTo>
                  <a:pt x="0" y="238167"/>
                </a:lnTo>
                <a:lnTo>
                  <a:pt x="1530" y="250783"/>
                </a:lnTo>
                <a:lnTo>
                  <a:pt x="5716" y="262509"/>
                </a:lnTo>
                <a:lnTo>
                  <a:pt x="9266" y="268304"/>
                </a:lnTo>
                <a:lnTo>
                  <a:pt x="18142" y="27698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8" name="object 2618"/>
          <p:cNvSpPr/>
          <p:nvPr/>
        </p:nvSpPr>
        <p:spPr>
          <a:xfrm>
            <a:off x="5912821" y="506547"/>
            <a:ext cx="39966" cy="55257"/>
          </a:xfrm>
          <a:custGeom>
            <a:avLst/>
            <a:gdLst/>
            <a:ahLst/>
            <a:cxnLst/>
            <a:rect l="l" t="t" r="r" b="b"/>
            <a:pathLst>
              <a:path w="39966" h="55257">
                <a:moveTo>
                  <a:pt x="25082" y="55257"/>
                </a:moveTo>
                <a:lnTo>
                  <a:pt x="32308" y="34645"/>
                </a:lnTo>
                <a:lnTo>
                  <a:pt x="37510" y="18633"/>
                </a:lnTo>
                <a:lnTo>
                  <a:pt x="39831" y="8346"/>
                </a:lnTo>
                <a:lnTo>
                  <a:pt x="39966" y="6375"/>
                </a:lnTo>
                <a:lnTo>
                  <a:pt x="39751" y="2336"/>
                </a:lnTo>
                <a:lnTo>
                  <a:pt x="37414" y="0"/>
                </a:lnTo>
                <a:lnTo>
                  <a:pt x="32740" y="0"/>
                </a:lnTo>
                <a:lnTo>
                  <a:pt x="26784" y="0"/>
                </a:lnTo>
                <a:lnTo>
                  <a:pt x="22313" y="1904"/>
                </a:lnTo>
                <a:lnTo>
                  <a:pt x="19773" y="5524"/>
                </a:lnTo>
                <a:lnTo>
                  <a:pt x="15746" y="12814"/>
                </a:lnTo>
                <a:lnTo>
                  <a:pt x="10371" y="25962"/>
                </a:lnTo>
                <a:lnTo>
                  <a:pt x="7226" y="34645"/>
                </a:lnTo>
                <a:lnTo>
                  <a:pt x="0" y="55257"/>
                </a:lnTo>
                <a:lnTo>
                  <a:pt x="25082" y="55257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9" name="object 2619"/>
          <p:cNvSpPr/>
          <p:nvPr/>
        </p:nvSpPr>
        <p:spPr>
          <a:xfrm>
            <a:off x="5786378" y="456801"/>
            <a:ext cx="247402" cy="291833"/>
          </a:xfrm>
          <a:custGeom>
            <a:avLst/>
            <a:gdLst/>
            <a:ahLst/>
            <a:cxnLst/>
            <a:rect l="l" t="t" r="r" b="b"/>
            <a:pathLst>
              <a:path w="247402" h="291833">
                <a:moveTo>
                  <a:pt x="221248" y="150914"/>
                </a:moveTo>
                <a:lnTo>
                  <a:pt x="110288" y="150914"/>
                </a:lnTo>
                <a:lnTo>
                  <a:pt x="88825" y="211709"/>
                </a:lnTo>
                <a:lnTo>
                  <a:pt x="83966" y="227324"/>
                </a:lnTo>
                <a:lnTo>
                  <a:pt x="82869" y="236359"/>
                </a:lnTo>
                <a:lnTo>
                  <a:pt x="83504" y="239979"/>
                </a:lnTo>
                <a:lnTo>
                  <a:pt x="86272" y="241884"/>
                </a:lnTo>
                <a:lnTo>
                  <a:pt x="91581" y="241884"/>
                </a:lnTo>
                <a:lnTo>
                  <a:pt x="97956" y="241884"/>
                </a:lnTo>
                <a:lnTo>
                  <a:pt x="103277" y="239547"/>
                </a:lnTo>
                <a:lnTo>
                  <a:pt x="107100" y="234657"/>
                </a:lnTo>
                <a:lnTo>
                  <a:pt x="112200" y="226466"/>
                </a:lnTo>
                <a:lnTo>
                  <a:pt x="117712" y="213791"/>
                </a:lnTo>
                <a:lnTo>
                  <a:pt x="120486" y="206184"/>
                </a:lnTo>
                <a:lnTo>
                  <a:pt x="133669" y="169189"/>
                </a:lnTo>
                <a:lnTo>
                  <a:pt x="214860" y="169189"/>
                </a:lnTo>
                <a:lnTo>
                  <a:pt x="207430" y="189814"/>
                </a:lnTo>
                <a:lnTo>
                  <a:pt x="202258" y="203957"/>
                </a:lnTo>
                <a:lnTo>
                  <a:pt x="197150" y="216065"/>
                </a:lnTo>
                <a:lnTo>
                  <a:pt x="192168" y="226134"/>
                </a:lnTo>
                <a:lnTo>
                  <a:pt x="183848" y="239174"/>
                </a:lnTo>
                <a:lnTo>
                  <a:pt x="175647" y="248752"/>
                </a:lnTo>
                <a:lnTo>
                  <a:pt x="165428" y="258724"/>
                </a:lnTo>
                <a:lnTo>
                  <a:pt x="153998" y="268168"/>
                </a:lnTo>
                <a:lnTo>
                  <a:pt x="143302" y="275130"/>
                </a:lnTo>
                <a:lnTo>
                  <a:pt x="132028" y="280869"/>
                </a:lnTo>
                <a:lnTo>
                  <a:pt x="113685" y="287313"/>
                </a:lnTo>
                <a:lnTo>
                  <a:pt x="101567" y="289857"/>
                </a:lnTo>
                <a:lnTo>
                  <a:pt x="88582" y="291369"/>
                </a:lnTo>
                <a:lnTo>
                  <a:pt x="75642" y="291833"/>
                </a:lnTo>
                <a:lnTo>
                  <a:pt x="61342" y="291210"/>
                </a:lnTo>
                <a:lnTo>
                  <a:pt x="48408" y="289375"/>
                </a:lnTo>
                <a:lnTo>
                  <a:pt x="36839" y="286381"/>
                </a:lnTo>
                <a:lnTo>
                  <a:pt x="18142" y="276984"/>
                </a:lnTo>
                <a:lnTo>
                  <a:pt x="9266" y="268304"/>
                </a:lnTo>
                <a:lnTo>
                  <a:pt x="1530" y="250783"/>
                </a:lnTo>
                <a:lnTo>
                  <a:pt x="0" y="238167"/>
                </a:lnTo>
                <a:lnTo>
                  <a:pt x="192" y="232321"/>
                </a:lnTo>
                <a:lnTo>
                  <a:pt x="4237" y="211415"/>
                </a:lnTo>
                <a:lnTo>
                  <a:pt x="8140" y="198058"/>
                </a:lnTo>
                <a:lnTo>
                  <a:pt x="12726" y="184505"/>
                </a:lnTo>
                <a:lnTo>
                  <a:pt x="41632" y="102235"/>
                </a:lnTo>
                <a:lnTo>
                  <a:pt x="46845" y="88550"/>
                </a:lnTo>
                <a:lnTo>
                  <a:pt x="52392" y="76043"/>
                </a:lnTo>
                <a:lnTo>
                  <a:pt x="58272" y="64706"/>
                </a:lnTo>
                <a:lnTo>
                  <a:pt x="64484" y="54530"/>
                </a:lnTo>
                <a:lnTo>
                  <a:pt x="71027" y="45506"/>
                </a:lnTo>
                <a:lnTo>
                  <a:pt x="80817" y="34680"/>
                </a:lnTo>
                <a:lnTo>
                  <a:pt x="90361" y="26429"/>
                </a:lnTo>
                <a:lnTo>
                  <a:pt x="100885" y="19235"/>
                </a:lnTo>
                <a:lnTo>
                  <a:pt x="112404" y="13080"/>
                </a:lnTo>
                <a:lnTo>
                  <a:pt x="128458" y="6848"/>
                </a:lnTo>
                <a:lnTo>
                  <a:pt x="140720" y="3513"/>
                </a:lnTo>
                <a:lnTo>
                  <a:pt x="153234" y="1274"/>
                </a:lnTo>
                <a:lnTo>
                  <a:pt x="165999" y="144"/>
                </a:lnTo>
                <a:lnTo>
                  <a:pt x="172569" y="0"/>
                </a:lnTo>
                <a:lnTo>
                  <a:pt x="187893" y="679"/>
                </a:lnTo>
                <a:lnTo>
                  <a:pt x="201479" y="2727"/>
                </a:lnTo>
                <a:lnTo>
                  <a:pt x="213325" y="6156"/>
                </a:lnTo>
                <a:lnTo>
                  <a:pt x="223435" y="10980"/>
                </a:lnTo>
                <a:lnTo>
                  <a:pt x="237126" y="22837"/>
                </a:lnTo>
                <a:lnTo>
                  <a:pt x="243651" y="33744"/>
                </a:lnTo>
                <a:lnTo>
                  <a:pt x="247017" y="46324"/>
                </a:lnTo>
                <a:lnTo>
                  <a:pt x="247402" y="59432"/>
                </a:lnTo>
                <a:lnTo>
                  <a:pt x="246203" y="70281"/>
                </a:lnTo>
                <a:lnTo>
                  <a:pt x="243780" y="82516"/>
                </a:lnTo>
                <a:lnTo>
                  <a:pt x="240122" y="96156"/>
                </a:lnTo>
                <a:lnTo>
                  <a:pt x="235222" y="111222"/>
                </a:lnTo>
                <a:lnTo>
                  <a:pt x="234418" y="113499"/>
                </a:lnTo>
                <a:lnTo>
                  <a:pt x="221248" y="15091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0" name="object 2620"/>
          <p:cNvSpPr/>
          <p:nvPr/>
        </p:nvSpPr>
        <p:spPr>
          <a:xfrm>
            <a:off x="6008496" y="456801"/>
            <a:ext cx="247384" cy="291833"/>
          </a:xfrm>
          <a:custGeom>
            <a:avLst/>
            <a:gdLst/>
            <a:ahLst/>
            <a:cxnLst/>
            <a:rect l="l" t="t" r="r" b="b"/>
            <a:pathLst>
              <a:path w="247384" h="291833">
                <a:moveTo>
                  <a:pt x="237031" y="22812"/>
                </a:moveTo>
                <a:lnTo>
                  <a:pt x="227191" y="13601"/>
                </a:lnTo>
                <a:lnTo>
                  <a:pt x="223413" y="11062"/>
                </a:lnTo>
                <a:lnTo>
                  <a:pt x="213381" y="6202"/>
                </a:lnTo>
                <a:lnTo>
                  <a:pt x="201553" y="2748"/>
                </a:lnTo>
                <a:lnTo>
                  <a:pt x="187945" y="684"/>
                </a:lnTo>
                <a:lnTo>
                  <a:pt x="172569" y="0"/>
                </a:lnTo>
                <a:lnTo>
                  <a:pt x="165999" y="144"/>
                </a:lnTo>
                <a:lnTo>
                  <a:pt x="153234" y="1274"/>
                </a:lnTo>
                <a:lnTo>
                  <a:pt x="140720" y="3513"/>
                </a:lnTo>
                <a:lnTo>
                  <a:pt x="142188" y="62560"/>
                </a:lnTo>
                <a:lnTo>
                  <a:pt x="146216" y="55270"/>
                </a:lnTo>
                <a:lnTo>
                  <a:pt x="148756" y="51650"/>
                </a:lnTo>
                <a:lnTo>
                  <a:pt x="153011" y="49745"/>
                </a:lnTo>
                <a:lnTo>
                  <a:pt x="163856" y="49745"/>
                </a:lnTo>
                <a:lnTo>
                  <a:pt x="166193" y="52082"/>
                </a:lnTo>
                <a:lnTo>
                  <a:pt x="166409" y="56121"/>
                </a:lnTo>
                <a:lnTo>
                  <a:pt x="166274" y="58092"/>
                </a:lnTo>
                <a:lnTo>
                  <a:pt x="163952" y="68379"/>
                </a:lnTo>
                <a:lnTo>
                  <a:pt x="158751" y="84391"/>
                </a:lnTo>
                <a:lnTo>
                  <a:pt x="151525" y="105003"/>
                </a:lnTo>
                <a:lnTo>
                  <a:pt x="126442" y="105003"/>
                </a:lnTo>
                <a:lnTo>
                  <a:pt x="110288" y="150914"/>
                </a:lnTo>
                <a:lnTo>
                  <a:pt x="221248" y="150914"/>
                </a:lnTo>
                <a:lnTo>
                  <a:pt x="234418" y="113499"/>
                </a:lnTo>
                <a:lnTo>
                  <a:pt x="240035" y="96156"/>
                </a:lnTo>
                <a:lnTo>
                  <a:pt x="243688" y="82516"/>
                </a:lnTo>
                <a:lnTo>
                  <a:pt x="246143" y="70281"/>
                </a:lnTo>
                <a:lnTo>
                  <a:pt x="247382" y="59432"/>
                </a:lnTo>
                <a:lnTo>
                  <a:pt x="247384" y="49949"/>
                </a:lnTo>
                <a:lnTo>
                  <a:pt x="247000" y="46223"/>
                </a:lnTo>
                <a:lnTo>
                  <a:pt x="243608" y="33686"/>
                </a:lnTo>
                <a:lnTo>
                  <a:pt x="237031" y="22812"/>
                </a:lnTo>
                <a:close/>
              </a:path>
              <a:path w="247384" h="291833">
                <a:moveTo>
                  <a:pt x="18142" y="276984"/>
                </a:moveTo>
                <a:lnTo>
                  <a:pt x="30367" y="283972"/>
                </a:lnTo>
                <a:lnTo>
                  <a:pt x="36839" y="286381"/>
                </a:lnTo>
                <a:lnTo>
                  <a:pt x="48408" y="289375"/>
                </a:lnTo>
                <a:lnTo>
                  <a:pt x="61342" y="291210"/>
                </a:lnTo>
                <a:lnTo>
                  <a:pt x="75642" y="291833"/>
                </a:lnTo>
                <a:lnTo>
                  <a:pt x="88582" y="291369"/>
                </a:lnTo>
                <a:lnTo>
                  <a:pt x="101567" y="289857"/>
                </a:lnTo>
                <a:lnTo>
                  <a:pt x="113685" y="287313"/>
                </a:lnTo>
                <a:lnTo>
                  <a:pt x="124956" y="283756"/>
                </a:lnTo>
                <a:lnTo>
                  <a:pt x="132028" y="280869"/>
                </a:lnTo>
                <a:lnTo>
                  <a:pt x="143302" y="275130"/>
                </a:lnTo>
                <a:lnTo>
                  <a:pt x="153998" y="268168"/>
                </a:lnTo>
                <a:lnTo>
                  <a:pt x="164060" y="259956"/>
                </a:lnTo>
                <a:lnTo>
                  <a:pt x="175593" y="248752"/>
                </a:lnTo>
                <a:lnTo>
                  <a:pt x="183752" y="239174"/>
                </a:lnTo>
                <a:lnTo>
                  <a:pt x="189993" y="229984"/>
                </a:lnTo>
                <a:lnTo>
                  <a:pt x="197150" y="216065"/>
                </a:lnTo>
                <a:lnTo>
                  <a:pt x="202258" y="203957"/>
                </a:lnTo>
                <a:lnTo>
                  <a:pt x="207430" y="189814"/>
                </a:lnTo>
                <a:lnTo>
                  <a:pt x="214860" y="169189"/>
                </a:lnTo>
                <a:lnTo>
                  <a:pt x="133669" y="169189"/>
                </a:lnTo>
                <a:lnTo>
                  <a:pt x="120486" y="206184"/>
                </a:lnTo>
                <a:lnTo>
                  <a:pt x="117712" y="213791"/>
                </a:lnTo>
                <a:lnTo>
                  <a:pt x="112200" y="226466"/>
                </a:lnTo>
                <a:lnTo>
                  <a:pt x="107100" y="234657"/>
                </a:lnTo>
                <a:lnTo>
                  <a:pt x="103277" y="239547"/>
                </a:lnTo>
                <a:lnTo>
                  <a:pt x="97956" y="241884"/>
                </a:lnTo>
                <a:lnTo>
                  <a:pt x="86272" y="241884"/>
                </a:lnTo>
                <a:lnTo>
                  <a:pt x="83504" y="239979"/>
                </a:lnTo>
                <a:lnTo>
                  <a:pt x="82869" y="236359"/>
                </a:lnTo>
                <a:lnTo>
                  <a:pt x="83966" y="227324"/>
                </a:lnTo>
                <a:lnTo>
                  <a:pt x="88825" y="211709"/>
                </a:lnTo>
                <a:lnTo>
                  <a:pt x="110288" y="150914"/>
                </a:lnTo>
                <a:lnTo>
                  <a:pt x="126442" y="105003"/>
                </a:lnTo>
                <a:lnTo>
                  <a:pt x="133669" y="84391"/>
                </a:lnTo>
                <a:lnTo>
                  <a:pt x="136814" y="75707"/>
                </a:lnTo>
                <a:lnTo>
                  <a:pt x="142188" y="62560"/>
                </a:lnTo>
                <a:lnTo>
                  <a:pt x="140720" y="3513"/>
                </a:lnTo>
                <a:lnTo>
                  <a:pt x="128458" y="6848"/>
                </a:lnTo>
                <a:lnTo>
                  <a:pt x="116447" y="11264"/>
                </a:lnTo>
                <a:lnTo>
                  <a:pt x="100842" y="19235"/>
                </a:lnTo>
                <a:lnTo>
                  <a:pt x="90274" y="26429"/>
                </a:lnTo>
                <a:lnTo>
                  <a:pt x="80729" y="34680"/>
                </a:lnTo>
                <a:lnTo>
                  <a:pt x="72239" y="44005"/>
                </a:lnTo>
                <a:lnTo>
                  <a:pt x="64484" y="54530"/>
                </a:lnTo>
                <a:lnTo>
                  <a:pt x="58272" y="64706"/>
                </a:lnTo>
                <a:lnTo>
                  <a:pt x="52392" y="76043"/>
                </a:lnTo>
                <a:lnTo>
                  <a:pt x="46845" y="88550"/>
                </a:lnTo>
                <a:lnTo>
                  <a:pt x="41632" y="102235"/>
                </a:lnTo>
                <a:lnTo>
                  <a:pt x="12726" y="184505"/>
                </a:lnTo>
                <a:lnTo>
                  <a:pt x="8140" y="198058"/>
                </a:lnTo>
                <a:lnTo>
                  <a:pt x="4237" y="211415"/>
                </a:lnTo>
                <a:lnTo>
                  <a:pt x="1602" y="222836"/>
                </a:lnTo>
                <a:lnTo>
                  <a:pt x="192" y="232321"/>
                </a:lnTo>
                <a:lnTo>
                  <a:pt x="0" y="238167"/>
                </a:lnTo>
                <a:lnTo>
                  <a:pt x="1530" y="250783"/>
                </a:lnTo>
                <a:lnTo>
                  <a:pt x="5716" y="262509"/>
                </a:lnTo>
                <a:lnTo>
                  <a:pt x="9266" y="268304"/>
                </a:lnTo>
                <a:lnTo>
                  <a:pt x="18142" y="27698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1" name="object 2621"/>
          <p:cNvSpPr/>
          <p:nvPr/>
        </p:nvSpPr>
        <p:spPr>
          <a:xfrm>
            <a:off x="6134939" y="506547"/>
            <a:ext cx="39966" cy="55257"/>
          </a:xfrm>
          <a:custGeom>
            <a:avLst/>
            <a:gdLst/>
            <a:ahLst/>
            <a:cxnLst/>
            <a:rect l="l" t="t" r="r" b="b"/>
            <a:pathLst>
              <a:path w="39966" h="55257">
                <a:moveTo>
                  <a:pt x="25082" y="55257"/>
                </a:moveTo>
                <a:lnTo>
                  <a:pt x="32308" y="34645"/>
                </a:lnTo>
                <a:lnTo>
                  <a:pt x="37510" y="18633"/>
                </a:lnTo>
                <a:lnTo>
                  <a:pt x="39831" y="8346"/>
                </a:lnTo>
                <a:lnTo>
                  <a:pt x="39966" y="6375"/>
                </a:lnTo>
                <a:lnTo>
                  <a:pt x="39751" y="2336"/>
                </a:lnTo>
                <a:lnTo>
                  <a:pt x="37414" y="0"/>
                </a:lnTo>
                <a:lnTo>
                  <a:pt x="32524" y="0"/>
                </a:lnTo>
                <a:lnTo>
                  <a:pt x="26568" y="0"/>
                </a:lnTo>
                <a:lnTo>
                  <a:pt x="22313" y="1904"/>
                </a:lnTo>
                <a:lnTo>
                  <a:pt x="19773" y="5524"/>
                </a:lnTo>
                <a:lnTo>
                  <a:pt x="15746" y="12814"/>
                </a:lnTo>
                <a:lnTo>
                  <a:pt x="10371" y="25962"/>
                </a:lnTo>
                <a:lnTo>
                  <a:pt x="7226" y="34645"/>
                </a:lnTo>
                <a:lnTo>
                  <a:pt x="0" y="55257"/>
                </a:lnTo>
                <a:lnTo>
                  <a:pt x="25082" y="55257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2" name="object 2622"/>
          <p:cNvSpPr/>
          <p:nvPr/>
        </p:nvSpPr>
        <p:spPr>
          <a:xfrm>
            <a:off x="6008496" y="456801"/>
            <a:ext cx="247384" cy="291833"/>
          </a:xfrm>
          <a:custGeom>
            <a:avLst/>
            <a:gdLst/>
            <a:ahLst/>
            <a:cxnLst/>
            <a:rect l="l" t="t" r="r" b="b"/>
            <a:pathLst>
              <a:path w="247384" h="291833">
                <a:moveTo>
                  <a:pt x="221248" y="150914"/>
                </a:moveTo>
                <a:lnTo>
                  <a:pt x="110288" y="150914"/>
                </a:lnTo>
                <a:lnTo>
                  <a:pt x="88825" y="211709"/>
                </a:lnTo>
                <a:lnTo>
                  <a:pt x="83966" y="227324"/>
                </a:lnTo>
                <a:lnTo>
                  <a:pt x="82869" y="236359"/>
                </a:lnTo>
                <a:lnTo>
                  <a:pt x="83504" y="239979"/>
                </a:lnTo>
                <a:lnTo>
                  <a:pt x="86272" y="241884"/>
                </a:lnTo>
                <a:lnTo>
                  <a:pt x="91581" y="241884"/>
                </a:lnTo>
                <a:lnTo>
                  <a:pt x="97956" y="241884"/>
                </a:lnTo>
                <a:lnTo>
                  <a:pt x="103277" y="239547"/>
                </a:lnTo>
                <a:lnTo>
                  <a:pt x="107100" y="234657"/>
                </a:lnTo>
                <a:lnTo>
                  <a:pt x="112200" y="226466"/>
                </a:lnTo>
                <a:lnTo>
                  <a:pt x="117712" y="213791"/>
                </a:lnTo>
                <a:lnTo>
                  <a:pt x="120486" y="206184"/>
                </a:lnTo>
                <a:lnTo>
                  <a:pt x="133669" y="169189"/>
                </a:lnTo>
                <a:lnTo>
                  <a:pt x="214860" y="169189"/>
                </a:lnTo>
                <a:lnTo>
                  <a:pt x="207430" y="189814"/>
                </a:lnTo>
                <a:lnTo>
                  <a:pt x="202258" y="203957"/>
                </a:lnTo>
                <a:lnTo>
                  <a:pt x="197150" y="216065"/>
                </a:lnTo>
                <a:lnTo>
                  <a:pt x="192168" y="226134"/>
                </a:lnTo>
                <a:lnTo>
                  <a:pt x="183752" y="239174"/>
                </a:lnTo>
                <a:lnTo>
                  <a:pt x="175593" y="248752"/>
                </a:lnTo>
                <a:lnTo>
                  <a:pt x="165428" y="258724"/>
                </a:lnTo>
                <a:lnTo>
                  <a:pt x="153998" y="268168"/>
                </a:lnTo>
                <a:lnTo>
                  <a:pt x="143302" y="275130"/>
                </a:lnTo>
                <a:lnTo>
                  <a:pt x="132028" y="280869"/>
                </a:lnTo>
                <a:lnTo>
                  <a:pt x="113685" y="287313"/>
                </a:lnTo>
                <a:lnTo>
                  <a:pt x="101567" y="289857"/>
                </a:lnTo>
                <a:lnTo>
                  <a:pt x="88582" y="291369"/>
                </a:lnTo>
                <a:lnTo>
                  <a:pt x="75642" y="291833"/>
                </a:lnTo>
                <a:lnTo>
                  <a:pt x="61342" y="291210"/>
                </a:lnTo>
                <a:lnTo>
                  <a:pt x="48408" y="289375"/>
                </a:lnTo>
                <a:lnTo>
                  <a:pt x="36839" y="286381"/>
                </a:lnTo>
                <a:lnTo>
                  <a:pt x="18142" y="276984"/>
                </a:lnTo>
                <a:lnTo>
                  <a:pt x="9266" y="268304"/>
                </a:lnTo>
                <a:lnTo>
                  <a:pt x="1530" y="250783"/>
                </a:lnTo>
                <a:lnTo>
                  <a:pt x="0" y="238167"/>
                </a:lnTo>
                <a:lnTo>
                  <a:pt x="192" y="232321"/>
                </a:lnTo>
                <a:lnTo>
                  <a:pt x="4237" y="211415"/>
                </a:lnTo>
                <a:lnTo>
                  <a:pt x="8140" y="198058"/>
                </a:lnTo>
                <a:lnTo>
                  <a:pt x="12726" y="184505"/>
                </a:lnTo>
                <a:lnTo>
                  <a:pt x="41632" y="102235"/>
                </a:lnTo>
                <a:lnTo>
                  <a:pt x="46845" y="88550"/>
                </a:lnTo>
                <a:lnTo>
                  <a:pt x="52392" y="76043"/>
                </a:lnTo>
                <a:lnTo>
                  <a:pt x="58272" y="64706"/>
                </a:lnTo>
                <a:lnTo>
                  <a:pt x="64484" y="54530"/>
                </a:lnTo>
                <a:lnTo>
                  <a:pt x="71027" y="45506"/>
                </a:lnTo>
                <a:lnTo>
                  <a:pt x="80729" y="34680"/>
                </a:lnTo>
                <a:lnTo>
                  <a:pt x="90274" y="26429"/>
                </a:lnTo>
                <a:lnTo>
                  <a:pt x="100842" y="19235"/>
                </a:lnTo>
                <a:lnTo>
                  <a:pt x="112401" y="13080"/>
                </a:lnTo>
                <a:lnTo>
                  <a:pt x="128458" y="6848"/>
                </a:lnTo>
                <a:lnTo>
                  <a:pt x="140720" y="3513"/>
                </a:lnTo>
                <a:lnTo>
                  <a:pt x="153234" y="1274"/>
                </a:lnTo>
                <a:lnTo>
                  <a:pt x="165999" y="144"/>
                </a:lnTo>
                <a:lnTo>
                  <a:pt x="172569" y="0"/>
                </a:lnTo>
                <a:lnTo>
                  <a:pt x="187945" y="684"/>
                </a:lnTo>
                <a:lnTo>
                  <a:pt x="201553" y="2748"/>
                </a:lnTo>
                <a:lnTo>
                  <a:pt x="213381" y="6202"/>
                </a:lnTo>
                <a:lnTo>
                  <a:pt x="223413" y="11062"/>
                </a:lnTo>
                <a:lnTo>
                  <a:pt x="237031" y="22812"/>
                </a:lnTo>
                <a:lnTo>
                  <a:pt x="243608" y="33686"/>
                </a:lnTo>
                <a:lnTo>
                  <a:pt x="247000" y="46223"/>
                </a:lnTo>
                <a:lnTo>
                  <a:pt x="247384" y="49949"/>
                </a:lnTo>
                <a:lnTo>
                  <a:pt x="247382" y="59432"/>
                </a:lnTo>
                <a:lnTo>
                  <a:pt x="246143" y="70281"/>
                </a:lnTo>
                <a:lnTo>
                  <a:pt x="243688" y="82516"/>
                </a:lnTo>
                <a:lnTo>
                  <a:pt x="240035" y="96156"/>
                </a:lnTo>
                <a:lnTo>
                  <a:pt x="235205" y="111222"/>
                </a:lnTo>
                <a:lnTo>
                  <a:pt x="221248" y="15091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3" name="object 2623"/>
          <p:cNvSpPr/>
          <p:nvPr/>
        </p:nvSpPr>
        <p:spPr>
          <a:xfrm>
            <a:off x="6208875" y="456806"/>
            <a:ext cx="294849" cy="335191"/>
          </a:xfrm>
          <a:custGeom>
            <a:avLst/>
            <a:gdLst/>
            <a:ahLst/>
            <a:cxnLst/>
            <a:rect l="l" t="t" r="r" b="b"/>
            <a:pathLst>
              <a:path w="294849" h="335191">
                <a:moveTo>
                  <a:pt x="27817" y="211056"/>
                </a:moveTo>
                <a:lnTo>
                  <a:pt x="27031" y="220840"/>
                </a:lnTo>
                <a:lnTo>
                  <a:pt x="27121" y="222791"/>
                </a:lnTo>
                <a:lnTo>
                  <a:pt x="30515" y="235299"/>
                </a:lnTo>
                <a:lnTo>
                  <a:pt x="38931" y="245287"/>
                </a:lnTo>
                <a:lnTo>
                  <a:pt x="46664" y="249920"/>
                </a:lnTo>
                <a:lnTo>
                  <a:pt x="58706" y="253446"/>
                </a:lnTo>
                <a:lnTo>
                  <a:pt x="73577" y="254634"/>
                </a:lnTo>
                <a:lnTo>
                  <a:pt x="75974" y="254594"/>
                </a:lnTo>
                <a:lnTo>
                  <a:pt x="88355" y="253120"/>
                </a:lnTo>
                <a:lnTo>
                  <a:pt x="100996" y="249529"/>
                </a:lnTo>
                <a:lnTo>
                  <a:pt x="106867" y="247143"/>
                </a:lnTo>
                <a:lnTo>
                  <a:pt x="118037" y="241526"/>
                </a:lnTo>
                <a:lnTo>
                  <a:pt x="119919" y="204469"/>
                </a:lnTo>
                <a:lnTo>
                  <a:pt x="117366" y="202564"/>
                </a:lnTo>
                <a:lnTo>
                  <a:pt x="117150" y="198945"/>
                </a:lnTo>
                <a:lnTo>
                  <a:pt x="116934" y="195122"/>
                </a:lnTo>
                <a:lnTo>
                  <a:pt x="119068" y="187045"/>
                </a:lnTo>
                <a:lnTo>
                  <a:pt x="123526" y="174497"/>
                </a:lnTo>
                <a:lnTo>
                  <a:pt x="156901" y="79705"/>
                </a:lnTo>
                <a:lnTo>
                  <a:pt x="157376" y="78325"/>
                </a:lnTo>
                <a:lnTo>
                  <a:pt x="163107" y="64389"/>
                </a:lnTo>
                <a:lnTo>
                  <a:pt x="168382" y="55892"/>
                </a:lnTo>
                <a:lnTo>
                  <a:pt x="171773" y="51854"/>
                </a:lnTo>
                <a:lnTo>
                  <a:pt x="176028" y="49733"/>
                </a:lnTo>
                <a:lnTo>
                  <a:pt x="186022" y="49733"/>
                </a:lnTo>
                <a:lnTo>
                  <a:pt x="188778" y="51650"/>
                </a:lnTo>
                <a:lnTo>
                  <a:pt x="188994" y="55257"/>
                </a:lnTo>
                <a:lnTo>
                  <a:pt x="189210" y="58661"/>
                </a:lnTo>
                <a:lnTo>
                  <a:pt x="187077" y="66954"/>
                </a:lnTo>
                <a:lnTo>
                  <a:pt x="182619" y="79705"/>
                </a:lnTo>
                <a:lnTo>
                  <a:pt x="151796" y="167068"/>
                </a:lnTo>
                <a:lnTo>
                  <a:pt x="147890" y="177539"/>
                </a:lnTo>
                <a:lnTo>
                  <a:pt x="142597" y="190092"/>
                </a:lnTo>
                <a:lnTo>
                  <a:pt x="138410" y="197675"/>
                </a:lnTo>
                <a:lnTo>
                  <a:pt x="135007" y="202349"/>
                </a:lnTo>
                <a:lnTo>
                  <a:pt x="130549" y="204469"/>
                </a:lnTo>
                <a:lnTo>
                  <a:pt x="130333" y="327761"/>
                </a:lnTo>
                <a:lnTo>
                  <a:pt x="151788" y="319250"/>
                </a:lnTo>
                <a:lnTo>
                  <a:pt x="162652" y="313048"/>
                </a:lnTo>
                <a:lnTo>
                  <a:pt x="172421" y="305866"/>
                </a:lnTo>
                <a:lnTo>
                  <a:pt x="181743" y="297449"/>
                </a:lnTo>
                <a:lnTo>
                  <a:pt x="190341" y="287843"/>
                </a:lnTo>
                <a:lnTo>
                  <a:pt x="196221" y="278650"/>
                </a:lnTo>
                <a:lnTo>
                  <a:pt x="202423" y="264725"/>
                </a:lnTo>
                <a:lnTo>
                  <a:pt x="206933" y="253169"/>
                </a:lnTo>
                <a:lnTo>
                  <a:pt x="212228" y="238895"/>
                </a:lnTo>
                <a:lnTo>
                  <a:pt x="218331" y="221907"/>
                </a:lnTo>
                <a:lnTo>
                  <a:pt x="294849" y="5092"/>
                </a:lnTo>
                <a:lnTo>
                  <a:pt x="215144" y="5092"/>
                </a:lnTo>
                <a:lnTo>
                  <a:pt x="201326" y="26352"/>
                </a:lnTo>
                <a:lnTo>
                  <a:pt x="201147" y="25939"/>
                </a:lnTo>
                <a:lnTo>
                  <a:pt x="194180" y="14561"/>
                </a:lnTo>
                <a:lnTo>
                  <a:pt x="184740" y="6591"/>
                </a:lnTo>
                <a:lnTo>
                  <a:pt x="171154" y="1331"/>
                </a:lnTo>
                <a:lnTo>
                  <a:pt x="157536" y="0"/>
                </a:lnTo>
                <a:lnTo>
                  <a:pt x="154931" y="34"/>
                </a:lnTo>
                <a:lnTo>
                  <a:pt x="141574" y="1393"/>
                </a:lnTo>
                <a:lnTo>
                  <a:pt x="129184" y="4758"/>
                </a:lnTo>
                <a:lnTo>
                  <a:pt x="117777" y="10162"/>
                </a:lnTo>
                <a:lnTo>
                  <a:pt x="107371" y="17640"/>
                </a:lnTo>
                <a:lnTo>
                  <a:pt x="97802" y="27511"/>
                </a:lnTo>
                <a:lnTo>
                  <a:pt x="90857" y="37052"/>
                </a:lnTo>
                <a:lnTo>
                  <a:pt x="84382" y="48200"/>
                </a:lnTo>
                <a:lnTo>
                  <a:pt x="78401" y="60937"/>
                </a:lnTo>
                <a:lnTo>
                  <a:pt x="72942" y="75247"/>
                </a:lnTo>
                <a:lnTo>
                  <a:pt x="36810" y="177482"/>
                </a:lnTo>
                <a:lnTo>
                  <a:pt x="34194" y="185236"/>
                </a:lnTo>
                <a:lnTo>
                  <a:pt x="30195" y="199188"/>
                </a:lnTo>
                <a:lnTo>
                  <a:pt x="27817" y="211056"/>
                </a:lnTo>
                <a:close/>
              </a:path>
              <a:path w="294849" h="335191">
                <a:moveTo>
                  <a:pt x="0" y="292748"/>
                </a:moveTo>
                <a:lnTo>
                  <a:pt x="912" y="304693"/>
                </a:lnTo>
                <a:lnTo>
                  <a:pt x="4821" y="314227"/>
                </a:lnTo>
                <a:lnTo>
                  <a:pt x="11728" y="321373"/>
                </a:lnTo>
                <a:lnTo>
                  <a:pt x="19991" y="326130"/>
                </a:lnTo>
                <a:lnTo>
                  <a:pt x="30566" y="330127"/>
                </a:lnTo>
                <a:lnTo>
                  <a:pt x="42867" y="332955"/>
                </a:lnTo>
                <a:lnTo>
                  <a:pt x="56913" y="334635"/>
                </a:lnTo>
                <a:lnTo>
                  <a:pt x="72726" y="335191"/>
                </a:lnTo>
                <a:lnTo>
                  <a:pt x="80842" y="335071"/>
                </a:lnTo>
                <a:lnTo>
                  <a:pt x="94401" y="334296"/>
                </a:lnTo>
                <a:lnTo>
                  <a:pt x="107187" y="332812"/>
                </a:lnTo>
                <a:lnTo>
                  <a:pt x="119173" y="330629"/>
                </a:lnTo>
                <a:lnTo>
                  <a:pt x="130333" y="327761"/>
                </a:lnTo>
                <a:lnTo>
                  <a:pt x="130549" y="204469"/>
                </a:lnTo>
                <a:lnTo>
                  <a:pt x="119919" y="204469"/>
                </a:lnTo>
                <a:lnTo>
                  <a:pt x="118037" y="241526"/>
                </a:lnTo>
                <a:lnTo>
                  <a:pt x="129482" y="234441"/>
                </a:lnTo>
                <a:lnTo>
                  <a:pt x="122040" y="255701"/>
                </a:lnTo>
                <a:lnTo>
                  <a:pt x="121390" y="257451"/>
                </a:lnTo>
                <a:lnTo>
                  <a:pt x="115514" y="271401"/>
                </a:lnTo>
                <a:lnTo>
                  <a:pt x="110356" y="279717"/>
                </a:lnTo>
                <a:lnTo>
                  <a:pt x="106736" y="283540"/>
                </a:lnTo>
                <a:lnTo>
                  <a:pt x="101847" y="285457"/>
                </a:lnTo>
                <a:lnTo>
                  <a:pt x="86327" y="285457"/>
                </a:lnTo>
                <a:lnTo>
                  <a:pt x="83991" y="279082"/>
                </a:lnTo>
                <a:lnTo>
                  <a:pt x="88245" y="266750"/>
                </a:lnTo>
                <a:lnTo>
                  <a:pt x="5352" y="266750"/>
                </a:lnTo>
                <a:lnTo>
                  <a:pt x="2082" y="278368"/>
                </a:lnTo>
                <a:lnTo>
                  <a:pt x="0" y="292748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4" name="object 2624"/>
          <p:cNvSpPr/>
          <p:nvPr/>
        </p:nvSpPr>
        <p:spPr>
          <a:xfrm>
            <a:off x="6325810" y="506539"/>
            <a:ext cx="72275" cy="154736"/>
          </a:xfrm>
          <a:custGeom>
            <a:avLst/>
            <a:gdLst/>
            <a:ahLst/>
            <a:cxnLst/>
            <a:rect l="l" t="t" r="r" b="b"/>
            <a:pathLst>
              <a:path w="72275" h="154736">
                <a:moveTo>
                  <a:pt x="65684" y="29972"/>
                </a:moveTo>
                <a:lnTo>
                  <a:pt x="70142" y="17221"/>
                </a:lnTo>
                <a:lnTo>
                  <a:pt x="72275" y="8928"/>
                </a:lnTo>
                <a:lnTo>
                  <a:pt x="72059" y="5524"/>
                </a:lnTo>
                <a:lnTo>
                  <a:pt x="71843" y="1917"/>
                </a:lnTo>
                <a:lnTo>
                  <a:pt x="69088" y="0"/>
                </a:lnTo>
                <a:lnTo>
                  <a:pt x="63982" y="0"/>
                </a:lnTo>
                <a:lnTo>
                  <a:pt x="59093" y="0"/>
                </a:lnTo>
                <a:lnTo>
                  <a:pt x="54838" y="2120"/>
                </a:lnTo>
                <a:lnTo>
                  <a:pt x="51447" y="6159"/>
                </a:lnTo>
                <a:lnTo>
                  <a:pt x="46173" y="14656"/>
                </a:lnTo>
                <a:lnTo>
                  <a:pt x="40441" y="28591"/>
                </a:lnTo>
                <a:lnTo>
                  <a:pt x="39966" y="29972"/>
                </a:lnTo>
                <a:lnTo>
                  <a:pt x="6591" y="124764"/>
                </a:lnTo>
                <a:lnTo>
                  <a:pt x="2133" y="137312"/>
                </a:lnTo>
                <a:lnTo>
                  <a:pt x="0" y="145389"/>
                </a:lnTo>
                <a:lnTo>
                  <a:pt x="215" y="149212"/>
                </a:lnTo>
                <a:lnTo>
                  <a:pt x="431" y="152831"/>
                </a:lnTo>
                <a:lnTo>
                  <a:pt x="2984" y="154736"/>
                </a:lnTo>
                <a:lnTo>
                  <a:pt x="7874" y="154736"/>
                </a:lnTo>
                <a:lnTo>
                  <a:pt x="13614" y="154736"/>
                </a:lnTo>
                <a:lnTo>
                  <a:pt x="18072" y="152615"/>
                </a:lnTo>
                <a:lnTo>
                  <a:pt x="21475" y="147942"/>
                </a:lnTo>
                <a:lnTo>
                  <a:pt x="25662" y="140359"/>
                </a:lnTo>
                <a:lnTo>
                  <a:pt x="30955" y="127805"/>
                </a:lnTo>
                <a:lnTo>
                  <a:pt x="34861" y="117335"/>
                </a:lnTo>
                <a:lnTo>
                  <a:pt x="65684" y="2997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5" name="object 2625"/>
          <p:cNvSpPr/>
          <p:nvPr/>
        </p:nvSpPr>
        <p:spPr>
          <a:xfrm>
            <a:off x="6208875" y="456806"/>
            <a:ext cx="294849" cy="335191"/>
          </a:xfrm>
          <a:custGeom>
            <a:avLst/>
            <a:gdLst/>
            <a:ahLst/>
            <a:cxnLst/>
            <a:rect l="l" t="t" r="r" b="b"/>
            <a:pathLst>
              <a:path w="294849" h="335191">
                <a:moveTo>
                  <a:pt x="294849" y="5092"/>
                </a:moveTo>
                <a:lnTo>
                  <a:pt x="218331" y="221907"/>
                </a:lnTo>
                <a:lnTo>
                  <a:pt x="212228" y="238895"/>
                </a:lnTo>
                <a:lnTo>
                  <a:pt x="206933" y="253169"/>
                </a:lnTo>
                <a:lnTo>
                  <a:pt x="202423" y="264725"/>
                </a:lnTo>
                <a:lnTo>
                  <a:pt x="196221" y="278650"/>
                </a:lnTo>
                <a:lnTo>
                  <a:pt x="181743" y="297449"/>
                </a:lnTo>
                <a:lnTo>
                  <a:pt x="172421" y="305866"/>
                </a:lnTo>
                <a:lnTo>
                  <a:pt x="162652" y="313048"/>
                </a:lnTo>
                <a:lnTo>
                  <a:pt x="151788" y="319250"/>
                </a:lnTo>
                <a:lnTo>
                  <a:pt x="139828" y="324497"/>
                </a:lnTo>
                <a:lnTo>
                  <a:pt x="119173" y="330629"/>
                </a:lnTo>
                <a:lnTo>
                  <a:pt x="107187" y="332812"/>
                </a:lnTo>
                <a:lnTo>
                  <a:pt x="94401" y="334296"/>
                </a:lnTo>
                <a:lnTo>
                  <a:pt x="80842" y="335071"/>
                </a:lnTo>
                <a:lnTo>
                  <a:pt x="72726" y="335191"/>
                </a:lnTo>
                <a:lnTo>
                  <a:pt x="56913" y="334635"/>
                </a:lnTo>
                <a:lnTo>
                  <a:pt x="42867" y="332955"/>
                </a:lnTo>
                <a:lnTo>
                  <a:pt x="30566" y="330127"/>
                </a:lnTo>
                <a:lnTo>
                  <a:pt x="19991" y="326130"/>
                </a:lnTo>
                <a:lnTo>
                  <a:pt x="4821" y="314227"/>
                </a:lnTo>
                <a:lnTo>
                  <a:pt x="0" y="292748"/>
                </a:lnTo>
                <a:lnTo>
                  <a:pt x="2082" y="278368"/>
                </a:lnTo>
                <a:lnTo>
                  <a:pt x="5352" y="266750"/>
                </a:lnTo>
                <a:lnTo>
                  <a:pt x="88245" y="266750"/>
                </a:lnTo>
                <a:lnTo>
                  <a:pt x="83991" y="279082"/>
                </a:lnTo>
                <a:lnTo>
                  <a:pt x="86327" y="285457"/>
                </a:lnTo>
                <a:lnTo>
                  <a:pt x="95471" y="285457"/>
                </a:lnTo>
                <a:lnTo>
                  <a:pt x="101847" y="285457"/>
                </a:lnTo>
                <a:lnTo>
                  <a:pt x="106736" y="283540"/>
                </a:lnTo>
                <a:lnTo>
                  <a:pt x="110356" y="279717"/>
                </a:lnTo>
                <a:lnTo>
                  <a:pt x="115514" y="271401"/>
                </a:lnTo>
                <a:lnTo>
                  <a:pt x="121390" y="257451"/>
                </a:lnTo>
                <a:lnTo>
                  <a:pt x="122040" y="255701"/>
                </a:lnTo>
                <a:lnTo>
                  <a:pt x="129482" y="234441"/>
                </a:lnTo>
                <a:lnTo>
                  <a:pt x="118037" y="241526"/>
                </a:lnTo>
                <a:lnTo>
                  <a:pt x="106867" y="247143"/>
                </a:lnTo>
                <a:lnTo>
                  <a:pt x="100996" y="249529"/>
                </a:lnTo>
                <a:lnTo>
                  <a:pt x="88355" y="253120"/>
                </a:lnTo>
                <a:lnTo>
                  <a:pt x="75974" y="254594"/>
                </a:lnTo>
                <a:lnTo>
                  <a:pt x="73577" y="254634"/>
                </a:lnTo>
                <a:lnTo>
                  <a:pt x="58706" y="253446"/>
                </a:lnTo>
                <a:lnTo>
                  <a:pt x="46664" y="249920"/>
                </a:lnTo>
                <a:lnTo>
                  <a:pt x="38931" y="245287"/>
                </a:lnTo>
                <a:lnTo>
                  <a:pt x="30515" y="235299"/>
                </a:lnTo>
                <a:lnTo>
                  <a:pt x="27121" y="222791"/>
                </a:lnTo>
                <a:lnTo>
                  <a:pt x="27031" y="220840"/>
                </a:lnTo>
                <a:lnTo>
                  <a:pt x="27817" y="211056"/>
                </a:lnTo>
                <a:lnTo>
                  <a:pt x="30195" y="199188"/>
                </a:lnTo>
                <a:lnTo>
                  <a:pt x="34194" y="185236"/>
                </a:lnTo>
                <a:lnTo>
                  <a:pt x="72942" y="75247"/>
                </a:lnTo>
                <a:lnTo>
                  <a:pt x="78401" y="60937"/>
                </a:lnTo>
                <a:lnTo>
                  <a:pt x="84382" y="48200"/>
                </a:lnTo>
                <a:lnTo>
                  <a:pt x="90857" y="37052"/>
                </a:lnTo>
                <a:lnTo>
                  <a:pt x="97802" y="27511"/>
                </a:lnTo>
                <a:lnTo>
                  <a:pt x="105192" y="19593"/>
                </a:lnTo>
                <a:lnTo>
                  <a:pt x="117777" y="10162"/>
                </a:lnTo>
                <a:lnTo>
                  <a:pt x="129184" y="4758"/>
                </a:lnTo>
                <a:lnTo>
                  <a:pt x="141574" y="1393"/>
                </a:lnTo>
                <a:lnTo>
                  <a:pt x="154931" y="34"/>
                </a:lnTo>
                <a:lnTo>
                  <a:pt x="157536" y="0"/>
                </a:lnTo>
                <a:lnTo>
                  <a:pt x="171154" y="1331"/>
                </a:lnTo>
                <a:lnTo>
                  <a:pt x="182638" y="5410"/>
                </a:lnTo>
                <a:lnTo>
                  <a:pt x="194180" y="14561"/>
                </a:lnTo>
                <a:lnTo>
                  <a:pt x="201147" y="25939"/>
                </a:lnTo>
                <a:lnTo>
                  <a:pt x="201326" y="26352"/>
                </a:lnTo>
                <a:lnTo>
                  <a:pt x="215144" y="5092"/>
                </a:lnTo>
                <a:lnTo>
                  <a:pt x="294849" y="509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6" name="object 2626"/>
          <p:cNvSpPr/>
          <p:nvPr/>
        </p:nvSpPr>
        <p:spPr>
          <a:xfrm>
            <a:off x="6455913" y="456801"/>
            <a:ext cx="247413" cy="291833"/>
          </a:xfrm>
          <a:custGeom>
            <a:avLst/>
            <a:gdLst/>
            <a:ahLst/>
            <a:cxnLst/>
            <a:rect l="l" t="t" r="r" b="b"/>
            <a:pathLst>
              <a:path w="247413" h="291833">
                <a:moveTo>
                  <a:pt x="237136" y="22837"/>
                </a:moveTo>
                <a:lnTo>
                  <a:pt x="227419" y="13601"/>
                </a:lnTo>
                <a:lnTo>
                  <a:pt x="223446" y="10980"/>
                </a:lnTo>
                <a:lnTo>
                  <a:pt x="213337" y="6156"/>
                </a:lnTo>
                <a:lnTo>
                  <a:pt x="201490" y="2727"/>
                </a:lnTo>
                <a:lnTo>
                  <a:pt x="187905" y="679"/>
                </a:lnTo>
                <a:lnTo>
                  <a:pt x="172580" y="0"/>
                </a:lnTo>
                <a:lnTo>
                  <a:pt x="166011" y="144"/>
                </a:lnTo>
                <a:lnTo>
                  <a:pt x="153246" y="1274"/>
                </a:lnTo>
                <a:lnTo>
                  <a:pt x="140732" y="3513"/>
                </a:lnTo>
                <a:lnTo>
                  <a:pt x="142197" y="62562"/>
                </a:lnTo>
                <a:lnTo>
                  <a:pt x="146215" y="55270"/>
                </a:lnTo>
                <a:lnTo>
                  <a:pt x="148768" y="51650"/>
                </a:lnTo>
                <a:lnTo>
                  <a:pt x="153238" y="49745"/>
                </a:lnTo>
                <a:lnTo>
                  <a:pt x="163868" y="49745"/>
                </a:lnTo>
                <a:lnTo>
                  <a:pt x="166205" y="52082"/>
                </a:lnTo>
                <a:lnTo>
                  <a:pt x="166421" y="56121"/>
                </a:lnTo>
                <a:lnTo>
                  <a:pt x="166286" y="58092"/>
                </a:lnTo>
                <a:lnTo>
                  <a:pt x="163964" y="68379"/>
                </a:lnTo>
                <a:lnTo>
                  <a:pt x="158763" y="84391"/>
                </a:lnTo>
                <a:lnTo>
                  <a:pt x="151536" y="105003"/>
                </a:lnTo>
                <a:lnTo>
                  <a:pt x="126454" y="105003"/>
                </a:lnTo>
                <a:lnTo>
                  <a:pt x="110299" y="150914"/>
                </a:lnTo>
                <a:lnTo>
                  <a:pt x="221247" y="150914"/>
                </a:lnTo>
                <a:lnTo>
                  <a:pt x="234429" y="113499"/>
                </a:lnTo>
                <a:lnTo>
                  <a:pt x="235234" y="111222"/>
                </a:lnTo>
                <a:lnTo>
                  <a:pt x="240134" y="96156"/>
                </a:lnTo>
                <a:lnTo>
                  <a:pt x="243791" y="82516"/>
                </a:lnTo>
                <a:lnTo>
                  <a:pt x="246215" y="70281"/>
                </a:lnTo>
                <a:lnTo>
                  <a:pt x="247413" y="59432"/>
                </a:lnTo>
                <a:lnTo>
                  <a:pt x="247396" y="49949"/>
                </a:lnTo>
                <a:lnTo>
                  <a:pt x="247026" y="46324"/>
                </a:lnTo>
                <a:lnTo>
                  <a:pt x="243657" y="33744"/>
                </a:lnTo>
                <a:lnTo>
                  <a:pt x="237136" y="22837"/>
                </a:lnTo>
                <a:close/>
              </a:path>
              <a:path w="247413" h="291833">
                <a:moveTo>
                  <a:pt x="18156" y="276986"/>
                </a:moveTo>
                <a:lnTo>
                  <a:pt x="30378" y="283972"/>
                </a:lnTo>
                <a:lnTo>
                  <a:pt x="36850" y="286381"/>
                </a:lnTo>
                <a:lnTo>
                  <a:pt x="48420" y="289375"/>
                </a:lnTo>
                <a:lnTo>
                  <a:pt x="61354" y="291210"/>
                </a:lnTo>
                <a:lnTo>
                  <a:pt x="75654" y="291833"/>
                </a:lnTo>
                <a:lnTo>
                  <a:pt x="88619" y="291369"/>
                </a:lnTo>
                <a:lnTo>
                  <a:pt x="101653" y="289857"/>
                </a:lnTo>
                <a:lnTo>
                  <a:pt x="113783" y="287313"/>
                </a:lnTo>
                <a:lnTo>
                  <a:pt x="124968" y="283756"/>
                </a:lnTo>
                <a:lnTo>
                  <a:pt x="132039" y="280869"/>
                </a:lnTo>
                <a:lnTo>
                  <a:pt x="143314" y="275130"/>
                </a:lnTo>
                <a:lnTo>
                  <a:pt x="154010" y="268168"/>
                </a:lnTo>
                <a:lnTo>
                  <a:pt x="164071" y="259956"/>
                </a:lnTo>
                <a:lnTo>
                  <a:pt x="175653" y="248752"/>
                </a:lnTo>
                <a:lnTo>
                  <a:pt x="183857" y="239174"/>
                </a:lnTo>
                <a:lnTo>
                  <a:pt x="190005" y="229984"/>
                </a:lnTo>
                <a:lnTo>
                  <a:pt x="197196" y="216024"/>
                </a:lnTo>
                <a:lnTo>
                  <a:pt x="202353" y="203933"/>
                </a:lnTo>
                <a:lnTo>
                  <a:pt x="207645" y="189814"/>
                </a:lnTo>
                <a:lnTo>
                  <a:pt x="214871" y="169189"/>
                </a:lnTo>
                <a:lnTo>
                  <a:pt x="133680" y="169189"/>
                </a:lnTo>
                <a:lnTo>
                  <a:pt x="120498" y="206184"/>
                </a:lnTo>
                <a:lnTo>
                  <a:pt x="117724" y="213791"/>
                </a:lnTo>
                <a:lnTo>
                  <a:pt x="112212" y="226466"/>
                </a:lnTo>
                <a:lnTo>
                  <a:pt x="107112" y="234657"/>
                </a:lnTo>
                <a:lnTo>
                  <a:pt x="103289" y="239547"/>
                </a:lnTo>
                <a:lnTo>
                  <a:pt x="98184" y="241884"/>
                </a:lnTo>
                <a:lnTo>
                  <a:pt x="86284" y="241884"/>
                </a:lnTo>
                <a:lnTo>
                  <a:pt x="83515" y="239979"/>
                </a:lnTo>
                <a:lnTo>
                  <a:pt x="82880" y="236359"/>
                </a:lnTo>
                <a:lnTo>
                  <a:pt x="83978" y="227324"/>
                </a:lnTo>
                <a:lnTo>
                  <a:pt x="88836" y="211709"/>
                </a:lnTo>
                <a:lnTo>
                  <a:pt x="110299" y="150914"/>
                </a:lnTo>
                <a:lnTo>
                  <a:pt x="126454" y="105003"/>
                </a:lnTo>
                <a:lnTo>
                  <a:pt x="133680" y="84391"/>
                </a:lnTo>
                <a:lnTo>
                  <a:pt x="136823" y="75712"/>
                </a:lnTo>
                <a:lnTo>
                  <a:pt x="142197" y="62562"/>
                </a:lnTo>
                <a:lnTo>
                  <a:pt x="140732" y="3513"/>
                </a:lnTo>
                <a:lnTo>
                  <a:pt x="128470" y="6848"/>
                </a:lnTo>
                <a:lnTo>
                  <a:pt x="116459" y="11264"/>
                </a:lnTo>
                <a:lnTo>
                  <a:pt x="100891" y="19235"/>
                </a:lnTo>
                <a:lnTo>
                  <a:pt x="90368" y="26429"/>
                </a:lnTo>
                <a:lnTo>
                  <a:pt x="80827" y="34680"/>
                </a:lnTo>
                <a:lnTo>
                  <a:pt x="72250" y="44005"/>
                </a:lnTo>
                <a:lnTo>
                  <a:pt x="64496" y="54530"/>
                </a:lnTo>
                <a:lnTo>
                  <a:pt x="58284" y="64706"/>
                </a:lnTo>
                <a:lnTo>
                  <a:pt x="52404" y="76043"/>
                </a:lnTo>
                <a:lnTo>
                  <a:pt x="46857" y="88550"/>
                </a:lnTo>
                <a:lnTo>
                  <a:pt x="41643" y="102235"/>
                </a:lnTo>
                <a:lnTo>
                  <a:pt x="12738" y="184505"/>
                </a:lnTo>
                <a:lnTo>
                  <a:pt x="8151" y="198060"/>
                </a:lnTo>
                <a:lnTo>
                  <a:pt x="4247" y="211417"/>
                </a:lnTo>
                <a:lnTo>
                  <a:pt x="1608" y="222837"/>
                </a:lnTo>
                <a:lnTo>
                  <a:pt x="190" y="232321"/>
                </a:lnTo>
                <a:lnTo>
                  <a:pt x="0" y="238167"/>
                </a:lnTo>
                <a:lnTo>
                  <a:pt x="1535" y="250783"/>
                </a:lnTo>
                <a:lnTo>
                  <a:pt x="5715" y="262509"/>
                </a:lnTo>
                <a:lnTo>
                  <a:pt x="9276" y="268310"/>
                </a:lnTo>
                <a:lnTo>
                  <a:pt x="18156" y="276986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7" name="object 2627"/>
          <p:cNvSpPr/>
          <p:nvPr/>
        </p:nvSpPr>
        <p:spPr>
          <a:xfrm>
            <a:off x="6582368" y="506547"/>
            <a:ext cx="39966" cy="55257"/>
          </a:xfrm>
          <a:custGeom>
            <a:avLst/>
            <a:gdLst/>
            <a:ahLst/>
            <a:cxnLst/>
            <a:rect l="l" t="t" r="r" b="b"/>
            <a:pathLst>
              <a:path w="39966" h="55257">
                <a:moveTo>
                  <a:pt x="25082" y="55257"/>
                </a:moveTo>
                <a:lnTo>
                  <a:pt x="32308" y="34645"/>
                </a:lnTo>
                <a:lnTo>
                  <a:pt x="37510" y="18633"/>
                </a:lnTo>
                <a:lnTo>
                  <a:pt x="39831" y="8346"/>
                </a:lnTo>
                <a:lnTo>
                  <a:pt x="39966" y="6375"/>
                </a:lnTo>
                <a:lnTo>
                  <a:pt x="39751" y="2336"/>
                </a:lnTo>
                <a:lnTo>
                  <a:pt x="37414" y="0"/>
                </a:lnTo>
                <a:lnTo>
                  <a:pt x="32727" y="0"/>
                </a:lnTo>
                <a:lnTo>
                  <a:pt x="26784" y="0"/>
                </a:lnTo>
                <a:lnTo>
                  <a:pt x="22313" y="1904"/>
                </a:lnTo>
                <a:lnTo>
                  <a:pt x="19761" y="5524"/>
                </a:lnTo>
                <a:lnTo>
                  <a:pt x="15742" y="12816"/>
                </a:lnTo>
                <a:lnTo>
                  <a:pt x="10369" y="25967"/>
                </a:lnTo>
                <a:lnTo>
                  <a:pt x="7226" y="34645"/>
                </a:lnTo>
                <a:lnTo>
                  <a:pt x="0" y="55257"/>
                </a:lnTo>
                <a:lnTo>
                  <a:pt x="25082" y="55257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8" name="object 2628"/>
          <p:cNvSpPr/>
          <p:nvPr/>
        </p:nvSpPr>
        <p:spPr>
          <a:xfrm>
            <a:off x="6455913" y="456801"/>
            <a:ext cx="247413" cy="291833"/>
          </a:xfrm>
          <a:custGeom>
            <a:avLst/>
            <a:gdLst/>
            <a:ahLst/>
            <a:cxnLst/>
            <a:rect l="l" t="t" r="r" b="b"/>
            <a:pathLst>
              <a:path w="247413" h="291833">
                <a:moveTo>
                  <a:pt x="221247" y="150914"/>
                </a:moveTo>
                <a:lnTo>
                  <a:pt x="110299" y="150914"/>
                </a:lnTo>
                <a:lnTo>
                  <a:pt x="88836" y="211709"/>
                </a:lnTo>
                <a:lnTo>
                  <a:pt x="83978" y="227324"/>
                </a:lnTo>
                <a:lnTo>
                  <a:pt x="82880" y="236359"/>
                </a:lnTo>
                <a:lnTo>
                  <a:pt x="83515" y="239979"/>
                </a:lnTo>
                <a:lnTo>
                  <a:pt x="86284" y="241884"/>
                </a:lnTo>
                <a:lnTo>
                  <a:pt x="91592" y="241884"/>
                </a:lnTo>
                <a:lnTo>
                  <a:pt x="98184" y="241884"/>
                </a:lnTo>
                <a:lnTo>
                  <a:pt x="103289" y="239547"/>
                </a:lnTo>
                <a:lnTo>
                  <a:pt x="107112" y="234657"/>
                </a:lnTo>
                <a:lnTo>
                  <a:pt x="112212" y="226466"/>
                </a:lnTo>
                <a:lnTo>
                  <a:pt x="117724" y="213791"/>
                </a:lnTo>
                <a:lnTo>
                  <a:pt x="120498" y="206184"/>
                </a:lnTo>
                <a:lnTo>
                  <a:pt x="133680" y="169189"/>
                </a:lnTo>
                <a:lnTo>
                  <a:pt x="214871" y="169189"/>
                </a:lnTo>
                <a:lnTo>
                  <a:pt x="207645" y="189814"/>
                </a:lnTo>
                <a:lnTo>
                  <a:pt x="202353" y="203933"/>
                </a:lnTo>
                <a:lnTo>
                  <a:pt x="197196" y="216024"/>
                </a:lnTo>
                <a:lnTo>
                  <a:pt x="192207" y="226084"/>
                </a:lnTo>
                <a:lnTo>
                  <a:pt x="183857" y="239174"/>
                </a:lnTo>
                <a:lnTo>
                  <a:pt x="175653" y="248752"/>
                </a:lnTo>
                <a:lnTo>
                  <a:pt x="165439" y="258724"/>
                </a:lnTo>
                <a:lnTo>
                  <a:pt x="154010" y="268168"/>
                </a:lnTo>
                <a:lnTo>
                  <a:pt x="143314" y="275130"/>
                </a:lnTo>
                <a:lnTo>
                  <a:pt x="132039" y="280869"/>
                </a:lnTo>
                <a:lnTo>
                  <a:pt x="113783" y="287313"/>
                </a:lnTo>
                <a:lnTo>
                  <a:pt x="101653" y="289857"/>
                </a:lnTo>
                <a:lnTo>
                  <a:pt x="88619" y="291369"/>
                </a:lnTo>
                <a:lnTo>
                  <a:pt x="75654" y="291833"/>
                </a:lnTo>
                <a:lnTo>
                  <a:pt x="61354" y="291210"/>
                </a:lnTo>
                <a:lnTo>
                  <a:pt x="48420" y="289375"/>
                </a:lnTo>
                <a:lnTo>
                  <a:pt x="36850" y="286381"/>
                </a:lnTo>
                <a:lnTo>
                  <a:pt x="18156" y="276986"/>
                </a:lnTo>
                <a:lnTo>
                  <a:pt x="9276" y="268310"/>
                </a:lnTo>
                <a:lnTo>
                  <a:pt x="1535" y="250783"/>
                </a:lnTo>
                <a:lnTo>
                  <a:pt x="0" y="238167"/>
                </a:lnTo>
                <a:lnTo>
                  <a:pt x="190" y="232321"/>
                </a:lnTo>
                <a:lnTo>
                  <a:pt x="4247" y="211417"/>
                </a:lnTo>
                <a:lnTo>
                  <a:pt x="8151" y="198060"/>
                </a:lnTo>
                <a:lnTo>
                  <a:pt x="12738" y="184505"/>
                </a:lnTo>
                <a:lnTo>
                  <a:pt x="41643" y="102235"/>
                </a:lnTo>
                <a:lnTo>
                  <a:pt x="46857" y="88550"/>
                </a:lnTo>
                <a:lnTo>
                  <a:pt x="52404" y="76043"/>
                </a:lnTo>
                <a:lnTo>
                  <a:pt x="58284" y="64706"/>
                </a:lnTo>
                <a:lnTo>
                  <a:pt x="64496" y="54530"/>
                </a:lnTo>
                <a:lnTo>
                  <a:pt x="71039" y="45506"/>
                </a:lnTo>
                <a:lnTo>
                  <a:pt x="80827" y="34680"/>
                </a:lnTo>
                <a:lnTo>
                  <a:pt x="90368" y="26429"/>
                </a:lnTo>
                <a:lnTo>
                  <a:pt x="100891" y="19235"/>
                </a:lnTo>
                <a:lnTo>
                  <a:pt x="112413" y="13080"/>
                </a:lnTo>
                <a:lnTo>
                  <a:pt x="128470" y="6848"/>
                </a:lnTo>
                <a:lnTo>
                  <a:pt x="140732" y="3513"/>
                </a:lnTo>
                <a:lnTo>
                  <a:pt x="153246" y="1274"/>
                </a:lnTo>
                <a:lnTo>
                  <a:pt x="166011" y="144"/>
                </a:lnTo>
                <a:lnTo>
                  <a:pt x="172580" y="0"/>
                </a:lnTo>
                <a:lnTo>
                  <a:pt x="187905" y="679"/>
                </a:lnTo>
                <a:lnTo>
                  <a:pt x="201490" y="2727"/>
                </a:lnTo>
                <a:lnTo>
                  <a:pt x="213337" y="6156"/>
                </a:lnTo>
                <a:lnTo>
                  <a:pt x="223446" y="10980"/>
                </a:lnTo>
                <a:lnTo>
                  <a:pt x="237136" y="22837"/>
                </a:lnTo>
                <a:lnTo>
                  <a:pt x="243657" y="33744"/>
                </a:lnTo>
                <a:lnTo>
                  <a:pt x="247026" y="46324"/>
                </a:lnTo>
                <a:lnTo>
                  <a:pt x="247413" y="59432"/>
                </a:lnTo>
                <a:lnTo>
                  <a:pt x="246215" y="70281"/>
                </a:lnTo>
                <a:lnTo>
                  <a:pt x="243791" y="82516"/>
                </a:lnTo>
                <a:lnTo>
                  <a:pt x="240134" y="96156"/>
                </a:lnTo>
                <a:lnTo>
                  <a:pt x="235234" y="111222"/>
                </a:lnTo>
                <a:lnTo>
                  <a:pt x="234429" y="113499"/>
                </a:lnTo>
                <a:lnTo>
                  <a:pt x="221247" y="15091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9" name="object 2629"/>
          <p:cNvSpPr/>
          <p:nvPr/>
        </p:nvSpPr>
        <p:spPr>
          <a:xfrm>
            <a:off x="6678043" y="456801"/>
            <a:ext cx="247401" cy="291833"/>
          </a:xfrm>
          <a:custGeom>
            <a:avLst/>
            <a:gdLst/>
            <a:ahLst/>
            <a:cxnLst/>
            <a:rect l="l" t="t" r="r" b="b"/>
            <a:pathLst>
              <a:path w="247401" h="291833">
                <a:moveTo>
                  <a:pt x="237033" y="22812"/>
                </a:moveTo>
                <a:lnTo>
                  <a:pt x="227190" y="13601"/>
                </a:lnTo>
                <a:lnTo>
                  <a:pt x="223412" y="11062"/>
                </a:lnTo>
                <a:lnTo>
                  <a:pt x="213380" y="6202"/>
                </a:lnTo>
                <a:lnTo>
                  <a:pt x="201552" y="2748"/>
                </a:lnTo>
                <a:lnTo>
                  <a:pt x="187944" y="684"/>
                </a:lnTo>
                <a:lnTo>
                  <a:pt x="172568" y="0"/>
                </a:lnTo>
                <a:lnTo>
                  <a:pt x="165998" y="144"/>
                </a:lnTo>
                <a:lnTo>
                  <a:pt x="153233" y="1274"/>
                </a:lnTo>
                <a:lnTo>
                  <a:pt x="140719" y="3513"/>
                </a:lnTo>
                <a:lnTo>
                  <a:pt x="142187" y="62560"/>
                </a:lnTo>
                <a:lnTo>
                  <a:pt x="146215" y="55270"/>
                </a:lnTo>
                <a:lnTo>
                  <a:pt x="148755" y="51650"/>
                </a:lnTo>
                <a:lnTo>
                  <a:pt x="153225" y="49745"/>
                </a:lnTo>
                <a:lnTo>
                  <a:pt x="163855" y="49745"/>
                </a:lnTo>
                <a:lnTo>
                  <a:pt x="166192" y="52082"/>
                </a:lnTo>
                <a:lnTo>
                  <a:pt x="166408" y="56121"/>
                </a:lnTo>
                <a:lnTo>
                  <a:pt x="166273" y="58092"/>
                </a:lnTo>
                <a:lnTo>
                  <a:pt x="163951" y="68379"/>
                </a:lnTo>
                <a:lnTo>
                  <a:pt x="158750" y="84391"/>
                </a:lnTo>
                <a:lnTo>
                  <a:pt x="151524" y="105003"/>
                </a:lnTo>
                <a:lnTo>
                  <a:pt x="126441" y="105003"/>
                </a:lnTo>
                <a:lnTo>
                  <a:pt x="110287" y="150914"/>
                </a:lnTo>
                <a:lnTo>
                  <a:pt x="221247" y="150914"/>
                </a:lnTo>
                <a:lnTo>
                  <a:pt x="234417" y="113499"/>
                </a:lnTo>
                <a:lnTo>
                  <a:pt x="235221" y="111222"/>
                </a:lnTo>
                <a:lnTo>
                  <a:pt x="240121" y="96156"/>
                </a:lnTo>
                <a:lnTo>
                  <a:pt x="243778" y="82516"/>
                </a:lnTo>
                <a:lnTo>
                  <a:pt x="246202" y="70281"/>
                </a:lnTo>
                <a:lnTo>
                  <a:pt x="247401" y="59432"/>
                </a:lnTo>
                <a:lnTo>
                  <a:pt x="247383" y="49949"/>
                </a:lnTo>
                <a:lnTo>
                  <a:pt x="247002" y="46223"/>
                </a:lnTo>
                <a:lnTo>
                  <a:pt x="243613" y="33686"/>
                </a:lnTo>
                <a:lnTo>
                  <a:pt x="237033" y="22812"/>
                </a:lnTo>
                <a:close/>
              </a:path>
              <a:path w="247401" h="291833">
                <a:moveTo>
                  <a:pt x="18141" y="276984"/>
                </a:moveTo>
                <a:lnTo>
                  <a:pt x="30366" y="283972"/>
                </a:lnTo>
                <a:lnTo>
                  <a:pt x="36838" y="286381"/>
                </a:lnTo>
                <a:lnTo>
                  <a:pt x="48411" y="289375"/>
                </a:lnTo>
                <a:lnTo>
                  <a:pt x="61347" y="291210"/>
                </a:lnTo>
                <a:lnTo>
                  <a:pt x="75641" y="291833"/>
                </a:lnTo>
                <a:lnTo>
                  <a:pt x="88580" y="291369"/>
                </a:lnTo>
                <a:lnTo>
                  <a:pt x="101566" y="289857"/>
                </a:lnTo>
                <a:lnTo>
                  <a:pt x="113684" y="287313"/>
                </a:lnTo>
                <a:lnTo>
                  <a:pt x="124955" y="283756"/>
                </a:lnTo>
                <a:lnTo>
                  <a:pt x="132027" y="280869"/>
                </a:lnTo>
                <a:lnTo>
                  <a:pt x="143301" y="275130"/>
                </a:lnTo>
                <a:lnTo>
                  <a:pt x="153997" y="268168"/>
                </a:lnTo>
                <a:lnTo>
                  <a:pt x="164059" y="259956"/>
                </a:lnTo>
                <a:lnTo>
                  <a:pt x="175592" y="248752"/>
                </a:lnTo>
                <a:lnTo>
                  <a:pt x="183751" y="239174"/>
                </a:lnTo>
                <a:lnTo>
                  <a:pt x="189992" y="229984"/>
                </a:lnTo>
                <a:lnTo>
                  <a:pt x="197149" y="216065"/>
                </a:lnTo>
                <a:lnTo>
                  <a:pt x="202257" y="203957"/>
                </a:lnTo>
                <a:lnTo>
                  <a:pt x="207429" y="189814"/>
                </a:lnTo>
                <a:lnTo>
                  <a:pt x="214859" y="169189"/>
                </a:lnTo>
                <a:lnTo>
                  <a:pt x="133667" y="169189"/>
                </a:lnTo>
                <a:lnTo>
                  <a:pt x="120485" y="206184"/>
                </a:lnTo>
                <a:lnTo>
                  <a:pt x="117711" y="213791"/>
                </a:lnTo>
                <a:lnTo>
                  <a:pt x="112199" y="226466"/>
                </a:lnTo>
                <a:lnTo>
                  <a:pt x="107099" y="234657"/>
                </a:lnTo>
                <a:lnTo>
                  <a:pt x="103276" y="239547"/>
                </a:lnTo>
                <a:lnTo>
                  <a:pt x="97955" y="241884"/>
                </a:lnTo>
                <a:lnTo>
                  <a:pt x="86271" y="241884"/>
                </a:lnTo>
                <a:lnTo>
                  <a:pt x="83502" y="239979"/>
                </a:lnTo>
                <a:lnTo>
                  <a:pt x="82867" y="236359"/>
                </a:lnTo>
                <a:lnTo>
                  <a:pt x="83965" y="227324"/>
                </a:lnTo>
                <a:lnTo>
                  <a:pt x="88824" y="211709"/>
                </a:lnTo>
                <a:lnTo>
                  <a:pt x="110287" y="150914"/>
                </a:lnTo>
                <a:lnTo>
                  <a:pt x="126441" y="105003"/>
                </a:lnTo>
                <a:lnTo>
                  <a:pt x="133667" y="84391"/>
                </a:lnTo>
                <a:lnTo>
                  <a:pt x="136813" y="75707"/>
                </a:lnTo>
                <a:lnTo>
                  <a:pt x="142187" y="62560"/>
                </a:lnTo>
                <a:lnTo>
                  <a:pt x="140719" y="3513"/>
                </a:lnTo>
                <a:lnTo>
                  <a:pt x="128457" y="6848"/>
                </a:lnTo>
                <a:lnTo>
                  <a:pt x="116446" y="11264"/>
                </a:lnTo>
                <a:lnTo>
                  <a:pt x="100848" y="19231"/>
                </a:lnTo>
                <a:lnTo>
                  <a:pt x="90279" y="26426"/>
                </a:lnTo>
                <a:lnTo>
                  <a:pt x="80735" y="34678"/>
                </a:lnTo>
                <a:lnTo>
                  <a:pt x="72250" y="44005"/>
                </a:lnTo>
                <a:lnTo>
                  <a:pt x="64488" y="54533"/>
                </a:lnTo>
                <a:lnTo>
                  <a:pt x="58276" y="64709"/>
                </a:lnTo>
                <a:lnTo>
                  <a:pt x="52396" y="76045"/>
                </a:lnTo>
                <a:lnTo>
                  <a:pt x="46848" y="88551"/>
                </a:lnTo>
                <a:lnTo>
                  <a:pt x="41631" y="102235"/>
                </a:lnTo>
                <a:lnTo>
                  <a:pt x="12725" y="184505"/>
                </a:lnTo>
                <a:lnTo>
                  <a:pt x="8146" y="198058"/>
                </a:lnTo>
                <a:lnTo>
                  <a:pt x="4246" y="211415"/>
                </a:lnTo>
                <a:lnTo>
                  <a:pt x="1608" y="222836"/>
                </a:lnTo>
                <a:lnTo>
                  <a:pt x="190" y="232321"/>
                </a:lnTo>
                <a:lnTo>
                  <a:pt x="0" y="238167"/>
                </a:lnTo>
                <a:lnTo>
                  <a:pt x="1535" y="250783"/>
                </a:lnTo>
                <a:lnTo>
                  <a:pt x="5715" y="262509"/>
                </a:lnTo>
                <a:lnTo>
                  <a:pt x="9265" y="268304"/>
                </a:lnTo>
                <a:lnTo>
                  <a:pt x="18141" y="27698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0" name="object 2630"/>
          <p:cNvSpPr/>
          <p:nvPr/>
        </p:nvSpPr>
        <p:spPr>
          <a:xfrm>
            <a:off x="6804484" y="506547"/>
            <a:ext cx="39966" cy="55257"/>
          </a:xfrm>
          <a:custGeom>
            <a:avLst/>
            <a:gdLst/>
            <a:ahLst/>
            <a:cxnLst/>
            <a:rect l="l" t="t" r="r" b="b"/>
            <a:pathLst>
              <a:path w="39966" h="55257">
                <a:moveTo>
                  <a:pt x="25082" y="55257"/>
                </a:moveTo>
                <a:lnTo>
                  <a:pt x="32308" y="34645"/>
                </a:lnTo>
                <a:lnTo>
                  <a:pt x="37510" y="18633"/>
                </a:lnTo>
                <a:lnTo>
                  <a:pt x="39831" y="8346"/>
                </a:lnTo>
                <a:lnTo>
                  <a:pt x="39966" y="6375"/>
                </a:lnTo>
                <a:lnTo>
                  <a:pt x="39751" y="2336"/>
                </a:lnTo>
                <a:lnTo>
                  <a:pt x="37414" y="0"/>
                </a:lnTo>
                <a:lnTo>
                  <a:pt x="32524" y="0"/>
                </a:lnTo>
                <a:lnTo>
                  <a:pt x="26784" y="0"/>
                </a:lnTo>
                <a:lnTo>
                  <a:pt x="22313" y="1904"/>
                </a:lnTo>
                <a:lnTo>
                  <a:pt x="19773" y="5524"/>
                </a:lnTo>
                <a:lnTo>
                  <a:pt x="15746" y="12814"/>
                </a:lnTo>
                <a:lnTo>
                  <a:pt x="10371" y="25962"/>
                </a:lnTo>
                <a:lnTo>
                  <a:pt x="7226" y="34645"/>
                </a:lnTo>
                <a:lnTo>
                  <a:pt x="0" y="55257"/>
                </a:lnTo>
                <a:lnTo>
                  <a:pt x="25082" y="55257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1" name="object 2631"/>
          <p:cNvSpPr/>
          <p:nvPr/>
        </p:nvSpPr>
        <p:spPr>
          <a:xfrm>
            <a:off x="6678043" y="456801"/>
            <a:ext cx="247401" cy="291833"/>
          </a:xfrm>
          <a:custGeom>
            <a:avLst/>
            <a:gdLst/>
            <a:ahLst/>
            <a:cxnLst/>
            <a:rect l="l" t="t" r="r" b="b"/>
            <a:pathLst>
              <a:path w="247401" h="291833">
                <a:moveTo>
                  <a:pt x="221247" y="150914"/>
                </a:moveTo>
                <a:lnTo>
                  <a:pt x="110287" y="150914"/>
                </a:lnTo>
                <a:lnTo>
                  <a:pt x="88824" y="211709"/>
                </a:lnTo>
                <a:lnTo>
                  <a:pt x="83965" y="227324"/>
                </a:lnTo>
                <a:lnTo>
                  <a:pt x="82867" y="236359"/>
                </a:lnTo>
                <a:lnTo>
                  <a:pt x="83502" y="239979"/>
                </a:lnTo>
                <a:lnTo>
                  <a:pt x="86271" y="241884"/>
                </a:lnTo>
                <a:lnTo>
                  <a:pt x="91580" y="241884"/>
                </a:lnTo>
                <a:lnTo>
                  <a:pt x="97955" y="241884"/>
                </a:lnTo>
                <a:lnTo>
                  <a:pt x="103276" y="239547"/>
                </a:lnTo>
                <a:lnTo>
                  <a:pt x="107099" y="234657"/>
                </a:lnTo>
                <a:lnTo>
                  <a:pt x="112199" y="226466"/>
                </a:lnTo>
                <a:lnTo>
                  <a:pt x="117711" y="213791"/>
                </a:lnTo>
                <a:lnTo>
                  <a:pt x="120485" y="206184"/>
                </a:lnTo>
                <a:lnTo>
                  <a:pt x="133667" y="169189"/>
                </a:lnTo>
                <a:lnTo>
                  <a:pt x="214859" y="169189"/>
                </a:lnTo>
                <a:lnTo>
                  <a:pt x="207429" y="189814"/>
                </a:lnTo>
                <a:lnTo>
                  <a:pt x="202257" y="203957"/>
                </a:lnTo>
                <a:lnTo>
                  <a:pt x="197149" y="216065"/>
                </a:lnTo>
                <a:lnTo>
                  <a:pt x="192167" y="226134"/>
                </a:lnTo>
                <a:lnTo>
                  <a:pt x="183751" y="239174"/>
                </a:lnTo>
                <a:lnTo>
                  <a:pt x="175592" y="248752"/>
                </a:lnTo>
                <a:lnTo>
                  <a:pt x="165427" y="258724"/>
                </a:lnTo>
                <a:lnTo>
                  <a:pt x="153997" y="268168"/>
                </a:lnTo>
                <a:lnTo>
                  <a:pt x="143301" y="275130"/>
                </a:lnTo>
                <a:lnTo>
                  <a:pt x="132027" y="280869"/>
                </a:lnTo>
                <a:lnTo>
                  <a:pt x="113684" y="287313"/>
                </a:lnTo>
                <a:lnTo>
                  <a:pt x="101566" y="289857"/>
                </a:lnTo>
                <a:lnTo>
                  <a:pt x="88580" y="291369"/>
                </a:lnTo>
                <a:lnTo>
                  <a:pt x="75641" y="291833"/>
                </a:lnTo>
                <a:lnTo>
                  <a:pt x="61347" y="291210"/>
                </a:lnTo>
                <a:lnTo>
                  <a:pt x="48411" y="289375"/>
                </a:lnTo>
                <a:lnTo>
                  <a:pt x="36838" y="286381"/>
                </a:lnTo>
                <a:lnTo>
                  <a:pt x="18141" y="276984"/>
                </a:lnTo>
                <a:lnTo>
                  <a:pt x="9265" y="268304"/>
                </a:lnTo>
                <a:lnTo>
                  <a:pt x="1535" y="250783"/>
                </a:lnTo>
                <a:lnTo>
                  <a:pt x="0" y="238167"/>
                </a:lnTo>
                <a:lnTo>
                  <a:pt x="190" y="232321"/>
                </a:lnTo>
                <a:lnTo>
                  <a:pt x="4246" y="211415"/>
                </a:lnTo>
                <a:lnTo>
                  <a:pt x="8146" y="198058"/>
                </a:lnTo>
                <a:lnTo>
                  <a:pt x="12725" y="184505"/>
                </a:lnTo>
                <a:lnTo>
                  <a:pt x="41631" y="102235"/>
                </a:lnTo>
                <a:lnTo>
                  <a:pt x="46848" y="88551"/>
                </a:lnTo>
                <a:lnTo>
                  <a:pt x="52396" y="76045"/>
                </a:lnTo>
                <a:lnTo>
                  <a:pt x="58276" y="64709"/>
                </a:lnTo>
                <a:lnTo>
                  <a:pt x="64488" y="54533"/>
                </a:lnTo>
                <a:lnTo>
                  <a:pt x="71035" y="45510"/>
                </a:lnTo>
                <a:lnTo>
                  <a:pt x="80735" y="34678"/>
                </a:lnTo>
                <a:lnTo>
                  <a:pt x="90279" y="26426"/>
                </a:lnTo>
                <a:lnTo>
                  <a:pt x="100848" y="19231"/>
                </a:lnTo>
                <a:lnTo>
                  <a:pt x="112409" y="13075"/>
                </a:lnTo>
                <a:lnTo>
                  <a:pt x="128457" y="6848"/>
                </a:lnTo>
                <a:lnTo>
                  <a:pt x="140719" y="3513"/>
                </a:lnTo>
                <a:lnTo>
                  <a:pt x="153233" y="1274"/>
                </a:lnTo>
                <a:lnTo>
                  <a:pt x="165998" y="144"/>
                </a:lnTo>
                <a:lnTo>
                  <a:pt x="172568" y="0"/>
                </a:lnTo>
                <a:lnTo>
                  <a:pt x="187944" y="684"/>
                </a:lnTo>
                <a:lnTo>
                  <a:pt x="201552" y="2748"/>
                </a:lnTo>
                <a:lnTo>
                  <a:pt x="213380" y="6202"/>
                </a:lnTo>
                <a:lnTo>
                  <a:pt x="223412" y="11062"/>
                </a:lnTo>
                <a:lnTo>
                  <a:pt x="237033" y="22812"/>
                </a:lnTo>
                <a:lnTo>
                  <a:pt x="243613" y="33686"/>
                </a:lnTo>
                <a:lnTo>
                  <a:pt x="247002" y="46223"/>
                </a:lnTo>
                <a:lnTo>
                  <a:pt x="247401" y="59432"/>
                </a:lnTo>
                <a:lnTo>
                  <a:pt x="246202" y="70281"/>
                </a:lnTo>
                <a:lnTo>
                  <a:pt x="243778" y="82516"/>
                </a:lnTo>
                <a:lnTo>
                  <a:pt x="240121" y="96156"/>
                </a:lnTo>
                <a:lnTo>
                  <a:pt x="235221" y="111222"/>
                </a:lnTo>
                <a:lnTo>
                  <a:pt x="234417" y="113499"/>
                </a:lnTo>
                <a:lnTo>
                  <a:pt x="221247" y="15091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2" name="object 2632"/>
          <p:cNvSpPr/>
          <p:nvPr/>
        </p:nvSpPr>
        <p:spPr>
          <a:xfrm>
            <a:off x="5546805" y="79093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3" name="object 2633"/>
          <p:cNvSpPr/>
          <p:nvPr/>
        </p:nvSpPr>
        <p:spPr>
          <a:xfrm>
            <a:off x="5546805" y="790938"/>
            <a:ext cx="1326769" cy="0"/>
          </a:xfrm>
          <a:custGeom>
            <a:avLst/>
            <a:gdLst/>
            <a:ahLst/>
            <a:cxnLst/>
            <a:rect l="l" t="t" r="r" b="b"/>
            <a:pathLst>
              <a:path w="1326769">
                <a:moveTo>
                  <a:pt x="0" y="0"/>
                </a:moveTo>
                <a:lnTo>
                  <a:pt x="1326769" y="0"/>
                </a:lnTo>
              </a:path>
            </a:pathLst>
          </a:custGeom>
          <a:ln w="1771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4" name="object 2634"/>
          <p:cNvSpPr/>
          <p:nvPr/>
        </p:nvSpPr>
        <p:spPr>
          <a:xfrm>
            <a:off x="5544586" y="809198"/>
            <a:ext cx="60502" cy="126009"/>
          </a:xfrm>
          <a:custGeom>
            <a:avLst/>
            <a:gdLst/>
            <a:ahLst/>
            <a:cxnLst/>
            <a:rect l="l" t="t" r="r" b="b"/>
            <a:pathLst>
              <a:path w="60502" h="126009">
                <a:moveTo>
                  <a:pt x="60502" y="94373"/>
                </a:moveTo>
                <a:lnTo>
                  <a:pt x="56070" y="98806"/>
                </a:lnTo>
                <a:lnTo>
                  <a:pt x="51904" y="103251"/>
                </a:lnTo>
                <a:lnTo>
                  <a:pt x="46634" y="105473"/>
                </a:lnTo>
                <a:lnTo>
                  <a:pt x="37477" y="105473"/>
                </a:lnTo>
                <a:lnTo>
                  <a:pt x="34137" y="104914"/>
                </a:lnTo>
                <a:lnTo>
                  <a:pt x="31356" y="103530"/>
                </a:lnTo>
                <a:lnTo>
                  <a:pt x="28867" y="121843"/>
                </a:lnTo>
                <a:lnTo>
                  <a:pt x="33870" y="124625"/>
                </a:lnTo>
                <a:lnTo>
                  <a:pt x="36639" y="125463"/>
                </a:lnTo>
                <a:lnTo>
                  <a:pt x="39687" y="126009"/>
                </a:lnTo>
                <a:lnTo>
                  <a:pt x="43853" y="126009"/>
                </a:lnTo>
                <a:lnTo>
                  <a:pt x="48977" y="125568"/>
                </a:lnTo>
                <a:lnTo>
                  <a:pt x="60411" y="121355"/>
                </a:lnTo>
                <a:lnTo>
                  <a:pt x="60502" y="94373"/>
                </a:lnTo>
                <a:close/>
              </a:path>
              <a:path w="60502" h="126009">
                <a:moveTo>
                  <a:pt x="71894" y="112687"/>
                </a:moveTo>
                <a:lnTo>
                  <a:pt x="81047" y="102036"/>
                </a:lnTo>
                <a:lnTo>
                  <a:pt x="87463" y="90960"/>
                </a:lnTo>
                <a:lnTo>
                  <a:pt x="92430" y="78270"/>
                </a:lnTo>
                <a:lnTo>
                  <a:pt x="95525" y="66968"/>
                </a:lnTo>
                <a:lnTo>
                  <a:pt x="97056" y="54351"/>
                </a:lnTo>
                <a:lnTo>
                  <a:pt x="95758" y="44132"/>
                </a:lnTo>
                <a:lnTo>
                  <a:pt x="93535" y="36080"/>
                </a:lnTo>
                <a:lnTo>
                  <a:pt x="87706" y="31915"/>
                </a:lnTo>
                <a:lnTo>
                  <a:pt x="73558" y="31915"/>
                </a:lnTo>
                <a:lnTo>
                  <a:pt x="68834" y="33020"/>
                </a:lnTo>
                <a:lnTo>
                  <a:pt x="64401" y="35242"/>
                </a:lnTo>
                <a:lnTo>
                  <a:pt x="59956" y="37465"/>
                </a:lnTo>
                <a:lnTo>
                  <a:pt x="55232" y="40246"/>
                </a:lnTo>
                <a:lnTo>
                  <a:pt x="50520" y="43853"/>
                </a:lnTo>
                <a:lnTo>
                  <a:pt x="64668" y="0"/>
                </a:lnTo>
                <a:lnTo>
                  <a:pt x="39966" y="0"/>
                </a:lnTo>
                <a:lnTo>
                  <a:pt x="0" y="124345"/>
                </a:lnTo>
                <a:lnTo>
                  <a:pt x="23596" y="124345"/>
                </a:lnTo>
                <a:lnTo>
                  <a:pt x="26098" y="119900"/>
                </a:lnTo>
                <a:lnTo>
                  <a:pt x="28867" y="121843"/>
                </a:lnTo>
                <a:lnTo>
                  <a:pt x="31356" y="103530"/>
                </a:lnTo>
                <a:lnTo>
                  <a:pt x="45796" y="58559"/>
                </a:lnTo>
                <a:lnTo>
                  <a:pt x="48577" y="56896"/>
                </a:lnTo>
                <a:lnTo>
                  <a:pt x="51079" y="55791"/>
                </a:lnTo>
                <a:lnTo>
                  <a:pt x="55791" y="54127"/>
                </a:lnTo>
                <a:lnTo>
                  <a:pt x="60502" y="53848"/>
                </a:lnTo>
                <a:lnTo>
                  <a:pt x="65506" y="53848"/>
                </a:lnTo>
                <a:lnTo>
                  <a:pt x="68567" y="55791"/>
                </a:lnTo>
                <a:lnTo>
                  <a:pt x="69672" y="59677"/>
                </a:lnTo>
                <a:lnTo>
                  <a:pt x="70777" y="63284"/>
                </a:lnTo>
                <a:lnTo>
                  <a:pt x="69951" y="69659"/>
                </a:lnTo>
                <a:lnTo>
                  <a:pt x="67170" y="78828"/>
                </a:lnTo>
                <a:lnTo>
                  <a:pt x="64122" y="87706"/>
                </a:lnTo>
                <a:lnTo>
                  <a:pt x="60502" y="94373"/>
                </a:lnTo>
                <a:lnTo>
                  <a:pt x="60411" y="121355"/>
                </a:lnTo>
                <a:lnTo>
                  <a:pt x="71894" y="11268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5" name="object 2635"/>
          <p:cNvSpPr/>
          <p:nvPr/>
        </p:nvSpPr>
        <p:spPr>
          <a:xfrm>
            <a:off x="5544586" y="809198"/>
            <a:ext cx="97056" cy="126009"/>
          </a:xfrm>
          <a:custGeom>
            <a:avLst/>
            <a:gdLst/>
            <a:ahLst/>
            <a:cxnLst/>
            <a:rect l="l" t="t" r="r" b="b"/>
            <a:pathLst>
              <a:path w="97056" h="126009">
                <a:moveTo>
                  <a:pt x="92430" y="78270"/>
                </a:moveTo>
                <a:lnTo>
                  <a:pt x="87463" y="90960"/>
                </a:lnTo>
                <a:lnTo>
                  <a:pt x="81047" y="102036"/>
                </a:lnTo>
                <a:lnTo>
                  <a:pt x="73234" y="111391"/>
                </a:lnTo>
                <a:lnTo>
                  <a:pt x="60411" y="121355"/>
                </a:lnTo>
                <a:lnTo>
                  <a:pt x="48977" y="125568"/>
                </a:lnTo>
                <a:lnTo>
                  <a:pt x="43853" y="126009"/>
                </a:lnTo>
                <a:lnTo>
                  <a:pt x="39687" y="126009"/>
                </a:lnTo>
                <a:lnTo>
                  <a:pt x="36639" y="125463"/>
                </a:lnTo>
                <a:lnTo>
                  <a:pt x="33870" y="124625"/>
                </a:lnTo>
                <a:lnTo>
                  <a:pt x="31356" y="123520"/>
                </a:lnTo>
                <a:lnTo>
                  <a:pt x="28867" y="121843"/>
                </a:lnTo>
                <a:lnTo>
                  <a:pt x="26098" y="119900"/>
                </a:lnTo>
                <a:lnTo>
                  <a:pt x="23596" y="124345"/>
                </a:lnTo>
                <a:lnTo>
                  <a:pt x="0" y="124345"/>
                </a:lnTo>
                <a:lnTo>
                  <a:pt x="39966" y="0"/>
                </a:lnTo>
                <a:lnTo>
                  <a:pt x="64668" y="0"/>
                </a:lnTo>
                <a:lnTo>
                  <a:pt x="50520" y="43853"/>
                </a:lnTo>
                <a:lnTo>
                  <a:pt x="55232" y="40246"/>
                </a:lnTo>
                <a:lnTo>
                  <a:pt x="59956" y="37465"/>
                </a:lnTo>
                <a:lnTo>
                  <a:pt x="64401" y="35242"/>
                </a:lnTo>
                <a:lnTo>
                  <a:pt x="68834" y="33020"/>
                </a:lnTo>
                <a:lnTo>
                  <a:pt x="73558" y="31915"/>
                </a:lnTo>
                <a:lnTo>
                  <a:pt x="78549" y="31915"/>
                </a:lnTo>
                <a:lnTo>
                  <a:pt x="87706" y="31915"/>
                </a:lnTo>
                <a:lnTo>
                  <a:pt x="93535" y="36080"/>
                </a:lnTo>
                <a:lnTo>
                  <a:pt x="95758" y="44132"/>
                </a:lnTo>
                <a:lnTo>
                  <a:pt x="97056" y="54351"/>
                </a:lnTo>
                <a:lnTo>
                  <a:pt x="95525" y="66968"/>
                </a:lnTo>
                <a:lnTo>
                  <a:pt x="92430" y="7827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6" name="object 2636"/>
          <p:cNvSpPr/>
          <p:nvPr/>
        </p:nvSpPr>
        <p:spPr>
          <a:xfrm>
            <a:off x="5575942" y="863046"/>
            <a:ext cx="39420" cy="51625"/>
          </a:xfrm>
          <a:custGeom>
            <a:avLst/>
            <a:gdLst/>
            <a:ahLst/>
            <a:cxnLst/>
            <a:rect l="l" t="t" r="r" b="b"/>
            <a:pathLst>
              <a:path w="39420" h="51625">
                <a:moveTo>
                  <a:pt x="35814" y="24980"/>
                </a:moveTo>
                <a:lnTo>
                  <a:pt x="38595" y="15811"/>
                </a:lnTo>
                <a:lnTo>
                  <a:pt x="39420" y="9436"/>
                </a:lnTo>
                <a:lnTo>
                  <a:pt x="38315" y="5829"/>
                </a:lnTo>
                <a:lnTo>
                  <a:pt x="37211" y="1943"/>
                </a:lnTo>
                <a:lnTo>
                  <a:pt x="34150" y="0"/>
                </a:lnTo>
                <a:lnTo>
                  <a:pt x="29146" y="0"/>
                </a:lnTo>
                <a:lnTo>
                  <a:pt x="26936" y="0"/>
                </a:lnTo>
                <a:lnTo>
                  <a:pt x="24434" y="279"/>
                </a:lnTo>
                <a:lnTo>
                  <a:pt x="21932" y="1104"/>
                </a:lnTo>
                <a:lnTo>
                  <a:pt x="19723" y="1943"/>
                </a:lnTo>
                <a:lnTo>
                  <a:pt x="17221" y="3048"/>
                </a:lnTo>
                <a:lnTo>
                  <a:pt x="14439" y="4711"/>
                </a:lnTo>
                <a:lnTo>
                  <a:pt x="0" y="49682"/>
                </a:lnTo>
                <a:lnTo>
                  <a:pt x="1397" y="50507"/>
                </a:lnTo>
                <a:lnTo>
                  <a:pt x="2781" y="51066"/>
                </a:lnTo>
                <a:lnTo>
                  <a:pt x="4445" y="51346"/>
                </a:lnTo>
                <a:lnTo>
                  <a:pt x="6121" y="51625"/>
                </a:lnTo>
                <a:lnTo>
                  <a:pt x="7785" y="51625"/>
                </a:lnTo>
                <a:lnTo>
                  <a:pt x="9169" y="51625"/>
                </a:lnTo>
                <a:lnTo>
                  <a:pt x="15278" y="51625"/>
                </a:lnTo>
                <a:lnTo>
                  <a:pt x="20548" y="49403"/>
                </a:lnTo>
                <a:lnTo>
                  <a:pt x="24714" y="44958"/>
                </a:lnTo>
                <a:lnTo>
                  <a:pt x="29146" y="40525"/>
                </a:lnTo>
                <a:lnTo>
                  <a:pt x="32766" y="33858"/>
                </a:lnTo>
                <a:lnTo>
                  <a:pt x="35814" y="2498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7" name="object 2637"/>
          <p:cNvSpPr/>
          <p:nvPr/>
        </p:nvSpPr>
        <p:spPr>
          <a:xfrm>
            <a:off x="5641433" y="840840"/>
            <a:ext cx="87107" cy="94919"/>
          </a:xfrm>
          <a:custGeom>
            <a:avLst/>
            <a:gdLst/>
            <a:ahLst/>
            <a:cxnLst/>
            <a:rect l="l" t="t" r="r" b="b"/>
            <a:pathLst>
              <a:path w="87107" h="94919">
                <a:moveTo>
                  <a:pt x="80240" y="53009"/>
                </a:moveTo>
                <a:lnTo>
                  <a:pt x="83567" y="43014"/>
                </a:lnTo>
                <a:lnTo>
                  <a:pt x="85976" y="33965"/>
                </a:lnTo>
                <a:lnTo>
                  <a:pt x="87107" y="21127"/>
                </a:lnTo>
                <a:lnTo>
                  <a:pt x="84685" y="11099"/>
                </a:lnTo>
                <a:lnTo>
                  <a:pt x="84258" y="10347"/>
                </a:lnTo>
                <a:lnTo>
                  <a:pt x="75448" y="2649"/>
                </a:lnTo>
                <a:lnTo>
                  <a:pt x="60809" y="0"/>
                </a:lnTo>
                <a:lnTo>
                  <a:pt x="48064" y="1453"/>
                </a:lnTo>
                <a:lnTo>
                  <a:pt x="40273" y="23037"/>
                </a:lnTo>
                <a:lnTo>
                  <a:pt x="44159" y="19710"/>
                </a:lnTo>
                <a:lnTo>
                  <a:pt x="48325" y="18034"/>
                </a:lnTo>
                <a:lnTo>
                  <a:pt x="57761" y="18034"/>
                </a:lnTo>
                <a:lnTo>
                  <a:pt x="60809" y="19710"/>
                </a:lnTo>
                <a:lnTo>
                  <a:pt x="62206" y="22758"/>
                </a:lnTo>
                <a:lnTo>
                  <a:pt x="63311" y="25806"/>
                </a:lnTo>
                <a:lnTo>
                  <a:pt x="63031" y="30251"/>
                </a:lnTo>
                <a:lnTo>
                  <a:pt x="61368" y="36080"/>
                </a:lnTo>
                <a:lnTo>
                  <a:pt x="31396" y="36080"/>
                </a:lnTo>
                <a:lnTo>
                  <a:pt x="80240" y="53009"/>
                </a:lnTo>
                <a:close/>
              </a:path>
              <a:path w="87107" h="94919">
                <a:moveTo>
                  <a:pt x="24728" y="60782"/>
                </a:moveTo>
                <a:lnTo>
                  <a:pt x="25008" y="57175"/>
                </a:lnTo>
                <a:lnTo>
                  <a:pt x="26112" y="53009"/>
                </a:lnTo>
                <a:lnTo>
                  <a:pt x="80240" y="53009"/>
                </a:lnTo>
                <a:lnTo>
                  <a:pt x="31396" y="36080"/>
                </a:lnTo>
                <a:lnTo>
                  <a:pt x="33605" y="30530"/>
                </a:lnTo>
                <a:lnTo>
                  <a:pt x="36666" y="26085"/>
                </a:lnTo>
                <a:lnTo>
                  <a:pt x="40273" y="23037"/>
                </a:lnTo>
                <a:lnTo>
                  <a:pt x="48064" y="1453"/>
                </a:lnTo>
                <a:lnTo>
                  <a:pt x="36145" y="5891"/>
                </a:lnTo>
                <a:lnTo>
                  <a:pt x="25287" y="13322"/>
                </a:lnTo>
                <a:lnTo>
                  <a:pt x="22867" y="15456"/>
                </a:lnTo>
                <a:lnTo>
                  <a:pt x="14701" y="24678"/>
                </a:lnTo>
                <a:lnTo>
                  <a:pt x="8137" y="35625"/>
                </a:lnTo>
                <a:lnTo>
                  <a:pt x="3075" y="48298"/>
                </a:lnTo>
                <a:lnTo>
                  <a:pt x="0" y="60870"/>
                </a:lnTo>
                <a:lnTo>
                  <a:pt x="26" y="73120"/>
                </a:lnTo>
                <a:lnTo>
                  <a:pt x="3913" y="82994"/>
                </a:lnTo>
                <a:lnTo>
                  <a:pt x="8087" y="87679"/>
                </a:lnTo>
                <a:lnTo>
                  <a:pt x="18995" y="93125"/>
                </a:lnTo>
                <a:lnTo>
                  <a:pt x="34164" y="94919"/>
                </a:lnTo>
                <a:lnTo>
                  <a:pt x="41937" y="94919"/>
                </a:lnTo>
                <a:lnTo>
                  <a:pt x="48045" y="93814"/>
                </a:lnTo>
                <a:lnTo>
                  <a:pt x="53875" y="92430"/>
                </a:lnTo>
                <a:lnTo>
                  <a:pt x="56923" y="91592"/>
                </a:lnTo>
                <a:lnTo>
                  <a:pt x="63311" y="89369"/>
                </a:lnTo>
                <a:lnTo>
                  <a:pt x="67756" y="87706"/>
                </a:lnTo>
                <a:lnTo>
                  <a:pt x="75249" y="64389"/>
                </a:lnTo>
                <a:lnTo>
                  <a:pt x="72747" y="64389"/>
                </a:lnTo>
                <a:lnTo>
                  <a:pt x="69419" y="66332"/>
                </a:lnTo>
                <a:lnTo>
                  <a:pt x="65254" y="68834"/>
                </a:lnTo>
                <a:lnTo>
                  <a:pt x="60809" y="70777"/>
                </a:lnTo>
                <a:lnTo>
                  <a:pt x="58040" y="72161"/>
                </a:lnTo>
                <a:lnTo>
                  <a:pt x="55259" y="72999"/>
                </a:lnTo>
                <a:lnTo>
                  <a:pt x="52211" y="73825"/>
                </a:lnTo>
                <a:lnTo>
                  <a:pt x="49150" y="74383"/>
                </a:lnTo>
                <a:lnTo>
                  <a:pt x="46382" y="74942"/>
                </a:lnTo>
                <a:lnTo>
                  <a:pt x="39994" y="74942"/>
                </a:lnTo>
                <a:lnTo>
                  <a:pt x="36946" y="74383"/>
                </a:lnTo>
                <a:lnTo>
                  <a:pt x="31942" y="72999"/>
                </a:lnTo>
                <a:lnTo>
                  <a:pt x="28335" y="70218"/>
                </a:lnTo>
                <a:lnTo>
                  <a:pt x="25566" y="66332"/>
                </a:lnTo>
                <a:lnTo>
                  <a:pt x="25287" y="63563"/>
                </a:lnTo>
                <a:lnTo>
                  <a:pt x="24728" y="60782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8" name="object 2638"/>
          <p:cNvSpPr/>
          <p:nvPr/>
        </p:nvSpPr>
        <p:spPr>
          <a:xfrm>
            <a:off x="5672829" y="858874"/>
            <a:ext cx="31915" cy="18046"/>
          </a:xfrm>
          <a:custGeom>
            <a:avLst/>
            <a:gdLst/>
            <a:ahLst/>
            <a:cxnLst/>
            <a:rect l="l" t="t" r="r" b="b"/>
            <a:pathLst>
              <a:path w="31915" h="18046">
                <a:moveTo>
                  <a:pt x="29972" y="18046"/>
                </a:moveTo>
                <a:lnTo>
                  <a:pt x="31635" y="12217"/>
                </a:lnTo>
                <a:lnTo>
                  <a:pt x="31915" y="7772"/>
                </a:lnTo>
                <a:lnTo>
                  <a:pt x="30810" y="4724"/>
                </a:lnTo>
                <a:lnTo>
                  <a:pt x="29413" y="1676"/>
                </a:lnTo>
                <a:lnTo>
                  <a:pt x="26365" y="0"/>
                </a:lnTo>
                <a:lnTo>
                  <a:pt x="21640" y="0"/>
                </a:lnTo>
                <a:lnTo>
                  <a:pt x="16929" y="0"/>
                </a:lnTo>
                <a:lnTo>
                  <a:pt x="12763" y="1676"/>
                </a:lnTo>
                <a:lnTo>
                  <a:pt x="8877" y="5003"/>
                </a:lnTo>
                <a:lnTo>
                  <a:pt x="5270" y="8051"/>
                </a:lnTo>
                <a:lnTo>
                  <a:pt x="2209" y="12496"/>
                </a:lnTo>
                <a:lnTo>
                  <a:pt x="0" y="18046"/>
                </a:lnTo>
                <a:lnTo>
                  <a:pt x="29972" y="18046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9" name="object 2639"/>
          <p:cNvSpPr/>
          <p:nvPr/>
        </p:nvSpPr>
        <p:spPr>
          <a:xfrm>
            <a:off x="5641433" y="840840"/>
            <a:ext cx="87107" cy="94919"/>
          </a:xfrm>
          <a:custGeom>
            <a:avLst/>
            <a:gdLst/>
            <a:ahLst/>
            <a:cxnLst/>
            <a:rect l="l" t="t" r="r" b="b"/>
            <a:pathLst>
              <a:path w="87107" h="94919">
                <a:moveTo>
                  <a:pt x="34164" y="94919"/>
                </a:moveTo>
                <a:lnTo>
                  <a:pt x="18995" y="93125"/>
                </a:lnTo>
                <a:lnTo>
                  <a:pt x="8087" y="87679"/>
                </a:lnTo>
                <a:lnTo>
                  <a:pt x="3913" y="82994"/>
                </a:lnTo>
                <a:lnTo>
                  <a:pt x="26" y="73120"/>
                </a:lnTo>
                <a:lnTo>
                  <a:pt x="0" y="60870"/>
                </a:lnTo>
                <a:lnTo>
                  <a:pt x="3075" y="48298"/>
                </a:lnTo>
                <a:lnTo>
                  <a:pt x="8137" y="35625"/>
                </a:lnTo>
                <a:lnTo>
                  <a:pt x="14701" y="24678"/>
                </a:lnTo>
                <a:lnTo>
                  <a:pt x="22867" y="15456"/>
                </a:lnTo>
                <a:lnTo>
                  <a:pt x="25287" y="13322"/>
                </a:lnTo>
                <a:lnTo>
                  <a:pt x="36145" y="5891"/>
                </a:lnTo>
                <a:lnTo>
                  <a:pt x="48064" y="1453"/>
                </a:lnTo>
                <a:lnTo>
                  <a:pt x="60809" y="0"/>
                </a:lnTo>
                <a:lnTo>
                  <a:pt x="75448" y="2649"/>
                </a:lnTo>
                <a:lnTo>
                  <a:pt x="84258" y="10347"/>
                </a:lnTo>
                <a:lnTo>
                  <a:pt x="84685" y="11099"/>
                </a:lnTo>
                <a:lnTo>
                  <a:pt x="87107" y="21127"/>
                </a:lnTo>
                <a:lnTo>
                  <a:pt x="85976" y="33965"/>
                </a:lnTo>
                <a:lnTo>
                  <a:pt x="83567" y="43014"/>
                </a:lnTo>
                <a:lnTo>
                  <a:pt x="80240" y="53009"/>
                </a:lnTo>
                <a:lnTo>
                  <a:pt x="26112" y="53009"/>
                </a:lnTo>
                <a:lnTo>
                  <a:pt x="25008" y="57175"/>
                </a:lnTo>
                <a:lnTo>
                  <a:pt x="24728" y="60782"/>
                </a:lnTo>
                <a:lnTo>
                  <a:pt x="25287" y="63563"/>
                </a:lnTo>
                <a:lnTo>
                  <a:pt x="25566" y="66332"/>
                </a:lnTo>
                <a:lnTo>
                  <a:pt x="26671" y="68554"/>
                </a:lnTo>
                <a:lnTo>
                  <a:pt x="28335" y="70218"/>
                </a:lnTo>
                <a:lnTo>
                  <a:pt x="29719" y="71882"/>
                </a:lnTo>
                <a:lnTo>
                  <a:pt x="31942" y="72999"/>
                </a:lnTo>
                <a:lnTo>
                  <a:pt x="34444" y="73825"/>
                </a:lnTo>
                <a:lnTo>
                  <a:pt x="36946" y="74383"/>
                </a:lnTo>
                <a:lnTo>
                  <a:pt x="39994" y="74942"/>
                </a:lnTo>
                <a:lnTo>
                  <a:pt x="43321" y="74942"/>
                </a:lnTo>
                <a:lnTo>
                  <a:pt x="46382" y="74942"/>
                </a:lnTo>
                <a:lnTo>
                  <a:pt x="49150" y="74383"/>
                </a:lnTo>
                <a:lnTo>
                  <a:pt x="52211" y="73825"/>
                </a:lnTo>
                <a:lnTo>
                  <a:pt x="55259" y="72999"/>
                </a:lnTo>
                <a:lnTo>
                  <a:pt x="58040" y="72161"/>
                </a:lnTo>
                <a:lnTo>
                  <a:pt x="60809" y="70777"/>
                </a:lnTo>
                <a:lnTo>
                  <a:pt x="63031" y="69938"/>
                </a:lnTo>
                <a:lnTo>
                  <a:pt x="65254" y="68834"/>
                </a:lnTo>
                <a:lnTo>
                  <a:pt x="67476" y="67729"/>
                </a:lnTo>
                <a:lnTo>
                  <a:pt x="69419" y="66332"/>
                </a:lnTo>
                <a:lnTo>
                  <a:pt x="71363" y="65506"/>
                </a:lnTo>
                <a:lnTo>
                  <a:pt x="72747" y="64389"/>
                </a:lnTo>
                <a:lnTo>
                  <a:pt x="75249" y="64389"/>
                </a:lnTo>
                <a:lnTo>
                  <a:pt x="67756" y="87706"/>
                </a:lnTo>
                <a:lnTo>
                  <a:pt x="65533" y="88544"/>
                </a:lnTo>
                <a:lnTo>
                  <a:pt x="63311" y="89369"/>
                </a:lnTo>
                <a:lnTo>
                  <a:pt x="61368" y="90208"/>
                </a:lnTo>
                <a:lnTo>
                  <a:pt x="59425" y="90754"/>
                </a:lnTo>
                <a:lnTo>
                  <a:pt x="56923" y="91592"/>
                </a:lnTo>
                <a:lnTo>
                  <a:pt x="53875" y="92430"/>
                </a:lnTo>
                <a:lnTo>
                  <a:pt x="50814" y="93256"/>
                </a:lnTo>
                <a:lnTo>
                  <a:pt x="48045" y="93814"/>
                </a:lnTo>
                <a:lnTo>
                  <a:pt x="44997" y="94373"/>
                </a:lnTo>
                <a:lnTo>
                  <a:pt x="41937" y="94919"/>
                </a:lnTo>
                <a:lnTo>
                  <a:pt x="38330" y="94919"/>
                </a:lnTo>
                <a:lnTo>
                  <a:pt x="34164" y="9491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0" name="object 2640"/>
          <p:cNvSpPr/>
          <p:nvPr/>
        </p:nvSpPr>
        <p:spPr>
          <a:xfrm>
            <a:off x="5721391" y="841114"/>
            <a:ext cx="91605" cy="94653"/>
          </a:xfrm>
          <a:custGeom>
            <a:avLst/>
            <a:gdLst/>
            <a:ahLst/>
            <a:cxnLst/>
            <a:rect l="l" t="t" r="r" b="b"/>
            <a:pathLst>
              <a:path w="91605" h="94653">
                <a:moveTo>
                  <a:pt x="29425" y="4445"/>
                </a:moveTo>
                <a:lnTo>
                  <a:pt x="22212" y="26085"/>
                </a:lnTo>
                <a:lnTo>
                  <a:pt x="24434" y="26085"/>
                </a:lnTo>
                <a:lnTo>
                  <a:pt x="28867" y="24422"/>
                </a:lnTo>
                <a:lnTo>
                  <a:pt x="33032" y="22758"/>
                </a:lnTo>
                <a:lnTo>
                  <a:pt x="37477" y="21653"/>
                </a:lnTo>
                <a:lnTo>
                  <a:pt x="41643" y="20256"/>
                </a:lnTo>
                <a:lnTo>
                  <a:pt x="45250" y="19710"/>
                </a:lnTo>
                <a:lnTo>
                  <a:pt x="54686" y="19710"/>
                </a:lnTo>
                <a:lnTo>
                  <a:pt x="59131" y="20815"/>
                </a:lnTo>
                <a:lnTo>
                  <a:pt x="61899" y="22758"/>
                </a:lnTo>
                <a:lnTo>
                  <a:pt x="64401" y="24422"/>
                </a:lnTo>
                <a:lnTo>
                  <a:pt x="64960" y="28041"/>
                </a:lnTo>
                <a:lnTo>
                  <a:pt x="63296" y="32753"/>
                </a:lnTo>
                <a:lnTo>
                  <a:pt x="63296" y="33312"/>
                </a:lnTo>
                <a:lnTo>
                  <a:pt x="55803" y="33858"/>
                </a:lnTo>
                <a:lnTo>
                  <a:pt x="48856" y="34696"/>
                </a:lnTo>
                <a:lnTo>
                  <a:pt x="42468" y="35521"/>
                </a:lnTo>
                <a:lnTo>
                  <a:pt x="44411" y="51904"/>
                </a:lnTo>
                <a:lnTo>
                  <a:pt x="46913" y="51346"/>
                </a:lnTo>
                <a:lnTo>
                  <a:pt x="49695" y="51079"/>
                </a:lnTo>
                <a:lnTo>
                  <a:pt x="53301" y="50800"/>
                </a:lnTo>
                <a:lnTo>
                  <a:pt x="57746" y="50241"/>
                </a:lnTo>
                <a:lnTo>
                  <a:pt x="51638" y="68834"/>
                </a:lnTo>
                <a:lnTo>
                  <a:pt x="46634" y="72440"/>
                </a:lnTo>
                <a:lnTo>
                  <a:pt x="43865" y="73558"/>
                </a:lnTo>
                <a:lnTo>
                  <a:pt x="41363" y="74663"/>
                </a:lnTo>
                <a:lnTo>
                  <a:pt x="36639" y="75222"/>
                </a:lnTo>
                <a:lnTo>
                  <a:pt x="32766" y="75222"/>
                </a:lnTo>
                <a:lnTo>
                  <a:pt x="30264" y="74663"/>
                </a:lnTo>
                <a:lnTo>
                  <a:pt x="27203" y="71335"/>
                </a:lnTo>
                <a:lnTo>
                  <a:pt x="27203" y="68554"/>
                </a:lnTo>
                <a:lnTo>
                  <a:pt x="28321" y="64401"/>
                </a:lnTo>
                <a:lnTo>
                  <a:pt x="29425" y="61341"/>
                </a:lnTo>
                <a:lnTo>
                  <a:pt x="30822" y="59118"/>
                </a:lnTo>
                <a:lnTo>
                  <a:pt x="35814" y="36639"/>
                </a:lnTo>
                <a:lnTo>
                  <a:pt x="29984" y="38303"/>
                </a:lnTo>
                <a:lnTo>
                  <a:pt x="24714" y="40805"/>
                </a:lnTo>
                <a:lnTo>
                  <a:pt x="19431" y="43027"/>
                </a:lnTo>
                <a:lnTo>
                  <a:pt x="14998" y="46355"/>
                </a:lnTo>
                <a:lnTo>
                  <a:pt x="11391" y="50520"/>
                </a:lnTo>
                <a:lnTo>
                  <a:pt x="7772" y="54686"/>
                </a:lnTo>
                <a:lnTo>
                  <a:pt x="4724" y="59956"/>
                </a:lnTo>
                <a:lnTo>
                  <a:pt x="2781" y="66611"/>
                </a:lnTo>
                <a:lnTo>
                  <a:pt x="0" y="74663"/>
                </a:lnTo>
                <a:lnTo>
                  <a:pt x="279" y="81330"/>
                </a:lnTo>
                <a:lnTo>
                  <a:pt x="3340" y="86880"/>
                </a:lnTo>
                <a:lnTo>
                  <a:pt x="6108" y="92151"/>
                </a:lnTo>
                <a:lnTo>
                  <a:pt x="11112" y="94653"/>
                </a:lnTo>
                <a:lnTo>
                  <a:pt x="21932" y="94653"/>
                </a:lnTo>
                <a:lnTo>
                  <a:pt x="24980" y="94373"/>
                </a:lnTo>
                <a:lnTo>
                  <a:pt x="29425" y="93268"/>
                </a:lnTo>
                <a:lnTo>
                  <a:pt x="34429" y="91046"/>
                </a:lnTo>
                <a:lnTo>
                  <a:pt x="37198" y="89662"/>
                </a:lnTo>
                <a:lnTo>
                  <a:pt x="39420" y="88544"/>
                </a:lnTo>
                <a:lnTo>
                  <a:pt x="43027" y="85763"/>
                </a:lnTo>
                <a:lnTo>
                  <a:pt x="47193" y="82715"/>
                </a:lnTo>
                <a:lnTo>
                  <a:pt x="44145" y="92430"/>
                </a:lnTo>
                <a:lnTo>
                  <a:pt x="68567" y="92430"/>
                </a:lnTo>
                <a:lnTo>
                  <a:pt x="88277" y="31356"/>
                </a:lnTo>
                <a:lnTo>
                  <a:pt x="91605" y="20815"/>
                </a:lnTo>
                <a:lnTo>
                  <a:pt x="91046" y="12763"/>
                </a:lnTo>
                <a:lnTo>
                  <a:pt x="86614" y="7772"/>
                </a:lnTo>
                <a:lnTo>
                  <a:pt x="84882" y="6123"/>
                </a:lnTo>
                <a:lnTo>
                  <a:pt x="74640" y="1507"/>
                </a:lnTo>
                <a:lnTo>
                  <a:pt x="59131" y="0"/>
                </a:lnTo>
                <a:lnTo>
                  <a:pt x="53581" y="0"/>
                </a:lnTo>
                <a:lnTo>
                  <a:pt x="47752" y="558"/>
                </a:lnTo>
                <a:lnTo>
                  <a:pt x="42202" y="1663"/>
                </a:lnTo>
                <a:lnTo>
                  <a:pt x="36372" y="2781"/>
                </a:lnTo>
                <a:lnTo>
                  <a:pt x="31927" y="3606"/>
                </a:lnTo>
                <a:lnTo>
                  <a:pt x="29425" y="4445"/>
                </a:lnTo>
                <a:close/>
              </a:path>
              <a:path w="91605" h="94653">
                <a:moveTo>
                  <a:pt x="30822" y="59118"/>
                </a:moveTo>
                <a:lnTo>
                  <a:pt x="34150" y="55791"/>
                </a:lnTo>
                <a:lnTo>
                  <a:pt x="38862" y="53568"/>
                </a:lnTo>
                <a:lnTo>
                  <a:pt x="41643" y="52463"/>
                </a:lnTo>
                <a:lnTo>
                  <a:pt x="44411" y="51904"/>
                </a:lnTo>
                <a:lnTo>
                  <a:pt x="42468" y="35521"/>
                </a:lnTo>
                <a:lnTo>
                  <a:pt x="35814" y="36639"/>
                </a:lnTo>
                <a:lnTo>
                  <a:pt x="30822" y="59118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1" name="object 2641"/>
          <p:cNvSpPr/>
          <p:nvPr/>
        </p:nvSpPr>
        <p:spPr>
          <a:xfrm>
            <a:off x="5721391" y="841114"/>
            <a:ext cx="91605" cy="94653"/>
          </a:xfrm>
          <a:custGeom>
            <a:avLst/>
            <a:gdLst/>
            <a:ahLst/>
            <a:cxnLst/>
            <a:rect l="l" t="t" r="r" b="b"/>
            <a:pathLst>
              <a:path w="91605" h="94653">
                <a:moveTo>
                  <a:pt x="47193" y="82715"/>
                </a:moveTo>
                <a:lnTo>
                  <a:pt x="44970" y="84378"/>
                </a:lnTo>
                <a:lnTo>
                  <a:pt x="43027" y="85763"/>
                </a:lnTo>
                <a:lnTo>
                  <a:pt x="41084" y="87160"/>
                </a:lnTo>
                <a:lnTo>
                  <a:pt x="39420" y="88544"/>
                </a:lnTo>
                <a:lnTo>
                  <a:pt x="37198" y="89662"/>
                </a:lnTo>
                <a:lnTo>
                  <a:pt x="34429" y="91046"/>
                </a:lnTo>
                <a:lnTo>
                  <a:pt x="31927" y="92151"/>
                </a:lnTo>
                <a:lnTo>
                  <a:pt x="29425" y="93268"/>
                </a:lnTo>
                <a:lnTo>
                  <a:pt x="27203" y="93814"/>
                </a:lnTo>
                <a:lnTo>
                  <a:pt x="24980" y="94373"/>
                </a:lnTo>
                <a:lnTo>
                  <a:pt x="21932" y="94653"/>
                </a:lnTo>
                <a:lnTo>
                  <a:pt x="18046" y="94653"/>
                </a:lnTo>
                <a:lnTo>
                  <a:pt x="11112" y="94653"/>
                </a:lnTo>
                <a:lnTo>
                  <a:pt x="6108" y="92151"/>
                </a:lnTo>
                <a:lnTo>
                  <a:pt x="3340" y="86880"/>
                </a:lnTo>
                <a:lnTo>
                  <a:pt x="279" y="81330"/>
                </a:lnTo>
                <a:lnTo>
                  <a:pt x="0" y="74663"/>
                </a:lnTo>
                <a:lnTo>
                  <a:pt x="2781" y="66611"/>
                </a:lnTo>
                <a:lnTo>
                  <a:pt x="4724" y="59956"/>
                </a:lnTo>
                <a:lnTo>
                  <a:pt x="7772" y="54686"/>
                </a:lnTo>
                <a:lnTo>
                  <a:pt x="11391" y="50520"/>
                </a:lnTo>
                <a:lnTo>
                  <a:pt x="14998" y="46355"/>
                </a:lnTo>
                <a:lnTo>
                  <a:pt x="19431" y="43027"/>
                </a:lnTo>
                <a:lnTo>
                  <a:pt x="24714" y="40805"/>
                </a:lnTo>
                <a:lnTo>
                  <a:pt x="29984" y="38303"/>
                </a:lnTo>
                <a:lnTo>
                  <a:pt x="35814" y="36639"/>
                </a:lnTo>
                <a:lnTo>
                  <a:pt x="42468" y="35521"/>
                </a:lnTo>
                <a:lnTo>
                  <a:pt x="48856" y="34696"/>
                </a:lnTo>
                <a:lnTo>
                  <a:pt x="55803" y="33858"/>
                </a:lnTo>
                <a:lnTo>
                  <a:pt x="63296" y="33312"/>
                </a:lnTo>
                <a:lnTo>
                  <a:pt x="63296" y="32753"/>
                </a:lnTo>
                <a:lnTo>
                  <a:pt x="64960" y="28041"/>
                </a:lnTo>
                <a:lnTo>
                  <a:pt x="64401" y="24422"/>
                </a:lnTo>
                <a:lnTo>
                  <a:pt x="61899" y="22758"/>
                </a:lnTo>
                <a:lnTo>
                  <a:pt x="59131" y="20815"/>
                </a:lnTo>
                <a:lnTo>
                  <a:pt x="54686" y="19710"/>
                </a:lnTo>
                <a:lnTo>
                  <a:pt x="48298" y="19710"/>
                </a:lnTo>
                <a:lnTo>
                  <a:pt x="45250" y="19710"/>
                </a:lnTo>
                <a:lnTo>
                  <a:pt x="41643" y="20256"/>
                </a:lnTo>
                <a:lnTo>
                  <a:pt x="37477" y="21653"/>
                </a:lnTo>
                <a:lnTo>
                  <a:pt x="33032" y="22758"/>
                </a:lnTo>
                <a:lnTo>
                  <a:pt x="28867" y="24422"/>
                </a:lnTo>
                <a:lnTo>
                  <a:pt x="24434" y="26085"/>
                </a:lnTo>
                <a:lnTo>
                  <a:pt x="22212" y="26085"/>
                </a:lnTo>
                <a:lnTo>
                  <a:pt x="29425" y="4445"/>
                </a:lnTo>
                <a:lnTo>
                  <a:pt x="31927" y="3606"/>
                </a:lnTo>
                <a:lnTo>
                  <a:pt x="36372" y="2781"/>
                </a:lnTo>
                <a:lnTo>
                  <a:pt x="42202" y="1663"/>
                </a:lnTo>
                <a:lnTo>
                  <a:pt x="47752" y="558"/>
                </a:lnTo>
                <a:lnTo>
                  <a:pt x="53581" y="0"/>
                </a:lnTo>
                <a:lnTo>
                  <a:pt x="59131" y="0"/>
                </a:lnTo>
                <a:lnTo>
                  <a:pt x="74640" y="1507"/>
                </a:lnTo>
                <a:lnTo>
                  <a:pt x="84882" y="6123"/>
                </a:lnTo>
                <a:lnTo>
                  <a:pt x="91046" y="12763"/>
                </a:lnTo>
                <a:lnTo>
                  <a:pt x="91605" y="20815"/>
                </a:lnTo>
                <a:lnTo>
                  <a:pt x="88277" y="31356"/>
                </a:lnTo>
                <a:lnTo>
                  <a:pt x="68567" y="92430"/>
                </a:lnTo>
                <a:lnTo>
                  <a:pt x="44145" y="92430"/>
                </a:lnTo>
                <a:lnTo>
                  <a:pt x="47193" y="82715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2" name="object 2642"/>
          <p:cNvSpPr/>
          <p:nvPr/>
        </p:nvSpPr>
        <p:spPr>
          <a:xfrm>
            <a:off x="5748595" y="891355"/>
            <a:ext cx="30543" cy="24980"/>
          </a:xfrm>
          <a:custGeom>
            <a:avLst/>
            <a:gdLst/>
            <a:ahLst/>
            <a:cxnLst/>
            <a:rect l="l" t="t" r="r" b="b"/>
            <a:pathLst>
              <a:path w="30543" h="24980">
                <a:moveTo>
                  <a:pt x="24434" y="18592"/>
                </a:moveTo>
                <a:lnTo>
                  <a:pt x="30543" y="0"/>
                </a:lnTo>
                <a:lnTo>
                  <a:pt x="26098" y="558"/>
                </a:lnTo>
                <a:lnTo>
                  <a:pt x="22491" y="838"/>
                </a:lnTo>
                <a:lnTo>
                  <a:pt x="19710" y="1104"/>
                </a:lnTo>
                <a:lnTo>
                  <a:pt x="17208" y="1663"/>
                </a:lnTo>
                <a:lnTo>
                  <a:pt x="14439" y="2222"/>
                </a:lnTo>
                <a:lnTo>
                  <a:pt x="11658" y="3327"/>
                </a:lnTo>
                <a:lnTo>
                  <a:pt x="9169" y="4165"/>
                </a:lnTo>
                <a:lnTo>
                  <a:pt x="6946" y="5549"/>
                </a:lnTo>
                <a:lnTo>
                  <a:pt x="5283" y="7213"/>
                </a:lnTo>
                <a:lnTo>
                  <a:pt x="3619" y="8877"/>
                </a:lnTo>
                <a:lnTo>
                  <a:pt x="2222" y="11099"/>
                </a:lnTo>
                <a:lnTo>
                  <a:pt x="1117" y="14160"/>
                </a:lnTo>
                <a:lnTo>
                  <a:pt x="0" y="18313"/>
                </a:lnTo>
                <a:lnTo>
                  <a:pt x="0" y="21094"/>
                </a:lnTo>
                <a:lnTo>
                  <a:pt x="1397" y="22758"/>
                </a:lnTo>
                <a:lnTo>
                  <a:pt x="3060" y="24422"/>
                </a:lnTo>
                <a:lnTo>
                  <a:pt x="5562" y="24980"/>
                </a:lnTo>
                <a:lnTo>
                  <a:pt x="9436" y="24980"/>
                </a:lnTo>
                <a:lnTo>
                  <a:pt x="11658" y="24980"/>
                </a:lnTo>
                <a:lnTo>
                  <a:pt x="14160" y="24422"/>
                </a:lnTo>
                <a:lnTo>
                  <a:pt x="16662" y="23317"/>
                </a:lnTo>
                <a:lnTo>
                  <a:pt x="19431" y="22199"/>
                </a:lnTo>
                <a:lnTo>
                  <a:pt x="21932" y="20815"/>
                </a:lnTo>
                <a:lnTo>
                  <a:pt x="24434" y="1859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3" name="object 2643"/>
          <p:cNvSpPr/>
          <p:nvPr/>
        </p:nvSpPr>
        <p:spPr>
          <a:xfrm>
            <a:off x="5813270" y="841112"/>
            <a:ext cx="86880" cy="94653"/>
          </a:xfrm>
          <a:custGeom>
            <a:avLst/>
            <a:gdLst/>
            <a:ahLst/>
            <a:cxnLst/>
            <a:rect l="l" t="t" r="r" b="b"/>
            <a:pathLst>
              <a:path w="86880" h="94653">
                <a:moveTo>
                  <a:pt x="279" y="68567"/>
                </a:moveTo>
                <a:lnTo>
                  <a:pt x="558" y="74663"/>
                </a:lnTo>
                <a:lnTo>
                  <a:pt x="1943" y="79387"/>
                </a:lnTo>
                <a:lnTo>
                  <a:pt x="4724" y="83273"/>
                </a:lnTo>
                <a:lnTo>
                  <a:pt x="7492" y="87160"/>
                </a:lnTo>
                <a:lnTo>
                  <a:pt x="11379" y="90208"/>
                </a:lnTo>
                <a:lnTo>
                  <a:pt x="16103" y="91871"/>
                </a:lnTo>
                <a:lnTo>
                  <a:pt x="20815" y="93814"/>
                </a:lnTo>
                <a:lnTo>
                  <a:pt x="26644" y="94653"/>
                </a:lnTo>
                <a:lnTo>
                  <a:pt x="39420" y="94653"/>
                </a:lnTo>
                <a:lnTo>
                  <a:pt x="43865" y="93814"/>
                </a:lnTo>
                <a:lnTo>
                  <a:pt x="48856" y="92430"/>
                </a:lnTo>
                <a:lnTo>
                  <a:pt x="53301" y="91046"/>
                </a:lnTo>
                <a:lnTo>
                  <a:pt x="57454" y="89382"/>
                </a:lnTo>
                <a:lnTo>
                  <a:pt x="61074" y="87706"/>
                </a:lnTo>
                <a:lnTo>
                  <a:pt x="68846" y="63842"/>
                </a:lnTo>
                <a:lnTo>
                  <a:pt x="65506" y="63842"/>
                </a:lnTo>
                <a:lnTo>
                  <a:pt x="63017" y="65785"/>
                </a:lnTo>
                <a:lnTo>
                  <a:pt x="59956" y="68287"/>
                </a:lnTo>
                <a:lnTo>
                  <a:pt x="56070" y="70510"/>
                </a:lnTo>
                <a:lnTo>
                  <a:pt x="51638" y="72720"/>
                </a:lnTo>
                <a:lnTo>
                  <a:pt x="46634" y="74117"/>
                </a:lnTo>
                <a:lnTo>
                  <a:pt x="43586" y="74663"/>
                </a:lnTo>
                <a:lnTo>
                  <a:pt x="34416" y="74663"/>
                </a:lnTo>
                <a:lnTo>
                  <a:pt x="30264" y="72453"/>
                </a:lnTo>
                <a:lnTo>
                  <a:pt x="28041" y="68008"/>
                </a:lnTo>
                <a:lnTo>
                  <a:pt x="25819" y="63563"/>
                </a:lnTo>
                <a:lnTo>
                  <a:pt x="26098" y="56908"/>
                </a:lnTo>
                <a:lnTo>
                  <a:pt x="28867" y="47739"/>
                </a:lnTo>
                <a:lnTo>
                  <a:pt x="31648" y="39420"/>
                </a:lnTo>
                <a:lnTo>
                  <a:pt x="35534" y="32753"/>
                </a:lnTo>
                <a:lnTo>
                  <a:pt x="40525" y="27762"/>
                </a:lnTo>
                <a:lnTo>
                  <a:pt x="45529" y="22758"/>
                </a:lnTo>
                <a:lnTo>
                  <a:pt x="51358" y="20269"/>
                </a:lnTo>
                <a:lnTo>
                  <a:pt x="60515" y="20269"/>
                </a:lnTo>
                <a:lnTo>
                  <a:pt x="62737" y="20548"/>
                </a:lnTo>
                <a:lnTo>
                  <a:pt x="66890" y="22212"/>
                </a:lnTo>
                <a:lnTo>
                  <a:pt x="69951" y="24155"/>
                </a:lnTo>
                <a:lnTo>
                  <a:pt x="73558" y="27762"/>
                </a:lnTo>
                <a:lnTo>
                  <a:pt x="76060" y="31368"/>
                </a:lnTo>
                <a:lnTo>
                  <a:pt x="79108" y="31368"/>
                </a:lnTo>
                <a:lnTo>
                  <a:pt x="86880" y="7213"/>
                </a:lnTo>
                <a:lnTo>
                  <a:pt x="83273" y="4724"/>
                </a:lnTo>
                <a:lnTo>
                  <a:pt x="79387" y="3060"/>
                </a:lnTo>
                <a:lnTo>
                  <a:pt x="75501" y="1943"/>
                </a:lnTo>
                <a:lnTo>
                  <a:pt x="71335" y="838"/>
                </a:lnTo>
                <a:lnTo>
                  <a:pt x="67170" y="0"/>
                </a:lnTo>
                <a:lnTo>
                  <a:pt x="57188" y="0"/>
                </a:lnTo>
                <a:lnTo>
                  <a:pt x="51358" y="1117"/>
                </a:lnTo>
                <a:lnTo>
                  <a:pt x="45250" y="2781"/>
                </a:lnTo>
                <a:lnTo>
                  <a:pt x="39420" y="4724"/>
                </a:lnTo>
                <a:lnTo>
                  <a:pt x="33870" y="7492"/>
                </a:lnTo>
                <a:lnTo>
                  <a:pt x="28867" y="11099"/>
                </a:lnTo>
                <a:lnTo>
                  <a:pt x="23317" y="14998"/>
                </a:lnTo>
                <a:lnTo>
                  <a:pt x="18605" y="19989"/>
                </a:lnTo>
                <a:lnTo>
                  <a:pt x="14160" y="25819"/>
                </a:lnTo>
                <a:lnTo>
                  <a:pt x="9994" y="31915"/>
                </a:lnTo>
                <a:lnTo>
                  <a:pt x="6388" y="39141"/>
                </a:lnTo>
                <a:lnTo>
                  <a:pt x="3606" y="47739"/>
                </a:lnTo>
                <a:lnTo>
                  <a:pt x="1117" y="55791"/>
                </a:lnTo>
                <a:lnTo>
                  <a:pt x="0" y="62737"/>
                </a:lnTo>
                <a:lnTo>
                  <a:pt x="279" y="6856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4" name="object 2644"/>
          <p:cNvSpPr/>
          <p:nvPr/>
        </p:nvSpPr>
        <p:spPr>
          <a:xfrm>
            <a:off x="5813270" y="841112"/>
            <a:ext cx="86880" cy="94653"/>
          </a:xfrm>
          <a:custGeom>
            <a:avLst/>
            <a:gdLst/>
            <a:ahLst/>
            <a:cxnLst/>
            <a:rect l="l" t="t" r="r" b="b"/>
            <a:pathLst>
              <a:path w="86880" h="94653">
                <a:moveTo>
                  <a:pt x="33312" y="94653"/>
                </a:moveTo>
                <a:lnTo>
                  <a:pt x="26644" y="94653"/>
                </a:lnTo>
                <a:lnTo>
                  <a:pt x="20815" y="93814"/>
                </a:lnTo>
                <a:lnTo>
                  <a:pt x="16103" y="91871"/>
                </a:lnTo>
                <a:lnTo>
                  <a:pt x="11379" y="90208"/>
                </a:lnTo>
                <a:lnTo>
                  <a:pt x="7492" y="87160"/>
                </a:lnTo>
                <a:lnTo>
                  <a:pt x="4724" y="83273"/>
                </a:lnTo>
                <a:lnTo>
                  <a:pt x="1943" y="79387"/>
                </a:lnTo>
                <a:lnTo>
                  <a:pt x="558" y="74663"/>
                </a:lnTo>
                <a:lnTo>
                  <a:pt x="279" y="68567"/>
                </a:lnTo>
                <a:lnTo>
                  <a:pt x="0" y="62737"/>
                </a:lnTo>
                <a:lnTo>
                  <a:pt x="1117" y="55791"/>
                </a:lnTo>
                <a:lnTo>
                  <a:pt x="3606" y="47739"/>
                </a:lnTo>
                <a:lnTo>
                  <a:pt x="6388" y="39141"/>
                </a:lnTo>
                <a:lnTo>
                  <a:pt x="9994" y="31915"/>
                </a:lnTo>
                <a:lnTo>
                  <a:pt x="14160" y="25819"/>
                </a:lnTo>
                <a:lnTo>
                  <a:pt x="18605" y="19989"/>
                </a:lnTo>
                <a:lnTo>
                  <a:pt x="23317" y="14998"/>
                </a:lnTo>
                <a:lnTo>
                  <a:pt x="28867" y="11099"/>
                </a:lnTo>
                <a:lnTo>
                  <a:pt x="33870" y="7492"/>
                </a:lnTo>
                <a:lnTo>
                  <a:pt x="39420" y="4724"/>
                </a:lnTo>
                <a:lnTo>
                  <a:pt x="45250" y="2781"/>
                </a:lnTo>
                <a:lnTo>
                  <a:pt x="51358" y="1117"/>
                </a:lnTo>
                <a:lnTo>
                  <a:pt x="57188" y="0"/>
                </a:lnTo>
                <a:lnTo>
                  <a:pt x="63017" y="0"/>
                </a:lnTo>
                <a:lnTo>
                  <a:pt x="67170" y="0"/>
                </a:lnTo>
                <a:lnTo>
                  <a:pt x="71335" y="838"/>
                </a:lnTo>
                <a:lnTo>
                  <a:pt x="75501" y="1943"/>
                </a:lnTo>
                <a:lnTo>
                  <a:pt x="79387" y="3060"/>
                </a:lnTo>
                <a:lnTo>
                  <a:pt x="83273" y="4724"/>
                </a:lnTo>
                <a:lnTo>
                  <a:pt x="86880" y="7213"/>
                </a:lnTo>
                <a:lnTo>
                  <a:pt x="79108" y="31368"/>
                </a:lnTo>
                <a:lnTo>
                  <a:pt x="76060" y="31368"/>
                </a:lnTo>
                <a:lnTo>
                  <a:pt x="75501" y="30264"/>
                </a:lnTo>
                <a:lnTo>
                  <a:pt x="74663" y="29146"/>
                </a:lnTo>
                <a:lnTo>
                  <a:pt x="73558" y="27762"/>
                </a:lnTo>
                <a:lnTo>
                  <a:pt x="72453" y="26365"/>
                </a:lnTo>
                <a:lnTo>
                  <a:pt x="71335" y="25260"/>
                </a:lnTo>
                <a:lnTo>
                  <a:pt x="69951" y="24155"/>
                </a:lnTo>
                <a:lnTo>
                  <a:pt x="68567" y="23037"/>
                </a:lnTo>
                <a:lnTo>
                  <a:pt x="66890" y="22212"/>
                </a:lnTo>
                <a:lnTo>
                  <a:pt x="64960" y="21374"/>
                </a:lnTo>
                <a:lnTo>
                  <a:pt x="62737" y="20548"/>
                </a:lnTo>
                <a:lnTo>
                  <a:pt x="60515" y="20269"/>
                </a:lnTo>
                <a:lnTo>
                  <a:pt x="57734" y="20269"/>
                </a:lnTo>
                <a:lnTo>
                  <a:pt x="51358" y="20269"/>
                </a:lnTo>
                <a:lnTo>
                  <a:pt x="45529" y="22758"/>
                </a:lnTo>
                <a:lnTo>
                  <a:pt x="40525" y="27762"/>
                </a:lnTo>
                <a:lnTo>
                  <a:pt x="35534" y="32753"/>
                </a:lnTo>
                <a:lnTo>
                  <a:pt x="31648" y="39420"/>
                </a:lnTo>
                <a:lnTo>
                  <a:pt x="28867" y="47739"/>
                </a:lnTo>
                <a:lnTo>
                  <a:pt x="26098" y="56908"/>
                </a:lnTo>
                <a:lnTo>
                  <a:pt x="25819" y="63563"/>
                </a:lnTo>
                <a:lnTo>
                  <a:pt x="28041" y="68008"/>
                </a:lnTo>
                <a:lnTo>
                  <a:pt x="30264" y="72453"/>
                </a:lnTo>
                <a:lnTo>
                  <a:pt x="34416" y="74663"/>
                </a:lnTo>
                <a:lnTo>
                  <a:pt x="40525" y="74663"/>
                </a:lnTo>
                <a:lnTo>
                  <a:pt x="43586" y="74663"/>
                </a:lnTo>
                <a:lnTo>
                  <a:pt x="46634" y="74117"/>
                </a:lnTo>
                <a:lnTo>
                  <a:pt x="49136" y="73278"/>
                </a:lnTo>
                <a:lnTo>
                  <a:pt x="51638" y="72720"/>
                </a:lnTo>
                <a:lnTo>
                  <a:pt x="54127" y="71615"/>
                </a:lnTo>
                <a:lnTo>
                  <a:pt x="56070" y="70510"/>
                </a:lnTo>
                <a:lnTo>
                  <a:pt x="58292" y="69392"/>
                </a:lnTo>
                <a:lnTo>
                  <a:pt x="59956" y="68287"/>
                </a:lnTo>
                <a:lnTo>
                  <a:pt x="61620" y="67170"/>
                </a:lnTo>
                <a:lnTo>
                  <a:pt x="63017" y="65785"/>
                </a:lnTo>
                <a:lnTo>
                  <a:pt x="64401" y="64681"/>
                </a:lnTo>
                <a:lnTo>
                  <a:pt x="65506" y="63842"/>
                </a:lnTo>
                <a:lnTo>
                  <a:pt x="68846" y="63842"/>
                </a:lnTo>
                <a:lnTo>
                  <a:pt x="61074" y="87706"/>
                </a:lnTo>
                <a:lnTo>
                  <a:pt x="59397" y="88544"/>
                </a:lnTo>
                <a:lnTo>
                  <a:pt x="57454" y="89382"/>
                </a:lnTo>
                <a:lnTo>
                  <a:pt x="55244" y="90208"/>
                </a:lnTo>
                <a:lnTo>
                  <a:pt x="53301" y="91046"/>
                </a:lnTo>
                <a:lnTo>
                  <a:pt x="51079" y="91871"/>
                </a:lnTo>
                <a:lnTo>
                  <a:pt x="48856" y="92430"/>
                </a:lnTo>
                <a:lnTo>
                  <a:pt x="46354" y="93268"/>
                </a:lnTo>
                <a:lnTo>
                  <a:pt x="43865" y="93814"/>
                </a:lnTo>
                <a:lnTo>
                  <a:pt x="41643" y="94094"/>
                </a:lnTo>
                <a:lnTo>
                  <a:pt x="39420" y="94653"/>
                </a:lnTo>
                <a:lnTo>
                  <a:pt x="36639" y="94653"/>
                </a:lnTo>
                <a:lnTo>
                  <a:pt x="33312" y="94653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5" name="object 2645"/>
          <p:cNvSpPr/>
          <p:nvPr/>
        </p:nvSpPr>
        <p:spPr>
          <a:xfrm>
            <a:off x="5889718" y="840836"/>
            <a:ext cx="88872" cy="95478"/>
          </a:xfrm>
          <a:custGeom>
            <a:avLst/>
            <a:gdLst/>
            <a:ahLst/>
            <a:cxnLst/>
            <a:rect l="l" t="t" r="r" b="b"/>
            <a:pathLst>
              <a:path w="88872" h="95478">
                <a:moveTo>
                  <a:pt x="40619" y="94232"/>
                </a:moveTo>
                <a:lnTo>
                  <a:pt x="52565" y="89940"/>
                </a:lnTo>
                <a:lnTo>
                  <a:pt x="63448" y="82715"/>
                </a:lnTo>
                <a:lnTo>
                  <a:pt x="73644" y="71426"/>
                </a:lnTo>
                <a:lnTo>
                  <a:pt x="80251" y="60451"/>
                </a:lnTo>
                <a:lnTo>
                  <a:pt x="85381" y="47739"/>
                </a:lnTo>
                <a:lnTo>
                  <a:pt x="88410" y="35370"/>
                </a:lnTo>
                <a:lnTo>
                  <a:pt x="88872" y="22943"/>
                </a:lnTo>
                <a:lnTo>
                  <a:pt x="85927" y="12763"/>
                </a:lnTo>
                <a:lnTo>
                  <a:pt x="84051" y="9818"/>
                </a:lnTo>
                <a:lnTo>
                  <a:pt x="74315" y="2502"/>
                </a:lnTo>
                <a:lnTo>
                  <a:pt x="59841" y="0"/>
                </a:lnTo>
                <a:lnTo>
                  <a:pt x="48253" y="1193"/>
                </a:lnTo>
                <a:lnTo>
                  <a:pt x="36307" y="5420"/>
                </a:lnTo>
                <a:lnTo>
                  <a:pt x="25424" y="12763"/>
                </a:lnTo>
                <a:lnTo>
                  <a:pt x="23216" y="14750"/>
                </a:lnTo>
                <a:lnTo>
                  <a:pt x="25424" y="67449"/>
                </a:lnTo>
                <a:lnTo>
                  <a:pt x="25424" y="64668"/>
                </a:lnTo>
                <a:lnTo>
                  <a:pt x="25703" y="61340"/>
                </a:lnTo>
                <a:lnTo>
                  <a:pt x="25983" y="58013"/>
                </a:lnTo>
                <a:lnTo>
                  <a:pt x="26808" y="53568"/>
                </a:lnTo>
                <a:lnTo>
                  <a:pt x="28751" y="48018"/>
                </a:lnTo>
                <a:lnTo>
                  <a:pt x="30415" y="42468"/>
                </a:lnTo>
                <a:lnTo>
                  <a:pt x="32358" y="38023"/>
                </a:lnTo>
                <a:lnTo>
                  <a:pt x="34301" y="34416"/>
                </a:lnTo>
                <a:lnTo>
                  <a:pt x="36524" y="30530"/>
                </a:lnTo>
                <a:lnTo>
                  <a:pt x="38467" y="27762"/>
                </a:lnTo>
                <a:lnTo>
                  <a:pt x="42633" y="23596"/>
                </a:lnTo>
                <a:lnTo>
                  <a:pt x="46798" y="21374"/>
                </a:lnTo>
                <a:lnTo>
                  <a:pt x="50964" y="20256"/>
                </a:lnTo>
                <a:lnTo>
                  <a:pt x="55675" y="20256"/>
                </a:lnTo>
                <a:lnTo>
                  <a:pt x="59003" y="21374"/>
                </a:lnTo>
                <a:lnTo>
                  <a:pt x="61784" y="23875"/>
                </a:lnTo>
                <a:lnTo>
                  <a:pt x="63168" y="28308"/>
                </a:lnTo>
                <a:lnTo>
                  <a:pt x="63448" y="31089"/>
                </a:lnTo>
                <a:lnTo>
                  <a:pt x="63168" y="34696"/>
                </a:lnTo>
                <a:lnTo>
                  <a:pt x="62622" y="38303"/>
                </a:lnTo>
                <a:lnTo>
                  <a:pt x="61505" y="42748"/>
                </a:lnTo>
                <a:lnTo>
                  <a:pt x="59841" y="48018"/>
                </a:lnTo>
                <a:lnTo>
                  <a:pt x="58177" y="53568"/>
                </a:lnTo>
                <a:lnTo>
                  <a:pt x="56234" y="58013"/>
                </a:lnTo>
                <a:lnTo>
                  <a:pt x="54571" y="61340"/>
                </a:lnTo>
                <a:lnTo>
                  <a:pt x="52627" y="64668"/>
                </a:lnTo>
                <a:lnTo>
                  <a:pt x="50684" y="67449"/>
                </a:lnTo>
                <a:lnTo>
                  <a:pt x="46798" y="71615"/>
                </a:lnTo>
                <a:lnTo>
                  <a:pt x="42074" y="73837"/>
                </a:lnTo>
                <a:lnTo>
                  <a:pt x="37641" y="75501"/>
                </a:lnTo>
                <a:lnTo>
                  <a:pt x="33196" y="75501"/>
                </a:lnTo>
                <a:lnTo>
                  <a:pt x="29590" y="73837"/>
                </a:lnTo>
                <a:lnTo>
                  <a:pt x="29031" y="95478"/>
                </a:lnTo>
                <a:lnTo>
                  <a:pt x="40619" y="94232"/>
                </a:lnTo>
                <a:close/>
              </a:path>
              <a:path w="88872" h="95478">
                <a:moveTo>
                  <a:pt x="2945" y="82715"/>
                </a:moveTo>
                <a:lnTo>
                  <a:pt x="4810" y="85663"/>
                </a:lnTo>
                <a:lnTo>
                  <a:pt x="14441" y="92980"/>
                </a:lnTo>
                <a:lnTo>
                  <a:pt x="29031" y="95478"/>
                </a:lnTo>
                <a:lnTo>
                  <a:pt x="29590" y="73837"/>
                </a:lnTo>
                <a:lnTo>
                  <a:pt x="26808" y="71335"/>
                </a:lnTo>
                <a:lnTo>
                  <a:pt x="25424" y="67449"/>
                </a:lnTo>
                <a:lnTo>
                  <a:pt x="23216" y="14750"/>
                </a:lnTo>
                <a:lnTo>
                  <a:pt x="15228" y="23857"/>
                </a:lnTo>
                <a:lnTo>
                  <a:pt x="8621" y="34853"/>
                </a:lnTo>
                <a:lnTo>
                  <a:pt x="3491" y="47739"/>
                </a:lnTo>
                <a:lnTo>
                  <a:pt x="462" y="60113"/>
                </a:lnTo>
                <a:lnTo>
                  <a:pt x="0" y="72538"/>
                </a:lnTo>
                <a:lnTo>
                  <a:pt x="2945" y="82715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6" name="object 2646"/>
          <p:cNvSpPr/>
          <p:nvPr/>
        </p:nvSpPr>
        <p:spPr>
          <a:xfrm>
            <a:off x="5915143" y="861093"/>
            <a:ext cx="38023" cy="55244"/>
          </a:xfrm>
          <a:custGeom>
            <a:avLst/>
            <a:gdLst/>
            <a:ahLst/>
            <a:cxnLst/>
            <a:rect l="l" t="t" r="r" b="b"/>
            <a:pathLst>
              <a:path w="38023" h="55244">
                <a:moveTo>
                  <a:pt x="34416" y="27762"/>
                </a:moveTo>
                <a:lnTo>
                  <a:pt x="36080" y="22491"/>
                </a:lnTo>
                <a:lnTo>
                  <a:pt x="37198" y="18046"/>
                </a:lnTo>
                <a:lnTo>
                  <a:pt x="37744" y="14439"/>
                </a:lnTo>
                <a:lnTo>
                  <a:pt x="38023" y="10833"/>
                </a:lnTo>
                <a:lnTo>
                  <a:pt x="37744" y="8051"/>
                </a:lnTo>
                <a:lnTo>
                  <a:pt x="37198" y="5829"/>
                </a:lnTo>
                <a:lnTo>
                  <a:pt x="36360" y="3619"/>
                </a:lnTo>
                <a:lnTo>
                  <a:pt x="35255" y="1943"/>
                </a:lnTo>
                <a:lnTo>
                  <a:pt x="33578" y="1117"/>
                </a:lnTo>
                <a:lnTo>
                  <a:pt x="32194" y="279"/>
                </a:lnTo>
                <a:lnTo>
                  <a:pt x="30251" y="0"/>
                </a:lnTo>
                <a:lnTo>
                  <a:pt x="27749" y="0"/>
                </a:lnTo>
                <a:lnTo>
                  <a:pt x="25539" y="0"/>
                </a:lnTo>
                <a:lnTo>
                  <a:pt x="23596" y="279"/>
                </a:lnTo>
                <a:lnTo>
                  <a:pt x="21374" y="1117"/>
                </a:lnTo>
                <a:lnTo>
                  <a:pt x="19430" y="1676"/>
                </a:lnTo>
                <a:lnTo>
                  <a:pt x="17208" y="3340"/>
                </a:lnTo>
                <a:lnTo>
                  <a:pt x="14985" y="5562"/>
                </a:lnTo>
                <a:lnTo>
                  <a:pt x="13042" y="7505"/>
                </a:lnTo>
                <a:lnTo>
                  <a:pt x="11099" y="10274"/>
                </a:lnTo>
                <a:lnTo>
                  <a:pt x="8877" y="14160"/>
                </a:lnTo>
                <a:lnTo>
                  <a:pt x="6934" y="17767"/>
                </a:lnTo>
                <a:lnTo>
                  <a:pt x="4991" y="22212"/>
                </a:lnTo>
                <a:lnTo>
                  <a:pt x="3327" y="27762"/>
                </a:lnTo>
                <a:lnTo>
                  <a:pt x="1384" y="33312"/>
                </a:lnTo>
                <a:lnTo>
                  <a:pt x="558" y="37757"/>
                </a:lnTo>
                <a:lnTo>
                  <a:pt x="279" y="41084"/>
                </a:lnTo>
                <a:lnTo>
                  <a:pt x="0" y="44411"/>
                </a:lnTo>
                <a:lnTo>
                  <a:pt x="0" y="47193"/>
                </a:lnTo>
                <a:lnTo>
                  <a:pt x="825" y="49136"/>
                </a:lnTo>
                <a:lnTo>
                  <a:pt x="1384" y="51079"/>
                </a:lnTo>
                <a:lnTo>
                  <a:pt x="2489" y="52743"/>
                </a:lnTo>
                <a:lnTo>
                  <a:pt x="4165" y="53581"/>
                </a:lnTo>
                <a:lnTo>
                  <a:pt x="5829" y="54686"/>
                </a:lnTo>
                <a:lnTo>
                  <a:pt x="7772" y="55245"/>
                </a:lnTo>
                <a:lnTo>
                  <a:pt x="10274" y="55245"/>
                </a:lnTo>
                <a:lnTo>
                  <a:pt x="12217" y="55245"/>
                </a:lnTo>
                <a:lnTo>
                  <a:pt x="14427" y="54686"/>
                </a:lnTo>
                <a:lnTo>
                  <a:pt x="16649" y="53581"/>
                </a:lnTo>
                <a:lnTo>
                  <a:pt x="19151" y="52743"/>
                </a:lnTo>
                <a:lnTo>
                  <a:pt x="21374" y="51358"/>
                </a:lnTo>
                <a:lnTo>
                  <a:pt x="23037" y="49415"/>
                </a:lnTo>
                <a:lnTo>
                  <a:pt x="25260" y="47193"/>
                </a:lnTo>
                <a:lnTo>
                  <a:pt x="27203" y="44411"/>
                </a:lnTo>
                <a:lnTo>
                  <a:pt x="29146" y="41084"/>
                </a:lnTo>
                <a:lnTo>
                  <a:pt x="30810" y="37757"/>
                </a:lnTo>
                <a:lnTo>
                  <a:pt x="32753" y="33312"/>
                </a:lnTo>
                <a:lnTo>
                  <a:pt x="34416" y="2776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7" name="object 2647"/>
          <p:cNvSpPr/>
          <p:nvPr/>
        </p:nvSpPr>
        <p:spPr>
          <a:xfrm>
            <a:off x="5889718" y="840836"/>
            <a:ext cx="88872" cy="95478"/>
          </a:xfrm>
          <a:custGeom>
            <a:avLst/>
            <a:gdLst/>
            <a:ahLst/>
            <a:cxnLst/>
            <a:rect l="l" t="t" r="r" b="b"/>
            <a:pathLst>
              <a:path w="88872" h="95478">
                <a:moveTo>
                  <a:pt x="85381" y="47739"/>
                </a:moveTo>
                <a:lnTo>
                  <a:pt x="80251" y="60451"/>
                </a:lnTo>
                <a:lnTo>
                  <a:pt x="73644" y="71426"/>
                </a:lnTo>
                <a:lnTo>
                  <a:pt x="65656" y="80668"/>
                </a:lnTo>
                <a:lnTo>
                  <a:pt x="52565" y="89940"/>
                </a:lnTo>
                <a:lnTo>
                  <a:pt x="40619" y="94232"/>
                </a:lnTo>
                <a:lnTo>
                  <a:pt x="29031" y="95478"/>
                </a:lnTo>
                <a:lnTo>
                  <a:pt x="14441" y="92980"/>
                </a:lnTo>
                <a:lnTo>
                  <a:pt x="4810" y="85663"/>
                </a:lnTo>
                <a:lnTo>
                  <a:pt x="2945" y="82715"/>
                </a:lnTo>
                <a:lnTo>
                  <a:pt x="0" y="72538"/>
                </a:lnTo>
                <a:lnTo>
                  <a:pt x="462" y="60113"/>
                </a:lnTo>
                <a:lnTo>
                  <a:pt x="3491" y="47739"/>
                </a:lnTo>
                <a:lnTo>
                  <a:pt x="8621" y="34853"/>
                </a:lnTo>
                <a:lnTo>
                  <a:pt x="15228" y="23857"/>
                </a:lnTo>
                <a:lnTo>
                  <a:pt x="23216" y="14750"/>
                </a:lnTo>
                <a:lnTo>
                  <a:pt x="36307" y="5420"/>
                </a:lnTo>
                <a:lnTo>
                  <a:pt x="48253" y="1193"/>
                </a:lnTo>
                <a:lnTo>
                  <a:pt x="59841" y="0"/>
                </a:lnTo>
                <a:lnTo>
                  <a:pt x="74315" y="2502"/>
                </a:lnTo>
                <a:lnTo>
                  <a:pt x="84051" y="9818"/>
                </a:lnTo>
                <a:lnTo>
                  <a:pt x="85927" y="12763"/>
                </a:lnTo>
                <a:lnTo>
                  <a:pt x="88872" y="22943"/>
                </a:lnTo>
                <a:lnTo>
                  <a:pt x="88410" y="35370"/>
                </a:lnTo>
                <a:lnTo>
                  <a:pt x="85381" y="4773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8" name="object 2648"/>
          <p:cNvSpPr/>
          <p:nvPr/>
        </p:nvSpPr>
        <p:spPr>
          <a:xfrm>
            <a:off x="5973711" y="841114"/>
            <a:ext cx="96119" cy="92430"/>
          </a:xfrm>
          <a:custGeom>
            <a:avLst/>
            <a:gdLst/>
            <a:ahLst/>
            <a:cxnLst/>
            <a:rect l="l" t="t" r="r" b="b"/>
            <a:pathLst>
              <a:path w="96119" h="92430">
                <a:moveTo>
                  <a:pt x="94653" y="8877"/>
                </a:moveTo>
                <a:lnTo>
                  <a:pt x="92151" y="3060"/>
                </a:lnTo>
                <a:lnTo>
                  <a:pt x="86880" y="0"/>
                </a:lnTo>
                <a:lnTo>
                  <a:pt x="74104" y="0"/>
                </a:lnTo>
                <a:lnTo>
                  <a:pt x="69672" y="1104"/>
                </a:lnTo>
                <a:lnTo>
                  <a:pt x="65227" y="3327"/>
                </a:lnTo>
                <a:lnTo>
                  <a:pt x="60502" y="5549"/>
                </a:lnTo>
                <a:lnTo>
                  <a:pt x="55791" y="8610"/>
                </a:lnTo>
                <a:lnTo>
                  <a:pt x="50241" y="12484"/>
                </a:lnTo>
                <a:lnTo>
                  <a:pt x="53568" y="2501"/>
                </a:lnTo>
                <a:lnTo>
                  <a:pt x="28867" y="2501"/>
                </a:lnTo>
                <a:lnTo>
                  <a:pt x="0" y="92430"/>
                </a:lnTo>
                <a:lnTo>
                  <a:pt x="24701" y="92430"/>
                </a:lnTo>
                <a:lnTo>
                  <a:pt x="45237" y="28867"/>
                </a:lnTo>
                <a:lnTo>
                  <a:pt x="48018" y="26924"/>
                </a:lnTo>
                <a:lnTo>
                  <a:pt x="50787" y="25539"/>
                </a:lnTo>
                <a:lnTo>
                  <a:pt x="55511" y="23876"/>
                </a:lnTo>
                <a:lnTo>
                  <a:pt x="59677" y="23317"/>
                </a:lnTo>
                <a:lnTo>
                  <a:pt x="62445" y="23317"/>
                </a:lnTo>
                <a:lnTo>
                  <a:pt x="66890" y="25539"/>
                </a:lnTo>
                <a:lnTo>
                  <a:pt x="67995" y="29146"/>
                </a:lnTo>
                <a:lnTo>
                  <a:pt x="67729" y="33312"/>
                </a:lnTo>
                <a:lnTo>
                  <a:pt x="66890" y="36918"/>
                </a:lnTo>
                <a:lnTo>
                  <a:pt x="66052" y="40525"/>
                </a:lnTo>
                <a:lnTo>
                  <a:pt x="64947" y="44132"/>
                </a:lnTo>
                <a:lnTo>
                  <a:pt x="63842" y="47739"/>
                </a:lnTo>
                <a:lnTo>
                  <a:pt x="49403" y="92430"/>
                </a:lnTo>
                <a:lnTo>
                  <a:pt x="74383" y="92430"/>
                </a:lnTo>
                <a:lnTo>
                  <a:pt x="92976" y="33858"/>
                </a:lnTo>
                <a:lnTo>
                  <a:pt x="93163" y="33292"/>
                </a:lnTo>
                <a:lnTo>
                  <a:pt x="96119" y="19278"/>
                </a:lnTo>
                <a:lnTo>
                  <a:pt x="94653" y="887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9" name="object 2649"/>
          <p:cNvSpPr/>
          <p:nvPr/>
        </p:nvSpPr>
        <p:spPr>
          <a:xfrm>
            <a:off x="5973711" y="841114"/>
            <a:ext cx="96119" cy="92430"/>
          </a:xfrm>
          <a:custGeom>
            <a:avLst/>
            <a:gdLst/>
            <a:ahLst/>
            <a:cxnLst/>
            <a:rect l="l" t="t" r="r" b="b"/>
            <a:pathLst>
              <a:path w="96119" h="92430">
                <a:moveTo>
                  <a:pt x="74383" y="92430"/>
                </a:moveTo>
                <a:lnTo>
                  <a:pt x="49403" y="92430"/>
                </a:lnTo>
                <a:lnTo>
                  <a:pt x="63842" y="47739"/>
                </a:lnTo>
                <a:lnTo>
                  <a:pt x="64947" y="44132"/>
                </a:lnTo>
                <a:lnTo>
                  <a:pt x="66052" y="40525"/>
                </a:lnTo>
                <a:lnTo>
                  <a:pt x="66890" y="36918"/>
                </a:lnTo>
                <a:lnTo>
                  <a:pt x="67729" y="33312"/>
                </a:lnTo>
                <a:lnTo>
                  <a:pt x="67995" y="30810"/>
                </a:lnTo>
                <a:lnTo>
                  <a:pt x="67995" y="29146"/>
                </a:lnTo>
                <a:lnTo>
                  <a:pt x="67729" y="26924"/>
                </a:lnTo>
                <a:lnTo>
                  <a:pt x="66890" y="25539"/>
                </a:lnTo>
                <a:lnTo>
                  <a:pt x="65506" y="24701"/>
                </a:lnTo>
                <a:lnTo>
                  <a:pt x="64389" y="23876"/>
                </a:lnTo>
                <a:lnTo>
                  <a:pt x="62445" y="23317"/>
                </a:lnTo>
                <a:lnTo>
                  <a:pt x="59677" y="23317"/>
                </a:lnTo>
                <a:lnTo>
                  <a:pt x="57734" y="23317"/>
                </a:lnTo>
                <a:lnTo>
                  <a:pt x="53009" y="24701"/>
                </a:lnTo>
                <a:lnTo>
                  <a:pt x="50787" y="25539"/>
                </a:lnTo>
                <a:lnTo>
                  <a:pt x="48018" y="26924"/>
                </a:lnTo>
                <a:lnTo>
                  <a:pt x="45237" y="28867"/>
                </a:lnTo>
                <a:lnTo>
                  <a:pt x="24701" y="92430"/>
                </a:lnTo>
                <a:lnTo>
                  <a:pt x="0" y="92430"/>
                </a:lnTo>
                <a:lnTo>
                  <a:pt x="28867" y="2501"/>
                </a:lnTo>
                <a:lnTo>
                  <a:pt x="53568" y="2501"/>
                </a:lnTo>
                <a:lnTo>
                  <a:pt x="50241" y="12484"/>
                </a:lnTo>
                <a:lnTo>
                  <a:pt x="55791" y="8610"/>
                </a:lnTo>
                <a:lnTo>
                  <a:pt x="60502" y="5549"/>
                </a:lnTo>
                <a:lnTo>
                  <a:pt x="65227" y="3327"/>
                </a:lnTo>
                <a:lnTo>
                  <a:pt x="69672" y="1104"/>
                </a:lnTo>
                <a:lnTo>
                  <a:pt x="74104" y="0"/>
                </a:lnTo>
                <a:lnTo>
                  <a:pt x="78828" y="0"/>
                </a:lnTo>
                <a:lnTo>
                  <a:pt x="86880" y="0"/>
                </a:lnTo>
                <a:lnTo>
                  <a:pt x="92151" y="3060"/>
                </a:lnTo>
                <a:lnTo>
                  <a:pt x="94653" y="8877"/>
                </a:lnTo>
                <a:lnTo>
                  <a:pt x="96119" y="19278"/>
                </a:lnTo>
                <a:lnTo>
                  <a:pt x="93163" y="33292"/>
                </a:lnTo>
                <a:lnTo>
                  <a:pt x="92976" y="33858"/>
                </a:lnTo>
                <a:lnTo>
                  <a:pt x="74383" y="9243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0" name="object 2650"/>
          <p:cNvSpPr/>
          <p:nvPr/>
        </p:nvSpPr>
        <p:spPr>
          <a:xfrm>
            <a:off x="6066139" y="809199"/>
            <a:ext cx="64401" cy="124345"/>
          </a:xfrm>
          <a:custGeom>
            <a:avLst/>
            <a:gdLst/>
            <a:ahLst/>
            <a:cxnLst/>
            <a:rect l="l" t="t" r="r" b="b"/>
            <a:pathLst>
              <a:path w="64401" h="124345">
                <a:moveTo>
                  <a:pt x="24701" y="124345"/>
                </a:moveTo>
                <a:lnTo>
                  <a:pt x="64401" y="0"/>
                </a:lnTo>
                <a:lnTo>
                  <a:pt x="39966" y="0"/>
                </a:lnTo>
                <a:lnTo>
                  <a:pt x="0" y="124345"/>
                </a:lnTo>
                <a:lnTo>
                  <a:pt x="24701" y="124345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1" name="object 2651"/>
          <p:cNvSpPr/>
          <p:nvPr/>
        </p:nvSpPr>
        <p:spPr>
          <a:xfrm>
            <a:off x="6066139" y="809199"/>
            <a:ext cx="64401" cy="124345"/>
          </a:xfrm>
          <a:custGeom>
            <a:avLst/>
            <a:gdLst/>
            <a:ahLst/>
            <a:cxnLst/>
            <a:rect l="l" t="t" r="r" b="b"/>
            <a:pathLst>
              <a:path w="64401" h="124345">
                <a:moveTo>
                  <a:pt x="24701" y="124345"/>
                </a:moveTo>
                <a:lnTo>
                  <a:pt x="0" y="124345"/>
                </a:lnTo>
                <a:lnTo>
                  <a:pt x="39966" y="0"/>
                </a:lnTo>
                <a:lnTo>
                  <a:pt x="64401" y="0"/>
                </a:lnTo>
                <a:lnTo>
                  <a:pt x="24701" y="124345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2" name="object 2652"/>
          <p:cNvSpPr/>
          <p:nvPr/>
        </p:nvSpPr>
        <p:spPr>
          <a:xfrm>
            <a:off x="6109432" y="877754"/>
            <a:ext cx="35534" cy="68554"/>
          </a:xfrm>
          <a:custGeom>
            <a:avLst/>
            <a:gdLst/>
            <a:ahLst/>
            <a:cxnLst/>
            <a:rect l="l" t="t" r="r" b="b"/>
            <a:pathLst>
              <a:path w="35534" h="68554">
                <a:moveTo>
                  <a:pt x="29705" y="1663"/>
                </a:moveTo>
                <a:lnTo>
                  <a:pt x="24434" y="4165"/>
                </a:lnTo>
                <a:lnTo>
                  <a:pt x="26936" y="31915"/>
                </a:lnTo>
                <a:lnTo>
                  <a:pt x="28321" y="27762"/>
                </a:lnTo>
                <a:lnTo>
                  <a:pt x="29146" y="24701"/>
                </a:lnTo>
                <a:lnTo>
                  <a:pt x="30543" y="22479"/>
                </a:lnTo>
                <a:lnTo>
                  <a:pt x="35534" y="0"/>
                </a:lnTo>
                <a:lnTo>
                  <a:pt x="29705" y="1663"/>
                </a:lnTo>
                <a:close/>
              </a:path>
              <a:path w="35534" h="68554">
                <a:moveTo>
                  <a:pt x="29146" y="-32194"/>
                </a:moveTo>
                <a:lnTo>
                  <a:pt x="22212" y="-10553"/>
                </a:lnTo>
                <a:lnTo>
                  <a:pt x="24155" y="-10553"/>
                </a:lnTo>
                <a:lnTo>
                  <a:pt x="28587" y="-12217"/>
                </a:lnTo>
                <a:lnTo>
                  <a:pt x="32753" y="-13881"/>
                </a:lnTo>
                <a:lnTo>
                  <a:pt x="37198" y="-14985"/>
                </a:lnTo>
                <a:lnTo>
                  <a:pt x="41363" y="-16382"/>
                </a:lnTo>
                <a:lnTo>
                  <a:pt x="44970" y="-16929"/>
                </a:lnTo>
                <a:lnTo>
                  <a:pt x="54406" y="-16929"/>
                </a:lnTo>
                <a:lnTo>
                  <a:pt x="58851" y="-15824"/>
                </a:lnTo>
                <a:lnTo>
                  <a:pt x="61633" y="-13881"/>
                </a:lnTo>
                <a:lnTo>
                  <a:pt x="64122" y="-12217"/>
                </a:lnTo>
                <a:lnTo>
                  <a:pt x="64681" y="-8597"/>
                </a:lnTo>
                <a:lnTo>
                  <a:pt x="63017" y="-3886"/>
                </a:lnTo>
                <a:lnTo>
                  <a:pt x="63017" y="-3327"/>
                </a:lnTo>
                <a:lnTo>
                  <a:pt x="55524" y="-2781"/>
                </a:lnTo>
                <a:lnTo>
                  <a:pt x="48577" y="-1943"/>
                </a:lnTo>
                <a:lnTo>
                  <a:pt x="42202" y="-1117"/>
                </a:lnTo>
                <a:lnTo>
                  <a:pt x="35534" y="0"/>
                </a:lnTo>
                <a:lnTo>
                  <a:pt x="30543" y="22479"/>
                </a:lnTo>
                <a:lnTo>
                  <a:pt x="33870" y="19151"/>
                </a:lnTo>
                <a:lnTo>
                  <a:pt x="38595" y="16929"/>
                </a:lnTo>
                <a:lnTo>
                  <a:pt x="41363" y="15824"/>
                </a:lnTo>
                <a:lnTo>
                  <a:pt x="44132" y="15265"/>
                </a:lnTo>
                <a:lnTo>
                  <a:pt x="46913" y="14706"/>
                </a:lnTo>
                <a:lnTo>
                  <a:pt x="49415" y="14439"/>
                </a:lnTo>
                <a:lnTo>
                  <a:pt x="53022" y="14160"/>
                </a:lnTo>
                <a:lnTo>
                  <a:pt x="57467" y="13601"/>
                </a:lnTo>
                <a:lnTo>
                  <a:pt x="51358" y="32194"/>
                </a:lnTo>
                <a:lnTo>
                  <a:pt x="46355" y="35801"/>
                </a:lnTo>
                <a:lnTo>
                  <a:pt x="43586" y="36918"/>
                </a:lnTo>
                <a:lnTo>
                  <a:pt x="41084" y="38023"/>
                </a:lnTo>
                <a:lnTo>
                  <a:pt x="36639" y="38582"/>
                </a:lnTo>
                <a:lnTo>
                  <a:pt x="32486" y="38582"/>
                </a:lnTo>
                <a:lnTo>
                  <a:pt x="29984" y="38023"/>
                </a:lnTo>
                <a:lnTo>
                  <a:pt x="26936" y="34696"/>
                </a:lnTo>
                <a:lnTo>
                  <a:pt x="26936" y="31915"/>
                </a:lnTo>
                <a:lnTo>
                  <a:pt x="24434" y="4165"/>
                </a:lnTo>
                <a:lnTo>
                  <a:pt x="19431" y="6388"/>
                </a:lnTo>
                <a:lnTo>
                  <a:pt x="14998" y="9715"/>
                </a:lnTo>
                <a:lnTo>
                  <a:pt x="11112" y="13881"/>
                </a:lnTo>
                <a:lnTo>
                  <a:pt x="7505" y="18046"/>
                </a:lnTo>
                <a:lnTo>
                  <a:pt x="4724" y="23317"/>
                </a:lnTo>
                <a:lnTo>
                  <a:pt x="2501" y="29972"/>
                </a:lnTo>
                <a:lnTo>
                  <a:pt x="0" y="38023"/>
                </a:lnTo>
                <a:lnTo>
                  <a:pt x="0" y="44691"/>
                </a:lnTo>
                <a:lnTo>
                  <a:pt x="3060" y="50241"/>
                </a:lnTo>
                <a:lnTo>
                  <a:pt x="5829" y="55511"/>
                </a:lnTo>
                <a:lnTo>
                  <a:pt x="10833" y="58013"/>
                </a:lnTo>
                <a:lnTo>
                  <a:pt x="21653" y="58013"/>
                </a:lnTo>
                <a:lnTo>
                  <a:pt x="24714" y="57734"/>
                </a:lnTo>
                <a:lnTo>
                  <a:pt x="26936" y="57175"/>
                </a:lnTo>
                <a:lnTo>
                  <a:pt x="31648" y="55511"/>
                </a:lnTo>
                <a:lnTo>
                  <a:pt x="34429" y="54406"/>
                </a:lnTo>
                <a:lnTo>
                  <a:pt x="39141" y="51904"/>
                </a:lnTo>
                <a:lnTo>
                  <a:pt x="42748" y="49123"/>
                </a:lnTo>
                <a:lnTo>
                  <a:pt x="46913" y="46075"/>
                </a:lnTo>
                <a:lnTo>
                  <a:pt x="43865" y="55791"/>
                </a:lnTo>
                <a:lnTo>
                  <a:pt x="68287" y="55791"/>
                </a:lnTo>
                <a:lnTo>
                  <a:pt x="87998" y="-5283"/>
                </a:lnTo>
                <a:lnTo>
                  <a:pt x="91325" y="-15824"/>
                </a:lnTo>
                <a:lnTo>
                  <a:pt x="90779" y="-23875"/>
                </a:lnTo>
                <a:lnTo>
                  <a:pt x="86334" y="-28867"/>
                </a:lnTo>
                <a:lnTo>
                  <a:pt x="84603" y="-30515"/>
                </a:lnTo>
                <a:lnTo>
                  <a:pt x="74360" y="-35131"/>
                </a:lnTo>
                <a:lnTo>
                  <a:pt x="58851" y="-36639"/>
                </a:lnTo>
                <a:lnTo>
                  <a:pt x="53301" y="-36639"/>
                </a:lnTo>
                <a:lnTo>
                  <a:pt x="47752" y="-36080"/>
                </a:lnTo>
                <a:lnTo>
                  <a:pt x="41922" y="-34975"/>
                </a:lnTo>
                <a:lnTo>
                  <a:pt x="36093" y="-33858"/>
                </a:lnTo>
                <a:lnTo>
                  <a:pt x="31648" y="-33032"/>
                </a:lnTo>
                <a:lnTo>
                  <a:pt x="29146" y="-3219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3" name="object 2653"/>
          <p:cNvSpPr/>
          <p:nvPr/>
        </p:nvSpPr>
        <p:spPr>
          <a:xfrm>
            <a:off x="6109432" y="841114"/>
            <a:ext cx="91325" cy="94653"/>
          </a:xfrm>
          <a:custGeom>
            <a:avLst/>
            <a:gdLst/>
            <a:ahLst/>
            <a:cxnLst/>
            <a:rect l="l" t="t" r="r" b="b"/>
            <a:pathLst>
              <a:path w="91325" h="94653">
                <a:moveTo>
                  <a:pt x="46913" y="82715"/>
                </a:moveTo>
                <a:lnTo>
                  <a:pt x="44691" y="84378"/>
                </a:lnTo>
                <a:lnTo>
                  <a:pt x="42748" y="85763"/>
                </a:lnTo>
                <a:lnTo>
                  <a:pt x="41084" y="87160"/>
                </a:lnTo>
                <a:lnTo>
                  <a:pt x="39141" y="88544"/>
                </a:lnTo>
                <a:lnTo>
                  <a:pt x="36918" y="89662"/>
                </a:lnTo>
                <a:lnTo>
                  <a:pt x="34429" y="91046"/>
                </a:lnTo>
                <a:lnTo>
                  <a:pt x="31648" y="92151"/>
                </a:lnTo>
                <a:lnTo>
                  <a:pt x="29146" y="93268"/>
                </a:lnTo>
                <a:lnTo>
                  <a:pt x="26936" y="93814"/>
                </a:lnTo>
                <a:lnTo>
                  <a:pt x="24714" y="94373"/>
                </a:lnTo>
                <a:lnTo>
                  <a:pt x="21653" y="94653"/>
                </a:lnTo>
                <a:lnTo>
                  <a:pt x="17767" y="94653"/>
                </a:lnTo>
                <a:lnTo>
                  <a:pt x="10833" y="94653"/>
                </a:lnTo>
                <a:lnTo>
                  <a:pt x="5829" y="92151"/>
                </a:lnTo>
                <a:lnTo>
                  <a:pt x="3060" y="86880"/>
                </a:lnTo>
                <a:lnTo>
                  <a:pt x="0" y="81330"/>
                </a:lnTo>
                <a:lnTo>
                  <a:pt x="0" y="74663"/>
                </a:lnTo>
                <a:lnTo>
                  <a:pt x="2501" y="66611"/>
                </a:lnTo>
                <a:lnTo>
                  <a:pt x="4724" y="59956"/>
                </a:lnTo>
                <a:lnTo>
                  <a:pt x="7505" y="54686"/>
                </a:lnTo>
                <a:lnTo>
                  <a:pt x="11112" y="50520"/>
                </a:lnTo>
                <a:lnTo>
                  <a:pt x="14998" y="46355"/>
                </a:lnTo>
                <a:lnTo>
                  <a:pt x="19431" y="43027"/>
                </a:lnTo>
                <a:lnTo>
                  <a:pt x="24434" y="40805"/>
                </a:lnTo>
                <a:lnTo>
                  <a:pt x="29705" y="38303"/>
                </a:lnTo>
                <a:lnTo>
                  <a:pt x="35534" y="36639"/>
                </a:lnTo>
                <a:lnTo>
                  <a:pt x="42202" y="35521"/>
                </a:lnTo>
                <a:lnTo>
                  <a:pt x="48577" y="34696"/>
                </a:lnTo>
                <a:lnTo>
                  <a:pt x="55524" y="33858"/>
                </a:lnTo>
                <a:lnTo>
                  <a:pt x="63017" y="33312"/>
                </a:lnTo>
                <a:lnTo>
                  <a:pt x="63017" y="32753"/>
                </a:lnTo>
                <a:lnTo>
                  <a:pt x="64681" y="28041"/>
                </a:lnTo>
                <a:lnTo>
                  <a:pt x="64122" y="24422"/>
                </a:lnTo>
                <a:lnTo>
                  <a:pt x="61633" y="22758"/>
                </a:lnTo>
                <a:lnTo>
                  <a:pt x="58851" y="20815"/>
                </a:lnTo>
                <a:lnTo>
                  <a:pt x="54406" y="19710"/>
                </a:lnTo>
                <a:lnTo>
                  <a:pt x="48018" y="19710"/>
                </a:lnTo>
                <a:lnTo>
                  <a:pt x="44970" y="19710"/>
                </a:lnTo>
                <a:lnTo>
                  <a:pt x="41363" y="20256"/>
                </a:lnTo>
                <a:lnTo>
                  <a:pt x="37198" y="21653"/>
                </a:lnTo>
                <a:lnTo>
                  <a:pt x="32753" y="22758"/>
                </a:lnTo>
                <a:lnTo>
                  <a:pt x="28587" y="24422"/>
                </a:lnTo>
                <a:lnTo>
                  <a:pt x="24155" y="26085"/>
                </a:lnTo>
                <a:lnTo>
                  <a:pt x="22212" y="26085"/>
                </a:lnTo>
                <a:lnTo>
                  <a:pt x="29146" y="4445"/>
                </a:lnTo>
                <a:lnTo>
                  <a:pt x="31648" y="3606"/>
                </a:lnTo>
                <a:lnTo>
                  <a:pt x="36093" y="2781"/>
                </a:lnTo>
                <a:lnTo>
                  <a:pt x="41922" y="1663"/>
                </a:lnTo>
                <a:lnTo>
                  <a:pt x="47752" y="558"/>
                </a:lnTo>
                <a:lnTo>
                  <a:pt x="53301" y="0"/>
                </a:lnTo>
                <a:lnTo>
                  <a:pt x="58851" y="0"/>
                </a:lnTo>
                <a:lnTo>
                  <a:pt x="74360" y="1507"/>
                </a:lnTo>
                <a:lnTo>
                  <a:pt x="84603" y="6123"/>
                </a:lnTo>
                <a:lnTo>
                  <a:pt x="90779" y="12763"/>
                </a:lnTo>
                <a:lnTo>
                  <a:pt x="91325" y="20815"/>
                </a:lnTo>
                <a:lnTo>
                  <a:pt x="87998" y="31356"/>
                </a:lnTo>
                <a:lnTo>
                  <a:pt x="68287" y="92430"/>
                </a:lnTo>
                <a:lnTo>
                  <a:pt x="43865" y="92430"/>
                </a:lnTo>
                <a:lnTo>
                  <a:pt x="46913" y="82715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4" name="object 2654"/>
          <p:cNvSpPr/>
          <p:nvPr/>
        </p:nvSpPr>
        <p:spPr>
          <a:xfrm>
            <a:off x="6136369" y="891355"/>
            <a:ext cx="30530" cy="24980"/>
          </a:xfrm>
          <a:custGeom>
            <a:avLst/>
            <a:gdLst/>
            <a:ahLst/>
            <a:cxnLst/>
            <a:rect l="l" t="t" r="r" b="b"/>
            <a:pathLst>
              <a:path w="30530" h="24980">
                <a:moveTo>
                  <a:pt x="24422" y="18592"/>
                </a:moveTo>
                <a:lnTo>
                  <a:pt x="30530" y="0"/>
                </a:lnTo>
                <a:lnTo>
                  <a:pt x="26085" y="558"/>
                </a:lnTo>
                <a:lnTo>
                  <a:pt x="22478" y="838"/>
                </a:lnTo>
                <a:lnTo>
                  <a:pt x="19977" y="1104"/>
                </a:lnTo>
                <a:lnTo>
                  <a:pt x="17195" y="1663"/>
                </a:lnTo>
                <a:lnTo>
                  <a:pt x="14427" y="2222"/>
                </a:lnTo>
                <a:lnTo>
                  <a:pt x="11658" y="3327"/>
                </a:lnTo>
                <a:lnTo>
                  <a:pt x="9156" y="4165"/>
                </a:lnTo>
                <a:lnTo>
                  <a:pt x="6934" y="5549"/>
                </a:lnTo>
                <a:lnTo>
                  <a:pt x="5270" y="7213"/>
                </a:lnTo>
                <a:lnTo>
                  <a:pt x="3606" y="8877"/>
                </a:lnTo>
                <a:lnTo>
                  <a:pt x="2209" y="11099"/>
                </a:lnTo>
                <a:lnTo>
                  <a:pt x="1384" y="14160"/>
                </a:lnTo>
                <a:lnTo>
                  <a:pt x="0" y="18313"/>
                </a:lnTo>
                <a:lnTo>
                  <a:pt x="0" y="21094"/>
                </a:lnTo>
                <a:lnTo>
                  <a:pt x="1384" y="22758"/>
                </a:lnTo>
                <a:lnTo>
                  <a:pt x="3047" y="24422"/>
                </a:lnTo>
                <a:lnTo>
                  <a:pt x="5549" y="24980"/>
                </a:lnTo>
                <a:lnTo>
                  <a:pt x="9702" y="24980"/>
                </a:lnTo>
                <a:lnTo>
                  <a:pt x="11658" y="24980"/>
                </a:lnTo>
                <a:lnTo>
                  <a:pt x="14147" y="24422"/>
                </a:lnTo>
                <a:lnTo>
                  <a:pt x="16649" y="23317"/>
                </a:lnTo>
                <a:lnTo>
                  <a:pt x="19418" y="22199"/>
                </a:lnTo>
                <a:lnTo>
                  <a:pt x="21920" y="20815"/>
                </a:lnTo>
                <a:lnTo>
                  <a:pt x="24422" y="1859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5" name="object 2655"/>
          <p:cNvSpPr/>
          <p:nvPr/>
        </p:nvSpPr>
        <p:spPr>
          <a:xfrm>
            <a:off x="6196039" y="841114"/>
            <a:ext cx="141846" cy="92430"/>
          </a:xfrm>
          <a:custGeom>
            <a:avLst/>
            <a:gdLst/>
            <a:ahLst/>
            <a:cxnLst/>
            <a:rect l="l" t="t" r="r" b="b"/>
            <a:pathLst>
              <a:path w="141846" h="92430">
                <a:moveTo>
                  <a:pt x="92710" y="28867"/>
                </a:moveTo>
                <a:lnTo>
                  <a:pt x="95491" y="26924"/>
                </a:lnTo>
                <a:lnTo>
                  <a:pt x="97980" y="25819"/>
                </a:lnTo>
                <a:lnTo>
                  <a:pt x="102146" y="23876"/>
                </a:lnTo>
                <a:lnTo>
                  <a:pt x="106032" y="23317"/>
                </a:lnTo>
                <a:lnTo>
                  <a:pt x="108813" y="23317"/>
                </a:lnTo>
                <a:lnTo>
                  <a:pt x="112979" y="25539"/>
                </a:lnTo>
                <a:lnTo>
                  <a:pt x="113804" y="28867"/>
                </a:lnTo>
                <a:lnTo>
                  <a:pt x="113525" y="33312"/>
                </a:lnTo>
                <a:lnTo>
                  <a:pt x="112699" y="36360"/>
                </a:lnTo>
                <a:lnTo>
                  <a:pt x="111861" y="39420"/>
                </a:lnTo>
                <a:lnTo>
                  <a:pt x="110744" y="43027"/>
                </a:lnTo>
                <a:lnTo>
                  <a:pt x="109359" y="47459"/>
                </a:lnTo>
                <a:lnTo>
                  <a:pt x="94932" y="92430"/>
                </a:lnTo>
                <a:lnTo>
                  <a:pt x="119634" y="92430"/>
                </a:lnTo>
                <a:lnTo>
                  <a:pt x="138506" y="33858"/>
                </a:lnTo>
                <a:lnTo>
                  <a:pt x="140449" y="27482"/>
                </a:lnTo>
                <a:lnTo>
                  <a:pt x="141566" y="22479"/>
                </a:lnTo>
                <a:lnTo>
                  <a:pt x="141846" y="18326"/>
                </a:lnTo>
                <a:lnTo>
                  <a:pt x="141846" y="14439"/>
                </a:lnTo>
                <a:lnTo>
                  <a:pt x="141287" y="11099"/>
                </a:lnTo>
                <a:lnTo>
                  <a:pt x="140169" y="8051"/>
                </a:lnTo>
                <a:lnTo>
                  <a:pt x="137121" y="3327"/>
                </a:lnTo>
                <a:lnTo>
                  <a:pt x="132118" y="825"/>
                </a:lnTo>
                <a:lnTo>
                  <a:pt x="129070" y="0"/>
                </a:lnTo>
                <a:lnTo>
                  <a:pt x="121018" y="0"/>
                </a:lnTo>
                <a:lnTo>
                  <a:pt x="116306" y="1384"/>
                </a:lnTo>
                <a:lnTo>
                  <a:pt x="111302" y="4165"/>
                </a:lnTo>
                <a:lnTo>
                  <a:pt x="106311" y="6934"/>
                </a:lnTo>
                <a:lnTo>
                  <a:pt x="100482" y="10820"/>
                </a:lnTo>
                <a:lnTo>
                  <a:pt x="94094" y="15824"/>
                </a:lnTo>
                <a:lnTo>
                  <a:pt x="93827" y="10541"/>
                </a:lnTo>
                <a:lnTo>
                  <a:pt x="92430" y="6667"/>
                </a:lnTo>
                <a:lnTo>
                  <a:pt x="89382" y="4165"/>
                </a:lnTo>
                <a:lnTo>
                  <a:pt x="86601" y="1384"/>
                </a:lnTo>
                <a:lnTo>
                  <a:pt x="82715" y="0"/>
                </a:lnTo>
                <a:lnTo>
                  <a:pt x="73558" y="0"/>
                </a:lnTo>
                <a:lnTo>
                  <a:pt x="69113" y="1104"/>
                </a:lnTo>
                <a:lnTo>
                  <a:pt x="64947" y="3327"/>
                </a:lnTo>
                <a:lnTo>
                  <a:pt x="60515" y="5549"/>
                </a:lnTo>
                <a:lnTo>
                  <a:pt x="55791" y="8610"/>
                </a:lnTo>
                <a:lnTo>
                  <a:pt x="50520" y="12484"/>
                </a:lnTo>
                <a:lnTo>
                  <a:pt x="53568" y="2501"/>
                </a:lnTo>
                <a:lnTo>
                  <a:pt x="28867" y="2501"/>
                </a:lnTo>
                <a:lnTo>
                  <a:pt x="0" y="92430"/>
                </a:lnTo>
                <a:lnTo>
                  <a:pt x="24701" y="92430"/>
                </a:lnTo>
                <a:lnTo>
                  <a:pt x="45250" y="28867"/>
                </a:lnTo>
                <a:lnTo>
                  <a:pt x="49961" y="26085"/>
                </a:lnTo>
                <a:lnTo>
                  <a:pt x="54406" y="23876"/>
                </a:lnTo>
                <a:lnTo>
                  <a:pt x="58572" y="23317"/>
                </a:lnTo>
                <a:lnTo>
                  <a:pt x="61341" y="23317"/>
                </a:lnTo>
                <a:lnTo>
                  <a:pt x="65506" y="25539"/>
                </a:lnTo>
                <a:lnTo>
                  <a:pt x="66344" y="28867"/>
                </a:lnTo>
                <a:lnTo>
                  <a:pt x="66065" y="33312"/>
                </a:lnTo>
                <a:lnTo>
                  <a:pt x="65227" y="36360"/>
                </a:lnTo>
                <a:lnTo>
                  <a:pt x="64401" y="39420"/>
                </a:lnTo>
                <a:lnTo>
                  <a:pt x="63284" y="43307"/>
                </a:lnTo>
                <a:lnTo>
                  <a:pt x="61899" y="47459"/>
                </a:lnTo>
                <a:lnTo>
                  <a:pt x="47459" y="92430"/>
                </a:lnTo>
                <a:lnTo>
                  <a:pt x="72174" y="92430"/>
                </a:lnTo>
                <a:lnTo>
                  <a:pt x="92710" y="2886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6" name="object 2656"/>
          <p:cNvSpPr/>
          <p:nvPr/>
        </p:nvSpPr>
        <p:spPr>
          <a:xfrm>
            <a:off x="6196039" y="841114"/>
            <a:ext cx="141846" cy="92430"/>
          </a:xfrm>
          <a:custGeom>
            <a:avLst/>
            <a:gdLst/>
            <a:ahLst/>
            <a:cxnLst/>
            <a:rect l="l" t="t" r="r" b="b"/>
            <a:pathLst>
              <a:path w="141846" h="92430">
                <a:moveTo>
                  <a:pt x="94932" y="92430"/>
                </a:moveTo>
                <a:lnTo>
                  <a:pt x="109359" y="47459"/>
                </a:lnTo>
                <a:lnTo>
                  <a:pt x="110744" y="43027"/>
                </a:lnTo>
                <a:lnTo>
                  <a:pt x="111861" y="39420"/>
                </a:lnTo>
                <a:lnTo>
                  <a:pt x="112699" y="36360"/>
                </a:lnTo>
                <a:lnTo>
                  <a:pt x="113525" y="33312"/>
                </a:lnTo>
                <a:lnTo>
                  <a:pt x="113804" y="30810"/>
                </a:lnTo>
                <a:lnTo>
                  <a:pt x="113804" y="28867"/>
                </a:lnTo>
                <a:lnTo>
                  <a:pt x="113804" y="26924"/>
                </a:lnTo>
                <a:lnTo>
                  <a:pt x="112979" y="25539"/>
                </a:lnTo>
                <a:lnTo>
                  <a:pt x="111861" y="24701"/>
                </a:lnTo>
                <a:lnTo>
                  <a:pt x="110744" y="23876"/>
                </a:lnTo>
                <a:lnTo>
                  <a:pt x="108813" y="23317"/>
                </a:lnTo>
                <a:lnTo>
                  <a:pt x="106032" y="23317"/>
                </a:lnTo>
                <a:lnTo>
                  <a:pt x="104089" y="23317"/>
                </a:lnTo>
                <a:lnTo>
                  <a:pt x="102146" y="23876"/>
                </a:lnTo>
                <a:lnTo>
                  <a:pt x="99923" y="24701"/>
                </a:lnTo>
                <a:lnTo>
                  <a:pt x="97980" y="25819"/>
                </a:lnTo>
                <a:lnTo>
                  <a:pt x="95491" y="26924"/>
                </a:lnTo>
                <a:lnTo>
                  <a:pt x="92710" y="28867"/>
                </a:lnTo>
                <a:lnTo>
                  <a:pt x="72174" y="92430"/>
                </a:lnTo>
                <a:lnTo>
                  <a:pt x="47459" y="92430"/>
                </a:lnTo>
                <a:lnTo>
                  <a:pt x="61899" y="47459"/>
                </a:lnTo>
                <a:lnTo>
                  <a:pt x="63284" y="43307"/>
                </a:lnTo>
                <a:lnTo>
                  <a:pt x="64401" y="39420"/>
                </a:lnTo>
                <a:lnTo>
                  <a:pt x="65227" y="36360"/>
                </a:lnTo>
                <a:lnTo>
                  <a:pt x="66065" y="33312"/>
                </a:lnTo>
                <a:lnTo>
                  <a:pt x="66344" y="30810"/>
                </a:lnTo>
                <a:lnTo>
                  <a:pt x="66344" y="28867"/>
                </a:lnTo>
                <a:lnTo>
                  <a:pt x="66065" y="26924"/>
                </a:lnTo>
                <a:lnTo>
                  <a:pt x="65506" y="25539"/>
                </a:lnTo>
                <a:lnTo>
                  <a:pt x="64401" y="24701"/>
                </a:lnTo>
                <a:lnTo>
                  <a:pt x="63017" y="23876"/>
                </a:lnTo>
                <a:lnTo>
                  <a:pt x="61341" y="23317"/>
                </a:lnTo>
                <a:lnTo>
                  <a:pt x="58572" y="23317"/>
                </a:lnTo>
                <a:lnTo>
                  <a:pt x="56629" y="23317"/>
                </a:lnTo>
                <a:lnTo>
                  <a:pt x="54406" y="23876"/>
                </a:lnTo>
                <a:lnTo>
                  <a:pt x="52184" y="24980"/>
                </a:lnTo>
                <a:lnTo>
                  <a:pt x="49961" y="26085"/>
                </a:lnTo>
                <a:lnTo>
                  <a:pt x="47459" y="27203"/>
                </a:lnTo>
                <a:lnTo>
                  <a:pt x="45250" y="28867"/>
                </a:lnTo>
                <a:lnTo>
                  <a:pt x="24701" y="92430"/>
                </a:lnTo>
                <a:lnTo>
                  <a:pt x="0" y="92430"/>
                </a:lnTo>
                <a:lnTo>
                  <a:pt x="28867" y="2501"/>
                </a:lnTo>
                <a:lnTo>
                  <a:pt x="53568" y="2501"/>
                </a:lnTo>
                <a:lnTo>
                  <a:pt x="50520" y="12484"/>
                </a:lnTo>
                <a:lnTo>
                  <a:pt x="55791" y="8610"/>
                </a:lnTo>
                <a:lnTo>
                  <a:pt x="60515" y="5549"/>
                </a:lnTo>
                <a:lnTo>
                  <a:pt x="64947" y="3327"/>
                </a:lnTo>
                <a:lnTo>
                  <a:pt x="69113" y="1104"/>
                </a:lnTo>
                <a:lnTo>
                  <a:pt x="73558" y="0"/>
                </a:lnTo>
                <a:lnTo>
                  <a:pt x="78003" y="0"/>
                </a:lnTo>
                <a:lnTo>
                  <a:pt x="82715" y="0"/>
                </a:lnTo>
                <a:lnTo>
                  <a:pt x="86601" y="1384"/>
                </a:lnTo>
                <a:lnTo>
                  <a:pt x="89382" y="4165"/>
                </a:lnTo>
                <a:lnTo>
                  <a:pt x="92430" y="6667"/>
                </a:lnTo>
                <a:lnTo>
                  <a:pt x="93827" y="10541"/>
                </a:lnTo>
                <a:lnTo>
                  <a:pt x="94094" y="15824"/>
                </a:lnTo>
                <a:lnTo>
                  <a:pt x="100482" y="10820"/>
                </a:lnTo>
                <a:lnTo>
                  <a:pt x="106311" y="6934"/>
                </a:lnTo>
                <a:lnTo>
                  <a:pt x="111302" y="4165"/>
                </a:lnTo>
                <a:lnTo>
                  <a:pt x="116306" y="1384"/>
                </a:lnTo>
                <a:lnTo>
                  <a:pt x="121018" y="0"/>
                </a:lnTo>
                <a:lnTo>
                  <a:pt x="125463" y="0"/>
                </a:lnTo>
                <a:lnTo>
                  <a:pt x="129070" y="0"/>
                </a:lnTo>
                <a:lnTo>
                  <a:pt x="132118" y="825"/>
                </a:lnTo>
                <a:lnTo>
                  <a:pt x="134620" y="2222"/>
                </a:lnTo>
                <a:lnTo>
                  <a:pt x="137121" y="3327"/>
                </a:lnTo>
                <a:lnTo>
                  <a:pt x="139065" y="5549"/>
                </a:lnTo>
                <a:lnTo>
                  <a:pt x="140169" y="8051"/>
                </a:lnTo>
                <a:lnTo>
                  <a:pt x="141287" y="11099"/>
                </a:lnTo>
                <a:lnTo>
                  <a:pt x="141846" y="14439"/>
                </a:lnTo>
                <a:lnTo>
                  <a:pt x="141846" y="18326"/>
                </a:lnTo>
                <a:lnTo>
                  <a:pt x="141566" y="22479"/>
                </a:lnTo>
                <a:lnTo>
                  <a:pt x="140449" y="27482"/>
                </a:lnTo>
                <a:lnTo>
                  <a:pt x="138506" y="33858"/>
                </a:lnTo>
                <a:lnTo>
                  <a:pt x="119634" y="92430"/>
                </a:lnTo>
                <a:lnTo>
                  <a:pt x="94932" y="9243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7" name="object 2657"/>
          <p:cNvSpPr/>
          <p:nvPr/>
        </p:nvSpPr>
        <p:spPr>
          <a:xfrm>
            <a:off x="6323443" y="903568"/>
            <a:ext cx="71056" cy="94094"/>
          </a:xfrm>
          <a:custGeom>
            <a:avLst/>
            <a:gdLst/>
            <a:ahLst/>
            <a:cxnLst/>
            <a:rect l="l" t="t" r="r" b="b"/>
            <a:pathLst>
              <a:path w="71056" h="94094">
                <a:moveTo>
                  <a:pt x="71056" y="0"/>
                </a:moveTo>
                <a:lnTo>
                  <a:pt x="66890" y="4444"/>
                </a:lnTo>
                <a:lnTo>
                  <a:pt x="62458" y="8877"/>
                </a:lnTo>
                <a:lnTo>
                  <a:pt x="57454" y="11099"/>
                </a:lnTo>
                <a:lnTo>
                  <a:pt x="49136" y="11099"/>
                </a:lnTo>
                <a:lnTo>
                  <a:pt x="45808" y="10820"/>
                </a:lnTo>
                <a:lnTo>
                  <a:pt x="41910" y="9436"/>
                </a:lnTo>
                <a:lnTo>
                  <a:pt x="41910" y="29146"/>
                </a:lnTo>
                <a:lnTo>
                  <a:pt x="44691" y="29971"/>
                </a:lnTo>
                <a:lnTo>
                  <a:pt x="47193" y="31089"/>
                </a:lnTo>
                <a:lnTo>
                  <a:pt x="50520" y="31635"/>
                </a:lnTo>
                <a:lnTo>
                  <a:pt x="54406" y="31635"/>
                </a:lnTo>
                <a:lnTo>
                  <a:pt x="59433" y="31213"/>
                </a:lnTo>
                <a:lnTo>
                  <a:pt x="70909" y="27071"/>
                </a:lnTo>
                <a:lnTo>
                  <a:pt x="71056" y="0"/>
                </a:lnTo>
                <a:close/>
              </a:path>
              <a:path w="71056" h="94094">
                <a:moveTo>
                  <a:pt x="82435" y="18592"/>
                </a:moveTo>
                <a:lnTo>
                  <a:pt x="91746" y="7537"/>
                </a:lnTo>
                <a:lnTo>
                  <a:pt x="98156" y="-3517"/>
                </a:lnTo>
                <a:lnTo>
                  <a:pt x="103251" y="-16103"/>
                </a:lnTo>
                <a:lnTo>
                  <a:pt x="106119" y="-27081"/>
                </a:lnTo>
                <a:lnTo>
                  <a:pt x="107618" y="-39708"/>
                </a:lnTo>
                <a:lnTo>
                  <a:pt x="106311" y="-49961"/>
                </a:lnTo>
                <a:lnTo>
                  <a:pt x="104089" y="-58293"/>
                </a:lnTo>
                <a:lnTo>
                  <a:pt x="98259" y="-62458"/>
                </a:lnTo>
                <a:lnTo>
                  <a:pt x="84099" y="-62458"/>
                </a:lnTo>
                <a:lnTo>
                  <a:pt x="79387" y="-61341"/>
                </a:lnTo>
                <a:lnTo>
                  <a:pt x="74942" y="-59118"/>
                </a:lnTo>
                <a:lnTo>
                  <a:pt x="70510" y="-56896"/>
                </a:lnTo>
                <a:lnTo>
                  <a:pt x="65786" y="-54127"/>
                </a:lnTo>
                <a:lnTo>
                  <a:pt x="61061" y="-50520"/>
                </a:lnTo>
                <a:lnTo>
                  <a:pt x="64122" y="-59956"/>
                </a:lnTo>
                <a:lnTo>
                  <a:pt x="39408" y="-59956"/>
                </a:lnTo>
                <a:lnTo>
                  <a:pt x="0" y="62737"/>
                </a:lnTo>
                <a:lnTo>
                  <a:pt x="24701" y="62737"/>
                </a:lnTo>
                <a:lnTo>
                  <a:pt x="36639" y="25260"/>
                </a:lnTo>
                <a:lnTo>
                  <a:pt x="39408" y="27482"/>
                </a:lnTo>
                <a:lnTo>
                  <a:pt x="41910" y="29146"/>
                </a:lnTo>
                <a:lnTo>
                  <a:pt x="41910" y="9436"/>
                </a:lnTo>
                <a:lnTo>
                  <a:pt x="56349" y="-35801"/>
                </a:lnTo>
                <a:lnTo>
                  <a:pt x="59131" y="-37477"/>
                </a:lnTo>
                <a:lnTo>
                  <a:pt x="61620" y="-38582"/>
                </a:lnTo>
                <a:lnTo>
                  <a:pt x="66611" y="-40246"/>
                </a:lnTo>
                <a:lnTo>
                  <a:pt x="71056" y="-40525"/>
                </a:lnTo>
                <a:lnTo>
                  <a:pt x="76060" y="-40525"/>
                </a:lnTo>
                <a:lnTo>
                  <a:pt x="79108" y="-38582"/>
                </a:lnTo>
                <a:lnTo>
                  <a:pt x="80213" y="-34696"/>
                </a:lnTo>
                <a:lnTo>
                  <a:pt x="81330" y="-30810"/>
                </a:lnTo>
                <a:lnTo>
                  <a:pt x="80492" y="-24422"/>
                </a:lnTo>
                <a:lnTo>
                  <a:pt x="77724" y="-15544"/>
                </a:lnTo>
                <a:lnTo>
                  <a:pt x="74942" y="-6667"/>
                </a:lnTo>
                <a:lnTo>
                  <a:pt x="71056" y="0"/>
                </a:lnTo>
                <a:lnTo>
                  <a:pt x="70909" y="27071"/>
                </a:lnTo>
                <a:lnTo>
                  <a:pt x="82435" y="18592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8" name="object 2658"/>
          <p:cNvSpPr/>
          <p:nvPr/>
        </p:nvSpPr>
        <p:spPr>
          <a:xfrm>
            <a:off x="6365353" y="863042"/>
            <a:ext cx="39420" cy="51625"/>
          </a:xfrm>
          <a:custGeom>
            <a:avLst/>
            <a:gdLst/>
            <a:ahLst/>
            <a:cxnLst/>
            <a:rect l="l" t="t" r="r" b="b"/>
            <a:pathLst>
              <a:path w="39420" h="51625">
                <a:moveTo>
                  <a:pt x="35813" y="24980"/>
                </a:moveTo>
                <a:lnTo>
                  <a:pt x="38582" y="16103"/>
                </a:lnTo>
                <a:lnTo>
                  <a:pt x="39420" y="9715"/>
                </a:lnTo>
                <a:lnTo>
                  <a:pt x="38303" y="5829"/>
                </a:lnTo>
                <a:lnTo>
                  <a:pt x="37198" y="1943"/>
                </a:lnTo>
                <a:lnTo>
                  <a:pt x="34150" y="0"/>
                </a:lnTo>
                <a:lnTo>
                  <a:pt x="29146" y="0"/>
                </a:lnTo>
                <a:lnTo>
                  <a:pt x="26923" y="0"/>
                </a:lnTo>
                <a:lnTo>
                  <a:pt x="24701" y="279"/>
                </a:lnTo>
                <a:lnTo>
                  <a:pt x="22212" y="1104"/>
                </a:lnTo>
                <a:lnTo>
                  <a:pt x="19710" y="1943"/>
                </a:lnTo>
                <a:lnTo>
                  <a:pt x="17221" y="3047"/>
                </a:lnTo>
                <a:lnTo>
                  <a:pt x="14439" y="4724"/>
                </a:lnTo>
                <a:lnTo>
                  <a:pt x="0" y="49961"/>
                </a:lnTo>
                <a:lnTo>
                  <a:pt x="1117" y="50520"/>
                </a:lnTo>
                <a:lnTo>
                  <a:pt x="2501" y="51066"/>
                </a:lnTo>
                <a:lnTo>
                  <a:pt x="3898" y="51346"/>
                </a:lnTo>
                <a:lnTo>
                  <a:pt x="5283" y="51346"/>
                </a:lnTo>
                <a:lnTo>
                  <a:pt x="7226" y="51625"/>
                </a:lnTo>
                <a:lnTo>
                  <a:pt x="9436" y="51625"/>
                </a:lnTo>
                <a:lnTo>
                  <a:pt x="15544" y="51625"/>
                </a:lnTo>
                <a:lnTo>
                  <a:pt x="20548" y="49402"/>
                </a:lnTo>
                <a:lnTo>
                  <a:pt x="24980" y="44970"/>
                </a:lnTo>
                <a:lnTo>
                  <a:pt x="29146" y="40525"/>
                </a:lnTo>
                <a:lnTo>
                  <a:pt x="33032" y="33858"/>
                </a:lnTo>
                <a:lnTo>
                  <a:pt x="35813" y="2498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9" name="object 2659"/>
          <p:cNvSpPr/>
          <p:nvPr/>
        </p:nvSpPr>
        <p:spPr>
          <a:xfrm>
            <a:off x="6323443" y="841109"/>
            <a:ext cx="107618" cy="125196"/>
          </a:xfrm>
          <a:custGeom>
            <a:avLst/>
            <a:gdLst/>
            <a:ahLst/>
            <a:cxnLst/>
            <a:rect l="l" t="t" r="r" b="b"/>
            <a:pathLst>
              <a:path w="107618" h="125196">
                <a:moveTo>
                  <a:pt x="103251" y="46354"/>
                </a:moveTo>
                <a:lnTo>
                  <a:pt x="98156" y="58940"/>
                </a:lnTo>
                <a:lnTo>
                  <a:pt x="91746" y="69996"/>
                </a:lnTo>
                <a:lnTo>
                  <a:pt x="84018" y="79468"/>
                </a:lnTo>
                <a:lnTo>
                  <a:pt x="82435" y="81051"/>
                </a:lnTo>
                <a:lnTo>
                  <a:pt x="70909" y="89530"/>
                </a:lnTo>
                <a:lnTo>
                  <a:pt x="59433" y="93672"/>
                </a:lnTo>
                <a:lnTo>
                  <a:pt x="54406" y="94094"/>
                </a:lnTo>
                <a:lnTo>
                  <a:pt x="50520" y="94094"/>
                </a:lnTo>
                <a:lnTo>
                  <a:pt x="47193" y="93548"/>
                </a:lnTo>
                <a:lnTo>
                  <a:pt x="44691" y="92430"/>
                </a:lnTo>
                <a:lnTo>
                  <a:pt x="41910" y="91605"/>
                </a:lnTo>
                <a:lnTo>
                  <a:pt x="39408" y="89941"/>
                </a:lnTo>
                <a:lnTo>
                  <a:pt x="36639" y="87718"/>
                </a:lnTo>
                <a:lnTo>
                  <a:pt x="24701" y="125196"/>
                </a:lnTo>
                <a:lnTo>
                  <a:pt x="0" y="125196"/>
                </a:lnTo>
                <a:lnTo>
                  <a:pt x="39408" y="2501"/>
                </a:lnTo>
                <a:lnTo>
                  <a:pt x="64122" y="2501"/>
                </a:lnTo>
                <a:lnTo>
                  <a:pt x="61061" y="11937"/>
                </a:lnTo>
                <a:lnTo>
                  <a:pt x="65786" y="8331"/>
                </a:lnTo>
                <a:lnTo>
                  <a:pt x="70510" y="5562"/>
                </a:lnTo>
                <a:lnTo>
                  <a:pt x="74942" y="3340"/>
                </a:lnTo>
                <a:lnTo>
                  <a:pt x="79387" y="1117"/>
                </a:lnTo>
                <a:lnTo>
                  <a:pt x="84099" y="0"/>
                </a:lnTo>
                <a:lnTo>
                  <a:pt x="89103" y="0"/>
                </a:lnTo>
                <a:lnTo>
                  <a:pt x="98259" y="0"/>
                </a:lnTo>
                <a:lnTo>
                  <a:pt x="104089" y="4165"/>
                </a:lnTo>
                <a:lnTo>
                  <a:pt x="106311" y="12496"/>
                </a:lnTo>
                <a:lnTo>
                  <a:pt x="107618" y="22749"/>
                </a:lnTo>
                <a:lnTo>
                  <a:pt x="106119" y="35377"/>
                </a:lnTo>
                <a:lnTo>
                  <a:pt x="103251" y="4635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0" name="object 2660"/>
          <p:cNvSpPr/>
          <p:nvPr/>
        </p:nvSpPr>
        <p:spPr>
          <a:xfrm>
            <a:off x="6421145" y="841110"/>
            <a:ext cx="90487" cy="94932"/>
          </a:xfrm>
          <a:custGeom>
            <a:avLst/>
            <a:gdLst/>
            <a:ahLst/>
            <a:cxnLst/>
            <a:rect l="l" t="t" r="r" b="b"/>
            <a:pathLst>
              <a:path w="90487" h="94932">
                <a:moveTo>
                  <a:pt x="50520" y="21374"/>
                </a:moveTo>
                <a:lnTo>
                  <a:pt x="53568" y="19989"/>
                </a:lnTo>
                <a:lnTo>
                  <a:pt x="56629" y="19431"/>
                </a:lnTo>
                <a:lnTo>
                  <a:pt x="63004" y="19431"/>
                </a:lnTo>
                <a:lnTo>
                  <a:pt x="65506" y="19710"/>
                </a:lnTo>
                <a:lnTo>
                  <a:pt x="70230" y="21094"/>
                </a:lnTo>
                <a:lnTo>
                  <a:pt x="73837" y="23037"/>
                </a:lnTo>
                <a:lnTo>
                  <a:pt x="76885" y="24980"/>
                </a:lnTo>
                <a:lnTo>
                  <a:pt x="79667" y="27482"/>
                </a:lnTo>
                <a:lnTo>
                  <a:pt x="83273" y="29146"/>
                </a:lnTo>
                <a:lnTo>
                  <a:pt x="90487" y="6388"/>
                </a:lnTo>
                <a:lnTo>
                  <a:pt x="87998" y="4724"/>
                </a:lnTo>
                <a:lnTo>
                  <a:pt x="84378" y="3327"/>
                </a:lnTo>
                <a:lnTo>
                  <a:pt x="80213" y="1943"/>
                </a:lnTo>
                <a:lnTo>
                  <a:pt x="76060" y="838"/>
                </a:lnTo>
                <a:lnTo>
                  <a:pt x="71056" y="0"/>
                </a:lnTo>
                <a:lnTo>
                  <a:pt x="59677" y="0"/>
                </a:lnTo>
                <a:lnTo>
                  <a:pt x="54127" y="838"/>
                </a:lnTo>
                <a:lnTo>
                  <a:pt x="49136" y="2501"/>
                </a:lnTo>
                <a:lnTo>
                  <a:pt x="43853" y="4165"/>
                </a:lnTo>
                <a:lnTo>
                  <a:pt x="39420" y="6388"/>
                </a:lnTo>
                <a:lnTo>
                  <a:pt x="35255" y="8890"/>
                </a:lnTo>
                <a:lnTo>
                  <a:pt x="31368" y="11658"/>
                </a:lnTo>
                <a:lnTo>
                  <a:pt x="27762" y="14986"/>
                </a:lnTo>
                <a:lnTo>
                  <a:pt x="24980" y="18326"/>
                </a:lnTo>
                <a:lnTo>
                  <a:pt x="22212" y="21932"/>
                </a:lnTo>
                <a:lnTo>
                  <a:pt x="20256" y="25819"/>
                </a:lnTo>
                <a:lnTo>
                  <a:pt x="18872" y="29705"/>
                </a:lnTo>
                <a:lnTo>
                  <a:pt x="16662" y="36639"/>
                </a:lnTo>
                <a:lnTo>
                  <a:pt x="16662" y="42468"/>
                </a:lnTo>
                <a:lnTo>
                  <a:pt x="18326" y="46634"/>
                </a:lnTo>
                <a:lnTo>
                  <a:pt x="19989" y="51079"/>
                </a:lnTo>
                <a:lnTo>
                  <a:pt x="23596" y="54127"/>
                </a:lnTo>
                <a:lnTo>
                  <a:pt x="29146" y="56349"/>
                </a:lnTo>
                <a:lnTo>
                  <a:pt x="33312" y="58013"/>
                </a:lnTo>
                <a:lnTo>
                  <a:pt x="36093" y="58572"/>
                </a:lnTo>
                <a:lnTo>
                  <a:pt x="38861" y="59131"/>
                </a:lnTo>
                <a:lnTo>
                  <a:pt x="42748" y="60236"/>
                </a:lnTo>
                <a:lnTo>
                  <a:pt x="45796" y="61061"/>
                </a:lnTo>
                <a:lnTo>
                  <a:pt x="49682" y="64401"/>
                </a:lnTo>
                <a:lnTo>
                  <a:pt x="49136" y="68008"/>
                </a:lnTo>
                <a:lnTo>
                  <a:pt x="46354" y="72720"/>
                </a:lnTo>
                <a:lnTo>
                  <a:pt x="43306" y="73837"/>
                </a:lnTo>
                <a:lnTo>
                  <a:pt x="40246" y="74942"/>
                </a:lnTo>
                <a:lnTo>
                  <a:pt x="36918" y="75780"/>
                </a:lnTo>
                <a:lnTo>
                  <a:pt x="29984" y="75780"/>
                </a:lnTo>
                <a:lnTo>
                  <a:pt x="27203" y="75222"/>
                </a:lnTo>
                <a:lnTo>
                  <a:pt x="24434" y="74396"/>
                </a:lnTo>
                <a:lnTo>
                  <a:pt x="21932" y="73558"/>
                </a:lnTo>
                <a:lnTo>
                  <a:pt x="17767" y="71056"/>
                </a:lnTo>
                <a:lnTo>
                  <a:pt x="13881" y="68567"/>
                </a:lnTo>
                <a:lnTo>
                  <a:pt x="10553" y="64960"/>
                </a:lnTo>
                <a:lnTo>
                  <a:pt x="7772" y="63842"/>
                </a:lnTo>
                <a:lnTo>
                  <a:pt x="0" y="87718"/>
                </a:lnTo>
                <a:lnTo>
                  <a:pt x="2781" y="89662"/>
                </a:lnTo>
                <a:lnTo>
                  <a:pt x="6667" y="91325"/>
                </a:lnTo>
                <a:lnTo>
                  <a:pt x="11391" y="92710"/>
                </a:lnTo>
                <a:lnTo>
                  <a:pt x="16103" y="94094"/>
                </a:lnTo>
                <a:lnTo>
                  <a:pt x="21374" y="94932"/>
                </a:lnTo>
                <a:lnTo>
                  <a:pt x="33591" y="94932"/>
                </a:lnTo>
                <a:lnTo>
                  <a:pt x="39420" y="94094"/>
                </a:lnTo>
                <a:lnTo>
                  <a:pt x="44411" y="92430"/>
                </a:lnTo>
                <a:lnTo>
                  <a:pt x="49415" y="91046"/>
                </a:lnTo>
                <a:lnTo>
                  <a:pt x="54127" y="88823"/>
                </a:lnTo>
                <a:lnTo>
                  <a:pt x="58572" y="86055"/>
                </a:lnTo>
                <a:lnTo>
                  <a:pt x="62458" y="83273"/>
                </a:lnTo>
                <a:lnTo>
                  <a:pt x="66065" y="80225"/>
                </a:lnTo>
                <a:lnTo>
                  <a:pt x="68846" y="76339"/>
                </a:lnTo>
                <a:lnTo>
                  <a:pt x="71894" y="72453"/>
                </a:lnTo>
                <a:lnTo>
                  <a:pt x="74117" y="68567"/>
                </a:lnTo>
                <a:lnTo>
                  <a:pt x="75501" y="64401"/>
                </a:lnTo>
                <a:lnTo>
                  <a:pt x="77444" y="57734"/>
                </a:lnTo>
                <a:lnTo>
                  <a:pt x="77723" y="52184"/>
                </a:lnTo>
                <a:lnTo>
                  <a:pt x="76060" y="48298"/>
                </a:lnTo>
                <a:lnTo>
                  <a:pt x="74675" y="44132"/>
                </a:lnTo>
                <a:lnTo>
                  <a:pt x="71335" y="41084"/>
                </a:lnTo>
                <a:lnTo>
                  <a:pt x="66065" y="39141"/>
                </a:lnTo>
                <a:lnTo>
                  <a:pt x="61620" y="37477"/>
                </a:lnTo>
                <a:lnTo>
                  <a:pt x="58851" y="36918"/>
                </a:lnTo>
                <a:lnTo>
                  <a:pt x="56349" y="36360"/>
                </a:lnTo>
                <a:lnTo>
                  <a:pt x="52184" y="35255"/>
                </a:lnTo>
                <a:lnTo>
                  <a:pt x="48577" y="34150"/>
                </a:lnTo>
                <a:lnTo>
                  <a:pt x="44411" y="30543"/>
                </a:lnTo>
                <a:lnTo>
                  <a:pt x="44970" y="26924"/>
                </a:lnTo>
                <a:lnTo>
                  <a:pt x="47739" y="22758"/>
                </a:lnTo>
                <a:lnTo>
                  <a:pt x="50520" y="2137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1" name="object 2661"/>
          <p:cNvSpPr/>
          <p:nvPr/>
        </p:nvSpPr>
        <p:spPr>
          <a:xfrm>
            <a:off x="6421145" y="841110"/>
            <a:ext cx="90487" cy="94932"/>
          </a:xfrm>
          <a:custGeom>
            <a:avLst/>
            <a:gdLst/>
            <a:ahLst/>
            <a:cxnLst/>
            <a:rect l="l" t="t" r="r" b="b"/>
            <a:pathLst>
              <a:path w="90487" h="94932">
                <a:moveTo>
                  <a:pt x="27203" y="94932"/>
                </a:moveTo>
                <a:lnTo>
                  <a:pt x="21374" y="94932"/>
                </a:lnTo>
                <a:lnTo>
                  <a:pt x="16103" y="94094"/>
                </a:lnTo>
                <a:lnTo>
                  <a:pt x="11391" y="92710"/>
                </a:lnTo>
                <a:lnTo>
                  <a:pt x="6667" y="91325"/>
                </a:lnTo>
                <a:lnTo>
                  <a:pt x="2781" y="89662"/>
                </a:lnTo>
                <a:lnTo>
                  <a:pt x="0" y="87718"/>
                </a:lnTo>
                <a:lnTo>
                  <a:pt x="7772" y="63842"/>
                </a:lnTo>
                <a:lnTo>
                  <a:pt x="9715" y="63842"/>
                </a:lnTo>
                <a:lnTo>
                  <a:pt x="10553" y="64960"/>
                </a:lnTo>
                <a:lnTo>
                  <a:pt x="11658" y="66065"/>
                </a:lnTo>
                <a:lnTo>
                  <a:pt x="12763" y="67449"/>
                </a:lnTo>
                <a:lnTo>
                  <a:pt x="13881" y="68567"/>
                </a:lnTo>
                <a:lnTo>
                  <a:pt x="15544" y="69951"/>
                </a:lnTo>
                <a:lnTo>
                  <a:pt x="17767" y="71056"/>
                </a:lnTo>
                <a:lnTo>
                  <a:pt x="19710" y="72453"/>
                </a:lnTo>
                <a:lnTo>
                  <a:pt x="21932" y="73558"/>
                </a:lnTo>
                <a:lnTo>
                  <a:pt x="24434" y="74396"/>
                </a:lnTo>
                <a:lnTo>
                  <a:pt x="27203" y="75222"/>
                </a:lnTo>
                <a:lnTo>
                  <a:pt x="29984" y="75780"/>
                </a:lnTo>
                <a:lnTo>
                  <a:pt x="33591" y="75780"/>
                </a:lnTo>
                <a:lnTo>
                  <a:pt x="36918" y="75780"/>
                </a:lnTo>
                <a:lnTo>
                  <a:pt x="40246" y="74942"/>
                </a:lnTo>
                <a:lnTo>
                  <a:pt x="43306" y="73837"/>
                </a:lnTo>
                <a:lnTo>
                  <a:pt x="46354" y="72720"/>
                </a:lnTo>
                <a:lnTo>
                  <a:pt x="48298" y="70510"/>
                </a:lnTo>
                <a:lnTo>
                  <a:pt x="49136" y="68008"/>
                </a:lnTo>
                <a:lnTo>
                  <a:pt x="49682" y="65786"/>
                </a:lnTo>
                <a:lnTo>
                  <a:pt x="49682" y="64401"/>
                </a:lnTo>
                <a:lnTo>
                  <a:pt x="48856" y="63284"/>
                </a:lnTo>
                <a:lnTo>
                  <a:pt x="48018" y="62179"/>
                </a:lnTo>
                <a:lnTo>
                  <a:pt x="45796" y="61061"/>
                </a:lnTo>
                <a:lnTo>
                  <a:pt x="42748" y="60236"/>
                </a:lnTo>
                <a:lnTo>
                  <a:pt x="41084" y="59677"/>
                </a:lnTo>
                <a:lnTo>
                  <a:pt x="38861" y="59131"/>
                </a:lnTo>
                <a:lnTo>
                  <a:pt x="36093" y="58572"/>
                </a:lnTo>
                <a:lnTo>
                  <a:pt x="33312" y="58013"/>
                </a:lnTo>
                <a:lnTo>
                  <a:pt x="31089" y="57188"/>
                </a:lnTo>
                <a:lnTo>
                  <a:pt x="29146" y="56349"/>
                </a:lnTo>
                <a:lnTo>
                  <a:pt x="23596" y="54127"/>
                </a:lnTo>
                <a:lnTo>
                  <a:pt x="19989" y="51079"/>
                </a:lnTo>
                <a:lnTo>
                  <a:pt x="18326" y="46634"/>
                </a:lnTo>
                <a:lnTo>
                  <a:pt x="16662" y="42468"/>
                </a:lnTo>
                <a:lnTo>
                  <a:pt x="16662" y="36639"/>
                </a:lnTo>
                <a:lnTo>
                  <a:pt x="18872" y="29705"/>
                </a:lnTo>
                <a:lnTo>
                  <a:pt x="20256" y="25819"/>
                </a:lnTo>
                <a:lnTo>
                  <a:pt x="22212" y="21932"/>
                </a:lnTo>
                <a:lnTo>
                  <a:pt x="24980" y="18326"/>
                </a:lnTo>
                <a:lnTo>
                  <a:pt x="27762" y="14986"/>
                </a:lnTo>
                <a:lnTo>
                  <a:pt x="31368" y="11658"/>
                </a:lnTo>
                <a:lnTo>
                  <a:pt x="35255" y="8890"/>
                </a:lnTo>
                <a:lnTo>
                  <a:pt x="39420" y="6388"/>
                </a:lnTo>
                <a:lnTo>
                  <a:pt x="43853" y="4165"/>
                </a:lnTo>
                <a:lnTo>
                  <a:pt x="49136" y="2501"/>
                </a:lnTo>
                <a:lnTo>
                  <a:pt x="54127" y="838"/>
                </a:lnTo>
                <a:lnTo>
                  <a:pt x="59677" y="0"/>
                </a:lnTo>
                <a:lnTo>
                  <a:pt x="65506" y="0"/>
                </a:lnTo>
                <a:lnTo>
                  <a:pt x="71056" y="0"/>
                </a:lnTo>
                <a:lnTo>
                  <a:pt x="76060" y="838"/>
                </a:lnTo>
                <a:lnTo>
                  <a:pt x="80213" y="1943"/>
                </a:lnTo>
                <a:lnTo>
                  <a:pt x="84378" y="3327"/>
                </a:lnTo>
                <a:lnTo>
                  <a:pt x="87998" y="4724"/>
                </a:lnTo>
                <a:lnTo>
                  <a:pt x="90487" y="6388"/>
                </a:lnTo>
                <a:lnTo>
                  <a:pt x="83273" y="29146"/>
                </a:lnTo>
                <a:lnTo>
                  <a:pt x="81330" y="29146"/>
                </a:lnTo>
                <a:lnTo>
                  <a:pt x="80771" y="28587"/>
                </a:lnTo>
                <a:lnTo>
                  <a:pt x="79667" y="27482"/>
                </a:lnTo>
                <a:lnTo>
                  <a:pt x="78282" y="26098"/>
                </a:lnTo>
                <a:lnTo>
                  <a:pt x="76885" y="24980"/>
                </a:lnTo>
                <a:lnTo>
                  <a:pt x="75222" y="23876"/>
                </a:lnTo>
                <a:lnTo>
                  <a:pt x="73837" y="23037"/>
                </a:lnTo>
                <a:lnTo>
                  <a:pt x="72161" y="21932"/>
                </a:lnTo>
                <a:lnTo>
                  <a:pt x="70230" y="21094"/>
                </a:lnTo>
                <a:lnTo>
                  <a:pt x="67729" y="20269"/>
                </a:lnTo>
                <a:lnTo>
                  <a:pt x="65506" y="19710"/>
                </a:lnTo>
                <a:lnTo>
                  <a:pt x="63004" y="19431"/>
                </a:lnTo>
                <a:lnTo>
                  <a:pt x="60236" y="19431"/>
                </a:lnTo>
                <a:lnTo>
                  <a:pt x="56629" y="19431"/>
                </a:lnTo>
                <a:lnTo>
                  <a:pt x="53568" y="19989"/>
                </a:lnTo>
                <a:lnTo>
                  <a:pt x="50520" y="21374"/>
                </a:lnTo>
                <a:lnTo>
                  <a:pt x="47739" y="22758"/>
                </a:lnTo>
                <a:lnTo>
                  <a:pt x="45796" y="24701"/>
                </a:lnTo>
                <a:lnTo>
                  <a:pt x="44970" y="26924"/>
                </a:lnTo>
                <a:lnTo>
                  <a:pt x="44411" y="28867"/>
                </a:lnTo>
                <a:lnTo>
                  <a:pt x="44411" y="30543"/>
                </a:lnTo>
                <a:lnTo>
                  <a:pt x="45250" y="31648"/>
                </a:lnTo>
                <a:lnTo>
                  <a:pt x="46088" y="32753"/>
                </a:lnTo>
                <a:lnTo>
                  <a:pt x="48577" y="34150"/>
                </a:lnTo>
                <a:lnTo>
                  <a:pt x="52184" y="35255"/>
                </a:lnTo>
                <a:lnTo>
                  <a:pt x="54127" y="35814"/>
                </a:lnTo>
                <a:lnTo>
                  <a:pt x="56349" y="36360"/>
                </a:lnTo>
                <a:lnTo>
                  <a:pt x="58851" y="36918"/>
                </a:lnTo>
                <a:lnTo>
                  <a:pt x="61620" y="37477"/>
                </a:lnTo>
                <a:lnTo>
                  <a:pt x="63842" y="38303"/>
                </a:lnTo>
                <a:lnTo>
                  <a:pt x="66065" y="39141"/>
                </a:lnTo>
                <a:lnTo>
                  <a:pt x="71335" y="41084"/>
                </a:lnTo>
                <a:lnTo>
                  <a:pt x="74675" y="44132"/>
                </a:lnTo>
                <a:lnTo>
                  <a:pt x="76060" y="48298"/>
                </a:lnTo>
                <a:lnTo>
                  <a:pt x="77723" y="52184"/>
                </a:lnTo>
                <a:lnTo>
                  <a:pt x="77444" y="57734"/>
                </a:lnTo>
                <a:lnTo>
                  <a:pt x="75501" y="64401"/>
                </a:lnTo>
                <a:lnTo>
                  <a:pt x="74117" y="68567"/>
                </a:lnTo>
                <a:lnTo>
                  <a:pt x="71894" y="72453"/>
                </a:lnTo>
                <a:lnTo>
                  <a:pt x="68846" y="76339"/>
                </a:lnTo>
                <a:lnTo>
                  <a:pt x="66065" y="80225"/>
                </a:lnTo>
                <a:lnTo>
                  <a:pt x="62458" y="83273"/>
                </a:lnTo>
                <a:lnTo>
                  <a:pt x="58572" y="86055"/>
                </a:lnTo>
                <a:lnTo>
                  <a:pt x="54127" y="88823"/>
                </a:lnTo>
                <a:lnTo>
                  <a:pt x="49415" y="91046"/>
                </a:lnTo>
                <a:lnTo>
                  <a:pt x="44411" y="92430"/>
                </a:lnTo>
                <a:lnTo>
                  <a:pt x="39420" y="94094"/>
                </a:lnTo>
                <a:lnTo>
                  <a:pt x="33591" y="94932"/>
                </a:lnTo>
                <a:lnTo>
                  <a:pt x="27203" y="9493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2" name="object 2662"/>
          <p:cNvSpPr/>
          <p:nvPr/>
        </p:nvSpPr>
        <p:spPr>
          <a:xfrm>
            <a:off x="6499976" y="902176"/>
            <a:ext cx="35255" cy="31368"/>
          </a:xfrm>
          <a:custGeom>
            <a:avLst/>
            <a:gdLst/>
            <a:ahLst/>
            <a:cxnLst/>
            <a:rect l="l" t="t" r="r" b="b"/>
            <a:pathLst>
              <a:path w="35255" h="31368">
                <a:moveTo>
                  <a:pt x="24980" y="31369"/>
                </a:moveTo>
                <a:lnTo>
                  <a:pt x="35255" y="0"/>
                </a:lnTo>
                <a:lnTo>
                  <a:pt x="10274" y="0"/>
                </a:lnTo>
                <a:lnTo>
                  <a:pt x="0" y="31369"/>
                </a:lnTo>
                <a:lnTo>
                  <a:pt x="24980" y="31369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3" name="object 2663"/>
          <p:cNvSpPr/>
          <p:nvPr/>
        </p:nvSpPr>
        <p:spPr>
          <a:xfrm>
            <a:off x="6499976" y="902176"/>
            <a:ext cx="35255" cy="31368"/>
          </a:xfrm>
          <a:custGeom>
            <a:avLst/>
            <a:gdLst/>
            <a:ahLst/>
            <a:cxnLst/>
            <a:rect l="l" t="t" r="r" b="b"/>
            <a:pathLst>
              <a:path w="35255" h="31368">
                <a:moveTo>
                  <a:pt x="24980" y="31369"/>
                </a:moveTo>
                <a:lnTo>
                  <a:pt x="0" y="31369"/>
                </a:lnTo>
                <a:lnTo>
                  <a:pt x="10274" y="0"/>
                </a:lnTo>
                <a:lnTo>
                  <a:pt x="35255" y="0"/>
                </a:lnTo>
                <a:lnTo>
                  <a:pt x="24980" y="3136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4" name="object 2664"/>
          <p:cNvSpPr/>
          <p:nvPr/>
        </p:nvSpPr>
        <p:spPr>
          <a:xfrm>
            <a:off x="6549382" y="841112"/>
            <a:ext cx="87160" cy="94653"/>
          </a:xfrm>
          <a:custGeom>
            <a:avLst/>
            <a:gdLst/>
            <a:ahLst/>
            <a:cxnLst/>
            <a:rect l="l" t="t" r="r" b="b"/>
            <a:pathLst>
              <a:path w="87160" h="94653">
                <a:moveTo>
                  <a:pt x="79667" y="3060"/>
                </a:moveTo>
                <a:lnTo>
                  <a:pt x="75780" y="1943"/>
                </a:lnTo>
                <a:lnTo>
                  <a:pt x="71615" y="838"/>
                </a:lnTo>
                <a:lnTo>
                  <a:pt x="67449" y="0"/>
                </a:lnTo>
                <a:lnTo>
                  <a:pt x="57175" y="0"/>
                </a:lnTo>
                <a:lnTo>
                  <a:pt x="51358" y="1117"/>
                </a:lnTo>
                <a:lnTo>
                  <a:pt x="45529" y="2781"/>
                </a:lnTo>
                <a:lnTo>
                  <a:pt x="39700" y="4724"/>
                </a:lnTo>
                <a:lnTo>
                  <a:pt x="34150" y="7492"/>
                </a:lnTo>
                <a:lnTo>
                  <a:pt x="28867" y="11099"/>
                </a:lnTo>
                <a:lnTo>
                  <a:pt x="23596" y="14998"/>
                </a:lnTo>
                <a:lnTo>
                  <a:pt x="18872" y="19989"/>
                </a:lnTo>
                <a:lnTo>
                  <a:pt x="14439" y="25819"/>
                </a:lnTo>
                <a:lnTo>
                  <a:pt x="9994" y="31915"/>
                </a:lnTo>
                <a:lnTo>
                  <a:pt x="6667" y="39141"/>
                </a:lnTo>
                <a:lnTo>
                  <a:pt x="3886" y="47739"/>
                </a:lnTo>
                <a:lnTo>
                  <a:pt x="1117" y="55791"/>
                </a:lnTo>
                <a:lnTo>
                  <a:pt x="0" y="62737"/>
                </a:lnTo>
                <a:lnTo>
                  <a:pt x="279" y="68567"/>
                </a:lnTo>
                <a:lnTo>
                  <a:pt x="838" y="74663"/>
                </a:lnTo>
                <a:lnTo>
                  <a:pt x="2222" y="79387"/>
                </a:lnTo>
                <a:lnTo>
                  <a:pt x="5003" y="83273"/>
                </a:lnTo>
                <a:lnTo>
                  <a:pt x="7772" y="87160"/>
                </a:lnTo>
                <a:lnTo>
                  <a:pt x="11379" y="90208"/>
                </a:lnTo>
                <a:lnTo>
                  <a:pt x="16383" y="91871"/>
                </a:lnTo>
                <a:lnTo>
                  <a:pt x="21094" y="93814"/>
                </a:lnTo>
                <a:lnTo>
                  <a:pt x="26924" y="94653"/>
                </a:lnTo>
                <a:lnTo>
                  <a:pt x="39700" y="94653"/>
                </a:lnTo>
                <a:lnTo>
                  <a:pt x="44132" y="93814"/>
                </a:lnTo>
                <a:lnTo>
                  <a:pt x="49123" y="92430"/>
                </a:lnTo>
                <a:lnTo>
                  <a:pt x="53301" y="91046"/>
                </a:lnTo>
                <a:lnTo>
                  <a:pt x="57734" y="89382"/>
                </a:lnTo>
                <a:lnTo>
                  <a:pt x="61341" y="87706"/>
                </a:lnTo>
                <a:lnTo>
                  <a:pt x="68846" y="63842"/>
                </a:lnTo>
                <a:lnTo>
                  <a:pt x="65786" y="63842"/>
                </a:lnTo>
                <a:lnTo>
                  <a:pt x="64681" y="64681"/>
                </a:lnTo>
                <a:lnTo>
                  <a:pt x="61620" y="67170"/>
                </a:lnTo>
                <a:lnTo>
                  <a:pt x="58293" y="69392"/>
                </a:lnTo>
                <a:lnTo>
                  <a:pt x="54406" y="71615"/>
                </a:lnTo>
                <a:lnTo>
                  <a:pt x="49415" y="73278"/>
                </a:lnTo>
                <a:lnTo>
                  <a:pt x="46634" y="74117"/>
                </a:lnTo>
                <a:lnTo>
                  <a:pt x="43853" y="74663"/>
                </a:lnTo>
                <a:lnTo>
                  <a:pt x="34696" y="74663"/>
                </a:lnTo>
                <a:lnTo>
                  <a:pt x="30530" y="72453"/>
                </a:lnTo>
                <a:lnTo>
                  <a:pt x="28321" y="68008"/>
                </a:lnTo>
                <a:lnTo>
                  <a:pt x="25819" y="63563"/>
                </a:lnTo>
                <a:lnTo>
                  <a:pt x="26098" y="56908"/>
                </a:lnTo>
                <a:lnTo>
                  <a:pt x="29146" y="47739"/>
                </a:lnTo>
                <a:lnTo>
                  <a:pt x="31927" y="39420"/>
                </a:lnTo>
                <a:lnTo>
                  <a:pt x="35814" y="32753"/>
                </a:lnTo>
                <a:lnTo>
                  <a:pt x="40805" y="27762"/>
                </a:lnTo>
                <a:lnTo>
                  <a:pt x="45796" y="22758"/>
                </a:lnTo>
                <a:lnTo>
                  <a:pt x="51638" y="20269"/>
                </a:lnTo>
                <a:lnTo>
                  <a:pt x="60515" y="20269"/>
                </a:lnTo>
                <a:lnTo>
                  <a:pt x="63017" y="20548"/>
                </a:lnTo>
                <a:lnTo>
                  <a:pt x="66903" y="22212"/>
                </a:lnTo>
                <a:lnTo>
                  <a:pt x="70231" y="24155"/>
                </a:lnTo>
                <a:lnTo>
                  <a:pt x="73558" y="27762"/>
                </a:lnTo>
                <a:lnTo>
                  <a:pt x="76339" y="31368"/>
                </a:lnTo>
                <a:lnTo>
                  <a:pt x="79387" y="31368"/>
                </a:lnTo>
                <a:lnTo>
                  <a:pt x="87160" y="7213"/>
                </a:lnTo>
                <a:lnTo>
                  <a:pt x="83553" y="4724"/>
                </a:lnTo>
                <a:lnTo>
                  <a:pt x="79667" y="3060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5" name="object 2665"/>
          <p:cNvSpPr/>
          <p:nvPr/>
        </p:nvSpPr>
        <p:spPr>
          <a:xfrm>
            <a:off x="6549382" y="841112"/>
            <a:ext cx="87160" cy="94653"/>
          </a:xfrm>
          <a:custGeom>
            <a:avLst/>
            <a:gdLst/>
            <a:ahLst/>
            <a:cxnLst/>
            <a:rect l="l" t="t" r="r" b="b"/>
            <a:pathLst>
              <a:path w="87160" h="94653">
                <a:moveTo>
                  <a:pt x="33312" y="94653"/>
                </a:moveTo>
                <a:lnTo>
                  <a:pt x="26924" y="94653"/>
                </a:lnTo>
                <a:lnTo>
                  <a:pt x="21094" y="93814"/>
                </a:lnTo>
                <a:lnTo>
                  <a:pt x="16383" y="91871"/>
                </a:lnTo>
                <a:lnTo>
                  <a:pt x="11379" y="90208"/>
                </a:lnTo>
                <a:lnTo>
                  <a:pt x="7772" y="87160"/>
                </a:lnTo>
                <a:lnTo>
                  <a:pt x="5003" y="83273"/>
                </a:lnTo>
                <a:lnTo>
                  <a:pt x="2222" y="79387"/>
                </a:lnTo>
                <a:lnTo>
                  <a:pt x="838" y="74663"/>
                </a:lnTo>
                <a:lnTo>
                  <a:pt x="279" y="68567"/>
                </a:lnTo>
                <a:lnTo>
                  <a:pt x="0" y="62737"/>
                </a:lnTo>
                <a:lnTo>
                  <a:pt x="1117" y="55791"/>
                </a:lnTo>
                <a:lnTo>
                  <a:pt x="3886" y="47739"/>
                </a:lnTo>
                <a:lnTo>
                  <a:pt x="6667" y="39141"/>
                </a:lnTo>
                <a:lnTo>
                  <a:pt x="9994" y="31915"/>
                </a:lnTo>
                <a:lnTo>
                  <a:pt x="14439" y="25819"/>
                </a:lnTo>
                <a:lnTo>
                  <a:pt x="18872" y="19989"/>
                </a:lnTo>
                <a:lnTo>
                  <a:pt x="23596" y="14998"/>
                </a:lnTo>
                <a:lnTo>
                  <a:pt x="28867" y="11099"/>
                </a:lnTo>
                <a:lnTo>
                  <a:pt x="34150" y="7492"/>
                </a:lnTo>
                <a:lnTo>
                  <a:pt x="39700" y="4724"/>
                </a:lnTo>
                <a:lnTo>
                  <a:pt x="45529" y="2781"/>
                </a:lnTo>
                <a:lnTo>
                  <a:pt x="51358" y="1117"/>
                </a:lnTo>
                <a:lnTo>
                  <a:pt x="57175" y="0"/>
                </a:lnTo>
                <a:lnTo>
                  <a:pt x="63017" y="0"/>
                </a:lnTo>
                <a:lnTo>
                  <a:pt x="67449" y="0"/>
                </a:lnTo>
                <a:lnTo>
                  <a:pt x="71615" y="838"/>
                </a:lnTo>
                <a:lnTo>
                  <a:pt x="75780" y="1943"/>
                </a:lnTo>
                <a:lnTo>
                  <a:pt x="79667" y="3060"/>
                </a:lnTo>
                <a:lnTo>
                  <a:pt x="83553" y="4724"/>
                </a:lnTo>
                <a:lnTo>
                  <a:pt x="87160" y="7213"/>
                </a:lnTo>
                <a:lnTo>
                  <a:pt x="79387" y="31368"/>
                </a:lnTo>
                <a:lnTo>
                  <a:pt x="76339" y="31368"/>
                </a:lnTo>
                <a:lnTo>
                  <a:pt x="75501" y="30264"/>
                </a:lnTo>
                <a:lnTo>
                  <a:pt x="74663" y="29146"/>
                </a:lnTo>
                <a:lnTo>
                  <a:pt x="73558" y="27762"/>
                </a:lnTo>
                <a:lnTo>
                  <a:pt x="72720" y="26365"/>
                </a:lnTo>
                <a:lnTo>
                  <a:pt x="71615" y="25260"/>
                </a:lnTo>
                <a:lnTo>
                  <a:pt x="70231" y="24155"/>
                </a:lnTo>
                <a:lnTo>
                  <a:pt x="68846" y="23037"/>
                </a:lnTo>
                <a:lnTo>
                  <a:pt x="66903" y="22212"/>
                </a:lnTo>
                <a:lnTo>
                  <a:pt x="64960" y="21374"/>
                </a:lnTo>
                <a:lnTo>
                  <a:pt x="63017" y="20548"/>
                </a:lnTo>
                <a:lnTo>
                  <a:pt x="60515" y="20269"/>
                </a:lnTo>
                <a:lnTo>
                  <a:pt x="57734" y="20269"/>
                </a:lnTo>
                <a:lnTo>
                  <a:pt x="51638" y="20269"/>
                </a:lnTo>
                <a:lnTo>
                  <a:pt x="45796" y="22758"/>
                </a:lnTo>
                <a:lnTo>
                  <a:pt x="40805" y="27762"/>
                </a:lnTo>
                <a:lnTo>
                  <a:pt x="35814" y="32753"/>
                </a:lnTo>
                <a:lnTo>
                  <a:pt x="31927" y="39420"/>
                </a:lnTo>
                <a:lnTo>
                  <a:pt x="29146" y="47739"/>
                </a:lnTo>
                <a:lnTo>
                  <a:pt x="26098" y="56908"/>
                </a:lnTo>
                <a:lnTo>
                  <a:pt x="25819" y="63563"/>
                </a:lnTo>
                <a:lnTo>
                  <a:pt x="28321" y="68008"/>
                </a:lnTo>
                <a:lnTo>
                  <a:pt x="30530" y="72453"/>
                </a:lnTo>
                <a:lnTo>
                  <a:pt x="34696" y="74663"/>
                </a:lnTo>
                <a:lnTo>
                  <a:pt x="40805" y="74663"/>
                </a:lnTo>
                <a:lnTo>
                  <a:pt x="43853" y="74663"/>
                </a:lnTo>
                <a:lnTo>
                  <a:pt x="46634" y="74117"/>
                </a:lnTo>
                <a:lnTo>
                  <a:pt x="49415" y="73278"/>
                </a:lnTo>
                <a:lnTo>
                  <a:pt x="51904" y="72720"/>
                </a:lnTo>
                <a:lnTo>
                  <a:pt x="54406" y="71615"/>
                </a:lnTo>
                <a:lnTo>
                  <a:pt x="56349" y="70510"/>
                </a:lnTo>
                <a:lnTo>
                  <a:pt x="58293" y="69392"/>
                </a:lnTo>
                <a:lnTo>
                  <a:pt x="60236" y="68287"/>
                </a:lnTo>
                <a:lnTo>
                  <a:pt x="61620" y="67170"/>
                </a:lnTo>
                <a:lnTo>
                  <a:pt x="63284" y="65785"/>
                </a:lnTo>
                <a:lnTo>
                  <a:pt x="64681" y="64681"/>
                </a:lnTo>
                <a:lnTo>
                  <a:pt x="65786" y="63842"/>
                </a:lnTo>
                <a:lnTo>
                  <a:pt x="68846" y="63842"/>
                </a:lnTo>
                <a:lnTo>
                  <a:pt x="61341" y="87706"/>
                </a:lnTo>
                <a:lnTo>
                  <a:pt x="59677" y="88544"/>
                </a:lnTo>
                <a:lnTo>
                  <a:pt x="57734" y="89382"/>
                </a:lnTo>
                <a:lnTo>
                  <a:pt x="55511" y="90208"/>
                </a:lnTo>
                <a:lnTo>
                  <a:pt x="53301" y="91046"/>
                </a:lnTo>
                <a:lnTo>
                  <a:pt x="51358" y="91871"/>
                </a:lnTo>
                <a:lnTo>
                  <a:pt x="49123" y="92430"/>
                </a:lnTo>
                <a:lnTo>
                  <a:pt x="46634" y="93268"/>
                </a:lnTo>
                <a:lnTo>
                  <a:pt x="44132" y="93814"/>
                </a:lnTo>
                <a:lnTo>
                  <a:pt x="41910" y="94094"/>
                </a:lnTo>
                <a:lnTo>
                  <a:pt x="39700" y="94653"/>
                </a:lnTo>
                <a:lnTo>
                  <a:pt x="36918" y="94653"/>
                </a:lnTo>
                <a:lnTo>
                  <a:pt x="33312" y="94653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6" name="object 2666"/>
          <p:cNvSpPr/>
          <p:nvPr/>
        </p:nvSpPr>
        <p:spPr>
          <a:xfrm>
            <a:off x="6626023" y="840836"/>
            <a:ext cx="88745" cy="95478"/>
          </a:xfrm>
          <a:custGeom>
            <a:avLst/>
            <a:gdLst/>
            <a:ahLst/>
            <a:cxnLst/>
            <a:rect l="l" t="t" r="r" b="b"/>
            <a:pathLst>
              <a:path w="88745" h="95478">
                <a:moveTo>
                  <a:pt x="29675" y="73837"/>
                </a:moveTo>
                <a:lnTo>
                  <a:pt x="26894" y="71335"/>
                </a:lnTo>
                <a:lnTo>
                  <a:pt x="25509" y="67449"/>
                </a:lnTo>
                <a:lnTo>
                  <a:pt x="25230" y="64668"/>
                </a:lnTo>
                <a:lnTo>
                  <a:pt x="23151" y="14838"/>
                </a:lnTo>
                <a:lnTo>
                  <a:pt x="15123" y="23929"/>
                </a:lnTo>
                <a:lnTo>
                  <a:pt x="8538" y="34896"/>
                </a:lnTo>
                <a:lnTo>
                  <a:pt x="3297" y="47739"/>
                </a:lnTo>
                <a:lnTo>
                  <a:pt x="336" y="60057"/>
                </a:lnTo>
                <a:lnTo>
                  <a:pt x="0" y="72514"/>
                </a:lnTo>
                <a:lnTo>
                  <a:pt x="3018" y="82715"/>
                </a:lnTo>
                <a:lnTo>
                  <a:pt x="4892" y="85671"/>
                </a:lnTo>
                <a:lnTo>
                  <a:pt x="14530" y="92982"/>
                </a:lnTo>
                <a:lnTo>
                  <a:pt x="29116" y="95478"/>
                </a:lnTo>
                <a:lnTo>
                  <a:pt x="29675" y="73837"/>
                </a:lnTo>
                <a:close/>
              </a:path>
              <a:path w="88745" h="95478">
                <a:moveTo>
                  <a:pt x="40516" y="94272"/>
                </a:moveTo>
                <a:lnTo>
                  <a:pt x="52491" y="89981"/>
                </a:lnTo>
                <a:lnTo>
                  <a:pt x="63254" y="82715"/>
                </a:lnTo>
                <a:lnTo>
                  <a:pt x="73572" y="71426"/>
                </a:lnTo>
                <a:lnTo>
                  <a:pt x="80111" y="60451"/>
                </a:lnTo>
                <a:lnTo>
                  <a:pt x="85187" y="47739"/>
                </a:lnTo>
                <a:lnTo>
                  <a:pt x="88339" y="35370"/>
                </a:lnTo>
                <a:lnTo>
                  <a:pt x="88745" y="22943"/>
                </a:lnTo>
                <a:lnTo>
                  <a:pt x="85733" y="12763"/>
                </a:lnTo>
                <a:lnTo>
                  <a:pt x="83868" y="9818"/>
                </a:lnTo>
                <a:lnTo>
                  <a:pt x="74237" y="2502"/>
                </a:lnTo>
                <a:lnTo>
                  <a:pt x="59647" y="0"/>
                </a:lnTo>
                <a:lnTo>
                  <a:pt x="48247" y="1155"/>
                </a:lnTo>
                <a:lnTo>
                  <a:pt x="36272" y="5378"/>
                </a:lnTo>
                <a:lnTo>
                  <a:pt x="25509" y="12763"/>
                </a:lnTo>
                <a:lnTo>
                  <a:pt x="23151" y="14838"/>
                </a:lnTo>
                <a:lnTo>
                  <a:pt x="25230" y="64668"/>
                </a:lnTo>
                <a:lnTo>
                  <a:pt x="25509" y="61340"/>
                </a:lnTo>
                <a:lnTo>
                  <a:pt x="25789" y="58013"/>
                </a:lnTo>
                <a:lnTo>
                  <a:pt x="26894" y="53568"/>
                </a:lnTo>
                <a:lnTo>
                  <a:pt x="28837" y="48018"/>
                </a:lnTo>
                <a:lnTo>
                  <a:pt x="30500" y="42468"/>
                </a:lnTo>
                <a:lnTo>
                  <a:pt x="32443" y="38023"/>
                </a:lnTo>
                <a:lnTo>
                  <a:pt x="34399" y="34416"/>
                </a:lnTo>
                <a:lnTo>
                  <a:pt x="36330" y="30530"/>
                </a:lnTo>
                <a:lnTo>
                  <a:pt x="38552" y="27762"/>
                </a:lnTo>
                <a:lnTo>
                  <a:pt x="42718" y="23596"/>
                </a:lnTo>
                <a:lnTo>
                  <a:pt x="46883" y="21374"/>
                </a:lnTo>
                <a:lnTo>
                  <a:pt x="51049" y="20256"/>
                </a:lnTo>
                <a:lnTo>
                  <a:pt x="55481" y="20256"/>
                </a:lnTo>
                <a:lnTo>
                  <a:pt x="59088" y="21374"/>
                </a:lnTo>
                <a:lnTo>
                  <a:pt x="61869" y="23875"/>
                </a:lnTo>
                <a:lnTo>
                  <a:pt x="63254" y="28308"/>
                </a:lnTo>
                <a:lnTo>
                  <a:pt x="63254" y="31089"/>
                </a:lnTo>
                <a:lnTo>
                  <a:pt x="62974" y="34696"/>
                </a:lnTo>
                <a:lnTo>
                  <a:pt x="62708" y="38303"/>
                </a:lnTo>
                <a:lnTo>
                  <a:pt x="61590" y="42748"/>
                </a:lnTo>
                <a:lnTo>
                  <a:pt x="59926" y="48018"/>
                </a:lnTo>
                <a:lnTo>
                  <a:pt x="57983" y="53568"/>
                </a:lnTo>
                <a:lnTo>
                  <a:pt x="56319" y="58013"/>
                </a:lnTo>
                <a:lnTo>
                  <a:pt x="54376" y="61340"/>
                </a:lnTo>
                <a:lnTo>
                  <a:pt x="52713" y="64668"/>
                </a:lnTo>
                <a:lnTo>
                  <a:pt x="50757" y="67449"/>
                </a:lnTo>
                <a:lnTo>
                  <a:pt x="46604" y="71615"/>
                </a:lnTo>
                <a:lnTo>
                  <a:pt x="42159" y="73837"/>
                </a:lnTo>
                <a:lnTo>
                  <a:pt x="37714" y="75501"/>
                </a:lnTo>
                <a:lnTo>
                  <a:pt x="33282" y="75501"/>
                </a:lnTo>
                <a:lnTo>
                  <a:pt x="29675" y="73837"/>
                </a:lnTo>
                <a:lnTo>
                  <a:pt x="29116" y="95478"/>
                </a:lnTo>
                <a:lnTo>
                  <a:pt x="40516" y="94272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7" name="object 2667"/>
          <p:cNvSpPr/>
          <p:nvPr/>
        </p:nvSpPr>
        <p:spPr>
          <a:xfrm>
            <a:off x="6651254" y="861093"/>
            <a:ext cx="38023" cy="55244"/>
          </a:xfrm>
          <a:custGeom>
            <a:avLst/>
            <a:gdLst/>
            <a:ahLst/>
            <a:cxnLst/>
            <a:rect l="l" t="t" r="r" b="b"/>
            <a:pathLst>
              <a:path w="38023" h="55244">
                <a:moveTo>
                  <a:pt x="34696" y="27762"/>
                </a:moveTo>
                <a:lnTo>
                  <a:pt x="36360" y="22491"/>
                </a:lnTo>
                <a:lnTo>
                  <a:pt x="37477" y="18046"/>
                </a:lnTo>
                <a:lnTo>
                  <a:pt x="37744" y="14439"/>
                </a:lnTo>
                <a:lnTo>
                  <a:pt x="38023" y="10833"/>
                </a:lnTo>
                <a:lnTo>
                  <a:pt x="38023" y="8051"/>
                </a:lnTo>
                <a:lnTo>
                  <a:pt x="37198" y="5829"/>
                </a:lnTo>
                <a:lnTo>
                  <a:pt x="36639" y="3619"/>
                </a:lnTo>
                <a:lnTo>
                  <a:pt x="35534" y="1943"/>
                </a:lnTo>
                <a:lnTo>
                  <a:pt x="33858" y="1117"/>
                </a:lnTo>
                <a:lnTo>
                  <a:pt x="32194" y="279"/>
                </a:lnTo>
                <a:lnTo>
                  <a:pt x="30251" y="0"/>
                </a:lnTo>
                <a:lnTo>
                  <a:pt x="28028" y="0"/>
                </a:lnTo>
                <a:lnTo>
                  <a:pt x="25819" y="0"/>
                </a:lnTo>
                <a:lnTo>
                  <a:pt x="23583" y="279"/>
                </a:lnTo>
                <a:lnTo>
                  <a:pt x="21653" y="1117"/>
                </a:lnTo>
                <a:lnTo>
                  <a:pt x="19710" y="1676"/>
                </a:lnTo>
                <a:lnTo>
                  <a:pt x="17487" y="3340"/>
                </a:lnTo>
                <a:lnTo>
                  <a:pt x="15265" y="5562"/>
                </a:lnTo>
                <a:lnTo>
                  <a:pt x="13322" y="7505"/>
                </a:lnTo>
                <a:lnTo>
                  <a:pt x="11099" y="10274"/>
                </a:lnTo>
                <a:lnTo>
                  <a:pt x="9169" y="14160"/>
                </a:lnTo>
                <a:lnTo>
                  <a:pt x="7213" y="17767"/>
                </a:lnTo>
                <a:lnTo>
                  <a:pt x="5270" y="22212"/>
                </a:lnTo>
                <a:lnTo>
                  <a:pt x="3606" y="27762"/>
                </a:lnTo>
                <a:lnTo>
                  <a:pt x="1663" y="33312"/>
                </a:lnTo>
                <a:lnTo>
                  <a:pt x="558" y="37757"/>
                </a:lnTo>
                <a:lnTo>
                  <a:pt x="279" y="41084"/>
                </a:lnTo>
                <a:lnTo>
                  <a:pt x="0" y="44411"/>
                </a:lnTo>
                <a:lnTo>
                  <a:pt x="279" y="47193"/>
                </a:lnTo>
                <a:lnTo>
                  <a:pt x="838" y="49136"/>
                </a:lnTo>
                <a:lnTo>
                  <a:pt x="1663" y="51079"/>
                </a:lnTo>
                <a:lnTo>
                  <a:pt x="2768" y="52743"/>
                </a:lnTo>
                <a:lnTo>
                  <a:pt x="4444" y="53581"/>
                </a:lnTo>
                <a:lnTo>
                  <a:pt x="6108" y="54686"/>
                </a:lnTo>
                <a:lnTo>
                  <a:pt x="8051" y="55245"/>
                </a:lnTo>
                <a:lnTo>
                  <a:pt x="10540" y="55245"/>
                </a:lnTo>
                <a:lnTo>
                  <a:pt x="12484" y="55245"/>
                </a:lnTo>
                <a:lnTo>
                  <a:pt x="14706" y="54686"/>
                </a:lnTo>
                <a:lnTo>
                  <a:pt x="16929" y="53581"/>
                </a:lnTo>
                <a:lnTo>
                  <a:pt x="19430" y="52743"/>
                </a:lnTo>
                <a:lnTo>
                  <a:pt x="21374" y="51358"/>
                </a:lnTo>
                <a:lnTo>
                  <a:pt x="23317" y="49415"/>
                </a:lnTo>
                <a:lnTo>
                  <a:pt x="25526" y="47193"/>
                </a:lnTo>
                <a:lnTo>
                  <a:pt x="27482" y="44411"/>
                </a:lnTo>
                <a:lnTo>
                  <a:pt x="29146" y="41084"/>
                </a:lnTo>
                <a:lnTo>
                  <a:pt x="31089" y="37757"/>
                </a:lnTo>
                <a:lnTo>
                  <a:pt x="32753" y="33312"/>
                </a:lnTo>
                <a:lnTo>
                  <a:pt x="34696" y="2776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8" name="object 2668"/>
          <p:cNvSpPr/>
          <p:nvPr/>
        </p:nvSpPr>
        <p:spPr>
          <a:xfrm>
            <a:off x="6626023" y="840836"/>
            <a:ext cx="88745" cy="95478"/>
          </a:xfrm>
          <a:custGeom>
            <a:avLst/>
            <a:gdLst/>
            <a:ahLst/>
            <a:cxnLst/>
            <a:rect l="l" t="t" r="r" b="b"/>
            <a:pathLst>
              <a:path w="88745" h="95478">
                <a:moveTo>
                  <a:pt x="85187" y="47739"/>
                </a:moveTo>
                <a:lnTo>
                  <a:pt x="80111" y="60451"/>
                </a:lnTo>
                <a:lnTo>
                  <a:pt x="73572" y="71426"/>
                </a:lnTo>
                <a:lnTo>
                  <a:pt x="65517" y="80668"/>
                </a:lnTo>
                <a:lnTo>
                  <a:pt x="52491" y="89981"/>
                </a:lnTo>
                <a:lnTo>
                  <a:pt x="40516" y="94272"/>
                </a:lnTo>
                <a:lnTo>
                  <a:pt x="29116" y="95478"/>
                </a:lnTo>
                <a:lnTo>
                  <a:pt x="14530" y="92982"/>
                </a:lnTo>
                <a:lnTo>
                  <a:pt x="4892" y="85671"/>
                </a:lnTo>
                <a:lnTo>
                  <a:pt x="3018" y="82715"/>
                </a:lnTo>
                <a:lnTo>
                  <a:pt x="0" y="72514"/>
                </a:lnTo>
                <a:lnTo>
                  <a:pt x="336" y="60057"/>
                </a:lnTo>
                <a:lnTo>
                  <a:pt x="3297" y="47739"/>
                </a:lnTo>
                <a:lnTo>
                  <a:pt x="8538" y="34896"/>
                </a:lnTo>
                <a:lnTo>
                  <a:pt x="15123" y="23929"/>
                </a:lnTo>
                <a:lnTo>
                  <a:pt x="23151" y="14838"/>
                </a:lnTo>
                <a:lnTo>
                  <a:pt x="36272" y="5378"/>
                </a:lnTo>
                <a:lnTo>
                  <a:pt x="48247" y="1155"/>
                </a:lnTo>
                <a:lnTo>
                  <a:pt x="59647" y="0"/>
                </a:lnTo>
                <a:lnTo>
                  <a:pt x="74237" y="2502"/>
                </a:lnTo>
                <a:lnTo>
                  <a:pt x="83868" y="9818"/>
                </a:lnTo>
                <a:lnTo>
                  <a:pt x="85733" y="12763"/>
                </a:lnTo>
                <a:lnTo>
                  <a:pt x="88745" y="22943"/>
                </a:lnTo>
                <a:lnTo>
                  <a:pt x="88339" y="35370"/>
                </a:lnTo>
                <a:lnTo>
                  <a:pt x="85187" y="4773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9" name="object 2669"/>
          <p:cNvSpPr/>
          <p:nvPr/>
        </p:nvSpPr>
        <p:spPr>
          <a:xfrm>
            <a:off x="6710094" y="841114"/>
            <a:ext cx="141846" cy="92430"/>
          </a:xfrm>
          <a:custGeom>
            <a:avLst/>
            <a:gdLst/>
            <a:ahLst/>
            <a:cxnLst/>
            <a:rect l="l" t="t" r="r" b="b"/>
            <a:pathLst>
              <a:path w="141846" h="92430">
                <a:moveTo>
                  <a:pt x="92430" y="28867"/>
                </a:moveTo>
                <a:lnTo>
                  <a:pt x="95211" y="26924"/>
                </a:lnTo>
                <a:lnTo>
                  <a:pt x="97701" y="25819"/>
                </a:lnTo>
                <a:lnTo>
                  <a:pt x="101866" y="23876"/>
                </a:lnTo>
                <a:lnTo>
                  <a:pt x="105752" y="23317"/>
                </a:lnTo>
                <a:lnTo>
                  <a:pt x="108534" y="23317"/>
                </a:lnTo>
                <a:lnTo>
                  <a:pt x="112687" y="25539"/>
                </a:lnTo>
                <a:lnTo>
                  <a:pt x="113537" y="28867"/>
                </a:lnTo>
                <a:lnTo>
                  <a:pt x="113245" y="33312"/>
                </a:lnTo>
                <a:lnTo>
                  <a:pt x="112420" y="36360"/>
                </a:lnTo>
                <a:lnTo>
                  <a:pt x="111582" y="39420"/>
                </a:lnTo>
                <a:lnTo>
                  <a:pt x="110477" y="43027"/>
                </a:lnTo>
                <a:lnTo>
                  <a:pt x="109092" y="47459"/>
                </a:lnTo>
                <a:lnTo>
                  <a:pt x="94653" y="92430"/>
                </a:lnTo>
                <a:lnTo>
                  <a:pt x="119354" y="92430"/>
                </a:lnTo>
                <a:lnTo>
                  <a:pt x="138226" y="33858"/>
                </a:lnTo>
                <a:lnTo>
                  <a:pt x="140169" y="27482"/>
                </a:lnTo>
                <a:lnTo>
                  <a:pt x="141287" y="22479"/>
                </a:lnTo>
                <a:lnTo>
                  <a:pt x="141566" y="18326"/>
                </a:lnTo>
                <a:lnTo>
                  <a:pt x="141846" y="14439"/>
                </a:lnTo>
                <a:lnTo>
                  <a:pt x="141287" y="11099"/>
                </a:lnTo>
                <a:lnTo>
                  <a:pt x="139903" y="8051"/>
                </a:lnTo>
                <a:lnTo>
                  <a:pt x="136842" y="3327"/>
                </a:lnTo>
                <a:lnTo>
                  <a:pt x="131851" y="825"/>
                </a:lnTo>
                <a:lnTo>
                  <a:pt x="128790" y="0"/>
                </a:lnTo>
                <a:lnTo>
                  <a:pt x="120751" y="0"/>
                </a:lnTo>
                <a:lnTo>
                  <a:pt x="116027" y="1384"/>
                </a:lnTo>
                <a:lnTo>
                  <a:pt x="111036" y="4165"/>
                </a:lnTo>
                <a:lnTo>
                  <a:pt x="106032" y="6934"/>
                </a:lnTo>
                <a:lnTo>
                  <a:pt x="100202" y="10820"/>
                </a:lnTo>
                <a:lnTo>
                  <a:pt x="93827" y="15824"/>
                </a:lnTo>
                <a:lnTo>
                  <a:pt x="93548" y="10541"/>
                </a:lnTo>
                <a:lnTo>
                  <a:pt x="92151" y="6667"/>
                </a:lnTo>
                <a:lnTo>
                  <a:pt x="89382" y="4165"/>
                </a:lnTo>
                <a:lnTo>
                  <a:pt x="86321" y="1384"/>
                </a:lnTo>
                <a:lnTo>
                  <a:pt x="82715" y="0"/>
                </a:lnTo>
                <a:lnTo>
                  <a:pt x="73278" y="0"/>
                </a:lnTo>
                <a:lnTo>
                  <a:pt x="68833" y="1104"/>
                </a:lnTo>
                <a:lnTo>
                  <a:pt x="64681" y="3327"/>
                </a:lnTo>
                <a:lnTo>
                  <a:pt x="60236" y="5549"/>
                </a:lnTo>
                <a:lnTo>
                  <a:pt x="55511" y="8610"/>
                </a:lnTo>
                <a:lnTo>
                  <a:pt x="50241" y="12484"/>
                </a:lnTo>
                <a:lnTo>
                  <a:pt x="53568" y="2501"/>
                </a:lnTo>
                <a:lnTo>
                  <a:pt x="28867" y="2501"/>
                </a:lnTo>
                <a:lnTo>
                  <a:pt x="0" y="92430"/>
                </a:lnTo>
                <a:lnTo>
                  <a:pt x="24701" y="92430"/>
                </a:lnTo>
                <a:lnTo>
                  <a:pt x="44970" y="28867"/>
                </a:lnTo>
                <a:lnTo>
                  <a:pt x="49682" y="26085"/>
                </a:lnTo>
                <a:lnTo>
                  <a:pt x="54127" y="23876"/>
                </a:lnTo>
                <a:lnTo>
                  <a:pt x="58292" y="23317"/>
                </a:lnTo>
                <a:lnTo>
                  <a:pt x="61061" y="23317"/>
                </a:lnTo>
                <a:lnTo>
                  <a:pt x="65227" y="25539"/>
                </a:lnTo>
                <a:lnTo>
                  <a:pt x="66065" y="28867"/>
                </a:lnTo>
                <a:lnTo>
                  <a:pt x="65785" y="33312"/>
                </a:lnTo>
                <a:lnTo>
                  <a:pt x="64947" y="36360"/>
                </a:lnTo>
                <a:lnTo>
                  <a:pt x="64122" y="39420"/>
                </a:lnTo>
                <a:lnTo>
                  <a:pt x="63004" y="43307"/>
                </a:lnTo>
                <a:lnTo>
                  <a:pt x="61620" y="47459"/>
                </a:lnTo>
                <a:lnTo>
                  <a:pt x="47193" y="92430"/>
                </a:lnTo>
                <a:lnTo>
                  <a:pt x="72174" y="92430"/>
                </a:lnTo>
                <a:lnTo>
                  <a:pt x="92430" y="2886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0" name="object 2670"/>
          <p:cNvSpPr/>
          <p:nvPr/>
        </p:nvSpPr>
        <p:spPr>
          <a:xfrm>
            <a:off x="6710094" y="841114"/>
            <a:ext cx="141846" cy="92430"/>
          </a:xfrm>
          <a:custGeom>
            <a:avLst/>
            <a:gdLst/>
            <a:ahLst/>
            <a:cxnLst/>
            <a:rect l="l" t="t" r="r" b="b"/>
            <a:pathLst>
              <a:path w="141846" h="92430">
                <a:moveTo>
                  <a:pt x="94653" y="92430"/>
                </a:moveTo>
                <a:lnTo>
                  <a:pt x="109092" y="47459"/>
                </a:lnTo>
                <a:lnTo>
                  <a:pt x="110477" y="43027"/>
                </a:lnTo>
                <a:lnTo>
                  <a:pt x="111582" y="39420"/>
                </a:lnTo>
                <a:lnTo>
                  <a:pt x="112420" y="36360"/>
                </a:lnTo>
                <a:lnTo>
                  <a:pt x="113245" y="33312"/>
                </a:lnTo>
                <a:lnTo>
                  <a:pt x="113537" y="30810"/>
                </a:lnTo>
                <a:lnTo>
                  <a:pt x="113537" y="28867"/>
                </a:lnTo>
                <a:lnTo>
                  <a:pt x="113537" y="26924"/>
                </a:lnTo>
                <a:lnTo>
                  <a:pt x="112687" y="25539"/>
                </a:lnTo>
                <a:lnTo>
                  <a:pt x="111582" y="24701"/>
                </a:lnTo>
                <a:lnTo>
                  <a:pt x="110477" y="23876"/>
                </a:lnTo>
                <a:lnTo>
                  <a:pt x="108534" y="23317"/>
                </a:lnTo>
                <a:lnTo>
                  <a:pt x="105752" y="23317"/>
                </a:lnTo>
                <a:lnTo>
                  <a:pt x="103809" y="23317"/>
                </a:lnTo>
                <a:lnTo>
                  <a:pt x="101866" y="23876"/>
                </a:lnTo>
                <a:lnTo>
                  <a:pt x="99644" y="24701"/>
                </a:lnTo>
                <a:lnTo>
                  <a:pt x="97701" y="25819"/>
                </a:lnTo>
                <a:lnTo>
                  <a:pt x="95211" y="26924"/>
                </a:lnTo>
                <a:lnTo>
                  <a:pt x="92430" y="28867"/>
                </a:lnTo>
                <a:lnTo>
                  <a:pt x="72174" y="92430"/>
                </a:lnTo>
                <a:lnTo>
                  <a:pt x="47193" y="92430"/>
                </a:lnTo>
                <a:lnTo>
                  <a:pt x="61620" y="47459"/>
                </a:lnTo>
                <a:lnTo>
                  <a:pt x="63004" y="43307"/>
                </a:lnTo>
                <a:lnTo>
                  <a:pt x="64122" y="39420"/>
                </a:lnTo>
                <a:lnTo>
                  <a:pt x="64947" y="36360"/>
                </a:lnTo>
                <a:lnTo>
                  <a:pt x="65785" y="33312"/>
                </a:lnTo>
                <a:lnTo>
                  <a:pt x="66065" y="30810"/>
                </a:lnTo>
                <a:lnTo>
                  <a:pt x="66065" y="28867"/>
                </a:lnTo>
                <a:lnTo>
                  <a:pt x="66065" y="26924"/>
                </a:lnTo>
                <a:lnTo>
                  <a:pt x="65227" y="25539"/>
                </a:lnTo>
                <a:lnTo>
                  <a:pt x="64122" y="24701"/>
                </a:lnTo>
                <a:lnTo>
                  <a:pt x="63004" y="23876"/>
                </a:lnTo>
                <a:lnTo>
                  <a:pt x="61061" y="23317"/>
                </a:lnTo>
                <a:lnTo>
                  <a:pt x="58292" y="23317"/>
                </a:lnTo>
                <a:lnTo>
                  <a:pt x="56349" y="23317"/>
                </a:lnTo>
                <a:lnTo>
                  <a:pt x="54127" y="23876"/>
                </a:lnTo>
                <a:lnTo>
                  <a:pt x="51904" y="24980"/>
                </a:lnTo>
                <a:lnTo>
                  <a:pt x="49682" y="26085"/>
                </a:lnTo>
                <a:lnTo>
                  <a:pt x="47459" y="27203"/>
                </a:lnTo>
                <a:lnTo>
                  <a:pt x="44970" y="28867"/>
                </a:lnTo>
                <a:lnTo>
                  <a:pt x="24701" y="92430"/>
                </a:lnTo>
                <a:lnTo>
                  <a:pt x="0" y="92430"/>
                </a:lnTo>
                <a:lnTo>
                  <a:pt x="28867" y="2501"/>
                </a:lnTo>
                <a:lnTo>
                  <a:pt x="53568" y="2501"/>
                </a:lnTo>
                <a:lnTo>
                  <a:pt x="50241" y="12484"/>
                </a:lnTo>
                <a:lnTo>
                  <a:pt x="55511" y="8610"/>
                </a:lnTo>
                <a:lnTo>
                  <a:pt x="60236" y="5549"/>
                </a:lnTo>
                <a:lnTo>
                  <a:pt x="64681" y="3327"/>
                </a:lnTo>
                <a:lnTo>
                  <a:pt x="68833" y="1104"/>
                </a:lnTo>
                <a:lnTo>
                  <a:pt x="73278" y="0"/>
                </a:lnTo>
                <a:lnTo>
                  <a:pt x="77723" y="0"/>
                </a:lnTo>
                <a:lnTo>
                  <a:pt x="82715" y="0"/>
                </a:lnTo>
                <a:lnTo>
                  <a:pt x="86321" y="1384"/>
                </a:lnTo>
                <a:lnTo>
                  <a:pt x="89382" y="4165"/>
                </a:lnTo>
                <a:lnTo>
                  <a:pt x="92151" y="6667"/>
                </a:lnTo>
                <a:lnTo>
                  <a:pt x="93548" y="10541"/>
                </a:lnTo>
                <a:lnTo>
                  <a:pt x="93827" y="15824"/>
                </a:lnTo>
                <a:lnTo>
                  <a:pt x="100202" y="10820"/>
                </a:lnTo>
                <a:lnTo>
                  <a:pt x="106032" y="6934"/>
                </a:lnTo>
                <a:lnTo>
                  <a:pt x="111036" y="4165"/>
                </a:lnTo>
                <a:lnTo>
                  <a:pt x="116027" y="1384"/>
                </a:lnTo>
                <a:lnTo>
                  <a:pt x="120751" y="0"/>
                </a:lnTo>
                <a:lnTo>
                  <a:pt x="125183" y="0"/>
                </a:lnTo>
                <a:lnTo>
                  <a:pt x="128790" y="0"/>
                </a:lnTo>
                <a:lnTo>
                  <a:pt x="131851" y="825"/>
                </a:lnTo>
                <a:lnTo>
                  <a:pt x="134340" y="2222"/>
                </a:lnTo>
                <a:lnTo>
                  <a:pt x="136842" y="3327"/>
                </a:lnTo>
                <a:lnTo>
                  <a:pt x="138785" y="5549"/>
                </a:lnTo>
                <a:lnTo>
                  <a:pt x="139903" y="8051"/>
                </a:lnTo>
                <a:lnTo>
                  <a:pt x="141287" y="11099"/>
                </a:lnTo>
                <a:lnTo>
                  <a:pt x="141846" y="14439"/>
                </a:lnTo>
                <a:lnTo>
                  <a:pt x="141566" y="18326"/>
                </a:lnTo>
                <a:lnTo>
                  <a:pt x="141287" y="22479"/>
                </a:lnTo>
                <a:lnTo>
                  <a:pt x="140169" y="27482"/>
                </a:lnTo>
                <a:lnTo>
                  <a:pt x="138226" y="33858"/>
                </a:lnTo>
                <a:lnTo>
                  <a:pt x="119354" y="92430"/>
                </a:lnTo>
                <a:lnTo>
                  <a:pt x="94653" y="9243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7" name="object 2607"/>
          <p:cNvSpPr/>
          <p:nvPr/>
        </p:nvSpPr>
        <p:spPr>
          <a:xfrm>
            <a:off x="6880580" y="220228"/>
            <a:ext cx="141351" cy="138163"/>
          </a:xfrm>
          <a:custGeom>
            <a:avLst/>
            <a:gdLst/>
            <a:ahLst/>
            <a:cxnLst/>
            <a:rect l="l" t="t" r="r" b="b"/>
            <a:pathLst>
              <a:path w="141350" h="138163">
                <a:moveTo>
                  <a:pt x="0" y="138163"/>
                </a:moveTo>
                <a:lnTo>
                  <a:pt x="90970" y="138163"/>
                </a:lnTo>
                <a:lnTo>
                  <a:pt x="141351" y="0"/>
                </a:lnTo>
                <a:lnTo>
                  <a:pt x="50380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8" name="object 2608"/>
          <p:cNvSpPr/>
          <p:nvPr/>
        </p:nvSpPr>
        <p:spPr>
          <a:xfrm>
            <a:off x="6772816" y="220228"/>
            <a:ext cx="141351" cy="138163"/>
          </a:xfrm>
          <a:custGeom>
            <a:avLst/>
            <a:gdLst/>
            <a:ahLst/>
            <a:cxnLst/>
            <a:rect l="l" t="t" r="r" b="b"/>
            <a:pathLst>
              <a:path w="141350" h="138163">
                <a:moveTo>
                  <a:pt x="0" y="138163"/>
                </a:moveTo>
                <a:lnTo>
                  <a:pt x="90970" y="138163"/>
                </a:lnTo>
                <a:lnTo>
                  <a:pt x="141351" y="0"/>
                </a:lnTo>
                <a:lnTo>
                  <a:pt x="50380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FFF11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9" name="object 2609"/>
          <p:cNvSpPr/>
          <p:nvPr/>
        </p:nvSpPr>
        <p:spPr>
          <a:xfrm>
            <a:off x="6665051" y="220228"/>
            <a:ext cx="141135" cy="138163"/>
          </a:xfrm>
          <a:custGeom>
            <a:avLst/>
            <a:gdLst/>
            <a:ahLst/>
            <a:cxnLst/>
            <a:rect l="l" t="t" r="r" b="b"/>
            <a:pathLst>
              <a:path w="141135" h="138163">
                <a:moveTo>
                  <a:pt x="0" y="138163"/>
                </a:moveTo>
                <a:lnTo>
                  <a:pt x="90970" y="138163"/>
                </a:lnTo>
                <a:lnTo>
                  <a:pt x="141135" y="0"/>
                </a:lnTo>
                <a:lnTo>
                  <a:pt x="50165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3E3F9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0" name="object 2610"/>
          <p:cNvSpPr/>
          <p:nvPr/>
        </p:nvSpPr>
        <p:spPr>
          <a:xfrm>
            <a:off x="6557286" y="220228"/>
            <a:ext cx="141135" cy="138163"/>
          </a:xfrm>
          <a:custGeom>
            <a:avLst/>
            <a:gdLst/>
            <a:ahLst/>
            <a:cxnLst/>
            <a:rect l="l" t="t" r="r" b="b"/>
            <a:pathLst>
              <a:path w="141135" h="138163">
                <a:moveTo>
                  <a:pt x="0" y="138163"/>
                </a:moveTo>
                <a:lnTo>
                  <a:pt x="90970" y="138163"/>
                </a:lnTo>
                <a:lnTo>
                  <a:pt x="141135" y="0"/>
                </a:lnTo>
                <a:lnTo>
                  <a:pt x="50165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26A8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1" name="object 2611"/>
          <p:cNvSpPr/>
          <p:nvPr/>
        </p:nvSpPr>
        <p:spPr>
          <a:xfrm>
            <a:off x="6449308" y="220228"/>
            <a:ext cx="141351" cy="138163"/>
          </a:xfrm>
          <a:custGeom>
            <a:avLst/>
            <a:gdLst/>
            <a:ahLst/>
            <a:cxnLst/>
            <a:rect l="l" t="t" r="r" b="b"/>
            <a:pathLst>
              <a:path w="141351" h="138163">
                <a:moveTo>
                  <a:pt x="0" y="138163"/>
                </a:moveTo>
                <a:lnTo>
                  <a:pt x="90970" y="138163"/>
                </a:lnTo>
                <a:lnTo>
                  <a:pt x="141351" y="0"/>
                </a:lnTo>
                <a:lnTo>
                  <a:pt x="50380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F485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2" name="object 2612"/>
          <p:cNvSpPr/>
          <p:nvPr/>
        </p:nvSpPr>
        <p:spPr>
          <a:xfrm>
            <a:off x="6340270" y="220228"/>
            <a:ext cx="141351" cy="138163"/>
          </a:xfrm>
          <a:custGeom>
            <a:avLst/>
            <a:gdLst/>
            <a:ahLst/>
            <a:cxnLst/>
            <a:rect l="l" t="t" r="r" b="b"/>
            <a:pathLst>
              <a:path w="141350" h="138163">
                <a:moveTo>
                  <a:pt x="0" y="138163"/>
                </a:moveTo>
                <a:lnTo>
                  <a:pt x="90970" y="138163"/>
                </a:lnTo>
                <a:lnTo>
                  <a:pt x="141351" y="0"/>
                </a:lnTo>
                <a:lnTo>
                  <a:pt x="50368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EC32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3" name="object 2613"/>
          <p:cNvSpPr/>
          <p:nvPr/>
        </p:nvSpPr>
        <p:spPr>
          <a:xfrm>
            <a:off x="7034897" y="230430"/>
            <a:ext cx="48463" cy="61633"/>
          </a:xfrm>
          <a:custGeom>
            <a:avLst/>
            <a:gdLst/>
            <a:ahLst/>
            <a:cxnLst/>
            <a:rect l="l" t="t" r="r" b="b"/>
            <a:pathLst>
              <a:path w="48463" h="61633">
                <a:moveTo>
                  <a:pt x="18491" y="0"/>
                </a:moveTo>
                <a:lnTo>
                  <a:pt x="18491" y="35496"/>
                </a:lnTo>
                <a:lnTo>
                  <a:pt x="24231" y="35496"/>
                </a:lnTo>
                <a:lnTo>
                  <a:pt x="24231" y="20408"/>
                </a:lnTo>
                <a:lnTo>
                  <a:pt x="27635" y="20408"/>
                </a:lnTo>
                <a:lnTo>
                  <a:pt x="31242" y="20827"/>
                </a:lnTo>
                <a:lnTo>
                  <a:pt x="33794" y="22745"/>
                </a:lnTo>
                <a:lnTo>
                  <a:pt x="34645" y="15519"/>
                </a:lnTo>
                <a:lnTo>
                  <a:pt x="24231" y="15519"/>
                </a:lnTo>
                <a:lnTo>
                  <a:pt x="24231" y="4673"/>
                </a:lnTo>
                <a:lnTo>
                  <a:pt x="18491" y="0"/>
                </a:lnTo>
                <a:close/>
              </a:path>
              <a:path w="48463" h="61633">
                <a:moveTo>
                  <a:pt x="54622" y="42938"/>
                </a:moveTo>
                <a:lnTo>
                  <a:pt x="58877" y="38900"/>
                </a:lnTo>
                <a:lnTo>
                  <a:pt x="61645" y="33591"/>
                </a:lnTo>
                <a:lnTo>
                  <a:pt x="64617" y="28270"/>
                </a:lnTo>
                <a:lnTo>
                  <a:pt x="66103" y="22961"/>
                </a:lnTo>
                <a:lnTo>
                  <a:pt x="66103" y="11480"/>
                </a:lnTo>
                <a:lnTo>
                  <a:pt x="64617" y="5956"/>
                </a:lnTo>
                <a:lnTo>
                  <a:pt x="61645" y="634"/>
                </a:lnTo>
                <a:lnTo>
                  <a:pt x="58661" y="-4673"/>
                </a:lnTo>
                <a:lnTo>
                  <a:pt x="54622" y="-8712"/>
                </a:lnTo>
                <a:lnTo>
                  <a:pt x="49314" y="-11480"/>
                </a:lnTo>
                <a:lnTo>
                  <a:pt x="43992" y="-14452"/>
                </a:lnTo>
                <a:lnTo>
                  <a:pt x="38684" y="-15722"/>
                </a:lnTo>
                <a:lnTo>
                  <a:pt x="27635" y="-15722"/>
                </a:lnTo>
                <a:lnTo>
                  <a:pt x="22098" y="-14452"/>
                </a:lnTo>
                <a:lnTo>
                  <a:pt x="16789" y="-11480"/>
                </a:lnTo>
                <a:lnTo>
                  <a:pt x="11480" y="-8712"/>
                </a:lnTo>
                <a:lnTo>
                  <a:pt x="7442" y="-4673"/>
                </a:lnTo>
                <a:lnTo>
                  <a:pt x="4457" y="634"/>
                </a:lnTo>
                <a:lnTo>
                  <a:pt x="1485" y="5956"/>
                </a:lnTo>
                <a:lnTo>
                  <a:pt x="0" y="11480"/>
                </a:lnTo>
                <a:lnTo>
                  <a:pt x="0" y="22961"/>
                </a:lnTo>
                <a:lnTo>
                  <a:pt x="1485" y="28270"/>
                </a:lnTo>
                <a:lnTo>
                  <a:pt x="4457" y="33591"/>
                </a:lnTo>
                <a:lnTo>
                  <a:pt x="7442" y="38900"/>
                </a:lnTo>
                <a:lnTo>
                  <a:pt x="5524" y="21894"/>
                </a:lnTo>
                <a:lnTo>
                  <a:pt x="5524" y="12331"/>
                </a:lnTo>
                <a:lnTo>
                  <a:pt x="6807" y="7873"/>
                </a:lnTo>
                <a:lnTo>
                  <a:pt x="9144" y="3403"/>
                </a:lnTo>
                <a:lnTo>
                  <a:pt x="11696" y="-1054"/>
                </a:lnTo>
                <a:lnTo>
                  <a:pt x="15087" y="-4457"/>
                </a:lnTo>
                <a:lnTo>
                  <a:pt x="19558" y="-6794"/>
                </a:lnTo>
                <a:lnTo>
                  <a:pt x="24015" y="-9131"/>
                </a:lnTo>
                <a:lnTo>
                  <a:pt x="28473" y="-10414"/>
                </a:lnTo>
                <a:lnTo>
                  <a:pt x="37617" y="-10414"/>
                </a:lnTo>
                <a:lnTo>
                  <a:pt x="42087" y="-9131"/>
                </a:lnTo>
                <a:lnTo>
                  <a:pt x="46545" y="-6794"/>
                </a:lnTo>
                <a:lnTo>
                  <a:pt x="51015" y="-4457"/>
                </a:lnTo>
                <a:lnTo>
                  <a:pt x="54419" y="-1054"/>
                </a:lnTo>
                <a:lnTo>
                  <a:pt x="56756" y="3403"/>
                </a:lnTo>
                <a:lnTo>
                  <a:pt x="59309" y="7873"/>
                </a:lnTo>
                <a:lnTo>
                  <a:pt x="60579" y="12331"/>
                </a:lnTo>
                <a:lnTo>
                  <a:pt x="60579" y="21894"/>
                </a:lnTo>
                <a:lnTo>
                  <a:pt x="59309" y="26568"/>
                </a:lnTo>
                <a:lnTo>
                  <a:pt x="56959" y="30822"/>
                </a:lnTo>
                <a:lnTo>
                  <a:pt x="54419" y="35293"/>
                </a:lnTo>
                <a:lnTo>
                  <a:pt x="51015" y="38684"/>
                </a:lnTo>
                <a:lnTo>
                  <a:pt x="46761" y="41020"/>
                </a:lnTo>
                <a:lnTo>
                  <a:pt x="42291" y="43573"/>
                </a:lnTo>
                <a:lnTo>
                  <a:pt x="37833" y="44640"/>
                </a:lnTo>
                <a:lnTo>
                  <a:pt x="28270" y="44640"/>
                </a:lnTo>
                <a:lnTo>
                  <a:pt x="23799" y="43573"/>
                </a:lnTo>
                <a:lnTo>
                  <a:pt x="19342" y="41020"/>
                </a:lnTo>
                <a:lnTo>
                  <a:pt x="15087" y="38684"/>
                </a:lnTo>
                <a:lnTo>
                  <a:pt x="11696" y="35293"/>
                </a:lnTo>
                <a:lnTo>
                  <a:pt x="16573" y="45910"/>
                </a:lnTo>
                <a:lnTo>
                  <a:pt x="21894" y="48679"/>
                </a:lnTo>
                <a:lnTo>
                  <a:pt x="27419" y="50164"/>
                </a:lnTo>
                <a:lnTo>
                  <a:pt x="38684" y="50164"/>
                </a:lnTo>
                <a:lnTo>
                  <a:pt x="44208" y="48679"/>
                </a:lnTo>
                <a:lnTo>
                  <a:pt x="49517" y="45910"/>
                </a:lnTo>
                <a:lnTo>
                  <a:pt x="54622" y="42938"/>
                </a:lnTo>
                <a:close/>
              </a:path>
              <a:path w="48463" h="61633">
                <a:moveTo>
                  <a:pt x="16573" y="45910"/>
                </a:moveTo>
                <a:lnTo>
                  <a:pt x="11696" y="35293"/>
                </a:lnTo>
                <a:lnTo>
                  <a:pt x="9144" y="30822"/>
                </a:lnTo>
                <a:lnTo>
                  <a:pt x="6807" y="26568"/>
                </a:lnTo>
                <a:lnTo>
                  <a:pt x="5524" y="21894"/>
                </a:lnTo>
                <a:lnTo>
                  <a:pt x="7442" y="38900"/>
                </a:lnTo>
                <a:lnTo>
                  <a:pt x="11480" y="42938"/>
                </a:lnTo>
                <a:lnTo>
                  <a:pt x="16573" y="45910"/>
                </a:lnTo>
                <a:close/>
              </a:path>
              <a:path w="48463" h="61633">
                <a:moveTo>
                  <a:pt x="24231" y="4673"/>
                </a:moveTo>
                <a:lnTo>
                  <a:pt x="33578" y="4673"/>
                </a:lnTo>
                <a:lnTo>
                  <a:pt x="35496" y="4889"/>
                </a:lnTo>
                <a:lnTo>
                  <a:pt x="38900" y="7226"/>
                </a:lnTo>
                <a:lnTo>
                  <a:pt x="39954" y="9994"/>
                </a:lnTo>
                <a:lnTo>
                  <a:pt x="38049" y="14033"/>
                </a:lnTo>
                <a:lnTo>
                  <a:pt x="34645" y="15519"/>
                </a:lnTo>
                <a:lnTo>
                  <a:pt x="33794" y="22745"/>
                </a:lnTo>
                <a:lnTo>
                  <a:pt x="35712" y="25514"/>
                </a:lnTo>
                <a:lnTo>
                  <a:pt x="38265" y="29756"/>
                </a:lnTo>
                <a:lnTo>
                  <a:pt x="41452" y="35496"/>
                </a:lnTo>
                <a:lnTo>
                  <a:pt x="48463" y="35496"/>
                </a:lnTo>
                <a:lnTo>
                  <a:pt x="43992" y="28486"/>
                </a:lnTo>
                <a:lnTo>
                  <a:pt x="42087" y="25298"/>
                </a:lnTo>
                <a:lnTo>
                  <a:pt x="38900" y="21475"/>
                </a:lnTo>
                <a:lnTo>
                  <a:pt x="35712" y="19557"/>
                </a:lnTo>
                <a:lnTo>
                  <a:pt x="38900" y="19342"/>
                </a:lnTo>
                <a:lnTo>
                  <a:pt x="43141" y="16370"/>
                </a:lnTo>
                <a:lnTo>
                  <a:pt x="45910" y="12115"/>
                </a:lnTo>
                <a:lnTo>
                  <a:pt x="45910" y="7658"/>
                </a:lnTo>
                <a:lnTo>
                  <a:pt x="44208" y="4470"/>
                </a:lnTo>
                <a:lnTo>
                  <a:pt x="41656" y="1485"/>
                </a:lnTo>
                <a:lnTo>
                  <a:pt x="38049" y="215"/>
                </a:lnTo>
                <a:lnTo>
                  <a:pt x="34861" y="0"/>
                </a:lnTo>
                <a:lnTo>
                  <a:pt x="18491" y="0"/>
                </a:lnTo>
                <a:lnTo>
                  <a:pt x="24231" y="4673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4" name="object 2514"/>
          <p:cNvSpPr/>
          <p:nvPr/>
        </p:nvSpPr>
        <p:spPr>
          <a:xfrm>
            <a:off x="4056964" y="7431354"/>
            <a:ext cx="3037687" cy="2315654"/>
          </a:xfrm>
          <a:custGeom>
            <a:avLst/>
            <a:gdLst/>
            <a:ahLst/>
            <a:cxnLst/>
            <a:rect l="l" t="t" r="r" b="b"/>
            <a:pathLst>
              <a:path w="3037687" h="2315654">
                <a:moveTo>
                  <a:pt x="0" y="2315654"/>
                </a:moveTo>
                <a:lnTo>
                  <a:pt x="3037687" y="2315654"/>
                </a:lnTo>
                <a:lnTo>
                  <a:pt x="3037687" y="0"/>
                </a:lnTo>
                <a:lnTo>
                  <a:pt x="0" y="0"/>
                </a:lnTo>
                <a:lnTo>
                  <a:pt x="0" y="2315654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5" name="object 2515"/>
          <p:cNvSpPr/>
          <p:nvPr/>
        </p:nvSpPr>
        <p:spPr>
          <a:xfrm>
            <a:off x="5943859" y="8532261"/>
            <a:ext cx="105460" cy="144970"/>
          </a:xfrm>
          <a:custGeom>
            <a:avLst/>
            <a:gdLst/>
            <a:ahLst/>
            <a:cxnLst/>
            <a:rect l="l" t="t" r="r" b="b"/>
            <a:pathLst>
              <a:path w="105460" h="144970">
                <a:moveTo>
                  <a:pt x="114" y="87160"/>
                </a:moveTo>
                <a:lnTo>
                  <a:pt x="0" y="118630"/>
                </a:lnTo>
                <a:lnTo>
                  <a:pt x="4013" y="129679"/>
                </a:lnTo>
                <a:lnTo>
                  <a:pt x="9715" y="135369"/>
                </a:lnTo>
                <a:lnTo>
                  <a:pt x="30124" y="144970"/>
                </a:lnTo>
                <a:lnTo>
                  <a:pt x="48552" y="144970"/>
                </a:lnTo>
                <a:lnTo>
                  <a:pt x="67068" y="133477"/>
                </a:lnTo>
                <a:lnTo>
                  <a:pt x="79121" y="119075"/>
                </a:lnTo>
                <a:lnTo>
                  <a:pt x="88493" y="104127"/>
                </a:lnTo>
                <a:lnTo>
                  <a:pt x="97980" y="85382"/>
                </a:lnTo>
                <a:lnTo>
                  <a:pt x="103682" y="66522"/>
                </a:lnTo>
                <a:lnTo>
                  <a:pt x="105460" y="35826"/>
                </a:lnTo>
                <a:lnTo>
                  <a:pt x="103682" y="24447"/>
                </a:lnTo>
                <a:lnTo>
                  <a:pt x="96316" y="12941"/>
                </a:lnTo>
                <a:lnTo>
                  <a:pt x="77228" y="3797"/>
                </a:lnTo>
                <a:lnTo>
                  <a:pt x="67970" y="0"/>
                </a:lnTo>
                <a:lnTo>
                  <a:pt x="66408" y="1117"/>
                </a:lnTo>
                <a:lnTo>
                  <a:pt x="69634" y="4025"/>
                </a:lnTo>
                <a:lnTo>
                  <a:pt x="75336" y="5689"/>
                </a:lnTo>
                <a:lnTo>
                  <a:pt x="94411" y="14846"/>
                </a:lnTo>
                <a:lnTo>
                  <a:pt x="101777" y="26225"/>
                </a:lnTo>
                <a:lnTo>
                  <a:pt x="103568" y="37719"/>
                </a:lnTo>
                <a:lnTo>
                  <a:pt x="101777" y="64617"/>
                </a:lnTo>
                <a:lnTo>
                  <a:pt x="96088" y="83477"/>
                </a:lnTo>
                <a:lnTo>
                  <a:pt x="86715" y="102222"/>
                </a:lnTo>
                <a:lnTo>
                  <a:pt x="77228" y="117182"/>
                </a:lnTo>
                <a:lnTo>
                  <a:pt x="65176" y="131584"/>
                </a:lnTo>
                <a:lnTo>
                  <a:pt x="46647" y="143078"/>
                </a:lnTo>
                <a:lnTo>
                  <a:pt x="32029" y="143078"/>
                </a:lnTo>
                <a:lnTo>
                  <a:pt x="11607" y="133477"/>
                </a:lnTo>
                <a:lnTo>
                  <a:pt x="5918" y="127901"/>
                </a:lnTo>
                <a:lnTo>
                  <a:pt x="1892" y="116738"/>
                </a:lnTo>
                <a:lnTo>
                  <a:pt x="2006" y="89065"/>
                </a:lnTo>
                <a:lnTo>
                  <a:pt x="7594" y="66408"/>
                </a:lnTo>
                <a:lnTo>
                  <a:pt x="15405" y="47879"/>
                </a:lnTo>
                <a:lnTo>
                  <a:pt x="29464" y="26225"/>
                </a:lnTo>
                <a:lnTo>
                  <a:pt x="38950" y="15074"/>
                </a:lnTo>
                <a:lnTo>
                  <a:pt x="55803" y="3683"/>
                </a:lnTo>
                <a:lnTo>
                  <a:pt x="65062" y="1231"/>
                </a:lnTo>
                <a:lnTo>
                  <a:pt x="64389" y="444"/>
                </a:lnTo>
                <a:lnTo>
                  <a:pt x="53898" y="1790"/>
                </a:lnTo>
                <a:lnTo>
                  <a:pt x="37045" y="13169"/>
                </a:lnTo>
                <a:lnTo>
                  <a:pt x="27571" y="24333"/>
                </a:lnTo>
                <a:lnTo>
                  <a:pt x="13500" y="45986"/>
                </a:lnTo>
                <a:lnTo>
                  <a:pt x="5689" y="64617"/>
                </a:lnTo>
                <a:lnTo>
                  <a:pt x="114" y="8716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6" name="object 2516"/>
          <p:cNvSpPr/>
          <p:nvPr/>
        </p:nvSpPr>
        <p:spPr>
          <a:xfrm>
            <a:off x="6263595" y="8699666"/>
            <a:ext cx="269062" cy="193852"/>
          </a:xfrm>
          <a:custGeom>
            <a:avLst/>
            <a:gdLst/>
            <a:ahLst/>
            <a:cxnLst/>
            <a:rect l="l" t="t" r="r" b="b"/>
            <a:pathLst>
              <a:path w="269062" h="193852">
                <a:moveTo>
                  <a:pt x="1892" y="32473"/>
                </a:moveTo>
                <a:lnTo>
                  <a:pt x="114" y="42075"/>
                </a:lnTo>
                <a:lnTo>
                  <a:pt x="0" y="58470"/>
                </a:lnTo>
                <a:lnTo>
                  <a:pt x="1892" y="64160"/>
                </a:lnTo>
                <a:lnTo>
                  <a:pt x="7924" y="69405"/>
                </a:lnTo>
                <a:lnTo>
                  <a:pt x="152552" y="133692"/>
                </a:lnTo>
                <a:lnTo>
                  <a:pt x="152336" y="165722"/>
                </a:lnTo>
                <a:lnTo>
                  <a:pt x="156133" y="176885"/>
                </a:lnTo>
                <a:lnTo>
                  <a:pt x="162039" y="184251"/>
                </a:lnTo>
                <a:lnTo>
                  <a:pt x="178676" y="193852"/>
                </a:lnTo>
                <a:lnTo>
                  <a:pt x="202780" y="193852"/>
                </a:lnTo>
                <a:lnTo>
                  <a:pt x="215607" y="186029"/>
                </a:lnTo>
                <a:lnTo>
                  <a:pt x="231686" y="177660"/>
                </a:lnTo>
                <a:lnTo>
                  <a:pt x="244627" y="166166"/>
                </a:lnTo>
                <a:lnTo>
                  <a:pt x="257797" y="145516"/>
                </a:lnTo>
                <a:lnTo>
                  <a:pt x="265391" y="126657"/>
                </a:lnTo>
                <a:lnTo>
                  <a:pt x="269062" y="109702"/>
                </a:lnTo>
                <a:lnTo>
                  <a:pt x="267385" y="84594"/>
                </a:lnTo>
                <a:lnTo>
                  <a:pt x="265277" y="81013"/>
                </a:lnTo>
                <a:lnTo>
                  <a:pt x="261696" y="60147"/>
                </a:lnTo>
                <a:lnTo>
                  <a:pt x="252221" y="46977"/>
                </a:lnTo>
                <a:lnTo>
                  <a:pt x="229666" y="37604"/>
                </a:lnTo>
                <a:lnTo>
                  <a:pt x="219633" y="37718"/>
                </a:lnTo>
                <a:lnTo>
                  <a:pt x="212039" y="39496"/>
                </a:lnTo>
                <a:lnTo>
                  <a:pt x="195859" y="49656"/>
                </a:lnTo>
                <a:lnTo>
                  <a:pt x="185597" y="62268"/>
                </a:lnTo>
                <a:lnTo>
                  <a:pt x="180682" y="62382"/>
                </a:lnTo>
                <a:lnTo>
                  <a:pt x="39725" y="0"/>
                </a:lnTo>
                <a:lnTo>
                  <a:pt x="29578" y="0"/>
                </a:lnTo>
                <a:lnTo>
                  <a:pt x="18300" y="5689"/>
                </a:lnTo>
                <a:lnTo>
                  <a:pt x="9486" y="17513"/>
                </a:lnTo>
                <a:lnTo>
                  <a:pt x="1892" y="3247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7" name="object 2517"/>
          <p:cNvSpPr/>
          <p:nvPr/>
        </p:nvSpPr>
        <p:spPr>
          <a:xfrm>
            <a:off x="6265490" y="8701454"/>
            <a:ext cx="265277" cy="190169"/>
          </a:xfrm>
          <a:custGeom>
            <a:avLst/>
            <a:gdLst/>
            <a:ahLst/>
            <a:cxnLst/>
            <a:rect l="l" t="t" r="r" b="b"/>
            <a:pathLst>
              <a:path w="265277" h="190169">
                <a:moveTo>
                  <a:pt x="1904" y="32588"/>
                </a:moveTo>
                <a:lnTo>
                  <a:pt x="114" y="42062"/>
                </a:lnTo>
                <a:lnTo>
                  <a:pt x="0" y="54787"/>
                </a:lnTo>
                <a:lnTo>
                  <a:pt x="1904" y="60477"/>
                </a:lnTo>
                <a:lnTo>
                  <a:pt x="7810" y="65722"/>
                </a:lnTo>
                <a:lnTo>
                  <a:pt x="152450" y="129895"/>
                </a:lnTo>
                <a:lnTo>
                  <a:pt x="152336" y="162039"/>
                </a:lnTo>
                <a:lnTo>
                  <a:pt x="156133" y="173304"/>
                </a:lnTo>
                <a:lnTo>
                  <a:pt x="162051" y="180555"/>
                </a:lnTo>
                <a:lnTo>
                  <a:pt x="178676" y="190169"/>
                </a:lnTo>
                <a:lnTo>
                  <a:pt x="198983" y="190169"/>
                </a:lnTo>
                <a:lnTo>
                  <a:pt x="211810" y="182346"/>
                </a:lnTo>
                <a:lnTo>
                  <a:pt x="227888" y="173977"/>
                </a:lnTo>
                <a:lnTo>
                  <a:pt x="240830" y="162483"/>
                </a:lnTo>
                <a:lnTo>
                  <a:pt x="253999" y="141833"/>
                </a:lnTo>
                <a:lnTo>
                  <a:pt x="261594" y="122974"/>
                </a:lnTo>
                <a:lnTo>
                  <a:pt x="265277" y="106019"/>
                </a:lnTo>
                <a:lnTo>
                  <a:pt x="263601" y="84696"/>
                </a:lnTo>
                <a:lnTo>
                  <a:pt x="261480" y="81127"/>
                </a:lnTo>
                <a:lnTo>
                  <a:pt x="257911" y="60261"/>
                </a:lnTo>
                <a:lnTo>
                  <a:pt x="248424" y="47091"/>
                </a:lnTo>
                <a:lnTo>
                  <a:pt x="225767" y="37604"/>
                </a:lnTo>
                <a:lnTo>
                  <a:pt x="212039" y="39611"/>
                </a:lnTo>
                <a:lnTo>
                  <a:pt x="196976" y="49098"/>
                </a:lnTo>
                <a:lnTo>
                  <a:pt x="183692" y="64160"/>
                </a:lnTo>
                <a:lnTo>
                  <a:pt x="180682" y="64274"/>
                </a:lnTo>
                <a:lnTo>
                  <a:pt x="35940" y="0"/>
                </a:lnTo>
                <a:lnTo>
                  <a:pt x="29578" y="101"/>
                </a:lnTo>
                <a:lnTo>
                  <a:pt x="18300" y="5791"/>
                </a:lnTo>
                <a:lnTo>
                  <a:pt x="9486" y="17627"/>
                </a:lnTo>
                <a:lnTo>
                  <a:pt x="1904" y="32588"/>
                </a:lnTo>
                <a:close/>
              </a:path>
            </a:pathLst>
          </a:custGeom>
          <a:solidFill>
            <a:srgbClr val="FDED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8" name="object 2518"/>
          <p:cNvSpPr/>
          <p:nvPr/>
        </p:nvSpPr>
        <p:spPr>
          <a:xfrm>
            <a:off x="5945756" y="8533385"/>
            <a:ext cx="101663" cy="141947"/>
          </a:xfrm>
          <a:custGeom>
            <a:avLst/>
            <a:gdLst/>
            <a:ahLst/>
            <a:cxnLst/>
            <a:rect l="l" t="t" r="r" b="b"/>
            <a:pathLst>
              <a:path w="101663" h="141947">
                <a:moveTo>
                  <a:pt x="67741" y="2895"/>
                </a:moveTo>
                <a:lnTo>
                  <a:pt x="64503" y="0"/>
                </a:lnTo>
                <a:lnTo>
                  <a:pt x="63169" y="101"/>
                </a:lnTo>
                <a:lnTo>
                  <a:pt x="53898" y="2565"/>
                </a:lnTo>
                <a:lnTo>
                  <a:pt x="37058" y="13944"/>
                </a:lnTo>
                <a:lnTo>
                  <a:pt x="27559" y="25107"/>
                </a:lnTo>
                <a:lnTo>
                  <a:pt x="13500" y="46748"/>
                </a:lnTo>
                <a:lnTo>
                  <a:pt x="5689" y="65277"/>
                </a:lnTo>
                <a:lnTo>
                  <a:pt x="114" y="87934"/>
                </a:lnTo>
                <a:lnTo>
                  <a:pt x="0" y="115608"/>
                </a:lnTo>
                <a:lnTo>
                  <a:pt x="4013" y="126771"/>
                </a:lnTo>
                <a:lnTo>
                  <a:pt x="9715" y="132346"/>
                </a:lnTo>
                <a:lnTo>
                  <a:pt x="30137" y="141947"/>
                </a:lnTo>
                <a:lnTo>
                  <a:pt x="44754" y="141947"/>
                </a:lnTo>
                <a:lnTo>
                  <a:pt x="63271" y="130454"/>
                </a:lnTo>
                <a:lnTo>
                  <a:pt x="75336" y="116052"/>
                </a:lnTo>
                <a:lnTo>
                  <a:pt x="84810" y="101104"/>
                </a:lnTo>
                <a:lnTo>
                  <a:pt x="94195" y="82359"/>
                </a:lnTo>
                <a:lnTo>
                  <a:pt x="99885" y="63499"/>
                </a:lnTo>
                <a:lnTo>
                  <a:pt x="101663" y="36601"/>
                </a:lnTo>
                <a:lnTo>
                  <a:pt x="99885" y="25107"/>
                </a:lnTo>
                <a:lnTo>
                  <a:pt x="92519" y="13728"/>
                </a:lnTo>
                <a:lnTo>
                  <a:pt x="73431" y="4571"/>
                </a:lnTo>
                <a:lnTo>
                  <a:pt x="67741" y="2895"/>
                </a:lnTo>
                <a:close/>
              </a:path>
            </a:pathLst>
          </a:custGeom>
          <a:solidFill>
            <a:srgbClr val="52545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9" name="object 2519"/>
          <p:cNvSpPr/>
          <p:nvPr/>
        </p:nvSpPr>
        <p:spPr>
          <a:xfrm>
            <a:off x="4620954" y="7501295"/>
            <a:ext cx="1211198" cy="1372793"/>
          </a:xfrm>
          <a:custGeom>
            <a:avLst/>
            <a:gdLst/>
            <a:ahLst/>
            <a:cxnLst/>
            <a:rect l="l" t="t" r="r" b="b"/>
            <a:pathLst>
              <a:path w="1211199" h="1372793">
                <a:moveTo>
                  <a:pt x="1124254" y="0"/>
                </a:moveTo>
                <a:lnTo>
                  <a:pt x="114" y="228"/>
                </a:lnTo>
                <a:lnTo>
                  <a:pt x="0" y="1372793"/>
                </a:lnTo>
                <a:lnTo>
                  <a:pt x="62826" y="1368336"/>
                </a:lnTo>
                <a:lnTo>
                  <a:pt x="173875" y="1357058"/>
                </a:lnTo>
                <a:lnTo>
                  <a:pt x="303110" y="1335747"/>
                </a:lnTo>
                <a:lnTo>
                  <a:pt x="432892" y="1305725"/>
                </a:lnTo>
                <a:lnTo>
                  <a:pt x="553758" y="1268564"/>
                </a:lnTo>
                <a:lnTo>
                  <a:pt x="664692" y="1225257"/>
                </a:lnTo>
                <a:lnTo>
                  <a:pt x="773048" y="1173708"/>
                </a:lnTo>
                <a:lnTo>
                  <a:pt x="870813" y="1115453"/>
                </a:lnTo>
                <a:lnTo>
                  <a:pt x="955522" y="1053401"/>
                </a:lnTo>
                <a:lnTo>
                  <a:pt x="1022146" y="994029"/>
                </a:lnTo>
                <a:lnTo>
                  <a:pt x="1087323" y="920038"/>
                </a:lnTo>
                <a:lnTo>
                  <a:pt x="1140663" y="841692"/>
                </a:lnTo>
                <a:lnTo>
                  <a:pt x="1178267" y="762685"/>
                </a:lnTo>
                <a:lnTo>
                  <a:pt x="1200810" y="685558"/>
                </a:lnTo>
                <a:lnTo>
                  <a:pt x="1211198" y="599630"/>
                </a:lnTo>
                <a:lnTo>
                  <a:pt x="1211084" y="594055"/>
                </a:lnTo>
                <a:lnTo>
                  <a:pt x="1209293" y="588467"/>
                </a:lnTo>
                <a:lnTo>
                  <a:pt x="1209408" y="573290"/>
                </a:lnTo>
                <a:lnTo>
                  <a:pt x="1208963" y="554545"/>
                </a:lnTo>
                <a:lnTo>
                  <a:pt x="1207846" y="553770"/>
                </a:lnTo>
                <a:lnTo>
                  <a:pt x="1207515" y="539369"/>
                </a:lnTo>
                <a:lnTo>
                  <a:pt x="1191336" y="261708"/>
                </a:lnTo>
                <a:lnTo>
                  <a:pt x="1172578" y="182803"/>
                </a:lnTo>
                <a:lnTo>
                  <a:pt x="1140548" y="105689"/>
                </a:lnTo>
                <a:lnTo>
                  <a:pt x="1134859" y="96316"/>
                </a:lnTo>
                <a:lnTo>
                  <a:pt x="1124254" y="0"/>
                </a:lnTo>
                <a:close/>
              </a:path>
            </a:pathLst>
          </a:custGeom>
          <a:solidFill>
            <a:srgbClr val="B237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0" name="object 2520"/>
          <p:cNvSpPr/>
          <p:nvPr/>
        </p:nvSpPr>
        <p:spPr>
          <a:xfrm>
            <a:off x="4620840" y="7501296"/>
            <a:ext cx="1287424" cy="2177656"/>
          </a:xfrm>
          <a:custGeom>
            <a:avLst/>
            <a:gdLst/>
            <a:ahLst/>
            <a:cxnLst/>
            <a:rect l="l" t="t" r="r" b="b"/>
            <a:pathLst>
              <a:path w="1287424" h="2177656">
                <a:moveTo>
                  <a:pt x="0" y="2175751"/>
                </a:moveTo>
                <a:lnTo>
                  <a:pt x="0" y="2177656"/>
                </a:lnTo>
                <a:lnTo>
                  <a:pt x="162712" y="2163927"/>
                </a:lnTo>
                <a:lnTo>
                  <a:pt x="293738" y="2144509"/>
                </a:lnTo>
                <a:lnTo>
                  <a:pt x="419849" y="2118283"/>
                </a:lnTo>
                <a:lnTo>
                  <a:pt x="553313" y="2080564"/>
                </a:lnTo>
                <a:lnTo>
                  <a:pt x="666699" y="2039721"/>
                </a:lnTo>
                <a:lnTo>
                  <a:pt x="778967" y="1990280"/>
                </a:lnTo>
                <a:lnTo>
                  <a:pt x="881418" y="1934705"/>
                </a:lnTo>
                <a:lnTo>
                  <a:pt x="975385" y="1872653"/>
                </a:lnTo>
                <a:lnTo>
                  <a:pt x="1055293" y="1807591"/>
                </a:lnTo>
                <a:lnTo>
                  <a:pt x="1127493" y="1735048"/>
                </a:lnTo>
                <a:lnTo>
                  <a:pt x="1185303" y="1661172"/>
                </a:lnTo>
                <a:lnTo>
                  <a:pt x="1232852" y="1578914"/>
                </a:lnTo>
                <a:lnTo>
                  <a:pt x="1263091" y="1505712"/>
                </a:lnTo>
                <a:lnTo>
                  <a:pt x="1281722" y="1424686"/>
                </a:lnTo>
                <a:lnTo>
                  <a:pt x="1287424" y="1349476"/>
                </a:lnTo>
                <a:lnTo>
                  <a:pt x="1285519" y="1283068"/>
                </a:lnTo>
                <a:lnTo>
                  <a:pt x="1278039" y="1155179"/>
                </a:lnTo>
                <a:lnTo>
                  <a:pt x="1208405" y="517486"/>
                </a:lnTo>
                <a:lnTo>
                  <a:pt x="1193342" y="259918"/>
                </a:lnTo>
                <a:lnTo>
                  <a:pt x="1174597" y="180911"/>
                </a:lnTo>
                <a:lnTo>
                  <a:pt x="1142568" y="103797"/>
                </a:lnTo>
                <a:lnTo>
                  <a:pt x="1136865" y="94424"/>
                </a:lnTo>
                <a:lnTo>
                  <a:pt x="1126274" y="114"/>
                </a:lnTo>
                <a:lnTo>
                  <a:pt x="1124369" y="0"/>
                </a:lnTo>
                <a:lnTo>
                  <a:pt x="1134973" y="96316"/>
                </a:lnTo>
                <a:lnTo>
                  <a:pt x="1140663" y="105689"/>
                </a:lnTo>
                <a:lnTo>
                  <a:pt x="1172692" y="182803"/>
                </a:lnTo>
                <a:lnTo>
                  <a:pt x="1191450" y="261708"/>
                </a:lnTo>
                <a:lnTo>
                  <a:pt x="1207630" y="539369"/>
                </a:lnTo>
                <a:lnTo>
                  <a:pt x="1208405" y="540156"/>
                </a:lnTo>
                <a:lnTo>
                  <a:pt x="1209078" y="554545"/>
                </a:lnTo>
                <a:lnTo>
                  <a:pt x="1210195" y="555332"/>
                </a:lnTo>
                <a:lnTo>
                  <a:pt x="1272349" y="1123149"/>
                </a:lnTo>
                <a:lnTo>
                  <a:pt x="1279829" y="1205953"/>
                </a:lnTo>
                <a:lnTo>
                  <a:pt x="1285519" y="1347571"/>
                </a:lnTo>
                <a:lnTo>
                  <a:pt x="1279829" y="1422793"/>
                </a:lnTo>
                <a:lnTo>
                  <a:pt x="1261198" y="1503819"/>
                </a:lnTo>
                <a:lnTo>
                  <a:pt x="1230947" y="1577022"/>
                </a:lnTo>
                <a:lnTo>
                  <a:pt x="1183411" y="1659280"/>
                </a:lnTo>
                <a:lnTo>
                  <a:pt x="1125715" y="1733156"/>
                </a:lnTo>
                <a:lnTo>
                  <a:pt x="1053401" y="1805800"/>
                </a:lnTo>
                <a:lnTo>
                  <a:pt x="973594" y="1870760"/>
                </a:lnTo>
                <a:lnTo>
                  <a:pt x="879525" y="1932800"/>
                </a:lnTo>
                <a:lnTo>
                  <a:pt x="777074" y="1988388"/>
                </a:lnTo>
                <a:lnTo>
                  <a:pt x="664806" y="2037816"/>
                </a:lnTo>
                <a:lnTo>
                  <a:pt x="551421" y="2078672"/>
                </a:lnTo>
                <a:lnTo>
                  <a:pt x="417944" y="2116391"/>
                </a:lnTo>
                <a:lnTo>
                  <a:pt x="291947" y="2142617"/>
                </a:lnTo>
                <a:lnTo>
                  <a:pt x="160820" y="2162035"/>
                </a:lnTo>
                <a:lnTo>
                  <a:pt x="0" y="217575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1" name="object 2521"/>
          <p:cNvSpPr/>
          <p:nvPr/>
        </p:nvSpPr>
        <p:spPr>
          <a:xfrm>
            <a:off x="5757033" y="7606877"/>
            <a:ext cx="12611" cy="131140"/>
          </a:xfrm>
          <a:custGeom>
            <a:avLst/>
            <a:gdLst/>
            <a:ahLst/>
            <a:cxnLst/>
            <a:rect l="l" t="t" r="r" b="b"/>
            <a:pathLst>
              <a:path w="12611" h="131140">
                <a:moveTo>
                  <a:pt x="2578" y="24549"/>
                </a:moveTo>
                <a:lnTo>
                  <a:pt x="11620" y="130225"/>
                </a:lnTo>
                <a:lnTo>
                  <a:pt x="12611" y="131140"/>
                </a:lnTo>
                <a:lnTo>
                  <a:pt x="8254" y="56476"/>
                </a:lnTo>
                <a:lnTo>
                  <a:pt x="1130" y="1003"/>
                </a:lnTo>
                <a:lnTo>
                  <a:pt x="0" y="0"/>
                </a:lnTo>
                <a:lnTo>
                  <a:pt x="2578" y="2454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2" name="object 2522"/>
          <p:cNvSpPr/>
          <p:nvPr/>
        </p:nvSpPr>
        <p:spPr>
          <a:xfrm>
            <a:off x="5769649" y="7738014"/>
            <a:ext cx="1346" cy="20193"/>
          </a:xfrm>
          <a:custGeom>
            <a:avLst/>
            <a:gdLst/>
            <a:ahLst/>
            <a:cxnLst/>
            <a:rect l="l" t="t" r="r" b="b"/>
            <a:pathLst>
              <a:path w="1346" h="20193">
                <a:moveTo>
                  <a:pt x="1346" y="20192"/>
                </a:moveTo>
                <a:lnTo>
                  <a:pt x="1117" y="774"/>
                </a:lnTo>
                <a:lnTo>
                  <a:pt x="0" y="0"/>
                </a:lnTo>
                <a:lnTo>
                  <a:pt x="1346" y="2019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3" name="object 2523"/>
          <p:cNvSpPr/>
          <p:nvPr/>
        </p:nvSpPr>
        <p:spPr>
          <a:xfrm>
            <a:off x="5830248" y="8074592"/>
            <a:ext cx="774" cy="15176"/>
          </a:xfrm>
          <a:custGeom>
            <a:avLst/>
            <a:gdLst/>
            <a:ahLst/>
            <a:cxnLst/>
            <a:rect l="l" t="t" r="r" b="b"/>
            <a:pathLst>
              <a:path w="774" h="15176">
                <a:moveTo>
                  <a:pt x="0" y="15176"/>
                </a:moveTo>
                <a:lnTo>
                  <a:pt x="774" y="673"/>
                </a:lnTo>
                <a:lnTo>
                  <a:pt x="114" y="0"/>
                </a:lnTo>
                <a:lnTo>
                  <a:pt x="0" y="1517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4" name="object 2524"/>
          <p:cNvSpPr/>
          <p:nvPr/>
        </p:nvSpPr>
        <p:spPr>
          <a:xfrm>
            <a:off x="5832031" y="8095349"/>
            <a:ext cx="1117" cy="5575"/>
          </a:xfrm>
          <a:custGeom>
            <a:avLst/>
            <a:gdLst/>
            <a:ahLst/>
            <a:cxnLst/>
            <a:rect l="l" t="t" r="r" b="b"/>
            <a:pathLst>
              <a:path w="1117" h="5575">
                <a:moveTo>
                  <a:pt x="114" y="5575"/>
                </a:moveTo>
                <a:lnTo>
                  <a:pt x="1117" y="673"/>
                </a:lnTo>
                <a:lnTo>
                  <a:pt x="0" y="0"/>
                </a:lnTo>
                <a:lnTo>
                  <a:pt x="114" y="557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5" name="object 2525"/>
          <p:cNvSpPr/>
          <p:nvPr/>
        </p:nvSpPr>
        <p:spPr>
          <a:xfrm>
            <a:off x="5533957" y="8368428"/>
            <a:ext cx="33921" cy="81915"/>
          </a:xfrm>
          <a:custGeom>
            <a:avLst/>
            <a:gdLst/>
            <a:ahLst/>
            <a:cxnLst/>
            <a:rect l="l" t="t" r="r" b="b"/>
            <a:pathLst>
              <a:path w="33921" h="81915">
                <a:moveTo>
                  <a:pt x="33921" y="787"/>
                </a:moveTo>
                <a:lnTo>
                  <a:pt x="31572" y="0"/>
                </a:lnTo>
                <a:lnTo>
                  <a:pt x="21755" y="9486"/>
                </a:lnTo>
                <a:lnTo>
                  <a:pt x="8813" y="28460"/>
                </a:lnTo>
                <a:lnTo>
                  <a:pt x="0" y="53467"/>
                </a:lnTo>
                <a:lnTo>
                  <a:pt x="0" y="81915"/>
                </a:lnTo>
                <a:lnTo>
                  <a:pt x="1777" y="55359"/>
                </a:lnTo>
                <a:lnTo>
                  <a:pt x="10591" y="30365"/>
                </a:lnTo>
                <a:lnTo>
                  <a:pt x="23660" y="11391"/>
                </a:lnTo>
                <a:lnTo>
                  <a:pt x="33921" y="78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6" name="object 2526"/>
          <p:cNvSpPr/>
          <p:nvPr/>
        </p:nvSpPr>
        <p:spPr>
          <a:xfrm>
            <a:off x="5990855" y="8594426"/>
            <a:ext cx="10147" cy="32689"/>
          </a:xfrm>
          <a:custGeom>
            <a:avLst/>
            <a:gdLst/>
            <a:ahLst/>
            <a:cxnLst/>
            <a:rect l="l" t="t" r="r" b="b"/>
            <a:pathLst>
              <a:path w="10147" h="32689">
                <a:moveTo>
                  <a:pt x="10147" y="1003"/>
                </a:moveTo>
                <a:lnTo>
                  <a:pt x="9702" y="0"/>
                </a:lnTo>
                <a:lnTo>
                  <a:pt x="6019" y="4571"/>
                </a:lnTo>
                <a:lnTo>
                  <a:pt x="0" y="19303"/>
                </a:lnTo>
                <a:lnTo>
                  <a:pt x="215" y="32689"/>
                </a:lnTo>
                <a:lnTo>
                  <a:pt x="1879" y="21094"/>
                </a:lnTo>
                <a:lnTo>
                  <a:pt x="7683" y="11836"/>
                </a:lnTo>
                <a:lnTo>
                  <a:pt x="10147" y="100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7" name="object 2527"/>
          <p:cNvSpPr/>
          <p:nvPr/>
        </p:nvSpPr>
        <p:spPr>
          <a:xfrm>
            <a:off x="6486801" y="8816164"/>
            <a:ext cx="6578" cy="14630"/>
          </a:xfrm>
          <a:custGeom>
            <a:avLst/>
            <a:gdLst/>
            <a:ahLst/>
            <a:cxnLst/>
            <a:rect l="l" t="t" r="r" b="b"/>
            <a:pathLst>
              <a:path w="6578" h="14630">
                <a:moveTo>
                  <a:pt x="660" y="8267"/>
                </a:moveTo>
                <a:lnTo>
                  <a:pt x="0" y="13843"/>
                </a:lnTo>
                <a:lnTo>
                  <a:pt x="3009" y="14630"/>
                </a:lnTo>
                <a:lnTo>
                  <a:pt x="2438" y="10160"/>
                </a:lnTo>
                <a:lnTo>
                  <a:pt x="6578" y="114"/>
                </a:lnTo>
                <a:lnTo>
                  <a:pt x="5791" y="0"/>
                </a:lnTo>
                <a:lnTo>
                  <a:pt x="660" y="826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8" name="object 2528"/>
          <p:cNvSpPr/>
          <p:nvPr/>
        </p:nvSpPr>
        <p:spPr>
          <a:xfrm>
            <a:off x="6419832" y="8767293"/>
            <a:ext cx="24892" cy="61048"/>
          </a:xfrm>
          <a:custGeom>
            <a:avLst/>
            <a:gdLst/>
            <a:ahLst/>
            <a:cxnLst/>
            <a:rect l="l" t="t" r="r" b="b"/>
            <a:pathLst>
              <a:path w="24891" h="61048">
                <a:moveTo>
                  <a:pt x="24891" y="1003"/>
                </a:moveTo>
                <a:lnTo>
                  <a:pt x="23888" y="0"/>
                </a:lnTo>
                <a:lnTo>
                  <a:pt x="9486" y="25222"/>
                </a:lnTo>
                <a:lnTo>
                  <a:pt x="0" y="51447"/>
                </a:lnTo>
                <a:lnTo>
                  <a:pt x="0" y="61048"/>
                </a:lnTo>
                <a:lnTo>
                  <a:pt x="5130" y="43408"/>
                </a:lnTo>
                <a:lnTo>
                  <a:pt x="15074" y="19532"/>
                </a:lnTo>
                <a:lnTo>
                  <a:pt x="24891" y="100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9" name="object 2529"/>
          <p:cNvSpPr/>
          <p:nvPr/>
        </p:nvSpPr>
        <p:spPr>
          <a:xfrm>
            <a:off x="6489809" y="8830792"/>
            <a:ext cx="7581" cy="4686"/>
          </a:xfrm>
          <a:custGeom>
            <a:avLst/>
            <a:gdLst/>
            <a:ahLst/>
            <a:cxnLst/>
            <a:rect l="l" t="t" r="r" b="b"/>
            <a:pathLst>
              <a:path w="7581" h="4686">
                <a:moveTo>
                  <a:pt x="1676" y="2349"/>
                </a:moveTo>
                <a:lnTo>
                  <a:pt x="7581" y="4686"/>
                </a:lnTo>
                <a:lnTo>
                  <a:pt x="7251" y="2794"/>
                </a:lnTo>
                <a:lnTo>
                  <a:pt x="0" y="0"/>
                </a:lnTo>
                <a:lnTo>
                  <a:pt x="1676" y="234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0" name="object 2530"/>
          <p:cNvSpPr/>
          <p:nvPr/>
        </p:nvSpPr>
        <p:spPr>
          <a:xfrm>
            <a:off x="5828466" y="8040667"/>
            <a:ext cx="1447" cy="15176"/>
          </a:xfrm>
          <a:custGeom>
            <a:avLst/>
            <a:gdLst/>
            <a:ahLst/>
            <a:cxnLst/>
            <a:rect l="l" t="t" r="r" b="b"/>
            <a:pathLst>
              <a:path w="1447" h="15176">
                <a:moveTo>
                  <a:pt x="330" y="14389"/>
                </a:moveTo>
                <a:lnTo>
                  <a:pt x="1447" y="15176"/>
                </a:lnTo>
                <a:lnTo>
                  <a:pt x="774" y="774"/>
                </a:lnTo>
                <a:lnTo>
                  <a:pt x="0" y="0"/>
                </a:lnTo>
                <a:lnTo>
                  <a:pt x="330" y="14389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1" name="object 2531"/>
          <p:cNvSpPr/>
          <p:nvPr/>
        </p:nvSpPr>
        <p:spPr>
          <a:xfrm>
            <a:off x="4620844" y="8055839"/>
            <a:ext cx="1285519" cy="1621218"/>
          </a:xfrm>
          <a:custGeom>
            <a:avLst/>
            <a:gdLst/>
            <a:ahLst/>
            <a:cxnLst/>
            <a:rect l="l" t="t" r="r" b="b"/>
            <a:pathLst>
              <a:path w="1285519" h="1621218">
                <a:moveTo>
                  <a:pt x="160807" y="1607489"/>
                </a:moveTo>
                <a:lnTo>
                  <a:pt x="291947" y="1588071"/>
                </a:lnTo>
                <a:lnTo>
                  <a:pt x="417944" y="1561846"/>
                </a:lnTo>
                <a:lnTo>
                  <a:pt x="551408" y="1524127"/>
                </a:lnTo>
                <a:lnTo>
                  <a:pt x="664794" y="1483283"/>
                </a:lnTo>
                <a:lnTo>
                  <a:pt x="777062" y="1433842"/>
                </a:lnTo>
                <a:lnTo>
                  <a:pt x="879525" y="1378267"/>
                </a:lnTo>
                <a:lnTo>
                  <a:pt x="973594" y="1316215"/>
                </a:lnTo>
                <a:lnTo>
                  <a:pt x="1053388" y="1251254"/>
                </a:lnTo>
                <a:lnTo>
                  <a:pt x="1125702" y="1178610"/>
                </a:lnTo>
                <a:lnTo>
                  <a:pt x="1183398" y="1104734"/>
                </a:lnTo>
                <a:lnTo>
                  <a:pt x="1230947" y="1022477"/>
                </a:lnTo>
                <a:lnTo>
                  <a:pt x="1261186" y="949274"/>
                </a:lnTo>
                <a:lnTo>
                  <a:pt x="1279829" y="868248"/>
                </a:lnTo>
                <a:lnTo>
                  <a:pt x="1285519" y="793026"/>
                </a:lnTo>
                <a:lnTo>
                  <a:pt x="1279829" y="651408"/>
                </a:lnTo>
                <a:lnTo>
                  <a:pt x="1272349" y="568604"/>
                </a:lnTo>
                <a:lnTo>
                  <a:pt x="1210183" y="787"/>
                </a:lnTo>
                <a:lnTo>
                  <a:pt x="1209078" y="0"/>
                </a:lnTo>
                <a:lnTo>
                  <a:pt x="1209522" y="18745"/>
                </a:lnTo>
                <a:lnTo>
                  <a:pt x="1210183" y="19418"/>
                </a:lnTo>
                <a:lnTo>
                  <a:pt x="1209408" y="33934"/>
                </a:lnTo>
                <a:lnTo>
                  <a:pt x="1211186" y="39509"/>
                </a:lnTo>
                <a:lnTo>
                  <a:pt x="1212316" y="40182"/>
                </a:lnTo>
                <a:lnTo>
                  <a:pt x="1211300" y="45085"/>
                </a:lnTo>
                <a:lnTo>
                  <a:pt x="1200924" y="131025"/>
                </a:lnTo>
                <a:lnTo>
                  <a:pt x="1178382" y="208140"/>
                </a:lnTo>
                <a:lnTo>
                  <a:pt x="1140777" y="287147"/>
                </a:lnTo>
                <a:lnTo>
                  <a:pt x="1087424" y="365493"/>
                </a:lnTo>
                <a:lnTo>
                  <a:pt x="1022261" y="439483"/>
                </a:lnTo>
                <a:lnTo>
                  <a:pt x="955624" y="498856"/>
                </a:lnTo>
                <a:lnTo>
                  <a:pt x="870927" y="560908"/>
                </a:lnTo>
                <a:lnTo>
                  <a:pt x="773163" y="619163"/>
                </a:lnTo>
                <a:lnTo>
                  <a:pt x="664794" y="670712"/>
                </a:lnTo>
                <a:lnTo>
                  <a:pt x="553872" y="714019"/>
                </a:lnTo>
                <a:lnTo>
                  <a:pt x="433006" y="751179"/>
                </a:lnTo>
                <a:lnTo>
                  <a:pt x="303212" y="781202"/>
                </a:lnTo>
                <a:lnTo>
                  <a:pt x="173990" y="802525"/>
                </a:lnTo>
                <a:lnTo>
                  <a:pt x="62941" y="813790"/>
                </a:lnTo>
                <a:lnTo>
                  <a:pt x="114" y="818248"/>
                </a:lnTo>
                <a:lnTo>
                  <a:pt x="0" y="1621218"/>
                </a:lnTo>
                <a:lnTo>
                  <a:pt x="160807" y="1607489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2" name="object 2532"/>
          <p:cNvSpPr/>
          <p:nvPr/>
        </p:nvSpPr>
        <p:spPr>
          <a:xfrm>
            <a:off x="5742203" y="8492650"/>
            <a:ext cx="412699" cy="195961"/>
          </a:xfrm>
          <a:custGeom>
            <a:avLst/>
            <a:gdLst/>
            <a:ahLst/>
            <a:cxnLst/>
            <a:rect l="l" t="t" r="r" b="b"/>
            <a:pathLst>
              <a:path w="412699" h="195960">
                <a:moveTo>
                  <a:pt x="82575" y="81127"/>
                </a:moveTo>
                <a:lnTo>
                  <a:pt x="90284" y="64046"/>
                </a:lnTo>
                <a:lnTo>
                  <a:pt x="94526" y="63944"/>
                </a:lnTo>
                <a:lnTo>
                  <a:pt x="201764" y="111264"/>
                </a:lnTo>
                <a:lnTo>
                  <a:pt x="207352" y="111823"/>
                </a:lnTo>
                <a:lnTo>
                  <a:pt x="217055" y="87490"/>
                </a:lnTo>
                <a:lnTo>
                  <a:pt x="220853" y="81572"/>
                </a:lnTo>
                <a:lnTo>
                  <a:pt x="220738" y="77444"/>
                </a:lnTo>
                <a:lnTo>
                  <a:pt x="107696" y="26441"/>
                </a:lnTo>
                <a:lnTo>
                  <a:pt x="107467" y="23431"/>
                </a:lnTo>
                <a:lnTo>
                  <a:pt x="115163" y="5575"/>
                </a:lnTo>
                <a:lnTo>
                  <a:pt x="0" y="0"/>
                </a:lnTo>
                <a:lnTo>
                  <a:pt x="330" y="1663"/>
                </a:lnTo>
                <a:lnTo>
                  <a:pt x="79679" y="81127"/>
                </a:lnTo>
                <a:lnTo>
                  <a:pt x="82575" y="81127"/>
                </a:lnTo>
                <a:close/>
              </a:path>
              <a:path w="412699" h="195960">
                <a:moveTo>
                  <a:pt x="412470" y="162039"/>
                </a:moveTo>
                <a:lnTo>
                  <a:pt x="263042" y="96088"/>
                </a:lnTo>
                <a:lnTo>
                  <a:pt x="254673" y="106349"/>
                </a:lnTo>
                <a:lnTo>
                  <a:pt x="248754" y="120967"/>
                </a:lnTo>
                <a:lnTo>
                  <a:pt x="248869" y="131800"/>
                </a:lnTo>
                <a:lnTo>
                  <a:pt x="393611" y="195960"/>
                </a:lnTo>
                <a:lnTo>
                  <a:pt x="398513" y="195859"/>
                </a:lnTo>
                <a:lnTo>
                  <a:pt x="412699" y="164274"/>
                </a:lnTo>
                <a:lnTo>
                  <a:pt x="412470" y="162039"/>
                </a:lnTo>
                <a:close/>
              </a:path>
            </a:pathLst>
          </a:custGeom>
          <a:solidFill>
            <a:srgbClr val="ED40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3" name="object 2533"/>
          <p:cNvSpPr/>
          <p:nvPr/>
        </p:nvSpPr>
        <p:spPr>
          <a:xfrm>
            <a:off x="5740976" y="8492975"/>
            <a:ext cx="223304" cy="113055"/>
          </a:xfrm>
          <a:custGeom>
            <a:avLst/>
            <a:gdLst/>
            <a:ahLst/>
            <a:cxnLst/>
            <a:rect l="l" t="t" r="r" b="b"/>
            <a:pathLst>
              <a:path w="223304" h="113055">
                <a:moveTo>
                  <a:pt x="207124" y="113055"/>
                </a:moveTo>
                <a:lnTo>
                  <a:pt x="91389" y="61836"/>
                </a:lnTo>
                <a:lnTo>
                  <a:pt x="82130" y="82816"/>
                </a:lnTo>
                <a:lnTo>
                  <a:pt x="0" y="0"/>
                </a:lnTo>
                <a:lnTo>
                  <a:pt x="116509" y="5143"/>
                </a:lnTo>
                <a:lnTo>
                  <a:pt x="107238" y="26123"/>
                </a:lnTo>
                <a:lnTo>
                  <a:pt x="223304" y="77571"/>
                </a:lnTo>
              </a:path>
            </a:pathLst>
          </a:custGeom>
          <a:ln w="29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4" name="object 2534"/>
          <p:cNvSpPr/>
          <p:nvPr/>
        </p:nvSpPr>
        <p:spPr>
          <a:xfrm>
            <a:off x="5989396" y="8588621"/>
            <a:ext cx="165493" cy="101993"/>
          </a:xfrm>
          <a:custGeom>
            <a:avLst/>
            <a:gdLst/>
            <a:ahLst/>
            <a:cxnLst/>
            <a:rect l="l" t="t" r="r" b="b"/>
            <a:pathLst>
              <a:path w="165493" h="101993">
                <a:moveTo>
                  <a:pt x="15621" y="0"/>
                </a:moveTo>
                <a:lnTo>
                  <a:pt x="165493" y="66293"/>
                </a:lnTo>
                <a:lnTo>
                  <a:pt x="149656" y="101993"/>
                </a:lnTo>
                <a:lnTo>
                  <a:pt x="0" y="35712"/>
                </a:lnTo>
              </a:path>
            </a:pathLst>
          </a:custGeom>
          <a:ln w="29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5" name="object 2535"/>
          <p:cNvSpPr/>
          <p:nvPr/>
        </p:nvSpPr>
        <p:spPr>
          <a:xfrm>
            <a:off x="5960931" y="8542305"/>
            <a:ext cx="66179" cy="111823"/>
          </a:xfrm>
          <a:custGeom>
            <a:avLst/>
            <a:gdLst/>
            <a:ahLst/>
            <a:cxnLst/>
            <a:rect l="l" t="t" r="r" b="b"/>
            <a:pathLst>
              <a:path w="66179" h="111823">
                <a:moveTo>
                  <a:pt x="1231" y="111823"/>
                </a:moveTo>
                <a:lnTo>
                  <a:pt x="0" y="102781"/>
                </a:lnTo>
                <a:lnTo>
                  <a:pt x="0" y="102120"/>
                </a:lnTo>
                <a:lnTo>
                  <a:pt x="901" y="93078"/>
                </a:lnTo>
                <a:lnTo>
                  <a:pt x="2006" y="82359"/>
                </a:lnTo>
                <a:lnTo>
                  <a:pt x="2235" y="81800"/>
                </a:lnTo>
                <a:lnTo>
                  <a:pt x="5257" y="71424"/>
                </a:lnTo>
                <a:lnTo>
                  <a:pt x="8483" y="60375"/>
                </a:lnTo>
                <a:lnTo>
                  <a:pt x="8699" y="59931"/>
                </a:lnTo>
                <a:lnTo>
                  <a:pt x="13728" y="49441"/>
                </a:lnTo>
                <a:lnTo>
                  <a:pt x="18643" y="39065"/>
                </a:lnTo>
                <a:lnTo>
                  <a:pt x="18859" y="38620"/>
                </a:lnTo>
                <a:lnTo>
                  <a:pt x="25336" y="29349"/>
                </a:lnTo>
                <a:lnTo>
                  <a:pt x="31254" y="20866"/>
                </a:lnTo>
                <a:lnTo>
                  <a:pt x="32143" y="21310"/>
                </a:lnTo>
                <a:lnTo>
                  <a:pt x="38950" y="13398"/>
                </a:lnTo>
                <a:lnTo>
                  <a:pt x="46088" y="8255"/>
                </a:lnTo>
                <a:lnTo>
                  <a:pt x="45872" y="7581"/>
                </a:lnTo>
                <a:lnTo>
                  <a:pt x="53124" y="3238"/>
                </a:lnTo>
                <a:lnTo>
                  <a:pt x="55918" y="1447"/>
                </a:lnTo>
                <a:lnTo>
                  <a:pt x="56476" y="1562"/>
                </a:lnTo>
                <a:lnTo>
                  <a:pt x="59816" y="673"/>
                </a:lnTo>
                <a:lnTo>
                  <a:pt x="62826" y="0"/>
                </a:lnTo>
                <a:lnTo>
                  <a:pt x="63055" y="0"/>
                </a:lnTo>
                <a:lnTo>
                  <a:pt x="66179" y="0"/>
                </a:lnTo>
              </a:path>
            </a:pathLst>
          </a:custGeom>
          <a:ln w="31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6" name="object 2536"/>
          <p:cNvSpPr/>
          <p:nvPr/>
        </p:nvSpPr>
        <p:spPr>
          <a:xfrm>
            <a:off x="5943856" y="8534269"/>
            <a:ext cx="65290" cy="93078"/>
          </a:xfrm>
          <a:custGeom>
            <a:avLst/>
            <a:gdLst/>
            <a:ahLst/>
            <a:cxnLst/>
            <a:rect l="l" t="t" r="r" b="b"/>
            <a:pathLst>
              <a:path w="65290" h="93078">
                <a:moveTo>
                  <a:pt x="65290" y="114"/>
                </a:moveTo>
                <a:lnTo>
                  <a:pt x="62166" y="0"/>
                </a:lnTo>
                <a:lnTo>
                  <a:pt x="61937" y="0"/>
                </a:lnTo>
                <a:lnTo>
                  <a:pt x="58928" y="787"/>
                </a:lnTo>
                <a:lnTo>
                  <a:pt x="55587" y="1562"/>
                </a:lnTo>
                <a:lnTo>
                  <a:pt x="55016" y="1562"/>
                </a:lnTo>
                <a:lnTo>
                  <a:pt x="52235" y="3238"/>
                </a:lnTo>
                <a:lnTo>
                  <a:pt x="44869" y="7696"/>
                </a:lnTo>
                <a:lnTo>
                  <a:pt x="44081" y="7696"/>
                </a:lnTo>
                <a:lnTo>
                  <a:pt x="38061" y="13398"/>
                </a:lnTo>
                <a:lnTo>
                  <a:pt x="30695" y="20421"/>
                </a:lnTo>
                <a:lnTo>
                  <a:pt x="30365" y="20980"/>
                </a:lnTo>
                <a:lnTo>
                  <a:pt x="24447" y="29349"/>
                </a:lnTo>
                <a:lnTo>
                  <a:pt x="17856" y="38722"/>
                </a:lnTo>
                <a:lnTo>
                  <a:pt x="17741" y="39179"/>
                </a:lnTo>
                <a:lnTo>
                  <a:pt x="12725" y="49555"/>
                </a:lnTo>
                <a:lnTo>
                  <a:pt x="7810" y="59931"/>
                </a:lnTo>
                <a:lnTo>
                  <a:pt x="7594" y="60375"/>
                </a:lnTo>
                <a:lnTo>
                  <a:pt x="4356" y="71539"/>
                </a:lnTo>
                <a:lnTo>
                  <a:pt x="1346" y="81915"/>
                </a:lnTo>
                <a:lnTo>
                  <a:pt x="1231" y="82359"/>
                </a:lnTo>
                <a:lnTo>
                  <a:pt x="0" y="93078"/>
                </a:lnTo>
              </a:path>
            </a:pathLst>
          </a:custGeom>
          <a:ln w="31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7" name="object 2537"/>
          <p:cNvSpPr/>
          <p:nvPr/>
        </p:nvSpPr>
        <p:spPr>
          <a:xfrm>
            <a:off x="5987831" y="8640743"/>
            <a:ext cx="38722" cy="35483"/>
          </a:xfrm>
          <a:custGeom>
            <a:avLst/>
            <a:gdLst/>
            <a:ahLst/>
            <a:cxnLst/>
            <a:rect l="l" t="t" r="r" b="b"/>
            <a:pathLst>
              <a:path w="38722" h="35483">
                <a:moveTo>
                  <a:pt x="0" y="35483"/>
                </a:moveTo>
                <a:lnTo>
                  <a:pt x="6921" y="33477"/>
                </a:lnTo>
                <a:lnTo>
                  <a:pt x="8039" y="32918"/>
                </a:lnTo>
                <a:lnTo>
                  <a:pt x="13843" y="28676"/>
                </a:lnTo>
                <a:lnTo>
                  <a:pt x="21310" y="23317"/>
                </a:lnTo>
                <a:lnTo>
                  <a:pt x="21755" y="22542"/>
                </a:lnTo>
                <a:lnTo>
                  <a:pt x="27901" y="15506"/>
                </a:lnTo>
                <a:lnTo>
                  <a:pt x="33921" y="8470"/>
                </a:lnTo>
                <a:lnTo>
                  <a:pt x="34264" y="8026"/>
                </a:lnTo>
                <a:lnTo>
                  <a:pt x="38722" y="0"/>
                </a:lnTo>
              </a:path>
            </a:pathLst>
          </a:custGeom>
          <a:ln w="31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8" name="object 2538"/>
          <p:cNvSpPr/>
          <p:nvPr/>
        </p:nvSpPr>
        <p:spPr>
          <a:xfrm>
            <a:off x="5989055" y="8585941"/>
            <a:ext cx="21094" cy="42303"/>
          </a:xfrm>
          <a:custGeom>
            <a:avLst/>
            <a:gdLst/>
            <a:ahLst/>
            <a:cxnLst/>
            <a:rect l="l" t="t" r="r" b="b"/>
            <a:pathLst>
              <a:path w="21094" h="42303">
                <a:moveTo>
                  <a:pt x="21094" y="0"/>
                </a:moveTo>
                <a:lnTo>
                  <a:pt x="18643" y="673"/>
                </a:lnTo>
                <a:lnTo>
                  <a:pt x="18300" y="888"/>
                </a:lnTo>
                <a:lnTo>
                  <a:pt x="16179" y="2349"/>
                </a:lnTo>
                <a:lnTo>
                  <a:pt x="13614" y="4356"/>
                </a:lnTo>
                <a:lnTo>
                  <a:pt x="11277" y="7137"/>
                </a:lnTo>
                <a:lnTo>
                  <a:pt x="8712" y="10045"/>
                </a:lnTo>
                <a:lnTo>
                  <a:pt x="8597" y="10261"/>
                </a:lnTo>
                <a:lnTo>
                  <a:pt x="6705" y="13614"/>
                </a:lnTo>
                <a:lnTo>
                  <a:pt x="4584" y="17183"/>
                </a:lnTo>
                <a:lnTo>
                  <a:pt x="3009" y="21208"/>
                </a:lnTo>
                <a:lnTo>
                  <a:pt x="1562" y="25006"/>
                </a:lnTo>
                <a:lnTo>
                  <a:pt x="787" y="29019"/>
                </a:lnTo>
                <a:lnTo>
                  <a:pt x="0" y="32588"/>
                </a:lnTo>
                <a:lnTo>
                  <a:pt x="0" y="32816"/>
                </a:lnTo>
                <a:lnTo>
                  <a:pt x="0" y="36385"/>
                </a:lnTo>
                <a:lnTo>
                  <a:pt x="0" y="39179"/>
                </a:lnTo>
                <a:lnTo>
                  <a:pt x="114" y="39509"/>
                </a:lnTo>
                <a:lnTo>
                  <a:pt x="889" y="42303"/>
                </a:lnTo>
              </a:path>
            </a:pathLst>
          </a:custGeom>
          <a:ln w="31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9" name="object 2539"/>
          <p:cNvSpPr/>
          <p:nvPr/>
        </p:nvSpPr>
        <p:spPr>
          <a:xfrm>
            <a:off x="6042068" y="8557373"/>
            <a:ext cx="5359" cy="47650"/>
          </a:xfrm>
          <a:custGeom>
            <a:avLst/>
            <a:gdLst/>
            <a:ahLst/>
            <a:cxnLst/>
            <a:rect l="l" t="t" r="r" b="b"/>
            <a:pathLst>
              <a:path w="5359" h="47650">
                <a:moveTo>
                  <a:pt x="2565" y="0"/>
                </a:moveTo>
                <a:lnTo>
                  <a:pt x="4914" y="7696"/>
                </a:lnTo>
                <a:lnTo>
                  <a:pt x="5016" y="8597"/>
                </a:lnTo>
                <a:lnTo>
                  <a:pt x="5130" y="16624"/>
                </a:lnTo>
                <a:lnTo>
                  <a:pt x="5359" y="26568"/>
                </a:lnTo>
                <a:lnTo>
                  <a:pt x="4800" y="27012"/>
                </a:lnTo>
                <a:lnTo>
                  <a:pt x="3124" y="37045"/>
                </a:lnTo>
                <a:lnTo>
                  <a:pt x="2235" y="42291"/>
                </a:lnTo>
                <a:lnTo>
                  <a:pt x="2120" y="42735"/>
                </a:lnTo>
                <a:lnTo>
                  <a:pt x="0" y="47650"/>
                </a:lnTo>
              </a:path>
            </a:pathLst>
          </a:custGeom>
          <a:ln w="31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0" name="object 2540"/>
          <p:cNvSpPr/>
          <p:nvPr/>
        </p:nvSpPr>
        <p:spPr>
          <a:xfrm>
            <a:off x="5943859" y="8627346"/>
            <a:ext cx="32029" cy="48437"/>
          </a:xfrm>
          <a:custGeom>
            <a:avLst/>
            <a:gdLst/>
            <a:ahLst/>
            <a:cxnLst/>
            <a:rect l="l" t="t" r="r" b="b"/>
            <a:pathLst>
              <a:path w="32029" h="48437">
                <a:moveTo>
                  <a:pt x="0" y="0"/>
                </a:moveTo>
                <a:lnTo>
                  <a:pt x="330" y="18859"/>
                </a:lnTo>
                <a:lnTo>
                  <a:pt x="5130" y="32816"/>
                </a:lnTo>
                <a:lnTo>
                  <a:pt x="14058" y="40398"/>
                </a:lnTo>
                <a:lnTo>
                  <a:pt x="32029" y="48437"/>
                </a:lnTo>
                <a:lnTo>
                  <a:pt x="23101" y="40741"/>
                </a:lnTo>
                <a:lnTo>
                  <a:pt x="18300" y="26784"/>
                </a:lnTo>
              </a:path>
            </a:pathLst>
          </a:custGeom>
          <a:ln w="31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1" name="object 2541"/>
          <p:cNvSpPr/>
          <p:nvPr/>
        </p:nvSpPr>
        <p:spPr>
          <a:xfrm>
            <a:off x="6009142" y="8534383"/>
            <a:ext cx="28575" cy="12052"/>
          </a:xfrm>
          <a:custGeom>
            <a:avLst/>
            <a:gdLst/>
            <a:ahLst/>
            <a:cxnLst/>
            <a:rect l="l" t="t" r="r" b="b"/>
            <a:pathLst>
              <a:path w="28575" h="12052">
                <a:moveTo>
                  <a:pt x="17970" y="7924"/>
                </a:moveTo>
                <a:lnTo>
                  <a:pt x="28575" y="12052"/>
                </a:lnTo>
                <a:lnTo>
                  <a:pt x="10490" y="4127"/>
                </a:lnTo>
                <a:lnTo>
                  <a:pt x="0" y="0"/>
                </a:lnTo>
              </a:path>
            </a:pathLst>
          </a:custGeom>
          <a:ln w="31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2" name="object 2542"/>
          <p:cNvSpPr/>
          <p:nvPr/>
        </p:nvSpPr>
        <p:spPr>
          <a:xfrm>
            <a:off x="5975889" y="8675781"/>
            <a:ext cx="11938" cy="444"/>
          </a:xfrm>
          <a:custGeom>
            <a:avLst/>
            <a:gdLst/>
            <a:ahLst/>
            <a:cxnLst/>
            <a:rect l="l" t="t" r="r" b="b"/>
            <a:pathLst>
              <a:path w="11937" h="444">
                <a:moveTo>
                  <a:pt x="0" y="0"/>
                </a:moveTo>
                <a:lnTo>
                  <a:pt x="11938" y="444"/>
                </a:lnTo>
              </a:path>
            </a:pathLst>
          </a:custGeom>
          <a:ln w="31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3" name="object 2543"/>
          <p:cNvSpPr/>
          <p:nvPr/>
        </p:nvSpPr>
        <p:spPr>
          <a:xfrm>
            <a:off x="6010156" y="8585940"/>
            <a:ext cx="9144" cy="9042"/>
          </a:xfrm>
          <a:custGeom>
            <a:avLst/>
            <a:gdLst/>
            <a:ahLst/>
            <a:cxnLst/>
            <a:rect l="l" t="t" r="r" b="b"/>
            <a:pathLst>
              <a:path w="9144" h="9042">
                <a:moveTo>
                  <a:pt x="9144" y="9042"/>
                </a:moveTo>
                <a:lnTo>
                  <a:pt x="9144" y="7810"/>
                </a:lnTo>
                <a:lnTo>
                  <a:pt x="7467" y="2908"/>
                </a:lnTo>
                <a:lnTo>
                  <a:pt x="4229" y="114"/>
                </a:lnTo>
                <a:lnTo>
                  <a:pt x="0" y="0"/>
                </a:lnTo>
              </a:path>
            </a:pathLst>
          </a:custGeom>
          <a:ln w="31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4" name="object 2544"/>
          <p:cNvSpPr/>
          <p:nvPr/>
        </p:nvSpPr>
        <p:spPr>
          <a:xfrm>
            <a:off x="5989949" y="8628240"/>
            <a:ext cx="13512" cy="5245"/>
          </a:xfrm>
          <a:custGeom>
            <a:avLst/>
            <a:gdLst/>
            <a:ahLst/>
            <a:cxnLst/>
            <a:rect l="l" t="t" r="r" b="b"/>
            <a:pathLst>
              <a:path w="13512" h="5245">
                <a:moveTo>
                  <a:pt x="0" y="0"/>
                </a:moveTo>
                <a:lnTo>
                  <a:pt x="2565" y="3797"/>
                </a:lnTo>
                <a:lnTo>
                  <a:pt x="6248" y="5245"/>
                </a:lnTo>
                <a:lnTo>
                  <a:pt x="10934" y="4127"/>
                </a:lnTo>
                <a:lnTo>
                  <a:pt x="13512" y="2336"/>
                </a:lnTo>
              </a:path>
            </a:pathLst>
          </a:custGeom>
          <a:ln w="31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5" name="object 2545"/>
          <p:cNvSpPr/>
          <p:nvPr/>
        </p:nvSpPr>
        <p:spPr>
          <a:xfrm>
            <a:off x="6037717" y="8546437"/>
            <a:ext cx="6921" cy="10934"/>
          </a:xfrm>
          <a:custGeom>
            <a:avLst/>
            <a:gdLst/>
            <a:ahLst/>
            <a:cxnLst/>
            <a:rect l="l" t="t" r="r" b="b"/>
            <a:pathLst>
              <a:path w="6921" h="10934">
                <a:moveTo>
                  <a:pt x="0" y="0"/>
                </a:moveTo>
                <a:lnTo>
                  <a:pt x="6921" y="10934"/>
                </a:lnTo>
              </a:path>
            </a:pathLst>
          </a:custGeom>
          <a:ln w="31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6" name="object 2546"/>
          <p:cNvSpPr/>
          <p:nvPr/>
        </p:nvSpPr>
        <p:spPr>
          <a:xfrm>
            <a:off x="6429660" y="8748320"/>
            <a:ext cx="58585" cy="120980"/>
          </a:xfrm>
          <a:custGeom>
            <a:avLst/>
            <a:gdLst/>
            <a:ahLst/>
            <a:cxnLst/>
            <a:rect l="l" t="t" r="r" b="b"/>
            <a:pathLst>
              <a:path w="58585" h="120980">
                <a:moveTo>
                  <a:pt x="58585" y="0"/>
                </a:moveTo>
                <a:lnTo>
                  <a:pt x="55791" y="2006"/>
                </a:lnTo>
                <a:lnTo>
                  <a:pt x="53111" y="4025"/>
                </a:lnTo>
                <a:lnTo>
                  <a:pt x="47980" y="7696"/>
                </a:lnTo>
                <a:lnTo>
                  <a:pt x="47091" y="7251"/>
                </a:lnTo>
                <a:lnTo>
                  <a:pt x="42849" y="11493"/>
                </a:lnTo>
                <a:lnTo>
                  <a:pt x="34810" y="19646"/>
                </a:lnTo>
                <a:lnTo>
                  <a:pt x="34366" y="19977"/>
                </a:lnTo>
                <a:lnTo>
                  <a:pt x="27787" y="29349"/>
                </a:lnTo>
                <a:lnTo>
                  <a:pt x="20882" y="40049"/>
                </a:lnTo>
                <a:lnTo>
                  <a:pt x="15298" y="51074"/>
                </a:lnTo>
                <a:lnTo>
                  <a:pt x="14947" y="51777"/>
                </a:lnTo>
                <a:lnTo>
                  <a:pt x="11823" y="58026"/>
                </a:lnTo>
                <a:lnTo>
                  <a:pt x="12382" y="58483"/>
                </a:lnTo>
                <a:lnTo>
                  <a:pt x="9931" y="65062"/>
                </a:lnTo>
                <a:lnTo>
                  <a:pt x="7810" y="70637"/>
                </a:lnTo>
                <a:lnTo>
                  <a:pt x="7023" y="70637"/>
                </a:lnTo>
                <a:lnTo>
                  <a:pt x="5575" y="76339"/>
                </a:lnTo>
                <a:lnTo>
                  <a:pt x="2679" y="88049"/>
                </a:lnTo>
                <a:lnTo>
                  <a:pt x="2120" y="88391"/>
                </a:lnTo>
                <a:lnTo>
                  <a:pt x="1003" y="100215"/>
                </a:lnTo>
                <a:lnTo>
                  <a:pt x="0" y="110261"/>
                </a:lnTo>
                <a:lnTo>
                  <a:pt x="101" y="111048"/>
                </a:lnTo>
                <a:lnTo>
                  <a:pt x="1447" y="120980"/>
                </a:lnTo>
              </a:path>
            </a:pathLst>
          </a:custGeom>
          <a:ln w="31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7" name="object 2547"/>
          <p:cNvSpPr/>
          <p:nvPr/>
        </p:nvSpPr>
        <p:spPr>
          <a:xfrm>
            <a:off x="6415600" y="8766514"/>
            <a:ext cx="31915" cy="96532"/>
          </a:xfrm>
          <a:custGeom>
            <a:avLst/>
            <a:gdLst/>
            <a:ahLst/>
            <a:cxnLst/>
            <a:rect l="l" t="t" r="r" b="b"/>
            <a:pathLst>
              <a:path w="31915" h="96532">
                <a:moveTo>
                  <a:pt x="1333" y="96532"/>
                </a:moveTo>
                <a:lnTo>
                  <a:pt x="0" y="86601"/>
                </a:lnTo>
                <a:lnTo>
                  <a:pt x="0" y="85813"/>
                </a:lnTo>
                <a:lnTo>
                  <a:pt x="889" y="75780"/>
                </a:lnTo>
                <a:lnTo>
                  <a:pt x="2006" y="63944"/>
                </a:lnTo>
                <a:lnTo>
                  <a:pt x="2222" y="63385"/>
                </a:lnTo>
                <a:lnTo>
                  <a:pt x="5575" y="51892"/>
                </a:lnTo>
                <a:lnTo>
                  <a:pt x="9382" y="39664"/>
                </a:lnTo>
                <a:lnTo>
                  <a:pt x="14326" y="28430"/>
                </a:lnTo>
                <a:lnTo>
                  <a:pt x="20667" y="16063"/>
                </a:lnTo>
                <a:lnTo>
                  <a:pt x="27328" y="5468"/>
                </a:lnTo>
                <a:lnTo>
                  <a:pt x="27673" y="4914"/>
                </a:lnTo>
                <a:lnTo>
                  <a:pt x="29349" y="2336"/>
                </a:lnTo>
                <a:lnTo>
                  <a:pt x="29565" y="2006"/>
                </a:lnTo>
                <a:lnTo>
                  <a:pt x="31915" y="0"/>
                </a:lnTo>
              </a:path>
            </a:pathLst>
          </a:custGeom>
          <a:ln w="31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8" name="object 2548"/>
          <p:cNvSpPr/>
          <p:nvPr/>
        </p:nvSpPr>
        <p:spPr>
          <a:xfrm>
            <a:off x="6297295" y="8700891"/>
            <a:ext cx="150215" cy="65620"/>
          </a:xfrm>
          <a:custGeom>
            <a:avLst/>
            <a:gdLst/>
            <a:ahLst/>
            <a:cxnLst/>
            <a:rect l="l" t="t" r="r" b="b"/>
            <a:pathLst>
              <a:path w="150215" h="65620">
                <a:moveTo>
                  <a:pt x="150215" y="65620"/>
                </a:moveTo>
                <a:lnTo>
                  <a:pt x="134128" y="58500"/>
                </a:lnTo>
                <a:lnTo>
                  <a:pt x="120400" y="52424"/>
                </a:lnTo>
                <a:lnTo>
                  <a:pt x="108577" y="47193"/>
                </a:lnTo>
                <a:lnTo>
                  <a:pt x="98202" y="42606"/>
                </a:lnTo>
                <a:lnTo>
                  <a:pt x="88822" y="38463"/>
                </a:lnTo>
                <a:lnTo>
                  <a:pt x="79980" y="34562"/>
                </a:lnTo>
                <a:lnTo>
                  <a:pt x="71223" y="30704"/>
                </a:lnTo>
                <a:lnTo>
                  <a:pt x="62094" y="26688"/>
                </a:lnTo>
                <a:lnTo>
                  <a:pt x="52138" y="22313"/>
                </a:lnTo>
                <a:lnTo>
                  <a:pt x="40902" y="17379"/>
                </a:lnTo>
                <a:lnTo>
                  <a:pt x="27928" y="11685"/>
                </a:lnTo>
                <a:lnTo>
                  <a:pt x="12764" y="5031"/>
                </a:lnTo>
                <a:lnTo>
                  <a:pt x="6362" y="2222"/>
                </a:lnTo>
                <a:lnTo>
                  <a:pt x="3797" y="1117"/>
                </a:lnTo>
                <a:lnTo>
                  <a:pt x="1003" y="330"/>
                </a:lnTo>
                <a:lnTo>
                  <a:pt x="558" y="114"/>
                </a:lnTo>
                <a:lnTo>
                  <a:pt x="0" y="0"/>
                </a:lnTo>
              </a:path>
            </a:pathLst>
          </a:custGeom>
          <a:ln w="31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9" name="object 2549"/>
          <p:cNvSpPr/>
          <p:nvPr/>
        </p:nvSpPr>
        <p:spPr>
          <a:xfrm>
            <a:off x="6263810" y="8701114"/>
            <a:ext cx="32372" cy="66840"/>
          </a:xfrm>
          <a:custGeom>
            <a:avLst/>
            <a:gdLst/>
            <a:ahLst/>
            <a:cxnLst/>
            <a:rect l="l" t="t" r="r" b="b"/>
            <a:pathLst>
              <a:path w="32372" h="66840">
                <a:moveTo>
                  <a:pt x="32372" y="0"/>
                </a:moveTo>
                <a:lnTo>
                  <a:pt x="29133" y="673"/>
                </a:lnTo>
                <a:lnTo>
                  <a:pt x="26009" y="1562"/>
                </a:lnTo>
                <a:lnTo>
                  <a:pt x="25565" y="1778"/>
                </a:lnTo>
                <a:lnTo>
                  <a:pt x="25120" y="2120"/>
                </a:lnTo>
                <a:lnTo>
                  <a:pt x="21767" y="4470"/>
                </a:lnTo>
                <a:lnTo>
                  <a:pt x="21323" y="4241"/>
                </a:lnTo>
                <a:lnTo>
                  <a:pt x="18427" y="7035"/>
                </a:lnTo>
                <a:lnTo>
                  <a:pt x="14846" y="10375"/>
                </a:lnTo>
                <a:lnTo>
                  <a:pt x="14744" y="10718"/>
                </a:lnTo>
                <a:lnTo>
                  <a:pt x="11950" y="14732"/>
                </a:lnTo>
                <a:lnTo>
                  <a:pt x="8826" y="19202"/>
                </a:lnTo>
                <a:lnTo>
                  <a:pt x="8712" y="19418"/>
                </a:lnTo>
                <a:lnTo>
                  <a:pt x="6375" y="24333"/>
                </a:lnTo>
                <a:lnTo>
                  <a:pt x="4025" y="29349"/>
                </a:lnTo>
                <a:lnTo>
                  <a:pt x="3911" y="29578"/>
                </a:lnTo>
                <a:lnTo>
                  <a:pt x="2463" y="34823"/>
                </a:lnTo>
                <a:lnTo>
                  <a:pt x="1015" y="39839"/>
                </a:lnTo>
                <a:lnTo>
                  <a:pt x="901" y="40068"/>
                </a:lnTo>
                <a:lnTo>
                  <a:pt x="457" y="45085"/>
                </a:lnTo>
                <a:lnTo>
                  <a:pt x="0" y="49441"/>
                </a:lnTo>
                <a:lnTo>
                  <a:pt x="457" y="49657"/>
                </a:lnTo>
                <a:lnTo>
                  <a:pt x="673" y="54013"/>
                </a:lnTo>
                <a:lnTo>
                  <a:pt x="673" y="54457"/>
                </a:lnTo>
                <a:lnTo>
                  <a:pt x="787" y="54902"/>
                </a:lnTo>
                <a:lnTo>
                  <a:pt x="2019" y="58254"/>
                </a:lnTo>
                <a:lnTo>
                  <a:pt x="3251" y="61722"/>
                </a:lnTo>
                <a:lnTo>
                  <a:pt x="3467" y="62166"/>
                </a:lnTo>
                <a:lnTo>
                  <a:pt x="3911" y="62496"/>
                </a:lnTo>
                <a:lnTo>
                  <a:pt x="6032" y="64503"/>
                </a:lnTo>
                <a:lnTo>
                  <a:pt x="8381" y="66179"/>
                </a:lnTo>
                <a:lnTo>
                  <a:pt x="8826" y="66624"/>
                </a:lnTo>
                <a:lnTo>
                  <a:pt x="9270" y="66840"/>
                </a:lnTo>
              </a:path>
            </a:pathLst>
          </a:custGeom>
          <a:ln w="31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0" name="object 2550"/>
          <p:cNvSpPr/>
          <p:nvPr/>
        </p:nvSpPr>
        <p:spPr>
          <a:xfrm>
            <a:off x="6497836" y="8759480"/>
            <a:ext cx="26568" cy="17297"/>
          </a:xfrm>
          <a:custGeom>
            <a:avLst/>
            <a:gdLst/>
            <a:ahLst/>
            <a:cxnLst/>
            <a:rect l="l" t="t" r="r" b="b"/>
            <a:pathLst>
              <a:path w="26568" h="17297">
                <a:moveTo>
                  <a:pt x="26568" y="17297"/>
                </a:moveTo>
                <a:lnTo>
                  <a:pt x="25565" y="15176"/>
                </a:lnTo>
                <a:lnTo>
                  <a:pt x="25222" y="14846"/>
                </a:lnTo>
                <a:lnTo>
                  <a:pt x="23558" y="13169"/>
                </a:lnTo>
                <a:lnTo>
                  <a:pt x="19977" y="9601"/>
                </a:lnTo>
                <a:lnTo>
                  <a:pt x="19761" y="9702"/>
                </a:lnTo>
                <a:lnTo>
                  <a:pt x="15633" y="6692"/>
                </a:lnTo>
                <a:lnTo>
                  <a:pt x="13512" y="5016"/>
                </a:lnTo>
                <a:lnTo>
                  <a:pt x="13512" y="4571"/>
                </a:lnTo>
                <a:lnTo>
                  <a:pt x="11163" y="3682"/>
                </a:lnTo>
                <a:lnTo>
                  <a:pt x="5918" y="1447"/>
                </a:lnTo>
                <a:lnTo>
                  <a:pt x="5587" y="1333"/>
                </a:lnTo>
                <a:lnTo>
                  <a:pt x="0" y="0"/>
                </a:lnTo>
              </a:path>
            </a:pathLst>
          </a:custGeom>
          <a:ln w="31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1" name="object 2551"/>
          <p:cNvSpPr/>
          <p:nvPr/>
        </p:nvSpPr>
        <p:spPr>
          <a:xfrm>
            <a:off x="6439810" y="8762495"/>
            <a:ext cx="46316" cy="96862"/>
          </a:xfrm>
          <a:custGeom>
            <a:avLst/>
            <a:gdLst/>
            <a:ahLst/>
            <a:cxnLst/>
            <a:rect l="l" t="t" r="r" b="b"/>
            <a:pathLst>
              <a:path w="46316" h="96862">
                <a:moveTo>
                  <a:pt x="46316" y="0"/>
                </a:moveTo>
                <a:lnTo>
                  <a:pt x="39839" y="3568"/>
                </a:lnTo>
                <a:lnTo>
                  <a:pt x="39179" y="4025"/>
                </a:lnTo>
                <a:lnTo>
                  <a:pt x="33820" y="9144"/>
                </a:lnTo>
                <a:lnTo>
                  <a:pt x="27228" y="15506"/>
                </a:lnTo>
                <a:lnTo>
                  <a:pt x="27012" y="15951"/>
                </a:lnTo>
                <a:lnTo>
                  <a:pt x="21767" y="23545"/>
                </a:lnTo>
                <a:lnTo>
                  <a:pt x="15963" y="31915"/>
                </a:lnTo>
                <a:lnTo>
                  <a:pt x="15735" y="32245"/>
                </a:lnTo>
                <a:lnTo>
                  <a:pt x="11379" y="41516"/>
                </a:lnTo>
                <a:lnTo>
                  <a:pt x="7023" y="50774"/>
                </a:lnTo>
                <a:lnTo>
                  <a:pt x="7023" y="51219"/>
                </a:lnTo>
                <a:lnTo>
                  <a:pt x="4013" y="61048"/>
                </a:lnTo>
                <a:lnTo>
                  <a:pt x="2120" y="67411"/>
                </a:lnTo>
                <a:lnTo>
                  <a:pt x="2679" y="67741"/>
                </a:lnTo>
                <a:lnTo>
                  <a:pt x="1447" y="74320"/>
                </a:lnTo>
                <a:lnTo>
                  <a:pt x="901" y="77228"/>
                </a:lnTo>
                <a:lnTo>
                  <a:pt x="342" y="77343"/>
                </a:lnTo>
                <a:lnTo>
                  <a:pt x="228" y="80238"/>
                </a:lnTo>
                <a:lnTo>
                  <a:pt x="0" y="88392"/>
                </a:lnTo>
                <a:lnTo>
                  <a:pt x="0" y="88607"/>
                </a:lnTo>
                <a:lnTo>
                  <a:pt x="673" y="96862"/>
                </a:lnTo>
              </a:path>
            </a:pathLst>
          </a:custGeom>
          <a:ln w="31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2" name="object 2552"/>
          <p:cNvSpPr/>
          <p:nvPr/>
        </p:nvSpPr>
        <p:spPr>
          <a:xfrm>
            <a:off x="6469275" y="8776773"/>
            <a:ext cx="61379" cy="106362"/>
          </a:xfrm>
          <a:custGeom>
            <a:avLst/>
            <a:gdLst/>
            <a:ahLst/>
            <a:cxnLst/>
            <a:rect l="l" t="t" r="r" b="b"/>
            <a:pathLst>
              <a:path w="61379" h="106362">
                <a:moveTo>
                  <a:pt x="0" y="106362"/>
                </a:moveTo>
                <a:lnTo>
                  <a:pt x="2565" y="106362"/>
                </a:lnTo>
                <a:lnTo>
                  <a:pt x="5245" y="105803"/>
                </a:lnTo>
                <a:lnTo>
                  <a:pt x="10718" y="104571"/>
                </a:lnTo>
                <a:lnTo>
                  <a:pt x="10934" y="104686"/>
                </a:lnTo>
                <a:lnTo>
                  <a:pt x="16179" y="102908"/>
                </a:lnTo>
                <a:lnTo>
                  <a:pt x="18300" y="102235"/>
                </a:lnTo>
                <a:lnTo>
                  <a:pt x="18415" y="102006"/>
                </a:lnTo>
                <a:lnTo>
                  <a:pt x="20307" y="100774"/>
                </a:lnTo>
                <a:lnTo>
                  <a:pt x="25895" y="96989"/>
                </a:lnTo>
                <a:lnTo>
                  <a:pt x="26555" y="97205"/>
                </a:lnTo>
                <a:lnTo>
                  <a:pt x="31242" y="92748"/>
                </a:lnTo>
                <a:lnTo>
                  <a:pt x="37045" y="87160"/>
                </a:lnTo>
                <a:lnTo>
                  <a:pt x="37045" y="86601"/>
                </a:lnTo>
                <a:lnTo>
                  <a:pt x="41846" y="80137"/>
                </a:lnTo>
                <a:lnTo>
                  <a:pt x="44640" y="76339"/>
                </a:lnTo>
                <a:lnTo>
                  <a:pt x="44297" y="75895"/>
                </a:lnTo>
                <a:lnTo>
                  <a:pt x="46647" y="71767"/>
                </a:lnTo>
                <a:lnTo>
                  <a:pt x="48882" y="67970"/>
                </a:lnTo>
                <a:lnTo>
                  <a:pt x="49326" y="68084"/>
                </a:lnTo>
                <a:lnTo>
                  <a:pt x="51003" y="64058"/>
                </a:lnTo>
                <a:lnTo>
                  <a:pt x="54686" y="55918"/>
                </a:lnTo>
                <a:lnTo>
                  <a:pt x="55016" y="55689"/>
                </a:lnTo>
                <a:lnTo>
                  <a:pt x="57467" y="47104"/>
                </a:lnTo>
                <a:lnTo>
                  <a:pt x="59702" y="39065"/>
                </a:lnTo>
                <a:lnTo>
                  <a:pt x="59931" y="38620"/>
                </a:lnTo>
                <a:lnTo>
                  <a:pt x="60706" y="30353"/>
                </a:lnTo>
                <a:lnTo>
                  <a:pt x="61379" y="23329"/>
                </a:lnTo>
                <a:lnTo>
                  <a:pt x="60934" y="22999"/>
                </a:lnTo>
                <a:lnTo>
                  <a:pt x="60375" y="15735"/>
                </a:lnTo>
                <a:lnTo>
                  <a:pt x="60261" y="13728"/>
                </a:lnTo>
                <a:lnTo>
                  <a:pt x="59931" y="13614"/>
                </a:lnTo>
                <a:lnTo>
                  <a:pt x="59258" y="11620"/>
                </a:lnTo>
                <a:lnTo>
                  <a:pt x="57353" y="5702"/>
                </a:lnTo>
                <a:lnTo>
                  <a:pt x="55130" y="0"/>
                </a:lnTo>
              </a:path>
            </a:pathLst>
          </a:custGeom>
          <a:ln w="31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3" name="object 2553"/>
          <p:cNvSpPr/>
          <p:nvPr/>
        </p:nvSpPr>
        <p:spPr>
          <a:xfrm>
            <a:off x="6457113" y="8770303"/>
            <a:ext cx="49657" cy="99987"/>
          </a:xfrm>
          <a:custGeom>
            <a:avLst/>
            <a:gdLst/>
            <a:ahLst/>
            <a:cxnLst/>
            <a:rect l="l" t="t" r="r" b="b"/>
            <a:pathLst>
              <a:path w="49657" h="99987">
                <a:moveTo>
                  <a:pt x="49657" y="0"/>
                </a:moveTo>
                <a:lnTo>
                  <a:pt x="43853" y="1790"/>
                </a:lnTo>
                <a:lnTo>
                  <a:pt x="42964" y="2235"/>
                </a:lnTo>
                <a:lnTo>
                  <a:pt x="38049" y="5918"/>
                </a:lnTo>
                <a:lnTo>
                  <a:pt x="31800" y="10490"/>
                </a:lnTo>
                <a:lnTo>
                  <a:pt x="31356" y="11048"/>
                </a:lnTo>
                <a:lnTo>
                  <a:pt x="26225" y="17081"/>
                </a:lnTo>
                <a:lnTo>
                  <a:pt x="20307" y="24104"/>
                </a:lnTo>
                <a:lnTo>
                  <a:pt x="20193" y="24549"/>
                </a:lnTo>
                <a:lnTo>
                  <a:pt x="15506" y="32588"/>
                </a:lnTo>
                <a:lnTo>
                  <a:pt x="10706" y="41071"/>
                </a:lnTo>
                <a:lnTo>
                  <a:pt x="10591" y="41401"/>
                </a:lnTo>
                <a:lnTo>
                  <a:pt x="7137" y="50558"/>
                </a:lnTo>
                <a:lnTo>
                  <a:pt x="4127" y="58140"/>
                </a:lnTo>
                <a:lnTo>
                  <a:pt x="4800" y="58483"/>
                </a:lnTo>
                <a:lnTo>
                  <a:pt x="2451" y="66509"/>
                </a:lnTo>
                <a:lnTo>
                  <a:pt x="2120" y="67741"/>
                </a:lnTo>
                <a:lnTo>
                  <a:pt x="1892" y="67856"/>
                </a:lnTo>
                <a:lnTo>
                  <a:pt x="1778" y="69087"/>
                </a:lnTo>
                <a:lnTo>
                  <a:pt x="774" y="77558"/>
                </a:lnTo>
                <a:lnTo>
                  <a:pt x="0" y="77901"/>
                </a:lnTo>
                <a:lnTo>
                  <a:pt x="114" y="86156"/>
                </a:lnTo>
                <a:lnTo>
                  <a:pt x="330" y="92849"/>
                </a:lnTo>
                <a:lnTo>
                  <a:pt x="444" y="93637"/>
                </a:lnTo>
                <a:lnTo>
                  <a:pt x="2451" y="99987"/>
                </a:lnTo>
              </a:path>
            </a:pathLst>
          </a:custGeom>
          <a:ln w="31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4" name="object 2554"/>
          <p:cNvSpPr/>
          <p:nvPr/>
        </p:nvSpPr>
        <p:spPr>
          <a:xfrm>
            <a:off x="6488245" y="8744521"/>
            <a:ext cx="37388" cy="35382"/>
          </a:xfrm>
          <a:custGeom>
            <a:avLst/>
            <a:gdLst/>
            <a:ahLst/>
            <a:cxnLst/>
            <a:rect l="l" t="t" r="r" b="b"/>
            <a:pathLst>
              <a:path w="37388" h="35382">
                <a:moveTo>
                  <a:pt x="37274" y="35382"/>
                </a:moveTo>
                <a:lnTo>
                  <a:pt x="37388" y="34607"/>
                </a:lnTo>
                <a:lnTo>
                  <a:pt x="34264" y="16294"/>
                </a:lnTo>
                <a:lnTo>
                  <a:pt x="26454" y="4356"/>
                </a:lnTo>
                <a:lnTo>
                  <a:pt x="14516" y="0"/>
                </a:lnTo>
                <a:lnTo>
                  <a:pt x="0" y="3797"/>
                </a:lnTo>
              </a:path>
            </a:pathLst>
          </a:custGeom>
          <a:ln w="31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5" name="object 2555"/>
          <p:cNvSpPr/>
          <p:nvPr/>
        </p:nvSpPr>
        <p:spPr>
          <a:xfrm>
            <a:off x="6416932" y="8863045"/>
            <a:ext cx="29679" cy="29908"/>
          </a:xfrm>
          <a:custGeom>
            <a:avLst/>
            <a:gdLst/>
            <a:ahLst/>
            <a:cxnLst/>
            <a:rect l="l" t="t" r="r" b="b"/>
            <a:pathLst>
              <a:path w="29679" h="29908">
                <a:moveTo>
                  <a:pt x="14173" y="6248"/>
                </a:moveTo>
                <a:lnTo>
                  <a:pt x="15176" y="8928"/>
                </a:lnTo>
                <a:lnTo>
                  <a:pt x="19761" y="21653"/>
                </a:lnTo>
                <a:lnTo>
                  <a:pt x="29679" y="29908"/>
                </a:lnTo>
                <a:lnTo>
                  <a:pt x="15620" y="23660"/>
                </a:lnTo>
                <a:lnTo>
                  <a:pt x="5575" y="15392"/>
                </a:lnTo>
                <a:lnTo>
                  <a:pt x="0" y="0"/>
                </a:lnTo>
              </a:path>
            </a:pathLst>
          </a:custGeom>
          <a:ln w="31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6" name="object 2556"/>
          <p:cNvSpPr/>
          <p:nvPr/>
        </p:nvSpPr>
        <p:spPr>
          <a:xfrm>
            <a:off x="6296179" y="8700891"/>
            <a:ext cx="1117" cy="228"/>
          </a:xfrm>
          <a:custGeom>
            <a:avLst/>
            <a:gdLst/>
            <a:ahLst/>
            <a:cxnLst/>
            <a:rect l="l" t="t" r="r" b="b"/>
            <a:pathLst>
              <a:path w="1117" h="228">
                <a:moveTo>
                  <a:pt x="1117" y="0"/>
                </a:moveTo>
                <a:lnTo>
                  <a:pt x="0" y="228"/>
                </a:lnTo>
              </a:path>
            </a:pathLst>
          </a:custGeom>
          <a:ln w="31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7" name="object 2557"/>
          <p:cNvSpPr/>
          <p:nvPr/>
        </p:nvSpPr>
        <p:spPr>
          <a:xfrm>
            <a:off x="6273079" y="8767963"/>
            <a:ext cx="145415" cy="64173"/>
          </a:xfrm>
          <a:custGeom>
            <a:avLst/>
            <a:gdLst/>
            <a:ahLst/>
            <a:cxnLst/>
            <a:rect l="l" t="t" r="r" b="b"/>
            <a:pathLst>
              <a:path w="145414" h="64173">
                <a:moveTo>
                  <a:pt x="0" y="0"/>
                </a:moveTo>
                <a:lnTo>
                  <a:pt x="145415" y="64173"/>
                </a:lnTo>
              </a:path>
            </a:pathLst>
          </a:custGeom>
          <a:ln w="31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8" name="object 2558"/>
          <p:cNvSpPr/>
          <p:nvPr/>
        </p:nvSpPr>
        <p:spPr>
          <a:xfrm>
            <a:off x="6446619" y="8881117"/>
            <a:ext cx="33261" cy="12065"/>
          </a:xfrm>
          <a:custGeom>
            <a:avLst/>
            <a:gdLst/>
            <a:ahLst/>
            <a:cxnLst/>
            <a:rect l="l" t="t" r="r" b="b"/>
            <a:pathLst>
              <a:path w="33261" h="12065">
                <a:moveTo>
                  <a:pt x="0" y="11836"/>
                </a:moveTo>
                <a:lnTo>
                  <a:pt x="13385" y="12064"/>
                </a:lnTo>
                <a:lnTo>
                  <a:pt x="28790" y="4356"/>
                </a:lnTo>
                <a:lnTo>
                  <a:pt x="33261" y="0"/>
                </a:lnTo>
              </a:path>
            </a:pathLst>
          </a:custGeom>
          <a:ln w="31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9" name="object 2559"/>
          <p:cNvSpPr/>
          <p:nvPr/>
        </p:nvSpPr>
        <p:spPr>
          <a:xfrm>
            <a:off x="6486119" y="8759480"/>
            <a:ext cx="11722" cy="3009"/>
          </a:xfrm>
          <a:custGeom>
            <a:avLst/>
            <a:gdLst/>
            <a:ahLst/>
            <a:cxnLst/>
            <a:rect l="l" t="t" r="r" b="b"/>
            <a:pathLst>
              <a:path w="11722" h="3009">
                <a:moveTo>
                  <a:pt x="11722" y="0"/>
                </a:moveTo>
                <a:lnTo>
                  <a:pt x="0" y="3009"/>
                </a:lnTo>
              </a:path>
            </a:pathLst>
          </a:custGeom>
          <a:ln w="31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0" name="object 2560"/>
          <p:cNvSpPr/>
          <p:nvPr/>
        </p:nvSpPr>
        <p:spPr>
          <a:xfrm>
            <a:off x="6440482" y="8859363"/>
            <a:ext cx="28790" cy="23774"/>
          </a:xfrm>
          <a:custGeom>
            <a:avLst/>
            <a:gdLst/>
            <a:ahLst/>
            <a:cxnLst/>
            <a:rect l="l" t="t" r="r" b="b"/>
            <a:pathLst>
              <a:path w="28790" h="23774">
                <a:moveTo>
                  <a:pt x="0" y="0"/>
                </a:moveTo>
                <a:lnTo>
                  <a:pt x="4470" y="12280"/>
                </a:lnTo>
                <a:lnTo>
                  <a:pt x="12382" y="18859"/>
                </a:lnTo>
                <a:lnTo>
                  <a:pt x="23660" y="22428"/>
                </a:lnTo>
                <a:lnTo>
                  <a:pt x="28790" y="23774"/>
                </a:lnTo>
              </a:path>
            </a:pathLst>
          </a:custGeom>
          <a:ln w="31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1" name="object 2561"/>
          <p:cNvSpPr/>
          <p:nvPr/>
        </p:nvSpPr>
        <p:spPr>
          <a:xfrm>
            <a:off x="6506777" y="8770301"/>
            <a:ext cx="17627" cy="6477"/>
          </a:xfrm>
          <a:custGeom>
            <a:avLst/>
            <a:gdLst/>
            <a:ahLst/>
            <a:cxnLst/>
            <a:rect l="l" t="t" r="r" b="b"/>
            <a:pathLst>
              <a:path w="17627" h="6476">
                <a:moveTo>
                  <a:pt x="17627" y="6477"/>
                </a:moveTo>
                <a:lnTo>
                  <a:pt x="10033" y="228"/>
                </a:lnTo>
                <a:lnTo>
                  <a:pt x="0" y="0"/>
                </a:lnTo>
              </a:path>
            </a:pathLst>
          </a:custGeom>
          <a:ln w="31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2" name="object 2562"/>
          <p:cNvSpPr/>
          <p:nvPr/>
        </p:nvSpPr>
        <p:spPr>
          <a:xfrm>
            <a:off x="6459564" y="8870298"/>
            <a:ext cx="14960" cy="12280"/>
          </a:xfrm>
          <a:custGeom>
            <a:avLst/>
            <a:gdLst/>
            <a:ahLst/>
            <a:cxnLst/>
            <a:rect l="l" t="t" r="r" b="b"/>
            <a:pathLst>
              <a:path w="14960" h="12280">
                <a:moveTo>
                  <a:pt x="0" y="0"/>
                </a:moveTo>
                <a:lnTo>
                  <a:pt x="5918" y="8928"/>
                </a:lnTo>
                <a:lnTo>
                  <a:pt x="14960" y="12280"/>
                </a:lnTo>
              </a:path>
            </a:pathLst>
          </a:custGeom>
          <a:ln w="31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3" name="object 2563"/>
          <p:cNvSpPr/>
          <p:nvPr/>
        </p:nvSpPr>
        <p:spPr>
          <a:xfrm>
            <a:off x="6447510" y="8738280"/>
            <a:ext cx="67183" cy="28232"/>
          </a:xfrm>
          <a:custGeom>
            <a:avLst/>
            <a:gdLst/>
            <a:ahLst/>
            <a:cxnLst/>
            <a:rect l="l" t="t" r="r" b="b"/>
            <a:pathLst>
              <a:path w="67182" h="28232">
                <a:moveTo>
                  <a:pt x="0" y="28232"/>
                </a:moveTo>
                <a:lnTo>
                  <a:pt x="10934" y="15278"/>
                </a:lnTo>
                <a:lnTo>
                  <a:pt x="26568" y="3797"/>
                </a:lnTo>
                <a:lnTo>
                  <a:pt x="41186" y="0"/>
                </a:lnTo>
                <a:lnTo>
                  <a:pt x="53009" y="4356"/>
                </a:lnTo>
                <a:lnTo>
                  <a:pt x="67183" y="10604"/>
                </a:lnTo>
              </a:path>
            </a:pathLst>
          </a:custGeom>
          <a:ln w="31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4" name="object 2564"/>
          <p:cNvSpPr/>
          <p:nvPr/>
        </p:nvSpPr>
        <p:spPr>
          <a:xfrm>
            <a:off x="6490699" y="8838716"/>
            <a:ext cx="21539" cy="24104"/>
          </a:xfrm>
          <a:custGeom>
            <a:avLst/>
            <a:gdLst/>
            <a:ahLst/>
            <a:cxnLst/>
            <a:rect l="l" t="t" r="r" b="b"/>
            <a:pathLst>
              <a:path w="21539" h="24104">
                <a:moveTo>
                  <a:pt x="114" y="21539"/>
                </a:moveTo>
                <a:lnTo>
                  <a:pt x="1231" y="24104"/>
                </a:lnTo>
                <a:lnTo>
                  <a:pt x="11493" y="2336"/>
                </a:lnTo>
                <a:lnTo>
                  <a:pt x="21539" y="8153"/>
                </a:lnTo>
                <a:lnTo>
                  <a:pt x="20205" y="5689"/>
                </a:lnTo>
                <a:lnTo>
                  <a:pt x="10261" y="0"/>
                </a:lnTo>
                <a:lnTo>
                  <a:pt x="114" y="21539"/>
                </a:lnTo>
              </a:path>
            </a:pathLst>
          </a:custGeom>
          <a:ln w="31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5" name="object 2565"/>
          <p:cNvSpPr/>
          <p:nvPr/>
        </p:nvSpPr>
        <p:spPr>
          <a:xfrm>
            <a:off x="6484004" y="8829447"/>
            <a:ext cx="10261" cy="33375"/>
          </a:xfrm>
          <a:custGeom>
            <a:avLst/>
            <a:gdLst/>
            <a:ahLst/>
            <a:cxnLst/>
            <a:rect l="l" t="t" r="r" b="b"/>
            <a:pathLst>
              <a:path w="10261" h="33375">
                <a:moveTo>
                  <a:pt x="7924" y="33375"/>
                </a:moveTo>
                <a:lnTo>
                  <a:pt x="0" y="28689"/>
                </a:lnTo>
                <a:lnTo>
                  <a:pt x="10147" y="7035"/>
                </a:lnTo>
                <a:lnTo>
                  <a:pt x="10261" y="5359"/>
                </a:lnTo>
                <a:lnTo>
                  <a:pt x="787" y="0"/>
                </a:lnTo>
              </a:path>
            </a:pathLst>
          </a:custGeom>
          <a:ln w="31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6" name="object 2566"/>
          <p:cNvSpPr/>
          <p:nvPr/>
        </p:nvSpPr>
        <p:spPr>
          <a:xfrm>
            <a:off x="6484555" y="8856912"/>
            <a:ext cx="6146" cy="3454"/>
          </a:xfrm>
          <a:custGeom>
            <a:avLst/>
            <a:gdLst/>
            <a:ahLst/>
            <a:cxnLst/>
            <a:rect l="l" t="t" r="r" b="b"/>
            <a:pathLst>
              <a:path w="6146" h="3454">
                <a:moveTo>
                  <a:pt x="6146" y="3454"/>
                </a:moveTo>
                <a:lnTo>
                  <a:pt x="0" y="0"/>
                </a:lnTo>
              </a:path>
            </a:pathLst>
          </a:custGeom>
          <a:ln w="31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7" name="object 2567"/>
          <p:cNvSpPr/>
          <p:nvPr/>
        </p:nvSpPr>
        <p:spPr>
          <a:xfrm>
            <a:off x="6494270" y="8835703"/>
            <a:ext cx="7924" cy="5359"/>
          </a:xfrm>
          <a:custGeom>
            <a:avLst/>
            <a:gdLst/>
            <a:ahLst/>
            <a:cxnLst/>
            <a:rect l="l" t="t" r="r" b="b"/>
            <a:pathLst>
              <a:path w="7924" h="5359">
                <a:moveTo>
                  <a:pt x="0" y="0"/>
                </a:moveTo>
                <a:lnTo>
                  <a:pt x="6692" y="3009"/>
                </a:lnTo>
                <a:lnTo>
                  <a:pt x="7924" y="5359"/>
                </a:lnTo>
              </a:path>
            </a:pathLst>
          </a:custGeom>
          <a:ln w="31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8" name="object 2568"/>
          <p:cNvSpPr/>
          <p:nvPr/>
        </p:nvSpPr>
        <p:spPr>
          <a:xfrm>
            <a:off x="6490815" y="8816845"/>
            <a:ext cx="8928" cy="17741"/>
          </a:xfrm>
          <a:custGeom>
            <a:avLst/>
            <a:gdLst/>
            <a:ahLst/>
            <a:cxnLst/>
            <a:rect l="l" t="t" r="r" b="b"/>
            <a:pathLst>
              <a:path w="8928" h="17741">
                <a:moveTo>
                  <a:pt x="3009" y="17741"/>
                </a:moveTo>
                <a:lnTo>
                  <a:pt x="8928" y="5130"/>
                </a:lnTo>
                <a:lnTo>
                  <a:pt x="0" y="0"/>
                </a:lnTo>
              </a:path>
            </a:pathLst>
          </a:custGeom>
          <a:ln w="31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9" name="object 2569"/>
          <p:cNvSpPr/>
          <p:nvPr/>
        </p:nvSpPr>
        <p:spPr>
          <a:xfrm>
            <a:off x="6484223" y="8797423"/>
            <a:ext cx="36385" cy="49441"/>
          </a:xfrm>
          <a:custGeom>
            <a:avLst/>
            <a:gdLst/>
            <a:ahLst/>
            <a:cxnLst/>
            <a:rect l="l" t="t" r="r" b="b"/>
            <a:pathLst>
              <a:path w="36385" h="49441">
                <a:moveTo>
                  <a:pt x="28016" y="49441"/>
                </a:moveTo>
                <a:lnTo>
                  <a:pt x="36156" y="32029"/>
                </a:lnTo>
                <a:lnTo>
                  <a:pt x="26225" y="26339"/>
                </a:lnTo>
                <a:lnTo>
                  <a:pt x="36385" y="4571"/>
                </a:lnTo>
                <a:lnTo>
                  <a:pt x="28460" y="0"/>
                </a:lnTo>
                <a:lnTo>
                  <a:pt x="18199" y="21767"/>
                </a:lnTo>
                <a:lnTo>
                  <a:pt x="8153" y="15963"/>
                </a:lnTo>
                <a:lnTo>
                  <a:pt x="673" y="31915"/>
                </a:lnTo>
                <a:lnTo>
                  <a:pt x="0" y="33261"/>
                </a:lnTo>
                <a:lnTo>
                  <a:pt x="9931" y="39065"/>
                </a:lnTo>
              </a:path>
            </a:pathLst>
          </a:custGeom>
          <a:ln w="31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0" name="object 2570"/>
          <p:cNvSpPr/>
          <p:nvPr/>
        </p:nvSpPr>
        <p:spPr>
          <a:xfrm>
            <a:off x="6491151" y="8815947"/>
            <a:ext cx="11264" cy="4470"/>
          </a:xfrm>
          <a:custGeom>
            <a:avLst/>
            <a:gdLst/>
            <a:ahLst/>
            <a:cxnLst/>
            <a:rect l="l" t="t" r="r" b="b"/>
            <a:pathLst>
              <a:path w="11264" h="4470">
                <a:moveTo>
                  <a:pt x="11264" y="3238"/>
                </a:moveTo>
                <a:lnTo>
                  <a:pt x="9931" y="4470"/>
                </a:lnTo>
                <a:lnTo>
                  <a:pt x="0" y="0"/>
                </a:lnTo>
              </a:path>
            </a:pathLst>
          </a:custGeom>
          <a:ln w="31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1" name="object 2571"/>
          <p:cNvSpPr/>
          <p:nvPr/>
        </p:nvSpPr>
        <p:spPr>
          <a:xfrm>
            <a:off x="6491706" y="8814939"/>
            <a:ext cx="9372" cy="5473"/>
          </a:xfrm>
          <a:custGeom>
            <a:avLst/>
            <a:gdLst/>
            <a:ahLst/>
            <a:cxnLst/>
            <a:rect l="l" t="t" r="r" b="b"/>
            <a:pathLst>
              <a:path w="9372" h="5473">
                <a:moveTo>
                  <a:pt x="9372" y="5473"/>
                </a:moveTo>
                <a:lnTo>
                  <a:pt x="0" y="0"/>
                </a:lnTo>
              </a:path>
            </a:pathLst>
          </a:custGeom>
          <a:ln w="31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2" name="object 2572"/>
          <p:cNvSpPr/>
          <p:nvPr/>
        </p:nvSpPr>
        <p:spPr>
          <a:xfrm>
            <a:off x="6490807" y="8816733"/>
            <a:ext cx="27012" cy="27673"/>
          </a:xfrm>
          <a:custGeom>
            <a:avLst/>
            <a:gdLst/>
            <a:ahLst/>
            <a:cxnLst/>
            <a:rect l="l" t="t" r="r" b="b"/>
            <a:pathLst>
              <a:path w="27012" h="27673">
                <a:moveTo>
                  <a:pt x="20091" y="27673"/>
                </a:moveTo>
                <a:lnTo>
                  <a:pt x="27012" y="13284"/>
                </a:lnTo>
                <a:lnTo>
                  <a:pt x="16967" y="7467"/>
                </a:lnTo>
                <a:lnTo>
                  <a:pt x="0" y="0"/>
                </a:lnTo>
              </a:path>
            </a:pathLst>
          </a:custGeom>
          <a:ln w="31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3" name="object 2573"/>
          <p:cNvSpPr/>
          <p:nvPr/>
        </p:nvSpPr>
        <p:spPr>
          <a:xfrm>
            <a:off x="6499740" y="8821977"/>
            <a:ext cx="20650" cy="8039"/>
          </a:xfrm>
          <a:custGeom>
            <a:avLst/>
            <a:gdLst/>
            <a:ahLst/>
            <a:cxnLst/>
            <a:rect l="l" t="t" r="r" b="b"/>
            <a:pathLst>
              <a:path w="20650" h="8039">
                <a:moveTo>
                  <a:pt x="0" y="0"/>
                </a:moveTo>
                <a:lnTo>
                  <a:pt x="18084" y="8039"/>
                </a:lnTo>
                <a:lnTo>
                  <a:pt x="20650" y="7480"/>
                </a:lnTo>
              </a:path>
            </a:pathLst>
          </a:custGeom>
          <a:ln w="31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4" name="object 2574"/>
          <p:cNvSpPr/>
          <p:nvPr/>
        </p:nvSpPr>
        <p:spPr>
          <a:xfrm>
            <a:off x="6507773" y="8798982"/>
            <a:ext cx="10274" cy="25222"/>
          </a:xfrm>
          <a:custGeom>
            <a:avLst/>
            <a:gdLst/>
            <a:ahLst/>
            <a:cxnLst/>
            <a:rect l="l" t="t" r="r" b="b"/>
            <a:pathLst>
              <a:path w="10274" h="25222">
                <a:moveTo>
                  <a:pt x="2679" y="24777"/>
                </a:moveTo>
                <a:lnTo>
                  <a:pt x="0" y="25222"/>
                </a:lnTo>
                <a:lnTo>
                  <a:pt x="10274" y="3568"/>
                </a:lnTo>
                <a:lnTo>
                  <a:pt x="4127" y="0"/>
                </a:lnTo>
              </a:path>
            </a:pathLst>
          </a:custGeom>
          <a:ln w="31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5" name="object 2575"/>
          <p:cNvSpPr/>
          <p:nvPr/>
        </p:nvSpPr>
        <p:spPr>
          <a:xfrm>
            <a:off x="6511570" y="8799664"/>
            <a:ext cx="6248" cy="2781"/>
          </a:xfrm>
          <a:custGeom>
            <a:avLst/>
            <a:gdLst/>
            <a:ahLst/>
            <a:cxnLst/>
            <a:rect l="l" t="t" r="r" b="b"/>
            <a:pathLst>
              <a:path w="6248" h="2781">
                <a:moveTo>
                  <a:pt x="6248" y="2781"/>
                </a:moveTo>
                <a:lnTo>
                  <a:pt x="0" y="0"/>
                </a:lnTo>
              </a:path>
            </a:pathLst>
          </a:custGeom>
          <a:ln w="31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6" name="object 2576"/>
          <p:cNvSpPr/>
          <p:nvPr/>
        </p:nvSpPr>
        <p:spPr>
          <a:xfrm>
            <a:off x="6518042" y="8801999"/>
            <a:ext cx="2565" cy="558"/>
          </a:xfrm>
          <a:custGeom>
            <a:avLst/>
            <a:gdLst/>
            <a:ahLst/>
            <a:cxnLst/>
            <a:rect l="l" t="t" r="r" b="b"/>
            <a:pathLst>
              <a:path w="2565" h="558">
                <a:moveTo>
                  <a:pt x="0" y="558"/>
                </a:moveTo>
                <a:lnTo>
                  <a:pt x="2565" y="0"/>
                </a:lnTo>
              </a:path>
            </a:pathLst>
          </a:custGeom>
          <a:ln w="31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7" name="object 2577"/>
          <p:cNvSpPr/>
          <p:nvPr/>
        </p:nvSpPr>
        <p:spPr>
          <a:xfrm>
            <a:off x="4620512" y="8025041"/>
            <a:ext cx="1210984" cy="848377"/>
          </a:xfrm>
          <a:custGeom>
            <a:avLst/>
            <a:gdLst/>
            <a:ahLst/>
            <a:cxnLst/>
            <a:rect l="l" t="t" r="r" b="b"/>
            <a:pathLst>
              <a:path w="1210984" h="848377">
                <a:moveTo>
                  <a:pt x="1206055" y="0"/>
                </a:moveTo>
                <a:lnTo>
                  <a:pt x="1208241" y="15994"/>
                </a:lnTo>
                <a:lnTo>
                  <a:pt x="1209732" y="28214"/>
                </a:lnTo>
                <a:lnTo>
                  <a:pt x="1210616" y="38389"/>
                </a:lnTo>
                <a:lnTo>
                  <a:pt x="1210984" y="48248"/>
                </a:lnTo>
                <a:lnTo>
                  <a:pt x="1210925" y="59520"/>
                </a:lnTo>
                <a:lnTo>
                  <a:pt x="1210531" y="73934"/>
                </a:lnTo>
                <a:lnTo>
                  <a:pt x="1209673" y="97181"/>
                </a:lnTo>
                <a:lnTo>
                  <a:pt x="1209020" y="109497"/>
                </a:lnTo>
                <a:lnTo>
                  <a:pt x="1208128" y="119693"/>
                </a:lnTo>
                <a:lnTo>
                  <a:pt x="1206791" y="129489"/>
                </a:lnTo>
                <a:lnTo>
                  <a:pt x="1204798" y="140606"/>
                </a:lnTo>
                <a:lnTo>
                  <a:pt x="1201943" y="154763"/>
                </a:lnTo>
                <a:lnTo>
                  <a:pt x="1197117" y="177733"/>
                </a:lnTo>
                <a:lnTo>
                  <a:pt x="1194373" y="189869"/>
                </a:lnTo>
                <a:lnTo>
                  <a:pt x="1191779" y="199831"/>
                </a:lnTo>
                <a:lnTo>
                  <a:pt x="1188864" y="209216"/>
                </a:lnTo>
                <a:lnTo>
                  <a:pt x="1185157" y="219624"/>
                </a:lnTo>
                <a:lnTo>
                  <a:pt x="1180187" y="232652"/>
                </a:lnTo>
                <a:lnTo>
                  <a:pt x="1176705" y="241617"/>
                </a:lnTo>
                <a:lnTo>
                  <a:pt x="1170798" y="256860"/>
                </a:lnTo>
                <a:lnTo>
                  <a:pt x="1166103" y="268536"/>
                </a:lnTo>
                <a:lnTo>
                  <a:pt x="1161953" y="278055"/>
                </a:lnTo>
                <a:lnTo>
                  <a:pt x="1157683" y="286829"/>
                </a:lnTo>
                <a:lnTo>
                  <a:pt x="1152627" y="296268"/>
                </a:lnTo>
                <a:lnTo>
                  <a:pt x="1146119" y="307784"/>
                </a:lnTo>
                <a:lnTo>
                  <a:pt x="1139317" y="319620"/>
                </a:lnTo>
                <a:lnTo>
                  <a:pt x="1131091" y="333901"/>
                </a:lnTo>
                <a:lnTo>
                  <a:pt x="1124594" y="344918"/>
                </a:lnTo>
                <a:lnTo>
                  <a:pt x="1119031" y="353866"/>
                </a:lnTo>
                <a:lnTo>
                  <a:pt x="1113611" y="361943"/>
                </a:lnTo>
                <a:lnTo>
                  <a:pt x="1107541" y="370346"/>
                </a:lnTo>
                <a:lnTo>
                  <a:pt x="1100027" y="380270"/>
                </a:lnTo>
                <a:lnTo>
                  <a:pt x="1090277" y="392911"/>
                </a:lnTo>
                <a:lnTo>
                  <a:pt x="1078653" y="407854"/>
                </a:lnTo>
                <a:lnTo>
                  <a:pt x="1070561" y="418078"/>
                </a:lnTo>
                <a:lnTo>
                  <a:pt x="1063742" y="426375"/>
                </a:lnTo>
                <a:lnTo>
                  <a:pt x="1057344" y="433721"/>
                </a:lnTo>
                <a:lnTo>
                  <a:pt x="1050515" y="441091"/>
                </a:lnTo>
                <a:lnTo>
                  <a:pt x="1042401" y="449461"/>
                </a:lnTo>
                <a:lnTo>
                  <a:pt x="1032149" y="459807"/>
                </a:lnTo>
                <a:lnTo>
                  <a:pt x="1025601" y="466382"/>
                </a:lnTo>
                <a:lnTo>
                  <a:pt x="1013766" y="478262"/>
                </a:lnTo>
                <a:lnTo>
                  <a:pt x="1004337" y="487611"/>
                </a:lnTo>
                <a:lnTo>
                  <a:pt x="996446" y="495210"/>
                </a:lnTo>
                <a:lnTo>
                  <a:pt x="989228" y="501840"/>
                </a:lnTo>
                <a:lnTo>
                  <a:pt x="981816" y="508282"/>
                </a:lnTo>
                <a:lnTo>
                  <a:pt x="973343" y="515320"/>
                </a:lnTo>
                <a:lnTo>
                  <a:pt x="962944" y="523733"/>
                </a:lnTo>
                <a:lnTo>
                  <a:pt x="950264" y="533895"/>
                </a:lnTo>
                <a:lnTo>
                  <a:pt x="937080" y="544467"/>
                </a:lnTo>
                <a:lnTo>
                  <a:pt x="926499" y="552866"/>
                </a:lnTo>
                <a:lnTo>
                  <a:pt x="917667" y="559712"/>
                </a:lnTo>
                <a:lnTo>
                  <a:pt x="909731" y="565625"/>
                </a:lnTo>
                <a:lnTo>
                  <a:pt x="901836" y="571227"/>
                </a:lnTo>
                <a:lnTo>
                  <a:pt x="893129" y="577138"/>
                </a:lnTo>
                <a:lnTo>
                  <a:pt x="882756" y="583978"/>
                </a:lnTo>
                <a:lnTo>
                  <a:pt x="869863" y="592368"/>
                </a:lnTo>
                <a:lnTo>
                  <a:pt x="863663" y="596391"/>
                </a:lnTo>
                <a:lnTo>
                  <a:pt x="849418" y="605657"/>
                </a:lnTo>
                <a:lnTo>
                  <a:pt x="828262" y="619164"/>
                </a:lnTo>
                <a:lnTo>
                  <a:pt x="811386" y="629234"/>
                </a:lnTo>
                <a:lnTo>
                  <a:pt x="792193" y="639775"/>
                </a:lnTo>
                <a:lnTo>
                  <a:pt x="779665" y="646444"/>
                </a:lnTo>
                <a:lnTo>
                  <a:pt x="766914" y="653199"/>
                </a:lnTo>
                <a:lnTo>
                  <a:pt x="751809" y="661191"/>
                </a:lnTo>
                <a:lnTo>
                  <a:pt x="729180" y="672965"/>
                </a:lnTo>
                <a:lnTo>
                  <a:pt x="711408" y="681654"/>
                </a:lnTo>
                <a:lnTo>
                  <a:pt x="692188" y="690290"/>
                </a:lnTo>
                <a:lnTo>
                  <a:pt x="665216" y="701909"/>
                </a:lnTo>
                <a:lnTo>
                  <a:pt x="644895" y="710604"/>
                </a:lnTo>
                <a:lnTo>
                  <a:pt x="621080" y="720634"/>
                </a:lnTo>
                <a:lnTo>
                  <a:pt x="602539" y="727995"/>
                </a:lnTo>
                <a:lnTo>
                  <a:pt x="583236" y="735021"/>
                </a:lnTo>
                <a:lnTo>
                  <a:pt x="557133" y="744045"/>
                </a:lnTo>
                <a:lnTo>
                  <a:pt x="530095" y="753260"/>
                </a:lnTo>
                <a:lnTo>
                  <a:pt x="516642" y="757796"/>
                </a:lnTo>
                <a:lnTo>
                  <a:pt x="495376" y="764744"/>
                </a:lnTo>
                <a:lnTo>
                  <a:pt x="476807" y="770318"/>
                </a:lnTo>
                <a:lnTo>
                  <a:pt x="455149" y="776265"/>
                </a:lnTo>
                <a:lnTo>
                  <a:pt x="441353" y="779925"/>
                </a:lnTo>
                <a:lnTo>
                  <a:pt x="425081" y="784212"/>
                </a:lnTo>
                <a:lnTo>
                  <a:pt x="408384" y="788633"/>
                </a:lnTo>
                <a:lnTo>
                  <a:pt x="394545" y="792266"/>
                </a:lnTo>
                <a:lnTo>
                  <a:pt x="382862" y="795272"/>
                </a:lnTo>
                <a:lnTo>
                  <a:pt x="363173" y="800051"/>
                </a:lnTo>
                <a:lnTo>
                  <a:pt x="343718" y="804262"/>
                </a:lnTo>
                <a:lnTo>
                  <a:pt x="332330" y="806560"/>
                </a:lnTo>
                <a:lnTo>
                  <a:pt x="318902" y="809201"/>
                </a:lnTo>
                <a:lnTo>
                  <a:pt x="302734" y="812347"/>
                </a:lnTo>
                <a:lnTo>
                  <a:pt x="281192" y="816519"/>
                </a:lnTo>
                <a:lnTo>
                  <a:pt x="267060" y="819226"/>
                </a:lnTo>
                <a:lnTo>
                  <a:pt x="255108" y="821462"/>
                </a:lnTo>
                <a:lnTo>
                  <a:pt x="235020" y="824959"/>
                </a:lnTo>
                <a:lnTo>
                  <a:pt x="215489" y="827889"/>
                </a:lnTo>
                <a:lnTo>
                  <a:pt x="204231" y="829416"/>
                </a:lnTo>
                <a:lnTo>
                  <a:pt x="191073" y="831131"/>
                </a:lnTo>
                <a:lnTo>
                  <a:pt x="175333" y="833143"/>
                </a:lnTo>
                <a:lnTo>
                  <a:pt x="149779" y="836386"/>
                </a:lnTo>
                <a:lnTo>
                  <a:pt x="135471" y="838118"/>
                </a:lnTo>
                <a:lnTo>
                  <a:pt x="123354" y="839492"/>
                </a:lnTo>
                <a:lnTo>
                  <a:pt x="103036" y="841506"/>
                </a:lnTo>
                <a:lnTo>
                  <a:pt x="83523" y="843103"/>
                </a:lnTo>
                <a:lnTo>
                  <a:pt x="72410" y="843956"/>
                </a:lnTo>
                <a:lnTo>
                  <a:pt x="59508" y="844959"/>
                </a:lnTo>
                <a:lnTo>
                  <a:pt x="44154" y="846196"/>
                </a:lnTo>
                <a:lnTo>
                  <a:pt x="32689" y="847153"/>
                </a:lnTo>
                <a:lnTo>
                  <a:pt x="19193" y="848177"/>
                </a:lnTo>
                <a:lnTo>
                  <a:pt x="8886" y="848377"/>
                </a:lnTo>
                <a:lnTo>
                  <a:pt x="0" y="848271"/>
                </a:lnTo>
              </a:path>
            </a:pathLst>
          </a:custGeom>
          <a:ln w="31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8" name="object 2578"/>
          <p:cNvSpPr/>
          <p:nvPr/>
        </p:nvSpPr>
        <p:spPr>
          <a:xfrm>
            <a:off x="5531170" y="8363303"/>
            <a:ext cx="51447" cy="91287"/>
          </a:xfrm>
          <a:custGeom>
            <a:avLst/>
            <a:gdLst/>
            <a:ahLst/>
            <a:cxnLst/>
            <a:rect l="l" t="t" r="r" b="b"/>
            <a:pathLst>
              <a:path w="51447" h="91287">
                <a:moveTo>
                  <a:pt x="2895" y="91287"/>
                </a:moveTo>
                <a:lnTo>
                  <a:pt x="1562" y="87045"/>
                </a:lnTo>
                <a:lnTo>
                  <a:pt x="546" y="82689"/>
                </a:lnTo>
                <a:lnTo>
                  <a:pt x="101" y="80454"/>
                </a:lnTo>
                <a:lnTo>
                  <a:pt x="101" y="78117"/>
                </a:lnTo>
                <a:lnTo>
                  <a:pt x="0" y="72758"/>
                </a:lnTo>
                <a:lnTo>
                  <a:pt x="444" y="67411"/>
                </a:lnTo>
                <a:lnTo>
                  <a:pt x="546" y="64719"/>
                </a:lnTo>
                <a:lnTo>
                  <a:pt x="1104" y="62166"/>
                </a:lnTo>
                <a:lnTo>
                  <a:pt x="2451" y="56248"/>
                </a:lnTo>
                <a:lnTo>
                  <a:pt x="4013" y="50330"/>
                </a:lnTo>
                <a:lnTo>
                  <a:pt x="4787" y="47650"/>
                </a:lnTo>
                <a:lnTo>
                  <a:pt x="5905" y="44970"/>
                </a:lnTo>
                <a:lnTo>
                  <a:pt x="8255" y="39166"/>
                </a:lnTo>
                <a:lnTo>
                  <a:pt x="10934" y="33477"/>
                </a:lnTo>
                <a:lnTo>
                  <a:pt x="12153" y="30911"/>
                </a:lnTo>
                <a:lnTo>
                  <a:pt x="13728" y="28460"/>
                </a:lnTo>
                <a:lnTo>
                  <a:pt x="16954" y="23431"/>
                </a:lnTo>
                <a:lnTo>
                  <a:pt x="20421" y="18630"/>
                </a:lnTo>
                <a:lnTo>
                  <a:pt x="21869" y="16510"/>
                </a:lnTo>
                <a:lnTo>
                  <a:pt x="23647" y="14617"/>
                </a:lnTo>
                <a:lnTo>
                  <a:pt x="27228" y="10820"/>
                </a:lnTo>
                <a:lnTo>
                  <a:pt x="31127" y="7366"/>
                </a:lnTo>
                <a:lnTo>
                  <a:pt x="32689" y="6019"/>
                </a:lnTo>
                <a:lnTo>
                  <a:pt x="34594" y="4800"/>
                </a:lnTo>
                <a:lnTo>
                  <a:pt x="38049" y="2679"/>
                </a:lnTo>
                <a:lnTo>
                  <a:pt x="41846" y="1003"/>
                </a:lnTo>
                <a:lnTo>
                  <a:pt x="43180" y="444"/>
                </a:lnTo>
                <a:lnTo>
                  <a:pt x="43522" y="330"/>
                </a:lnTo>
                <a:lnTo>
                  <a:pt x="44970" y="215"/>
                </a:lnTo>
                <a:lnTo>
                  <a:pt x="48094" y="0"/>
                </a:lnTo>
                <a:lnTo>
                  <a:pt x="48310" y="0"/>
                </a:lnTo>
                <a:lnTo>
                  <a:pt x="51447" y="330"/>
                </a:lnTo>
              </a:path>
            </a:pathLst>
          </a:custGeom>
          <a:ln w="31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9" name="object 2579"/>
          <p:cNvSpPr/>
          <p:nvPr/>
        </p:nvSpPr>
        <p:spPr>
          <a:xfrm>
            <a:off x="5549360" y="8364639"/>
            <a:ext cx="46862" cy="101892"/>
          </a:xfrm>
          <a:custGeom>
            <a:avLst/>
            <a:gdLst/>
            <a:ahLst/>
            <a:cxnLst/>
            <a:rect l="l" t="t" r="r" b="b"/>
            <a:pathLst>
              <a:path w="46862" h="101892">
                <a:moveTo>
                  <a:pt x="35928" y="0"/>
                </a:moveTo>
                <a:lnTo>
                  <a:pt x="38493" y="1676"/>
                </a:lnTo>
                <a:lnTo>
                  <a:pt x="38722" y="1790"/>
                </a:lnTo>
                <a:lnTo>
                  <a:pt x="40843" y="4025"/>
                </a:lnTo>
                <a:lnTo>
                  <a:pt x="41846" y="5029"/>
                </a:lnTo>
                <a:lnTo>
                  <a:pt x="41960" y="5359"/>
                </a:lnTo>
                <a:lnTo>
                  <a:pt x="42621" y="6692"/>
                </a:lnTo>
                <a:lnTo>
                  <a:pt x="44297" y="10375"/>
                </a:lnTo>
                <a:lnTo>
                  <a:pt x="45415" y="14287"/>
                </a:lnTo>
                <a:lnTo>
                  <a:pt x="46088" y="16179"/>
                </a:lnTo>
                <a:lnTo>
                  <a:pt x="46304" y="18414"/>
                </a:lnTo>
                <a:lnTo>
                  <a:pt x="46761" y="23431"/>
                </a:lnTo>
                <a:lnTo>
                  <a:pt x="46761" y="28574"/>
                </a:lnTo>
                <a:lnTo>
                  <a:pt x="46863" y="31140"/>
                </a:lnTo>
                <a:lnTo>
                  <a:pt x="46418" y="33820"/>
                </a:lnTo>
                <a:lnTo>
                  <a:pt x="45745" y="39623"/>
                </a:lnTo>
                <a:lnTo>
                  <a:pt x="44627" y="45415"/>
                </a:lnTo>
                <a:lnTo>
                  <a:pt x="44069" y="48209"/>
                </a:lnTo>
                <a:lnTo>
                  <a:pt x="43180" y="51003"/>
                </a:lnTo>
                <a:lnTo>
                  <a:pt x="41402" y="56921"/>
                </a:lnTo>
                <a:lnTo>
                  <a:pt x="41516" y="57137"/>
                </a:lnTo>
                <a:lnTo>
                  <a:pt x="39166" y="62826"/>
                </a:lnTo>
                <a:lnTo>
                  <a:pt x="37045" y="68084"/>
                </a:lnTo>
                <a:lnTo>
                  <a:pt x="36817" y="68084"/>
                </a:lnTo>
                <a:lnTo>
                  <a:pt x="34251" y="73101"/>
                </a:lnTo>
                <a:lnTo>
                  <a:pt x="33032" y="75552"/>
                </a:lnTo>
                <a:lnTo>
                  <a:pt x="31572" y="77901"/>
                </a:lnTo>
                <a:lnTo>
                  <a:pt x="28333" y="82588"/>
                </a:lnTo>
                <a:lnTo>
                  <a:pt x="24879" y="87160"/>
                </a:lnTo>
                <a:lnTo>
                  <a:pt x="23317" y="89065"/>
                </a:lnTo>
                <a:lnTo>
                  <a:pt x="21539" y="90843"/>
                </a:lnTo>
                <a:lnTo>
                  <a:pt x="17957" y="94081"/>
                </a:lnTo>
                <a:lnTo>
                  <a:pt x="14058" y="96977"/>
                </a:lnTo>
                <a:lnTo>
                  <a:pt x="12496" y="98209"/>
                </a:lnTo>
                <a:lnTo>
                  <a:pt x="10591" y="98996"/>
                </a:lnTo>
                <a:lnTo>
                  <a:pt x="7023" y="100444"/>
                </a:lnTo>
                <a:lnTo>
                  <a:pt x="3225" y="101447"/>
                </a:lnTo>
                <a:lnTo>
                  <a:pt x="1778" y="101892"/>
                </a:lnTo>
                <a:lnTo>
                  <a:pt x="1562" y="101892"/>
                </a:lnTo>
                <a:lnTo>
                  <a:pt x="0" y="101777"/>
                </a:lnTo>
              </a:path>
            </a:pathLst>
          </a:custGeom>
          <a:ln w="31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0" name="object 2580"/>
          <p:cNvSpPr/>
          <p:nvPr/>
        </p:nvSpPr>
        <p:spPr>
          <a:xfrm>
            <a:off x="5534068" y="8454594"/>
            <a:ext cx="8813" cy="10261"/>
          </a:xfrm>
          <a:custGeom>
            <a:avLst/>
            <a:gdLst/>
            <a:ahLst/>
            <a:cxnLst/>
            <a:rect l="l" t="t" r="r" b="b"/>
            <a:pathLst>
              <a:path w="8813" h="10261">
                <a:moveTo>
                  <a:pt x="8813" y="10261"/>
                </a:moveTo>
                <a:lnTo>
                  <a:pt x="7581" y="9702"/>
                </a:lnTo>
                <a:lnTo>
                  <a:pt x="7251" y="9588"/>
                </a:lnTo>
                <a:lnTo>
                  <a:pt x="6248" y="8585"/>
                </a:lnTo>
                <a:lnTo>
                  <a:pt x="3797" y="6134"/>
                </a:lnTo>
                <a:lnTo>
                  <a:pt x="1676" y="3225"/>
                </a:lnTo>
                <a:lnTo>
                  <a:pt x="673" y="1777"/>
                </a:lnTo>
                <a:lnTo>
                  <a:pt x="444" y="1562"/>
                </a:lnTo>
                <a:lnTo>
                  <a:pt x="0" y="0"/>
                </a:lnTo>
              </a:path>
            </a:pathLst>
          </a:custGeom>
          <a:ln w="31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1" name="object 2581"/>
          <p:cNvSpPr/>
          <p:nvPr/>
        </p:nvSpPr>
        <p:spPr>
          <a:xfrm>
            <a:off x="5540992" y="8377698"/>
            <a:ext cx="36703" cy="72199"/>
          </a:xfrm>
          <a:custGeom>
            <a:avLst/>
            <a:gdLst/>
            <a:ahLst/>
            <a:cxnLst/>
            <a:rect l="l" t="t" r="r" b="b"/>
            <a:pathLst>
              <a:path w="36702" h="72199">
                <a:moveTo>
                  <a:pt x="35369" y="0"/>
                </a:moveTo>
                <a:lnTo>
                  <a:pt x="36703" y="4800"/>
                </a:lnTo>
                <a:lnTo>
                  <a:pt x="36703" y="5359"/>
                </a:lnTo>
                <a:lnTo>
                  <a:pt x="36703" y="10375"/>
                </a:lnTo>
                <a:lnTo>
                  <a:pt x="36703" y="16510"/>
                </a:lnTo>
                <a:lnTo>
                  <a:pt x="36601" y="16852"/>
                </a:lnTo>
                <a:lnTo>
                  <a:pt x="35369" y="22987"/>
                </a:lnTo>
                <a:lnTo>
                  <a:pt x="33921" y="29794"/>
                </a:lnTo>
                <a:lnTo>
                  <a:pt x="33807" y="30022"/>
                </a:lnTo>
                <a:lnTo>
                  <a:pt x="31242" y="36487"/>
                </a:lnTo>
                <a:lnTo>
                  <a:pt x="28562" y="43078"/>
                </a:lnTo>
                <a:lnTo>
                  <a:pt x="28448" y="43294"/>
                </a:lnTo>
                <a:lnTo>
                  <a:pt x="24879" y="49441"/>
                </a:lnTo>
                <a:lnTo>
                  <a:pt x="21424" y="55130"/>
                </a:lnTo>
                <a:lnTo>
                  <a:pt x="21310" y="55460"/>
                </a:lnTo>
                <a:lnTo>
                  <a:pt x="16954" y="60490"/>
                </a:lnTo>
                <a:lnTo>
                  <a:pt x="13271" y="64731"/>
                </a:lnTo>
                <a:lnTo>
                  <a:pt x="12941" y="65176"/>
                </a:lnTo>
                <a:lnTo>
                  <a:pt x="8369" y="68414"/>
                </a:lnTo>
                <a:lnTo>
                  <a:pt x="4787" y="70751"/>
                </a:lnTo>
                <a:lnTo>
                  <a:pt x="4127" y="71094"/>
                </a:lnTo>
                <a:lnTo>
                  <a:pt x="0" y="72199"/>
                </a:lnTo>
              </a:path>
            </a:pathLst>
          </a:custGeom>
          <a:ln w="31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2" name="object 2582"/>
          <p:cNvSpPr/>
          <p:nvPr/>
        </p:nvSpPr>
        <p:spPr>
          <a:xfrm>
            <a:off x="5538525" y="8370331"/>
            <a:ext cx="45427" cy="89281"/>
          </a:xfrm>
          <a:custGeom>
            <a:avLst/>
            <a:gdLst/>
            <a:ahLst/>
            <a:cxnLst/>
            <a:rect l="l" t="t" r="r" b="b"/>
            <a:pathLst>
              <a:path w="45427" h="89280">
                <a:moveTo>
                  <a:pt x="43637" y="0"/>
                </a:moveTo>
                <a:lnTo>
                  <a:pt x="45313" y="5918"/>
                </a:lnTo>
                <a:lnTo>
                  <a:pt x="45427" y="6578"/>
                </a:lnTo>
                <a:lnTo>
                  <a:pt x="45427" y="12725"/>
                </a:lnTo>
                <a:lnTo>
                  <a:pt x="45427" y="20307"/>
                </a:lnTo>
                <a:lnTo>
                  <a:pt x="45199" y="20751"/>
                </a:lnTo>
                <a:lnTo>
                  <a:pt x="43637" y="28346"/>
                </a:lnTo>
                <a:lnTo>
                  <a:pt x="41859" y="36715"/>
                </a:lnTo>
                <a:lnTo>
                  <a:pt x="41744" y="37045"/>
                </a:lnTo>
                <a:lnTo>
                  <a:pt x="38620" y="44970"/>
                </a:lnTo>
                <a:lnTo>
                  <a:pt x="35382" y="53238"/>
                </a:lnTo>
                <a:lnTo>
                  <a:pt x="35153" y="53568"/>
                </a:lnTo>
                <a:lnTo>
                  <a:pt x="30695" y="61163"/>
                </a:lnTo>
                <a:lnTo>
                  <a:pt x="26454" y="68186"/>
                </a:lnTo>
                <a:lnTo>
                  <a:pt x="26339" y="68630"/>
                </a:lnTo>
                <a:lnTo>
                  <a:pt x="20980" y="74663"/>
                </a:lnTo>
                <a:lnTo>
                  <a:pt x="16294" y="80010"/>
                </a:lnTo>
                <a:lnTo>
                  <a:pt x="15963" y="80568"/>
                </a:lnTo>
                <a:lnTo>
                  <a:pt x="10261" y="84480"/>
                </a:lnTo>
                <a:lnTo>
                  <a:pt x="5918" y="87490"/>
                </a:lnTo>
                <a:lnTo>
                  <a:pt x="5029" y="87833"/>
                </a:lnTo>
                <a:lnTo>
                  <a:pt x="0" y="89281"/>
                </a:lnTo>
              </a:path>
            </a:pathLst>
          </a:custGeom>
          <a:ln w="31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3" name="object 2583"/>
          <p:cNvSpPr/>
          <p:nvPr/>
        </p:nvSpPr>
        <p:spPr>
          <a:xfrm>
            <a:off x="5755029" y="7597724"/>
            <a:ext cx="71539" cy="427316"/>
          </a:xfrm>
          <a:custGeom>
            <a:avLst/>
            <a:gdLst/>
            <a:ahLst/>
            <a:cxnLst/>
            <a:rect l="l" t="t" r="r" b="b"/>
            <a:pathLst>
              <a:path w="71539" h="427316">
                <a:moveTo>
                  <a:pt x="71539" y="427316"/>
                </a:moveTo>
                <a:lnTo>
                  <a:pt x="71283" y="409095"/>
                </a:lnTo>
                <a:lnTo>
                  <a:pt x="71042" y="392574"/>
                </a:lnTo>
                <a:lnTo>
                  <a:pt x="70805" y="377564"/>
                </a:lnTo>
                <a:lnTo>
                  <a:pt x="70563" y="363877"/>
                </a:lnTo>
                <a:lnTo>
                  <a:pt x="70305" y="351325"/>
                </a:lnTo>
                <a:lnTo>
                  <a:pt x="70020" y="339719"/>
                </a:lnTo>
                <a:lnTo>
                  <a:pt x="69333" y="318592"/>
                </a:lnTo>
                <a:lnTo>
                  <a:pt x="68419" y="298989"/>
                </a:lnTo>
                <a:lnTo>
                  <a:pt x="67197" y="279403"/>
                </a:lnTo>
                <a:lnTo>
                  <a:pt x="65585" y="258326"/>
                </a:lnTo>
                <a:lnTo>
                  <a:pt x="64607" y="246758"/>
                </a:lnTo>
                <a:lnTo>
                  <a:pt x="63502" y="234252"/>
                </a:lnTo>
                <a:lnTo>
                  <a:pt x="62258" y="220620"/>
                </a:lnTo>
                <a:lnTo>
                  <a:pt x="60865" y="205673"/>
                </a:lnTo>
                <a:lnTo>
                  <a:pt x="59314" y="189223"/>
                </a:lnTo>
                <a:lnTo>
                  <a:pt x="57594" y="171081"/>
                </a:lnTo>
                <a:lnTo>
                  <a:pt x="55934" y="155186"/>
                </a:lnTo>
                <a:lnTo>
                  <a:pt x="54230" y="143033"/>
                </a:lnTo>
                <a:lnTo>
                  <a:pt x="49660" y="123300"/>
                </a:lnTo>
                <a:lnTo>
                  <a:pt x="46284" y="112398"/>
                </a:lnTo>
                <a:lnTo>
                  <a:pt x="41838" y="98590"/>
                </a:lnTo>
                <a:lnTo>
                  <a:pt x="39623" y="91630"/>
                </a:lnTo>
                <a:lnTo>
                  <a:pt x="34607" y="76169"/>
                </a:lnTo>
                <a:lnTo>
                  <a:pt x="30452" y="64500"/>
                </a:lnTo>
                <a:lnTo>
                  <a:pt x="26661" y="55013"/>
                </a:lnTo>
                <a:lnTo>
                  <a:pt x="22736" y="46097"/>
                </a:lnTo>
                <a:lnTo>
                  <a:pt x="18180" y="36141"/>
                </a:lnTo>
                <a:lnTo>
                  <a:pt x="12494" y="23536"/>
                </a:lnTo>
                <a:lnTo>
                  <a:pt x="8153" y="13614"/>
                </a:lnTo>
                <a:lnTo>
                  <a:pt x="5029" y="6591"/>
                </a:lnTo>
                <a:lnTo>
                  <a:pt x="4698" y="6032"/>
                </a:lnTo>
                <a:lnTo>
                  <a:pt x="0" y="0"/>
                </a:lnTo>
              </a:path>
            </a:pathLst>
          </a:custGeom>
          <a:ln w="31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4" name="object 2584"/>
          <p:cNvSpPr/>
          <p:nvPr/>
        </p:nvSpPr>
        <p:spPr>
          <a:xfrm>
            <a:off x="5826234" y="8023590"/>
            <a:ext cx="330" cy="1447"/>
          </a:xfrm>
          <a:custGeom>
            <a:avLst/>
            <a:gdLst/>
            <a:ahLst/>
            <a:cxnLst/>
            <a:rect l="l" t="t" r="r" b="b"/>
            <a:pathLst>
              <a:path w="330" h="1447">
                <a:moveTo>
                  <a:pt x="0" y="0"/>
                </a:moveTo>
                <a:lnTo>
                  <a:pt x="330" y="1447"/>
                </a:lnTo>
              </a:path>
            </a:pathLst>
          </a:custGeom>
          <a:ln w="31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5" name="object 2585"/>
          <p:cNvSpPr/>
          <p:nvPr/>
        </p:nvSpPr>
        <p:spPr>
          <a:xfrm>
            <a:off x="5582612" y="8363635"/>
            <a:ext cx="2679" cy="1003"/>
          </a:xfrm>
          <a:custGeom>
            <a:avLst/>
            <a:gdLst/>
            <a:ahLst/>
            <a:cxnLst/>
            <a:rect l="l" t="t" r="r" b="b"/>
            <a:pathLst>
              <a:path w="2679" h="1003">
                <a:moveTo>
                  <a:pt x="0" y="0"/>
                </a:moveTo>
                <a:lnTo>
                  <a:pt x="2679" y="1003"/>
                </a:lnTo>
              </a:path>
            </a:pathLst>
          </a:custGeom>
          <a:ln w="31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6" name="object 2586"/>
          <p:cNvSpPr/>
          <p:nvPr/>
        </p:nvSpPr>
        <p:spPr>
          <a:xfrm>
            <a:off x="5542879" y="8464856"/>
            <a:ext cx="6477" cy="1562"/>
          </a:xfrm>
          <a:custGeom>
            <a:avLst/>
            <a:gdLst/>
            <a:ahLst/>
            <a:cxnLst/>
            <a:rect l="l" t="t" r="r" b="b"/>
            <a:pathLst>
              <a:path w="6476" h="1562">
                <a:moveTo>
                  <a:pt x="6476" y="1562"/>
                </a:moveTo>
                <a:lnTo>
                  <a:pt x="0" y="0"/>
                </a:lnTo>
              </a:path>
            </a:pathLst>
          </a:custGeom>
          <a:ln w="31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7" name="object 2587"/>
          <p:cNvSpPr/>
          <p:nvPr/>
        </p:nvSpPr>
        <p:spPr>
          <a:xfrm>
            <a:off x="5565761" y="8368099"/>
            <a:ext cx="10604" cy="9601"/>
          </a:xfrm>
          <a:custGeom>
            <a:avLst/>
            <a:gdLst/>
            <a:ahLst/>
            <a:cxnLst/>
            <a:rect l="l" t="t" r="r" b="b"/>
            <a:pathLst>
              <a:path w="10604" h="9601">
                <a:moveTo>
                  <a:pt x="0" y="0"/>
                </a:moveTo>
                <a:lnTo>
                  <a:pt x="6477" y="2679"/>
                </a:lnTo>
                <a:lnTo>
                  <a:pt x="10604" y="9601"/>
                </a:lnTo>
              </a:path>
            </a:pathLst>
          </a:custGeom>
          <a:ln w="31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8" name="object 2588"/>
          <p:cNvSpPr/>
          <p:nvPr/>
        </p:nvSpPr>
        <p:spPr>
          <a:xfrm>
            <a:off x="5532273" y="8448111"/>
            <a:ext cx="8712" cy="1790"/>
          </a:xfrm>
          <a:custGeom>
            <a:avLst/>
            <a:gdLst/>
            <a:ahLst/>
            <a:cxnLst/>
            <a:rect l="l" t="t" r="r" b="b"/>
            <a:pathLst>
              <a:path w="8712" h="1790">
                <a:moveTo>
                  <a:pt x="8712" y="1790"/>
                </a:moveTo>
                <a:lnTo>
                  <a:pt x="1460" y="1231"/>
                </a:lnTo>
                <a:lnTo>
                  <a:pt x="0" y="0"/>
                </a:lnTo>
              </a:path>
            </a:pathLst>
          </a:custGeom>
          <a:ln w="31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9" name="object 2589"/>
          <p:cNvSpPr/>
          <p:nvPr/>
        </p:nvSpPr>
        <p:spPr>
          <a:xfrm>
            <a:off x="5578144" y="8363524"/>
            <a:ext cx="4013" cy="6807"/>
          </a:xfrm>
          <a:custGeom>
            <a:avLst/>
            <a:gdLst/>
            <a:ahLst/>
            <a:cxnLst/>
            <a:rect l="l" t="t" r="r" b="b"/>
            <a:pathLst>
              <a:path w="4013" h="6807">
                <a:moveTo>
                  <a:pt x="0" y="0"/>
                </a:moveTo>
                <a:lnTo>
                  <a:pt x="4013" y="6807"/>
                </a:lnTo>
              </a:path>
            </a:pathLst>
          </a:custGeom>
          <a:ln w="31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0" name="object 2590"/>
          <p:cNvSpPr/>
          <p:nvPr/>
        </p:nvSpPr>
        <p:spPr>
          <a:xfrm>
            <a:off x="5537196" y="8459497"/>
            <a:ext cx="1333" cy="114"/>
          </a:xfrm>
          <a:custGeom>
            <a:avLst/>
            <a:gdLst/>
            <a:ahLst/>
            <a:cxnLst/>
            <a:rect l="l" t="t" r="r" b="b"/>
            <a:pathLst>
              <a:path w="1333" h="114">
                <a:moveTo>
                  <a:pt x="1333" y="114"/>
                </a:moveTo>
                <a:lnTo>
                  <a:pt x="0" y="0"/>
                </a:lnTo>
              </a:path>
            </a:pathLst>
          </a:custGeom>
          <a:ln w="31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1" name="object 2591"/>
          <p:cNvSpPr/>
          <p:nvPr/>
        </p:nvSpPr>
        <p:spPr>
          <a:xfrm>
            <a:off x="5744424" y="7500966"/>
            <a:ext cx="20878" cy="190385"/>
          </a:xfrm>
          <a:custGeom>
            <a:avLst/>
            <a:gdLst/>
            <a:ahLst/>
            <a:cxnLst/>
            <a:rect l="l" t="t" r="r" b="b"/>
            <a:pathLst>
              <a:path w="20878" h="190385">
                <a:moveTo>
                  <a:pt x="20205" y="187934"/>
                </a:moveTo>
                <a:lnTo>
                  <a:pt x="20878" y="190385"/>
                </a:lnTo>
                <a:lnTo>
                  <a:pt x="0" y="0"/>
                </a:lnTo>
              </a:path>
            </a:pathLst>
          </a:custGeom>
          <a:ln w="31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2" name="object 2592"/>
          <p:cNvSpPr/>
          <p:nvPr/>
        </p:nvSpPr>
        <p:spPr>
          <a:xfrm>
            <a:off x="4620508" y="8579139"/>
            <a:ext cx="1285639" cy="1097584"/>
          </a:xfrm>
          <a:custGeom>
            <a:avLst/>
            <a:gdLst/>
            <a:ahLst/>
            <a:cxnLst/>
            <a:rect l="l" t="t" r="r" b="b"/>
            <a:pathLst>
              <a:path w="1285639" h="1097584">
                <a:moveTo>
                  <a:pt x="0" y="1097470"/>
                </a:moveTo>
                <a:lnTo>
                  <a:pt x="3911" y="1097584"/>
                </a:lnTo>
                <a:lnTo>
                  <a:pt x="7924" y="1097356"/>
                </a:lnTo>
                <a:lnTo>
                  <a:pt x="25230" y="1096050"/>
                </a:lnTo>
                <a:lnTo>
                  <a:pt x="39716" y="1095028"/>
                </a:lnTo>
                <a:lnTo>
                  <a:pt x="52013" y="1094214"/>
                </a:lnTo>
                <a:lnTo>
                  <a:pt x="62754" y="1093530"/>
                </a:lnTo>
                <a:lnTo>
                  <a:pt x="72568" y="1092902"/>
                </a:lnTo>
                <a:lnTo>
                  <a:pt x="115198" y="1089412"/>
                </a:lnTo>
                <a:lnTo>
                  <a:pt x="163008" y="1084285"/>
                </a:lnTo>
                <a:lnTo>
                  <a:pt x="210006" y="1078683"/>
                </a:lnTo>
                <a:lnTo>
                  <a:pt x="252861" y="1071886"/>
                </a:lnTo>
                <a:lnTo>
                  <a:pt x="298094" y="1064024"/>
                </a:lnTo>
                <a:lnTo>
                  <a:pt x="344395" y="1055529"/>
                </a:lnTo>
                <a:lnTo>
                  <a:pt x="387338" y="1045876"/>
                </a:lnTo>
                <a:lnTo>
                  <a:pt x="429154" y="1035839"/>
                </a:lnTo>
                <a:lnTo>
                  <a:pt x="474469" y="1024428"/>
                </a:lnTo>
                <a:lnTo>
                  <a:pt x="517545" y="1011637"/>
                </a:lnTo>
                <a:lnTo>
                  <a:pt x="555133" y="999895"/>
                </a:lnTo>
                <a:lnTo>
                  <a:pt x="599126" y="985513"/>
                </a:lnTo>
                <a:lnTo>
                  <a:pt x="642440" y="969143"/>
                </a:lnTo>
                <a:lnTo>
                  <a:pt x="687494" y="951408"/>
                </a:lnTo>
                <a:lnTo>
                  <a:pt x="725736" y="935251"/>
                </a:lnTo>
                <a:lnTo>
                  <a:pt x="760417" y="918766"/>
                </a:lnTo>
                <a:lnTo>
                  <a:pt x="798371" y="900329"/>
                </a:lnTo>
                <a:lnTo>
                  <a:pt x="835007" y="881234"/>
                </a:lnTo>
                <a:lnTo>
                  <a:pt x="870061" y="860781"/>
                </a:lnTo>
                <a:lnTo>
                  <a:pt x="910141" y="836786"/>
                </a:lnTo>
                <a:lnTo>
                  <a:pt x="944677" y="813639"/>
                </a:lnTo>
                <a:lnTo>
                  <a:pt x="981338" y="787122"/>
                </a:lnTo>
                <a:lnTo>
                  <a:pt x="1016537" y="760334"/>
                </a:lnTo>
                <a:lnTo>
                  <a:pt x="1045594" y="734999"/>
                </a:lnTo>
                <a:lnTo>
                  <a:pt x="1080946" y="703012"/>
                </a:lnTo>
                <a:lnTo>
                  <a:pt x="1111424" y="671144"/>
                </a:lnTo>
                <a:lnTo>
                  <a:pt x="1141670" y="637143"/>
                </a:lnTo>
                <a:lnTo>
                  <a:pt x="1167548" y="603841"/>
                </a:lnTo>
                <a:lnTo>
                  <a:pt x="1190527" y="570616"/>
                </a:lnTo>
                <a:lnTo>
                  <a:pt x="1213384" y="533687"/>
                </a:lnTo>
                <a:lnTo>
                  <a:pt x="1234692" y="491444"/>
                </a:lnTo>
                <a:lnTo>
                  <a:pt x="1251928" y="451570"/>
                </a:lnTo>
                <a:lnTo>
                  <a:pt x="1265493" y="410003"/>
                </a:lnTo>
                <a:lnTo>
                  <a:pt x="1276094" y="367804"/>
                </a:lnTo>
                <a:lnTo>
                  <a:pt x="1282296" y="327349"/>
                </a:lnTo>
                <a:lnTo>
                  <a:pt x="1285639" y="283986"/>
                </a:lnTo>
                <a:lnTo>
                  <a:pt x="1285593" y="269974"/>
                </a:lnTo>
                <a:lnTo>
                  <a:pt x="1285180" y="228072"/>
                </a:lnTo>
                <a:lnTo>
                  <a:pt x="1283812" y="183883"/>
                </a:lnTo>
                <a:lnTo>
                  <a:pt x="1280904" y="141149"/>
                </a:lnTo>
                <a:lnTo>
                  <a:pt x="1279849" y="126993"/>
                </a:lnTo>
                <a:lnTo>
                  <a:pt x="1278640" y="110461"/>
                </a:lnTo>
                <a:lnTo>
                  <a:pt x="1278153" y="103670"/>
                </a:lnTo>
                <a:lnTo>
                  <a:pt x="1276914" y="86821"/>
                </a:lnTo>
                <a:lnTo>
                  <a:pt x="1275890" y="73447"/>
                </a:lnTo>
                <a:lnTo>
                  <a:pt x="1274957" y="62436"/>
                </a:lnTo>
                <a:lnTo>
                  <a:pt x="1273992" y="52675"/>
                </a:lnTo>
                <a:lnTo>
                  <a:pt x="1272871" y="43052"/>
                </a:lnTo>
                <a:lnTo>
                  <a:pt x="1271473" y="32454"/>
                </a:lnTo>
                <a:lnTo>
                  <a:pt x="1269672" y="19769"/>
                </a:lnTo>
                <a:lnTo>
                  <a:pt x="1267346" y="3884"/>
                </a:lnTo>
                <a:lnTo>
                  <a:pt x="1266774" y="0"/>
                </a:lnTo>
              </a:path>
            </a:pathLst>
          </a:custGeom>
          <a:ln w="31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3" name="object 2593"/>
          <p:cNvSpPr/>
          <p:nvPr/>
        </p:nvSpPr>
        <p:spPr>
          <a:xfrm>
            <a:off x="5387533" y="8424457"/>
            <a:ext cx="318173" cy="253441"/>
          </a:xfrm>
          <a:custGeom>
            <a:avLst/>
            <a:gdLst/>
            <a:ahLst/>
            <a:cxnLst/>
            <a:rect l="l" t="t" r="r" b="b"/>
            <a:pathLst>
              <a:path w="318173" h="253441">
                <a:moveTo>
                  <a:pt x="318173" y="0"/>
                </a:moveTo>
                <a:lnTo>
                  <a:pt x="307823" y="12984"/>
                </a:lnTo>
                <a:lnTo>
                  <a:pt x="299710" y="23026"/>
                </a:lnTo>
                <a:lnTo>
                  <a:pt x="292906" y="31159"/>
                </a:lnTo>
                <a:lnTo>
                  <a:pt x="286486" y="38416"/>
                </a:lnTo>
                <a:lnTo>
                  <a:pt x="279525" y="45832"/>
                </a:lnTo>
                <a:lnTo>
                  <a:pt x="271099" y="54439"/>
                </a:lnTo>
                <a:lnTo>
                  <a:pt x="260280" y="65271"/>
                </a:lnTo>
                <a:lnTo>
                  <a:pt x="244490" y="80983"/>
                </a:lnTo>
                <a:lnTo>
                  <a:pt x="235111" y="90193"/>
                </a:lnTo>
                <a:lnTo>
                  <a:pt x="227284" y="97654"/>
                </a:lnTo>
                <a:lnTo>
                  <a:pt x="220079" y="104202"/>
                </a:lnTo>
                <a:lnTo>
                  <a:pt x="212570" y="110670"/>
                </a:lnTo>
                <a:lnTo>
                  <a:pt x="203828" y="117894"/>
                </a:lnTo>
                <a:lnTo>
                  <a:pt x="192923" y="126708"/>
                </a:lnTo>
                <a:lnTo>
                  <a:pt x="183248" y="134480"/>
                </a:lnTo>
                <a:lnTo>
                  <a:pt x="170108" y="145001"/>
                </a:lnTo>
                <a:lnTo>
                  <a:pt x="159630" y="153302"/>
                </a:lnTo>
                <a:lnTo>
                  <a:pt x="150903" y="160049"/>
                </a:lnTo>
                <a:lnTo>
                  <a:pt x="143017" y="165904"/>
                </a:lnTo>
                <a:lnTo>
                  <a:pt x="135062" y="171532"/>
                </a:lnTo>
                <a:lnTo>
                  <a:pt x="126127" y="177596"/>
                </a:lnTo>
                <a:lnTo>
                  <a:pt x="115303" y="184762"/>
                </a:lnTo>
                <a:lnTo>
                  <a:pt x="101679" y="193693"/>
                </a:lnTo>
                <a:lnTo>
                  <a:pt x="85566" y="204155"/>
                </a:lnTo>
                <a:lnTo>
                  <a:pt x="74239" y="211290"/>
                </a:lnTo>
                <a:lnTo>
                  <a:pt x="64755" y="217041"/>
                </a:lnTo>
                <a:lnTo>
                  <a:pt x="56297" y="221962"/>
                </a:lnTo>
                <a:lnTo>
                  <a:pt x="48048" y="226608"/>
                </a:lnTo>
                <a:lnTo>
                  <a:pt x="39192" y="231533"/>
                </a:lnTo>
                <a:lnTo>
                  <a:pt x="28909" y="237289"/>
                </a:lnTo>
                <a:lnTo>
                  <a:pt x="16384" y="244431"/>
                </a:lnTo>
                <a:lnTo>
                  <a:pt x="6248" y="250316"/>
                </a:lnTo>
                <a:lnTo>
                  <a:pt x="3238" y="252107"/>
                </a:lnTo>
                <a:lnTo>
                  <a:pt x="0" y="253441"/>
                </a:lnTo>
              </a:path>
            </a:pathLst>
          </a:custGeom>
          <a:ln w="31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4" name="object 2594"/>
          <p:cNvSpPr/>
          <p:nvPr/>
        </p:nvSpPr>
        <p:spPr>
          <a:xfrm>
            <a:off x="4667379" y="8862825"/>
            <a:ext cx="81915" cy="7810"/>
          </a:xfrm>
          <a:custGeom>
            <a:avLst/>
            <a:gdLst/>
            <a:ahLst/>
            <a:cxnLst/>
            <a:rect l="l" t="t" r="r" b="b"/>
            <a:pathLst>
              <a:path w="81914" h="7810">
                <a:moveTo>
                  <a:pt x="0" y="7810"/>
                </a:moveTo>
                <a:lnTo>
                  <a:pt x="20091" y="6807"/>
                </a:lnTo>
                <a:lnTo>
                  <a:pt x="81915" y="0"/>
                </a:lnTo>
              </a:path>
            </a:pathLst>
          </a:custGeom>
          <a:ln w="31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5" name="object 2595"/>
          <p:cNvSpPr/>
          <p:nvPr/>
        </p:nvSpPr>
        <p:spPr>
          <a:xfrm>
            <a:off x="4801631" y="8842623"/>
            <a:ext cx="88277" cy="14389"/>
          </a:xfrm>
          <a:custGeom>
            <a:avLst/>
            <a:gdLst/>
            <a:ahLst/>
            <a:cxnLst/>
            <a:rect l="l" t="t" r="r" b="b"/>
            <a:pathLst>
              <a:path w="88277" h="14389">
                <a:moveTo>
                  <a:pt x="88277" y="0"/>
                </a:moveTo>
                <a:lnTo>
                  <a:pt x="15290" y="12725"/>
                </a:lnTo>
                <a:lnTo>
                  <a:pt x="0" y="14389"/>
                </a:lnTo>
              </a:path>
            </a:pathLst>
          </a:custGeom>
          <a:ln w="31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6" name="object 2596"/>
          <p:cNvSpPr/>
          <p:nvPr/>
        </p:nvSpPr>
        <p:spPr>
          <a:xfrm>
            <a:off x="4930418" y="8815167"/>
            <a:ext cx="88277" cy="20421"/>
          </a:xfrm>
          <a:custGeom>
            <a:avLst/>
            <a:gdLst/>
            <a:ahLst/>
            <a:cxnLst/>
            <a:rect l="l" t="t" r="r" b="b"/>
            <a:pathLst>
              <a:path w="88277" h="20421">
                <a:moveTo>
                  <a:pt x="88277" y="0"/>
                </a:moveTo>
                <a:lnTo>
                  <a:pt x="12839" y="18199"/>
                </a:lnTo>
                <a:lnTo>
                  <a:pt x="0" y="20421"/>
                </a:lnTo>
              </a:path>
            </a:pathLst>
          </a:custGeom>
          <a:ln w="31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7" name="object 2597"/>
          <p:cNvSpPr/>
          <p:nvPr/>
        </p:nvSpPr>
        <p:spPr>
          <a:xfrm>
            <a:off x="5053845" y="8781911"/>
            <a:ext cx="82029" cy="24777"/>
          </a:xfrm>
          <a:custGeom>
            <a:avLst/>
            <a:gdLst/>
            <a:ahLst/>
            <a:cxnLst/>
            <a:rect l="l" t="t" r="r" b="b"/>
            <a:pathLst>
              <a:path w="82029" h="24777">
                <a:moveTo>
                  <a:pt x="82029" y="0"/>
                </a:moveTo>
                <a:lnTo>
                  <a:pt x="11391" y="22097"/>
                </a:lnTo>
                <a:lnTo>
                  <a:pt x="0" y="24777"/>
                </a:lnTo>
              </a:path>
            </a:pathLst>
          </a:custGeom>
          <a:ln w="31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8" name="object 2598"/>
          <p:cNvSpPr/>
          <p:nvPr/>
        </p:nvSpPr>
        <p:spPr>
          <a:xfrm>
            <a:off x="5171037" y="8734929"/>
            <a:ext cx="93624" cy="35941"/>
          </a:xfrm>
          <a:custGeom>
            <a:avLst/>
            <a:gdLst/>
            <a:ahLst/>
            <a:cxnLst/>
            <a:rect l="l" t="t" r="r" b="b"/>
            <a:pathLst>
              <a:path w="93624" h="35941">
                <a:moveTo>
                  <a:pt x="93624" y="0"/>
                </a:moveTo>
                <a:lnTo>
                  <a:pt x="10706" y="32588"/>
                </a:lnTo>
                <a:lnTo>
                  <a:pt x="0" y="35940"/>
                </a:lnTo>
              </a:path>
            </a:pathLst>
          </a:custGeom>
          <a:ln w="31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9" name="object 2599"/>
          <p:cNvSpPr/>
          <p:nvPr/>
        </p:nvSpPr>
        <p:spPr>
          <a:xfrm>
            <a:off x="5286311" y="8680688"/>
            <a:ext cx="95529" cy="45758"/>
          </a:xfrm>
          <a:custGeom>
            <a:avLst/>
            <a:gdLst/>
            <a:ahLst/>
            <a:cxnLst/>
            <a:rect l="l" t="t" r="r" b="b"/>
            <a:pathLst>
              <a:path w="95529" h="45758">
                <a:moveTo>
                  <a:pt x="0" y="45758"/>
                </a:moveTo>
                <a:lnTo>
                  <a:pt x="5359" y="43637"/>
                </a:lnTo>
                <a:lnTo>
                  <a:pt x="95529" y="0"/>
                </a:lnTo>
              </a:path>
            </a:pathLst>
          </a:custGeom>
          <a:ln w="31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0" name="object 2600"/>
          <p:cNvSpPr/>
          <p:nvPr/>
        </p:nvSpPr>
        <p:spPr>
          <a:xfrm>
            <a:off x="5705704" y="8422114"/>
            <a:ext cx="1562" cy="2336"/>
          </a:xfrm>
          <a:custGeom>
            <a:avLst/>
            <a:gdLst/>
            <a:ahLst/>
            <a:cxnLst/>
            <a:rect l="l" t="t" r="r" b="b"/>
            <a:pathLst>
              <a:path w="1562" h="2336">
                <a:moveTo>
                  <a:pt x="1562" y="0"/>
                </a:moveTo>
                <a:lnTo>
                  <a:pt x="0" y="2336"/>
                </a:lnTo>
              </a:path>
            </a:pathLst>
          </a:custGeom>
          <a:ln w="31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1" name="object 2601"/>
          <p:cNvSpPr/>
          <p:nvPr/>
        </p:nvSpPr>
        <p:spPr>
          <a:xfrm>
            <a:off x="5709725" y="8348121"/>
            <a:ext cx="47764" cy="70421"/>
          </a:xfrm>
          <a:custGeom>
            <a:avLst/>
            <a:gdLst/>
            <a:ahLst/>
            <a:cxnLst/>
            <a:rect l="l" t="t" r="r" b="b"/>
            <a:pathLst>
              <a:path w="47764" h="70421">
                <a:moveTo>
                  <a:pt x="47764" y="0"/>
                </a:moveTo>
                <a:lnTo>
                  <a:pt x="45974" y="3682"/>
                </a:lnTo>
                <a:lnTo>
                  <a:pt x="0" y="70421"/>
                </a:lnTo>
              </a:path>
            </a:pathLst>
          </a:custGeom>
          <a:ln w="31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2" name="object 2602"/>
          <p:cNvSpPr/>
          <p:nvPr/>
        </p:nvSpPr>
        <p:spPr>
          <a:xfrm>
            <a:off x="5765082" y="8271565"/>
            <a:ext cx="29794" cy="61379"/>
          </a:xfrm>
          <a:custGeom>
            <a:avLst/>
            <a:gdLst/>
            <a:ahLst/>
            <a:cxnLst/>
            <a:rect l="l" t="t" r="r" b="b"/>
            <a:pathLst>
              <a:path w="29794" h="61379">
                <a:moveTo>
                  <a:pt x="29794" y="0"/>
                </a:moveTo>
                <a:lnTo>
                  <a:pt x="28232" y="5016"/>
                </a:lnTo>
                <a:lnTo>
                  <a:pt x="0" y="61379"/>
                </a:lnTo>
              </a:path>
            </a:pathLst>
          </a:custGeom>
          <a:ln w="31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3" name="object 2603"/>
          <p:cNvSpPr/>
          <p:nvPr/>
        </p:nvSpPr>
        <p:spPr>
          <a:xfrm>
            <a:off x="5801574" y="8192330"/>
            <a:ext cx="17627" cy="58585"/>
          </a:xfrm>
          <a:custGeom>
            <a:avLst/>
            <a:gdLst/>
            <a:ahLst/>
            <a:cxnLst/>
            <a:rect l="l" t="t" r="r" b="b"/>
            <a:pathLst>
              <a:path w="17627" h="58585">
                <a:moveTo>
                  <a:pt x="17627" y="0"/>
                </a:moveTo>
                <a:lnTo>
                  <a:pt x="16509" y="7251"/>
                </a:lnTo>
                <a:lnTo>
                  <a:pt x="0" y="58585"/>
                </a:lnTo>
              </a:path>
            </a:pathLst>
          </a:custGeom>
          <a:ln w="31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4" name="object 2604"/>
          <p:cNvSpPr/>
          <p:nvPr/>
        </p:nvSpPr>
        <p:spPr>
          <a:xfrm>
            <a:off x="5822779" y="8113428"/>
            <a:ext cx="7251" cy="55460"/>
          </a:xfrm>
          <a:custGeom>
            <a:avLst/>
            <a:gdLst/>
            <a:ahLst/>
            <a:cxnLst/>
            <a:rect l="l" t="t" r="r" b="b"/>
            <a:pathLst>
              <a:path w="7251" h="55460">
                <a:moveTo>
                  <a:pt x="7137" y="0"/>
                </a:moveTo>
                <a:lnTo>
                  <a:pt x="7251" y="8039"/>
                </a:lnTo>
                <a:lnTo>
                  <a:pt x="0" y="55460"/>
                </a:lnTo>
              </a:path>
            </a:pathLst>
          </a:custGeom>
          <a:ln w="31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5" name="object 2605"/>
          <p:cNvSpPr/>
          <p:nvPr/>
        </p:nvSpPr>
        <p:spPr>
          <a:xfrm>
            <a:off x="5826794" y="8032184"/>
            <a:ext cx="2565" cy="47205"/>
          </a:xfrm>
          <a:custGeom>
            <a:avLst/>
            <a:gdLst/>
            <a:ahLst/>
            <a:cxnLst/>
            <a:rect l="l" t="t" r="r" b="b"/>
            <a:pathLst>
              <a:path w="2565" h="47205">
                <a:moveTo>
                  <a:pt x="2565" y="47205"/>
                </a:moveTo>
                <a:lnTo>
                  <a:pt x="2006" y="10820"/>
                </a:lnTo>
                <a:lnTo>
                  <a:pt x="0" y="0"/>
                </a:lnTo>
              </a:path>
            </a:pathLst>
          </a:custGeom>
          <a:ln w="31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6" name="object 2606"/>
          <p:cNvSpPr/>
          <p:nvPr/>
        </p:nvSpPr>
        <p:spPr>
          <a:xfrm>
            <a:off x="5828798" y="8043011"/>
            <a:ext cx="53568" cy="491261"/>
          </a:xfrm>
          <a:custGeom>
            <a:avLst/>
            <a:gdLst/>
            <a:ahLst/>
            <a:cxnLst/>
            <a:rect l="l" t="t" r="r" b="b"/>
            <a:pathLst>
              <a:path w="53568" h="491261">
                <a:moveTo>
                  <a:pt x="53568" y="491261"/>
                </a:moveTo>
                <a:lnTo>
                  <a:pt x="0" y="0"/>
                </a:lnTo>
              </a:path>
            </a:pathLst>
          </a:custGeom>
          <a:ln w="31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1" name="object 2391"/>
          <p:cNvSpPr/>
          <p:nvPr/>
        </p:nvSpPr>
        <p:spPr>
          <a:xfrm>
            <a:off x="5825995" y="9912008"/>
            <a:ext cx="336003" cy="335991"/>
          </a:xfrm>
          <a:custGeom>
            <a:avLst/>
            <a:gdLst/>
            <a:ahLst/>
            <a:cxnLst/>
            <a:rect l="l" t="t" r="r" b="b"/>
            <a:pathLst>
              <a:path w="336003" h="335991">
                <a:moveTo>
                  <a:pt x="336003" y="263994"/>
                </a:moveTo>
                <a:lnTo>
                  <a:pt x="336003" y="71740"/>
                </a:lnTo>
                <a:lnTo>
                  <a:pt x="334497" y="57275"/>
                </a:lnTo>
                <a:lnTo>
                  <a:pt x="330275" y="43805"/>
                </a:lnTo>
                <a:lnTo>
                  <a:pt x="323625" y="31618"/>
                </a:lnTo>
                <a:lnTo>
                  <a:pt x="314833" y="21003"/>
                </a:lnTo>
                <a:lnTo>
                  <a:pt x="304188" y="12245"/>
                </a:lnTo>
                <a:lnTo>
                  <a:pt x="291976" y="5634"/>
                </a:lnTo>
                <a:lnTo>
                  <a:pt x="278487" y="1456"/>
                </a:lnTo>
                <a:lnTo>
                  <a:pt x="264007" y="0"/>
                </a:lnTo>
                <a:lnTo>
                  <a:pt x="71743" y="0"/>
                </a:lnTo>
                <a:lnTo>
                  <a:pt x="57278" y="1507"/>
                </a:lnTo>
                <a:lnTo>
                  <a:pt x="43809" y="5731"/>
                </a:lnTo>
                <a:lnTo>
                  <a:pt x="31622" y="12382"/>
                </a:lnTo>
                <a:lnTo>
                  <a:pt x="21005" y="21174"/>
                </a:lnTo>
                <a:lnTo>
                  <a:pt x="12247" y="31818"/>
                </a:lnTo>
                <a:lnTo>
                  <a:pt x="5635" y="44029"/>
                </a:lnTo>
                <a:lnTo>
                  <a:pt x="1456" y="57517"/>
                </a:lnTo>
                <a:lnTo>
                  <a:pt x="0" y="71996"/>
                </a:lnTo>
                <a:lnTo>
                  <a:pt x="0" y="264260"/>
                </a:lnTo>
                <a:lnTo>
                  <a:pt x="1508" y="278724"/>
                </a:lnTo>
                <a:lnTo>
                  <a:pt x="5733" y="292192"/>
                </a:lnTo>
                <a:lnTo>
                  <a:pt x="12386" y="304377"/>
                </a:lnTo>
                <a:lnTo>
                  <a:pt x="21180" y="314991"/>
                </a:lnTo>
                <a:lnTo>
                  <a:pt x="31827" y="323747"/>
                </a:lnTo>
                <a:lnTo>
                  <a:pt x="44039" y="330357"/>
                </a:lnTo>
                <a:lnTo>
                  <a:pt x="57529" y="334534"/>
                </a:lnTo>
                <a:lnTo>
                  <a:pt x="72008" y="335991"/>
                </a:lnTo>
                <a:lnTo>
                  <a:pt x="264263" y="335990"/>
                </a:lnTo>
                <a:lnTo>
                  <a:pt x="278728" y="334485"/>
                </a:lnTo>
                <a:lnTo>
                  <a:pt x="292198" y="330263"/>
                </a:lnTo>
                <a:lnTo>
                  <a:pt x="304384" y="323612"/>
                </a:lnTo>
                <a:lnTo>
                  <a:pt x="315000" y="314820"/>
                </a:lnTo>
                <a:lnTo>
                  <a:pt x="323758" y="304175"/>
                </a:lnTo>
                <a:lnTo>
                  <a:pt x="330369" y="291964"/>
                </a:lnTo>
                <a:lnTo>
                  <a:pt x="334547" y="278474"/>
                </a:lnTo>
                <a:lnTo>
                  <a:pt x="336003" y="263994"/>
                </a:lnTo>
                <a:close/>
              </a:path>
            </a:pathLst>
          </a:custGeom>
          <a:solidFill>
            <a:srgbClr val="41499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2" name="object 2392"/>
          <p:cNvSpPr/>
          <p:nvPr/>
        </p:nvSpPr>
        <p:spPr>
          <a:xfrm>
            <a:off x="5825995" y="9912008"/>
            <a:ext cx="336003" cy="335991"/>
          </a:xfrm>
          <a:custGeom>
            <a:avLst/>
            <a:gdLst/>
            <a:ahLst/>
            <a:cxnLst/>
            <a:rect l="l" t="t" r="r" b="b"/>
            <a:pathLst>
              <a:path w="336003" h="335991">
                <a:moveTo>
                  <a:pt x="336003" y="263994"/>
                </a:moveTo>
                <a:lnTo>
                  <a:pt x="334547" y="278474"/>
                </a:lnTo>
                <a:lnTo>
                  <a:pt x="330369" y="291964"/>
                </a:lnTo>
                <a:lnTo>
                  <a:pt x="323758" y="304175"/>
                </a:lnTo>
                <a:lnTo>
                  <a:pt x="315000" y="314820"/>
                </a:lnTo>
                <a:lnTo>
                  <a:pt x="304384" y="323612"/>
                </a:lnTo>
                <a:lnTo>
                  <a:pt x="292198" y="330263"/>
                </a:lnTo>
                <a:lnTo>
                  <a:pt x="278728" y="334485"/>
                </a:lnTo>
                <a:lnTo>
                  <a:pt x="264263" y="335990"/>
                </a:lnTo>
                <a:lnTo>
                  <a:pt x="264007" y="335991"/>
                </a:lnTo>
                <a:lnTo>
                  <a:pt x="72008" y="335991"/>
                </a:lnTo>
                <a:lnTo>
                  <a:pt x="57529" y="334534"/>
                </a:lnTo>
                <a:lnTo>
                  <a:pt x="44039" y="330357"/>
                </a:lnTo>
                <a:lnTo>
                  <a:pt x="31827" y="323747"/>
                </a:lnTo>
                <a:lnTo>
                  <a:pt x="21180" y="314991"/>
                </a:lnTo>
                <a:lnTo>
                  <a:pt x="12386" y="304377"/>
                </a:lnTo>
                <a:lnTo>
                  <a:pt x="5733" y="292192"/>
                </a:lnTo>
                <a:lnTo>
                  <a:pt x="1508" y="278724"/>
                </a:lnTo>
                <a:lnTo>
                  <a:pt x="0" y="264260"/>
                </a:lnTo>
                <a:lnTo>
                  <a:pt x="0" y="263994"/>
                </a:lnTo>
                <a:lnTo>
                  <a:pt x="0" y="71996"/>
                </a:lnTo>
                <a:lnTo>
                  <a:pt x="1456" y="57517"/>
                </a:lnTo>
                <a:lnTo>
                  <a:pt x="5635" y="44029"/>
                </a:lnTo>
                <a:lnTo>
                  <a:pt x="12247" y="31818"/>
                </a:lnTo>
                <a:lnTo>
                  <a:pt x="21005" y="21174"/>
                </a:lnTo>
                <a:lnTo>
                  <a:pt x="31622" y="12382"/>
                </a:lnTo>
                <a:lnTo>
                  <a:pt x="43809" y="5731"/>
                </a:lnTo>
                <a:lnTo>
                  <a:pt x="57278" y="1507"/>
                </a:lnTo>
                <a:lnTo>
                  <a:pt x="71743" y="0"/>
                </a:lnTo>
                <a:lnTo>
                  <a:pt x="72008" y="0"/>
                </a:lnTo>
                <a:lnTo>
                  <a:pt x="264007" y="0"/>
                </a:lnTo>
                <a:lnTo>
                  <a:pt x="278487" y="1456"/>
                </a:lnTo>
                <a:lnTo>
                  <a:pt x="291976" y="5634"/>
                </a:lnTo>
                <a:lnTo>
                  <a:pt x="304188" y="12245"/>
                </a:lnTo>
                <a:lnTo>
                  <a:pt x="314833" y="21003"/>
                </a:lnTo>
                <a:lnTo>
                  <a:pt x="323625" y="31618"/>
                </a:lnTo>
                <a:lnTo>
                  <a:pt x="330275" y="43805"/>
                </a:lnTo>
                <a:lnTo>
                  <a:pt x="334497" y="57275"/>
                </a:lnTo>
                <a:lnTo>
                  <a:pt x="336003" y="71740"/>
                </a:lnTo>
                <a:lnTo>
                  <a:pt x="336003" y="71996"/>
                </a:lnTo>
                <a:lnTo>
                  <a:pt x="336003" y="263994"/>
                </a:lnTo>
                <a:close/>
              </a:path>
            </a:pathLst>
          </a:custGeom>
          <a:ln w="16611">
            <a:solidFill>
              <a:srgbClr val="33325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3" name="object 2393"/>
          <p:cNvSpPr/>
          <p:nvPr/>
        </p:nvSpPr>
        <p:spPr>
          <a:xfrm>
            <a:off x="6070241" y="10070179"/>
            <a:ext cx="0" cy="28689"/>
          </a:xfrm>
          <a:custGeom>
            <a:avLst/>
            <a:gdLst/>
            <a:ahLst/>
            <a:cxnLst/>
            <a:rect l="l" t="t" r="r" b="b"/>
            <a:pathLst>
              <a:path h="28689">
                <a:moveTo>
                  <a:pt x="0" y="0"/>
                </a:moveTo>
                <a:lnTo>
                  <a:pt x="0" y="2868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4" name="object 2394"/>
          <p:cNvSpPr/>
          <p:nvPr/>
        </p:nvSpPr>
        <p:spPr>
          <a:xfrm>
            <a:off x="6070241" y="10070179"/>
            <a:ext cx="0" cy="28689"/>
          </a:xfrm>
          <a:custGeom>
            <a:avLst/>
            <a:gdLst/>
            <a:ahLst/>
            <a:cxnLst/>
            <a:rect l="l" t="t" r="r" b="b"/>
            <a:pathLst>
              <a:path h="28689">
                <a:moveTo>
                  <a:pt x="0" y="0"/>
                </a:moveTo>
                <a:lnTo>
                  <a:pt x="0" y="28689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5" name="object 2395"/>
          <p:cNvSpPr/>
          <p:nvPr/>
        </p:nvSpPr>
        <p:spPr>
          <a:xfrm>
            <a:off x="5967806" y="10070179"/>
            <a:ext cx="0" cy="28689"/>
          </a:xfrm>
          <a:custGeom>
            <a:avLst/>
            <a:gdLst/>
            <a:ahLst/>
            <a:cxnLst/>
            <a:rect l="l" t="t" r="r" b="b"/>
            <a:pathLst>
              <a:path h="28689">
                <a:moveTo>
                  <a:pt x="0" y="0"/>
                </a:moveTo>
                <a:lnTo>
                  <a:pt x="0" y="2868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6" name="object 2396"/>
          <p:cNvSpPr/>
          <p:nvPr/>
        </p:nvSpPr>
        <p:spPr>
          <a:xfrm>
            <a:off x="5967806" y="10070179"/>
            <a:ext cx="0" cy="28689"/>
          </a:xfrm>
          <a:custGeom>
            <a:avLst/>
            <a:gdLst/>
            <a:ahLst/>
            <a:cxnLst/>
            <a:rect l="l" t="t" r="r" b="b"/>
            <a:pathLst>
              <a:path h="28689">
                <a:moveTo>
                  <a:pt x="0" y="0"/>
                </a:moveTo>
                <a:lnTo>
                  <a:pt x="0" y="28689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7" name="object 2397"/>
          <p:cNvSpPr/>
          <p:nvPr/>
        </p:nvSpPr>
        <p:spPr>
          <a:xfrm>
            <a:off x="5967806" y="10098863"/>
            <a:ext cx="102438" cy="0"/>
          </a:xfrm>
          <a:custGeom>
            <a:avLst/>
            <a:gdLst/>
            <a:ahLst/>
            <a:cxnLst/>
            <a:rect l="l" t="t" r="r" b="b"/>
            <a:pathLst>
              <a:path w="102438">
                <a:moveTo>
                  <a:pt x="0" y="0"/>
                </a:moveTo>
                <a:lnTo>
                  <a:pt x="102438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8" name="object 2398"/>
          <p:cNvSpPr/>
          <p:nvPr/>
        </p:nvSpPr>
        <p:spPr>
          <a:xfrm>
            <a:off x="5967806" y="10098863"/>
            <a:ext cx="102438" cy="0"/>
          </a:xfrm>
          <a:custGeom>
            <a:avLst/>
            <a:gdLst/>
            <a:ahLst/>
            <a:cxnLst/>
            <a:rect l="l" t="t" r="r" b="b"/>
            <a:pathLst>
              <a:path w="102438">
                <a:moveTo>
                  <a:pt x="0" y="0"/>
                </a:moveTo>
                <a:lnTo>
                  <a:pt x="102438" y="0"/>
                </a:lnTo>
              </a:path>
            </a:pathLst>
          </a:custGeom>
          <a:ln w="1841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9" name="object 2399"/>
          <p:cNvSpPr/>
          <p:nvPr/>
        </p:nvSpPr>
        <p:spPr>
          <a:xfrm>
            <a:off x="6045197" y="9959726"/>
            <a:ext cx="6223" cy="7150"/>
          </a:xfrm>
          <a:custGeom>
            <a:avLst/>
            <a:gdLst/>
            <a:ahLst/>
            <a:cxnLst/>
            <a:rect l="l" t="t" r="r" b="b"/>
            <a:pathLst>
              <a:path w="6223" h="7150">
                <a:moveTo>
                  <a:pt x="6223" y="7150"/>
                </a:moveTo>
                <a:lnTo>
                  <a:pt x="5918" y="3670"/>
                </a:lnTo>
                <a:lnTo>
                  <a:pt x="3403" y="787"/>
                </a:lnTo>
                <a:lnTo>
                  <a:pt x="0" y="0"/>
                </a:lnTo>
                <a:lnTo>
                  <a:pt x="6223" y="715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0" name="object 2400"/>
          <p:cNvSpPr/>
          <p:nvPr/>
        </p:nvSpPr>
        <p:spPr>
          <a:xfrm>
            <a:off x="6045197" y="9959726"/>
            <a:ext cx="6223" cy="7150"/>
          </a:xfrm>
          <a:custGeom>
            <a:avLst/>
            <a:gdLst/>
            <a:ahLst/>
            <a:cxnLst/>
            <a:rect l="l" t="t" r="r" b="b"/>
            <a:pathLst>
              <a:path w="6223" h="7150">
                <a:moveTo>
                  <a:pt x="6223" y="7150"/>
                </a:moveTo>
                <a:lnTo>
                  <a:pt x="5918" y="3670"/>
                </a:lnTo>
                <a:lnTo>
                  <a:pt x="3403" y="787"/>
                </a:ln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1" name="object 2401"/>
          <p:cNvSpPr/>
          <p:nvPr/>
        </p:nvSpPr>
        <p:spPr>
          <a:xfrm>
            <a:off x="5986623" y="9959731"/>
            <a:ext cx="6223" cy="7150"/>
          </a:xfrm>
          <a:custGeom>
            <a:avLst/>
            <a:gdLst/>
            <a:ahLst/>
            <a:cxnLst/>
            <a:rect l="l" t="t" r="r" b="b"/>
            <a:pathLst>
              <a:path w="6223" h="7150">
                <a:moveTo>
                  <a:pt x="6223" y="0"/>
                </a:moveTo>
                <a:lnTo>
                  <a:pt x="2819" y="787"/>
                </a:lnTo>
                <a:lnTo>
                  <a:pt x="304" y="3670"/>
                </a:lnTo>
                <a:lnTo>
                  <a:pt x="0" y="7150"/>
                </a:lnTo>
                <a:lnTo>
                  <a:pt x="6223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2" name="object 2402"/>
          <p:cNvSpPr/>
          <p:nvPr/>
        </p:nvSpPr>
        <p:spPr>
          <a:xfrm>
            <a:off x="5986623" y="9959731"/>
            <a:ext cx="6223" cy="7150"/>
          </a:xfrm>
          <a:custGeom>
            <a:avLst/>
            <a:gdLst/>
            <a:ahLst/>
            <a:cxnLst/>
            <a:rect l="l" t="t" r="r" b="b"/>
            <a:pathLst>
              <a:path w="6223" h="7150">
                <a:moveTo>
                  <a:pt x="6223" y="0"/>
                </a:moveTo>
                <a:lnTo>
                  <a:pt x="2819" y="787"/>
                </a:lnTo>
                <a:lnTo>
                  <a:pt x="304" y="3670"/>
                </a:lnTo>
                <a:lnTo>
                  <a:pt x="0" y="715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3" name="object 2403"/>
          <p:cNvSpPr/>
          <p:nvPr/>
        </p:nvSpPr>
        <p:spPr>
          <a:xfrm>
            <a:off x="5967488" y="10062497"/>
            <a:ext cx="103073" cy="0"/>
          </a:xfrm>
          <a:custGeom>
            <a:avLst/>
            <a:gdLst/>
            <a:ahLst/>
            <a:cxnLst/>
            <a:rect l="l" t="t" r="r" b="b"/>
            <a:pathLst>
              <a:path w="103073">
                <a:moveTo>
                  <a:pt x="0" y="0"/>
                </a:moveTo>
                <a:lnTo>
                  <a:pt x="103073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4" name="object 2404"/>
          <p:cNvSpPr/>
          <p:nvPr/>
        </p:nvSpPr>
        <p:spPr>
          <a:xfrm>
            <a:off x="5967488" y="10062497"/>
            <a:ext cx="103073" cy="0"/>
          </a:xfrm>
          <a:custGeom>
            <a:avLst/>
            <a:gdLst/>
            <a:ahLst/>
            <a:cxnLst/>
            <a:rect l="l" t="t" r="r" b="b"/>
            <a:pathLst>
              <a:path w="103073">
                <a:moveTo>
                  <a:pt x="0" y="0"/>
                </a:moveTo>
                <a:lnTo>
                  <a:pt x="103073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5" name="object 2405"/>
          <p:cNvSpPr/>
          <p:nvPr/>
        </p:nvSpPr>
        <p:spPr>
          <a:xfrm>
            <a:off x="5965474" y="10070179"/>
            <a:ext cx="107099" cy="0"/>
          </a:xfrm>
          <a:custGeom>
            <a:avLst/>
            <a:gdLst/>
            <a:ahLst/>
            <a:cxnLst/>
            <a:rect l="l" t="t" r="r" b="b"/>
            <a:pathLst>
              <a:path w="107099">
                <a:moveTo>
                  <a:pt x="0" y="0"/>
                </a:moveTo>
                <a:lnTo>
                  <a:pt x="107099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6" name="object 2406"/>
          <p:cNvSpPr/>
          <p:nvPr/>
        </p:nvSpPr>
        <p:spPr>
          <a:xfrm>
            <a:off x="5965474" y="10070179"/>
            <a:ext cx="107099" cy="0"/>
          </a:xfrm>
          <a:custGeom>
            <a:avLst/>
            <a:gdLst/>
            <a:ahLst/>
            <a:cxnLst/>
            <a:rect l="l" t="t" r="r" b="b"/>
            <a:pathLst>
              <a:path w="107099">
                <a:moveTo>
                  <a:pt x="0" y="0"/>
                </a:moveTo>
                <a:lnTo>
                  <a:pt x="107099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7" name="object 2407"/>
          <p:cNvSpPr/>
          <p:nvPr/>
        </p:nvSpPr>
        <p:spPr>
          <a:xfrm>
            <a:off x="5978410" y="9966876"/>
            <a:ext cx="8216" cy="93954"/>
          </a:xfrm>
          <a:custGeom>
            <a:avLst/>
            <a:gdLst/>
            <a:ahLst/>
            <a:cxnLst/>
            <a:rect l="l" t="t" r="r" b="b"/>
            <a:pathLst>
              <a:path w="8216" h="93954">
                <a:moveTo>
                  <a:pt x="8216" y="0"/>
                </a:moveTo>
                <a:lnTo>
                  <a:pt x="0" y="9395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8" name="object 2408"/>
          <p:cNvSpPr/>
          <p:nvPr/>
        </p:nvSpPr>
        <p:spPr>
          <a:xfrm>
            <a:off x="5978410" y="9966876"/>
            <a:ext cx="8216" cy="93954"/>
          </a:xfrm>
          <a:custGeom>
            <a:avLst/>
            <a:gdLst/>
            <a:ahLst/>
            <a:cxnLst/>
            <a:rect l="l" t="t" r="r" b="b"/>
            <a:pathLst>
              <a:path w="8216" h="93954">
                <a:moveTo>
                  <a:pt x="8216" y="0"/>
                </a:moveTo>
                <a:lnTo>
                  <a:pt x="0" y="9395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9" name="object 2409"/>
          <p:cNvSpPr/>
          <p:nvPr/>
        </p:nvSpPr>
        <p:spPr>
          <a:xfrm>
            <a:off x="5976585" y="10060833"/>
            <a:ext cx="1816" cy="1663"/>
          </a:xfrm>
          <a:custGeom>
            <a:avLst/>
            <a:gdLst/>
            <a:ahLst/>
            <a:cxnLst/>
            <a:rect l="l" t="t" r="r" b="b"/>
            <a:pathLst>
              <a:path w="1816" h="1663">
                <a:moveTo>
                  <a:pt x="0" y="1663"/>
                </a:moveTo>
                <a:lnTo>
                  <a:pt x="952" y="1663"/>
                </a:lnTo>
                <a:lnTo>
                  <a:pt x="1739" y="939"/>
                </a:lnTo>
                <a:lnTo>
                  <a:pt x="1816" y="0"/>
                </a:lnTo>
                <a:lnTo>
                  <a:pt x="0" y="1663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0" name="object 2410"/>
          <p:cNvSpPr/>
          <p:nvPr/>
        </p:nvSpPr>
        <p:spPr>
          <a:xfrm>
            <a:off x="5976585" y="10060833"/>
            <a:ext cx="1816" cy="1663"/>
          </a:xfrm>
          <a:custGeom>
            <a:avLst/>
            <a:gdLst/>
            <a:ahLst/>
            <a:cxnLst/>
            <a:rect l="l" t="t" r="r" b="b"/>
            <a:pathLst>
              <a:path w="1816" h="1663">
                <a:moveTo>
                  <a:pt x="0" y="1663"/>
                </a:moveTo>
                <a:lnTo>
                  <a:pt x="952" y="1663"/>
                </a:lnTo>
                <a:lnTo>
                  <a:pt x="1739" y="939"/>
                </a:lnTo>
                <a:lnTo>
                  <a:pt x="1816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1" name="object 2411"/>
          <p:cNvSpPr/>
          <p:nvPr/>
        </p:nvSpPr>
        <p:spPr>
          <a:xfrm>
            <a:off x="5966028" y="10062497"/>
            <a:ext cx="1460" cy="1333"/>
          </a:xfrm>
          <a:custGeom>
            <a:avLst/>
            <a:gdLst/>
            <a:ahLst/>
            <a:cxnLst/>
            <a:rect l="l" t="t" r="r" b="b"/>
            <a:pathLst>
              <a:path w="1460" h="1333">
                <a:moveTo>
                  <a:pt x="1460" y="0"/>
                </a:moveTo>
                <a:lnTo>
                  <a:pt x="698" y="0"/>
                </a:lnTo>
                <a:lnTo>
                  <a:pt x="63" y="584"/>
                </a:lnTo>
                <a:lnTo>
                  <a:pt x="0" y="1333"/>
                </a:lnTo>
                <a:lnTo>
                  <a:pt x="1460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2" name="object 2412"/>
          <p:cNvSpPr/>
          <p:nvPr/>
        </p:nvSpPr>
        <p:spPr>
          <a:xfrm>
            <a:off x="5966028" y="10062497"/>
            <a:ext cx="1460" cy="1333"/>
          </a:xfrm>
          <a:custGeom>
            <a:avLst/>
            <a:gdLst/>
            <a:ahLst/>
            <a:cxnLst/>
            <a:rect l="l" t="t" r="r" b="b"/>
            <a:pathLst>
              <a:path w="1460" h="1333">
                <a:moveTo>
                  <a:pt x="1460" y="0"/>
                </a:moveTo>
                <a:lnTo>
                  <a:pt x="698" y="0"/>
                </a:lnTo>
                <a:lnTo>
                  <a:pt x="63" y="584"/>
                </a:lnTo>
                <a:lnTo>
                  <a:pt x="0" y="1333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3" name="object 2413"/>
          <p:cNvSpPr/>
          <p:nvPr/>
        </p:nvSpPr>
        <p:spPr>
          <a:xfrm>
            <a:off x="5965470" y="10063833"/>
            <a:ext cx="558" cy="6350"/>
          </a:xfrm>
          <a:custGeom>
            <a:avLst/>
            <a:gdLst/>
            <a:ahLst/>
            <a:cxnLst/>
            <a:rect l="l" t="t" r="r" b="b"/>
            <a:pathLst>
              <a:path w="558" h="6350">
                <a:moveTo>
                  <a:pt x="558" y="0"/>
                </a:moveTo>
                <a:lnTo>
                  <a:pt x="0" y="635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4" name="object 2414"/>
          <p:cNvSpPr/>
          <p:nvPr/>
        </p:nvSpPr>
        <p:spPr>
          <a:xfrm>
            <a:off x="5965470" y="10063833"/>
            <a:ext cx="558" cy="6350"/>
          </a:xfrm>
          <a:custGeom>
            <a:avLst/>
            <a:gdLst/>
            <a:ahLst/>
            <a:cxnLst/>
            <a:rect l="l" t="t" r="r" b="b"/>
            <a:pathLst>
              <a:path w="558" h="6350">
                <a:moveTo>
                  <a:pt x="558" y="0"/>
                </a:moveTo>
                <a:lnTo>
                  <a:pt x="0" y="635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5" name="object 2415"/>
          <p:cNvSpPr/>
          <p:nvPr/>
        </p:nvSpPr>
        <p:spPr>
          <a:xfrm>
            <a:off x="6051420" y="9966876"/>
            <a:ext cx="8216" cy="93954"/>
          </a:xfrm>
          <a:custGeom>
            <a:avLst/>
            <a:gdLst/>
            <a:ahLst/>
            <a:cxnLst/>
            <a:rect l="l" t="t" r="r" b="b"/>
            <a:pathLst>
              <a:path w="8216" h="93954">
                <a:moveTo>
                  <a:pt x="0" y="0"/>
                </a:moveTo>
                <a:lnTo>
                  <a:pt x="8216" y="9395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6" name="object 2416"/>
          <p:cNvSpPr/>
          <p:nvPr/>
        </p:nvSpPr>
        <p:spPr>
          <a:xfrm>
            <a:off x="6051420" y="9966876"/>
            <a:ext cx="8216" cy="93954"/>
          </a:xfrm>
          <a:custGeom>
            <a:avLst/>
            <a:gdLst/>
            <a:ahLst/>
            <a:cxnLst/>
            <a:rect l="l" t="t" r="r" b="b"/>
            <a:pathLst>
              <a:path w="8216" h="93954">
                <a:moveTo>
                  <a:pt x="0" y="0"/>
                </a:moveTo>
                <a:lnTo>
                  <a:pt x="8216" y="9395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7" name="object 2417"/>
          <p:cNvSpPr/>
          <p:nvPr/>
        </p:nvSpPr>
        <p:spPr>
          <a:xfrm>
            <a:off x="6072018" y="10063833"/>
            <a:ext cx="558" cy="6350"/>
          </a:xfrm>
          <a:custGeom>
            <a:avLst/>
            <a:gdLst/>
            <a:ahLst/>
            <a:cxnLst/>
            <a:rect l="l" t="t" r="r" b="b"/>
            <a:pathLst>
              <a:path w="558" h="6350">
                <a:moveTo>
                  <a:pt x="0" y="0"/>
                </a:moveTo>
                <a:lnTo>
                  <a:pt x="558" y="635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8" name="object 2418"/>
          <p:cNvSpPr/>
          <p:nvPr/>
        </p:nvSpPr>
        <p:spPr>
          <a:xfrm>
            <a:off x="6072018" y="10063833"/>
            <a:ext cx="558" cy="6350"/>
          </a:xfrm>
          <a:custGeom>
            <a:avLst/>
            <a:gdLst/>
            <a:ahLst/>
            <a:cxnLst/>
            <a:rect l="l" t="t" r="r" b="b"/>
            <a:pathLst>
              <a:path w="558" h="6350">
                <a:moveTo>
                  <a:pt x="0" y="0"/>
                </a:moveTo>
                <a:lnTo>
                  <a:pt x="558" y="635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9" name="object 2419"/>
          <p:cNvSpPr/>
          <p:nvPr/>
        </p:nvSpPr>
        <p:spPr>
          <a:xfrm>
            <a:off x="6059639" y="10060826"/>
            <a:ext cx="1816" cy="1663"/>
          </a:xfrm>
          <a:custGeom>
            <a:avLst/>
            <a:gdLst/>
            <a:ahLst/>
            <a:cxnLst/>
            <a:rect l="l" t="t" r="r" b="b"/>
            <a:pathLst>
              <a:path w="1816" h="1663">
                <a:moveTo>
                  <a:pt x="0" y="0"/>
                </a:moveTo>
                <a:lnTo>
                  <a:pt x="76" y="939"/>
                </a:lnTo>
                <a:lnTo>
                  <a:pt x="876" y="1663"/>
                </a:lnTo>
                <a:lnTo>
                  <a:pt x="1816" y="1663"/>
                </a:lnTo>
                <a:lnTo>
                  <a:pt x="0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0" name="object 2420"/>
          <p:cNvSpPr/>
          <p:nvPr/>
        </p:nvSpPr>
        <p:spPr>
          <a:xfrm>
            <a:off x="6059639" y="10060826"/>
            <a:ext cx="1816" cy="1663"/>
          </a:xfrm>
          <a:custGeom>
            <a:avLst/>
            <a:gdLst/>
            <a:ahLst/>
            <a:cxnLst/>
            <a:rect l="l" t="t" r="r" b="b"/>
            <a:pathLst>
              <a:path w="1816" h="1663">
                <a:moveTo>
                  <a:pt x="0" y="0"/>
                </a:moveTo>
                <a:lnTo>
                  <a:pt x="76" y="939"/>
                </a:lnTo>
                <a:lnTo>
                  <a:pt x="876" y="1663"/>
                </a:lnTo>
                <a:lnTo>
                  <a:pt x="1816" y="1663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1" name="object 2421"/>
          <p:cNvSpPr/>
          <p:nvPr/>
        </p:nvSpPr>
        <p:spPr>
          <a:xfrm>
            <a:off x="6070558" y="10062499"/>
            <a:ext cx="1460" cy="1333"/>
          </a:xfrm>
          <a:custGeom>
            <a:avLst/>
            <a:gdLst/>
            <a:ahLst/>
            <a:cxnLst/>
            <a:rect l="l" t="t" r="r" b="b"/>
            <a:pathLst>
              <a:path w="1460" h="1333">
                <a:moveTo>
                  <a:pt x="1460" y="1333"/>
                </a:moveTo>
                <a:lnTo>
                  <a:pt x="1397" y="584"/>
                </a:lnTo>
                <a:lnTo>
                  <a:pt x="762" y="0"/>
                </a:lnTo>
                <a:lnTo>
                  <a:pt x="0" y="0"/>
                </a:lnTo>
                <a:lnTo>
                  <a:pt x="1460" y="1333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2" name="object 2422"/>
          <p:cNvSpPr/>
          <p:nvPr/>
        </p:nvSpPr>
        <p:spPr>
          <a:xfrm>
            <a:off x="6070558" y="10062499"/>
            <a:ext cx="1460" cy="1333"/>
          </a:xfrm>
          <a:custGeom>
            <a:avLst/>
            <a:gdLst/>
            <a:ahLst/>
            <a:cxnLst/>
            <a:rect l="l" t="t" r="r" b="b"/>
            <a:pathLst>
              <a:path w="1460" h="1333">
                <a:moveTo>
                  <a:pt x="1460" y="1333"/>
                </a:moveTo>
                <a:lnTo>
                  <a:pt x="1397" y="584"/>
                </a:lnTo>
                <a:lnTo>
                  <a:pt x="762" y="0"/>
                </a:ln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3" name="object 2423"/>
          <p:cNvSpPr/>
          <p:nvPr/>
        </p:nvSpPr>
        <p:spPr>
          <a:xfrm>
            <a:off x="5998541" y="9956862"/>
            <a:ext cx="40970" cy="1712"/>
          </a:xfrm>
          <a:custGeom>
            <a:avLst/>
            <a:gdLst/>
            <a:ahLst/>
            <a:cxnLst/>
            <a:rect l="l" t="t" r="r" b="b"/>
            <a:pathLst>
              <a:path w="40970" h="1712">
                <a:moveTo>
                  <a:pt x="40970" y="1712"/>
                </a:moveTo>
                <a:lnTo>
                  <a:pt x="28383" y="170"/>
                </a:lnTo>
                <a:lnTo>
                  <a:pt x="15727" y="0"/>
                </a:lnTo>
                <a:lnTo>
                  <a:pt x="3112" y="1201"/>
                </a:lnTo>
                <a:lnTo>
                  <a:pt x="0" y="1712"/>
                </a:lnTo>
                <a:lnTo>
                  <a:pt x="40970" y="1712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4" name="object 2424"/>
          <p:cNvSpPr/>
          <p:nvPr/>
        </p:nvSpPr>
        <p:spPr>
          <a:xfrm>
            <a:off x="5998541" y="9956862"/>
            <a:ext cx="40970" cy="1712"/>
          </a:xfrm>
          <a:custGeom>
            <a:avLst/>
            <a:gdLst/>
            <a:ahLst/>
            <a:cxnLst/>
            <a:rect l="l" t="t" r="r" b="b"/>
            <a:pathLst>
              <a:path w="40970" h="1712">
                <a:moveTo>
                  <a:pt x="40970" y="1712"/>
                </a:moveTo>
                <a:lnTo>
                  <a:pt x="28383" y="170"/>
                </a:lnTo>
                <a:lnTo>
                  <a:pt x="15727" y="0"/>
                </a:lnTo>
                <a:lnTo>
                  <a:pt x="3112" y="1201"/>
                </a:lnTo>
                <a:lnTo>
                  <a:pt x="0" y="1712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5" name="object 2425"/>
          <p:cNvSpPr/>
          <p:nvPr/>
        </p:nvSpPr>
        <p:spPr>
          <a:xfrm>
            <a:off x="6034852" y="9957841"/>
            <a:ext cx="4660" cy="0"/>
          </a:xfrm>
          <a:custGeom>
            <a:avLst/>
            <a:gdLst/>
            <a:ahLst/>
            <a:cxnLst/>
            <a:rect l="l" t="t" r="r" b="b"/>
            <a:pathLst>
              <a:path w="4660">
                <a:moveTo>
                  <a:pt x="0" y="0"/>
                </a:moveTo>
                <a:lnTo>
                  <a:pt x="466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6" name="object 2426"/>
          <p:cNvSpPr/>
          <p:nvPr/>
        </p:nvSpPr>
        <p:spPr>
          <a:xfrm>
            <a:off x="6034852" y="9957841"/>
            <a:ext cx="4660" cy="0"/>
          </a:xfrm>
          <a:custGeom>
            <a:avLst/>
            <a:gdLst/>
            <a:ahLst/>
            <a:cxnLst/>
            <a:rect l="l" t="t" r="r" b="b"/>
            <a:pathLst>
              <a:path w="4660">
                <a:moveTo>
                  <a:pt x="0" y="0"/>
                </a:moveTo>
                <a:lnTo>
                  <a:pt x="466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7" name="object 2427"/>
          <p:cNvSpPr/>
          <p:nvPr/>
        </p:nvSpPr>
        <p:spPr>
          <a:xfrm>
            <a:off x="5992846" y="9958575"/>
            <a:ext cx="5689" cy="1155"/>
          </a:xfrm>
          <a:custGeom>
            <a:avLst/>
            <a:gdLst/>
            <a:ahLst/>
            <a:cxnLst/>
            <a:rect l="l" t="t" r="r" b="b"/>
            <a:pathLst>
              <a:path w="5689" h="1155">
                <a:moveTo>
                  <a:pt x="5689" y="0"/>
                </a:moveTo>
                <a:lnTo>
                  <a:pt x="1879" y="723"/>
                </a:lnTo>
                <a:lnTo>
                  <a:pt x="0" y="1155"/>
                </a:lnTo>
                <a:lnTo>
                  <a:pt x="5689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8" name="object 2428"/>
          <p:cNvSpPr/>
          <p:nvPr/>
        </p:nvSpPr>
        <p:spPr>
          <a:xfrm>
            <a:off x="5992846" y="9958575"/>
            <a:ext cx="5689" cy="1155"/>
          </a:xfrm>
          <a:custGeom>
            <a:avLst/>
            <a:gdLst/>
            <a:ahLst/>
            <a:cxnLst/>
            <a:rect l="l" t="t" r="r" b="b"/>
            <a:pathLst>
              <a:path w="5689" h="1155">
                <a:moveTo>
                  <a:pt x="5689" y="0"/>
                </a:moveTo>
                <a:lnTo>
                  <a:pt x="3784" y="342"/>
                </a:lnTo>
                <a:lnTo>
                  <a:pt x="1879" y="723"/>
                </a:lnTo>
                <a:lnTo>
                  <a:pt x="0" y="1155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9" name="object 2429"/>
          <p:cNvSpPr/>
          <p:nvPr/>
        </p:nvSpPr>
        <p:spPr>
          <a:xfrm>
            <a:off x="5998536" y="9957841"/>
            <a:ext cx="4660" cy="0"/>
          </a:xfrm>
          <a:custGeom>
            <a:avLst/>
            <a:gdLst/>
            <a:ahLst/>
            <a:cxnLst/>
            <a:rect l="l" t="t" r="r" b="b"/>
            <a:pathLst>
              <a:path w="4660">
                <a:moveTo>
                  <a:pt x="0" y="0"/>
                </a:moveTo>
                <a:lnTo>
                  <a:pt x="466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0" name="object 2430"/>
          <p:cNvSpPr/>
          <p:nvPr/>
        </p:nvSpPr>
        <p:spPr>
          <a:xfrm>
            <a:off x="5998536" y="9957841"/>
            <a:ext cx="4660" cy="0"/>
          </a:xfrm>
          <a:custGeom>
            <a:avLst/>
            <a:gdLst/>
            <a:ahLst/>
            <a:cxnLst/>
            <a:rect l="l" t="t" r="r" b="b"/>
            <a:pathLst>
              <a:path w="4660">
                <a:moveTo>
                  <a:pt x="0" y="0"/>
                </a:moveTo>
                <a:lnTo>
                  <a:pt x="466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1" name="object 2431"/>
          <p:cNvSpPr/>
          <p:nvPr/>
        </p:nvSpPr>
        <p:spPr>
          <a:xfrm>
            <a:off x="5998536" y="9957838"/>
            <a:ext cx="0" cy="736"/>
          </a:xfrm>
          <a:custGeom>
            <a:avLst/>
            <a:gdLst/>
            <a:ahLst/>
            <a:cxnLst/>
            <a:rect l="l" t="t" r="r" b="b"/>
            <a:pathLst>
              <a:path h="736">
                <a:moveTo>
                  <a:pt x="0" y="736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2" name="object 2432"/>
          <p:cNvSpPr/>
          <p:nvPr/>
        </p:nvSpPr>
        <p:spPr>
          <a:xfrm>
            <a:off x="5998536" y="9957838"/>
            <a:ext cx="0" cy="736"/>
          </a:xfrm>
          <a:custGeom>
            <a:avLst/>
            <a:gdLst/>
            <a:ahLst/>
            <a:cxnLst/>
            <a:rect l="l" t="t" r="r" b="b"/>
            <a:pathLst>
              <a:path h="736">
                <a:moveTo>
                  <a:pt x="0" y="736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3" name="object 2433"/>
          <p:cNvSpPr/>
          <p:nvPr/>
        </p:nvSpPr>
        <p:spPr>
          <a:xfrm>
            <a:off x="6039510" y="9958575"/>
            <a:ext cx="5689" cy="1155"/>
          </a:xfrm>
          <a:custGeom>
            <a:avLst/>
            <a:gdLst/>
            <a:ahLst/>
            <a:cxnLst/>
            <a:rect l="l" t="t" r="r" b="b"/>
            <a:pathLst>
              <a:path w="5689" h="1155">
                <a:moveTo>
                  <a:pt x="5689" y="1155"/>
                </a:moveTo>
                <a:lnTo>
                  <a:pt x="1904" y="342"/>
                </a:lnTo>
                <a:lnTo>
                  <a:pt x="0" y="0"/>
                </a:lnTo>
                <a:lnTo>
                  <a:pt x="5689" y="1155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4" name="object 2434"/>
          <p:cNvSpPr/>
          <p:nvPr/>
        </p:nvSpPr>
        <p:spPr>
          <a:xfrm>
            <a:off x="6039510" y="9958575"/>
            <a:ext cx="5689" cy="1155"/>
          </a:xfrm>
          <a:custGeom>
            <a:avLst/>
            <a:gdLst/>
            <a:ahLst/>
            <a:cxnLst/>
            <a:rect l="l" t="t" r="r" b="b"/>
            <a:pathLst>
              <a:path w="5689" h="1155">
                <a:moveTo>
                  <a:pt x="5689" y="1155"/>
                </a:moveTo>
                <a:lnTo>
                  <a:pt x="3809" y="723"/>
                </a:lnTo>
                <a:lnTo>
                  <a:pt x="1904" y="342"/>
                </a:ln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5" name="object 2435"/>
          <p:cNvSpPr/>
          <p:nvPr/>
        </p:nvSpPr>
        <p:spPr>
          <a:xfrm>
            <a:off x="6039511" y="9957841"/>
            <a:ext cx="0" cy="736"/>
          </a:xfrm>
          <a:custGeom>
            <a:avLst/>
            <a:gdLst/>
            <a:ahLst/>
            <a:cxnLst/>
            <a:rect l="l" t="t" r="r" b="b"/>
            <a:pathLst>
              <a:path h="736">
                <a:moveTo>
                  <a:pt x="0" y="0"/>
                </a:moveTo>
                <a:lnTo>
                  <a:pt x="0" y="73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6" name="object 2436"/>
          <p:cNvSpPr/>
          <p:nvPr/>
        </p:nvSpPr>
        <p:spPr>
          <a:xfrm>
            <a:off x="6039511" y="9957841"/>
            <a:ext cx="0" cy="736"/>
          </a:xfrm>
          <a:custGeom>
            <a:avLst/>
            <a:gdLst/>
            <a:ahLst/>
            <a:cxnLst/>
            <a:rect l="l" t="t" r="r" b="b"/>
            <a:pathLst>
              <a:path h="736">
                <a:moveTo>
                  <a:pt x="0" y="0"/>
                </a:moveTo>
                <a:lnTo>
                  <a:pt x="0" y="736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7" name="object 2437"/>
          <p:cNvSpPr/>
          <p:nvPr/>
        </p:nvSpPr>
        <p:spPr>
          <a:xfrm>
            <a:off x="5918346" y="10099522"/>
            <a:ext cx="178435" cy="0"/>
          </a:xfrm>
          <a:custGeom>
            <a:avLst/>
            <a:gdLst/>
            <a:ahLst/>
            <a:cxnLst/>
            <a:rect l="l" t="t" r="r" b="b"/>
            <a:pathLst>
              <a:path w="178435">
                <a:moveTo>
                  <a:pt x="178435" y="0"/>
                </a:moveTo>
                <a:lnTo>
                  <a:pt x="0" y="0"/>
                </a:lnTo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8" name="object 2438"/>
          <p:cNvSpPr/>
          <p:nvPr/>
        </p:nvSpPr>
        <p:spPr>
          <a:xfrm>
            <a:off x="5918346" y="10099522"/>
            <a:ext cx="178435" cy="0"/>
          </a:xfrm>
          <a:custGeom>
            <a:avLst/>
            <a:gdLst/>
            <a:ahLst/>
            <a:cxnLst/>
            <a:rect l="l" t="t" r="r" b="b"/>
            <a:pathLst>
              <a:path w="178435">
                <a:moveTo>
                  <a:pt x="178435" y="0"/>
                </a:moveTo>
                <a:lnTo>
                  <a:pt x="0" y="0"/>
                </a:lnTo>
              </a:path>
            </a:pathLst>
          </a:custGeom>
          <a:ln w="7378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9" name="object 2439"/>
          <p:cNvSpPr/>
          <p:nvPr/>
        </p:nvSpPr>
        <p:spPr>
          <a:xfrm>
            <a:off x="5918347" y="10099522"/>
            <a:ext cx="0" cy="42227"/>
          </a:xfrm>
          <a:custGeom>
            <a:avLst/>
            <a:gdLst/>
            <a:ahLst/>
            <a:cxnLst/>
            <a:rect l="l" t="t" r="r" b="b"/>
            <a:pathLst>
              <a:path h="42227">
                <a:moveTo>
                  <a:pt x="0" y="0"/>
                </a:moveTo>
                <a:lnTo>
                  <a:pt x="0" y="42227"/>
                </a:lnTo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0" name="object 2440"/>
          <p:cNvSpPr/>
          <p:nvPr/>
        </p:nvSpPr>
        <p:spPr>
          <a:xfrm>
            <a:off x="5918347" y="10099522"/>
            <a:ext cx="0" cy="42227"/>
          </a:xfrm>
          <a:custGeom>
            <a:avLst/>
            <a:gdLst/>
            <a:ahLst/>
            <a:cxnLst/>
            <a:rect l="l" t="t" r="r" b="b"/>
            <a:pathLst>
              <a:path h="42227">
                <a:moveTo>
                  <a:pt x="0" y="0"/>
                </a:moveTo>
                <a:lnTo>
                  <a:pt x="0" y="42227"/>
                </a:lnTo>
              </a:path>
            </a:pathLst>
          </a:custGeom>
          <a:ln w="7378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1" name="object 2441"/>
          <p:cNvSpPr/>
          <p:nvPr/>
        </p:nvSpPr>
        <p:spPr>
          <a:xfrm>
            <a:off x="5915105" y="9949543"/>
            <a:ext cx="0" cy="240944"/>
          </a:xfrm>
          <a:custGeom>
            <a:avLst/>
            <a:gdLst/>
            <a:ahLst/>
            <a:cxnLst/>
            <a:rect l="l" t="t" r="r" b="b"/>
            <a:pathLst>
              <a:path h="240944">
                <a:moveTo>
                  <a:pt x="0" y="0"/>
                </a:moveTo>
                <a:lnTo>
                  <a:pt x="0" y="24094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2" name="object 2442"/>
          <p:cNvSpPr/>
          <p:nvPr/>
        </p:nvSpPr>
        <p:spPr>
          <a:xfrm>
            <a:off x="5915105" y="9949543"/>
            <a:ext cx="0" cy="240944"/>
          </a:xfrm>
          <a:custGeom>
            <a:avLst/>
            <a:gdLst/>
            <a:ahLst/>
            <a:cxnLst/>
            <a:rect l="l" t="t" r="r" b="b"/>
            <a:pathLst>
              <a:path h="240944">
                <a:moveTo>
                  <a:pt x="0" y="0"/>
                </a:moveTo>
                <a:lnTo>
                  <a:pt x="0" y="24094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3" name="object 2443"/>
          <p:cNvSpPr/>
          <p:nvPr/>
        </p:nvSpPr>
        <p:spPr>
          <a:xfrm>
            <a:off x="5879084" y="9959893"/>
            <a:ext cx="35915" cy="0"/>
          </a:xfrm>
          <a:custGeom>
            <a:avLst/>
            <a:gdLst/>
            <a:ahLst/>
            <a:cxnLst/>
            <a:rect l="l" t="t" r="r" b="b"/>
            <a:pathLst>
              <a:path w="35915">
                <a:moveTo>
                  <a:pt x="35915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4" name="object 2444"/>
          <p:cNvSpPr/>
          <p:nvPr/>
        </p:nvSpPr>
        <p:spPr>
          <a:xfrm>
            <a:off x="5879084" y="9959893"/>
            <a:ext cx="35915" cy="0"/>
          </a:xfrm>
          <a:custGeom>
            <a:avLst/>
            <a:gdLst/>
            <a:ahLst/>
            <a:cxnLst/>
            <a:rect l="l" t="t" r="r" b="b"/>
            <a:pathLst>
              <a:path w="35915">
                <a:moveTo>
                  <a:pt x="35915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5" name="object 2445"/>
          <p:cNvSpPr/>
          <p:nvPr/>
        </p:nvSpPr>
        <p:spPr>
          <a:xfrm>
            <a:off x="5886959" y="9973967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6" name="object 2446"/>
          <p:cNvSpPr/>
          <p:nvPr/>
        </p:nvSpPr>
        <p:spPr>
          <a:xfrm>
            <a:off x="5886959" y="9973967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7" name="object 2447"/>
          <p:cNvSpPr/>
          <p:nvPr/>
        </p:nvSpPr>
        <p:spPr>
          <a:xfrm>
            <a:off x="5880328" y="9987630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8" name="object 2448"/>
          <p:cNvSpPr/>
          <p:nvPr/>
        </p:nvSpPr>
        <p:spPr>
          <a:xfrm>
            <a:off x="5880328" y="9987630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9" name="object 2449"/>
          <p:cNvSpPr/>
          <p:nvPr/>
        </p:nvSpPr>
        <p:spPr>
          <a:xfrm>
            <a:off x="5892335" y="9959893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0" name="object 2450"/>
          <p:cNvSpPr/>
          <p:nvPr/>
        </p:nvSpPr>
        <p:spPr>
          <a:xfrm>
            <a:off x="5892335" y="9959893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1" name="object 2451"/>
          <p:cNvSpPr/>
          <p:nvPr/>
        </p:nvSpPr>
        <p:spPr>
          <a:xfrm>
            <a:off x="5902271" y="9973997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2" name="object 2452"/>
          <p:cNvSpPr/>
          <p:nvPr/>
        </p:nvSpPr>
        <p:spPr>
          <a:xfrm>
            <a:off x="5902271" y="9973997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3" name="object 2453"/>
          <p:cNvSpPr/>
          <p:nvPr/>
        </p:nvSpPr>
        <p:spPr>
          <a:xfrm>
            <a:off x="5886645" y="10001990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4" name="object 2454"/>
          <p:cNvSpPr/>
          <p:nvPr/>
        </p:nvSpPr>
        <p:spPr>
          <a:xfrm>
            <a:off x="5886645" y="10001990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5" name="object 2455"/>
          <p:cNvSpPr/>
          <p:nvPr/>
        </p:nvSpPr>
        <p:spPr>
          <a:xfrm>
            <a:off x="5880014" y="10015653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6" name="object 2456"/>
          <p:cNvSpPr/>
          <p:nvPr/>
        </p:nvSpPr>
        <p:spPr>
          <a:xfrm>
            <a:off x="5880014" y="10015653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7" name="object 2457"/>
          <p:cNvSpPr/>
          <p:nvPr/>
        </p:nvSpPr>
        <p:spPr>
          <a:xfrm>
            <a:off x="5892021" y="9987915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8" name="object 2458"/>
          <p:cNvSpPr/>
          <p:nvPr/>
        </p:nvSpPr>
        <p:spPr>
          <a:xfrm>
            <a:off x="5892021" y="9987915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9" name="object 2459"/>
          <p:cNvSpPr/>
          <p:nvPr/>
        </p:nvSpPr>
        <p:spPr>
          <a:xfrm>
            <a:off x="5901956" y="10002019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0" name="object 2460"/>
          <p:cNvSpPr/>
          <p:nvPr/>
        </p:nvSpPr>
        <p:spPr>
          <a:xfrm>
            <a:off x="5901956" y="10002019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1" name="object 2461"/>
          <p:cNvSpPr/>
          <p:nvPr/>
        </p:nvSpPr>
        <p:spPr>
          <a:xfrm>
            <a:off x="5886827" y="10029902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2" name="object 2462"/>
          <p:cNvSpPr/>
          <p:nvPr/>
        </p:nvSpPr>
        <p:spPr>
          <a:xfrm>
            <a:off x="5886827" y="10029902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3" name="object 2463"/>
          <p:cNvSpPr/>
          <p:nvPr/>
        </p:nvSpPr>
        <p:spPr>
          <a:xfrm>
            <a:off x="5880199" y="10043565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4" name="object 2464"/>
          <p:cNvSpPr/>
          <p:nvPr/>
        </p:nvSpPr>
        <p:spPr>
          <a:xfrm>
            <a:off x="5880199" y="10043565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5" name="object 2465"/>
          <p:cNvSpPr/>
          <p:nvPr/>
        </p:nvSpPr>
        <p:spPr>
          <a:xfrm>
            <a:off x="5892205" y="10015827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7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6" name="object 2466"/>
          <p:cNvSpPr/>
          <p:nvPr/>
        </p:nvSpPr>
        <p:spPr>
          <a:xfrm>
            <a:off x="5892205" y="10015827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7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7" name="object 2467"/>
          <p:cNvSpPr/>
          <p:nvPr/>
        </p:nvSpPr>
        <p:spPr>
          <a:xfrm>
            <a:off x="5902140" y="10029932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8" name="object 2468"/>
          <p:cNvSpPr/>
          <p:nvPr/>
        </p:nvSpPr>
        <p:spPr>
          <a:xfrm>
            <a:off x="5902140" y="10029932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9" name="object 2469"/>
          <p:cNvSpPr/>
          <p:nvPr/>
        </p:nvSpPr>
        <p:spPr>
          <a:xfrm>
            <a:off x="5886852" y="10057805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0" name="object 2470"/>
          <p:cNvSpPr/>
          <p:nvPr/>
        </p:nvSpPr>
        <p:spPr>
          <a:xfrm>
            <a:off x="5886852" y="10057805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1" name="object 2471"/>
          <p:cNvSpPr/>
          <p:nvPr/>
        </p:nvSpPr>
        <p:spPr>
          <a:xfrm>
            <a:off x="5880221" y="10071468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2" name="object 2472"/>
          <p:cNvSpPr/>
          <p:nvPr/>
        </p:nvSpPr>
        <p:spPr>
          <a:xfrm>
            <a:off x="5880221" y="10071468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3" name="object 2473"/>
          <p:cNvSpPr/>
          <p:nvPr/>
        </p:nvSpPr>
        <p:spPr>
          <a:xfrm>
            <a:off x="5892228" y="10043731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4" name="object 2474"/>
          <p:cNvSpPr/>
          <p:nvPr/>
        </p:nvSpPr>
        <p:spPr>
          <a:xfrm>
            <a:off x="5892228" y="10043731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5" name="object 2475"/>
          <p:cNvSpPr/>
          <p:nvPr/>
        </p:nvSpPr>
        <p:spPr>
          <a:xfrm>
            <a:off x="5902164" y="10057834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6" name="object 2476"/>
          <p:cNvSpPr/>
          <p:nvPr/>
        </p:nvSpPr>
        <p:spPr>
          <a:xfrm>
            <a:off x="5902164" y="10057834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7" name="object 2477"/>
          <p:cNvSpPr/>
          <p:nvPr/>
        </p:nvSpPr>
        <p:spPr>
          <a:xfrm>
            <a:off x="5886771" y="10085721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8" name="object 2478"/>
          <p:cNvSpPr/>
          <p:nvPr/>
        </p:nvSpPr>
        <p:spPr>
          <a:xfrm>
            <a:off x="5886771" y="10085721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9" name="object 2479"/>
          <p:cNvSpPr/>
          <p:nvPr/>
        </p:nvSpPr>
        <p:spPr>
          <a:xfrm>
            <a:off x="5880143" y="10099384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0" name="object 2480"/>
          <p:cNvSpPr/>
          <p:nvPr/>
        </p:nvSpPr>
        <p:spPr>
          <a:xfrm>
            <a:off x="5880143" y="10099384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1" name="object 2481"/>
          <p:cNvSpPr/>
          <p:nvPr/>
        </p:nvSpPr>
        <p:spPr>
          <a:xfrm>
            <a:off x="5892149" y="1007164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2" name="object 2482"/>
          <p:cNvSpPr/>
          <p:nvPr/>
        </p:nvSpPr>
        <p:spPr>
          <a:xfrm>
            <a:off x="5892149" y="1007164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3" name="object 2483"/>
          <p:cNvSpPr/>
          <p:nvPr/>
        </p:nvSpPr>
        <p:spPr>
          <a:xfrm>
            <a:off x="5902084" y="10085751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4" name="object 2484"/>
          <p:cNvSpPr/>
          <p:nvPr/>
        </p:nvSpPr>
        <p:spPr>
          <a:xfrm>
            <a:off x="5902084" y="10085751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5" name="object 2485"/>
          <p:cNvSpPr/>
          <p:nvPr/>
        </p:nvSpPr>
        <p:spPr>
          <a:xfrm>
            <a:off x="5886612" y="10113507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6" name="object 2486"/>
          <p:cNvSpPr/>
          <p:nvPr/>
        </p:nvSpPr>
        <p:spPr>
          <a:xfrm>
            <a:off x="5886612" y="10113507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7" name="object 2487"/>
          <p:cNvSpPr/>
          <p:nvPr/>
        </p:nvSpPr>
        <p:spPr>
          <a:xfrm>
            <a:off x="5879981" y="10127170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8" name="object 2488"/>
          <p:cNvSpPr/>
          <p:nvPr/>
        </p:nvSpPr>
        <p:spPr>
          <a:xfrm>
            <a:off x="5879981" y="10127170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9" name="object 2489"/>
          <p:cNvSpPr/>
          <p:nvPr/>
        </p:nvSpPr>
        <p:spPr>
          <a:xfrm>
            <a:off x="5891989" y="10099432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0" name="object 2490"/>
          <p:cNvSpPr/>
          <p:nvPr/>
        </p:nvSpPr>
        <p:spPr>
          <a:xfrm>
            <a:off x="5891989" y="10099432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1" name="object 2491"/>
          <p:cNvSpPr/>
          <p:nvPr/>
        </p:nvSpPr>
        <p:spPr>
          <a:xfrm>
            <a:off x="5901924" y="10113537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2" name="object 2492"/>
          <p:cNvSpPr/>
          <p:nvPr/>
        </p:nvSpPr>
        <p:spPr>
          <a:xfrm>
            <a:off x="5901924" y="10113537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3" name="object 2493"/>
          <p:cNvSpPr/>
          <p:nvPr/>
        </p:nvSpPr>
        <p:spPr>
          <a:xfrm>
            <a:off x="5886908" y="10141879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4" name="object 2494"/>
          <p:cNvSpPr/>
          <p:nvPr/>
        </p:nvSpPr>
        <p:spPr>
          <a:xfrm>
            <a:off x="5886908" y="10141879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5" name="object 2495"/>
          <p:cNvSpPr/>
          <p:nvPr/>
        </p:nvSpPr>
        <p:spPr>
          <a:xfrm>
            <a:off x="5880277" y="10155541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6" name="object 2496"/>
          <p:cNvSpPr/>
          <p:nvPr/>
        </p:nvSpPr>
        <p:spPr>
          <a:xfrm>
            <a:off x="5880277" y="10155541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7" name="object 2497"/>
          <p:cNvSpPr/>
          <p:nvPr/>
        </p:nvSpPr>
        <p:spPr>
          <a:xfrm>
            <a:off x="5892284" y="10127802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7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8" name="object 2498"/>
          <p:cNvSpPr/>
          <p:nvPr/>
        </p:nvSpPr>
        <p:spPr>
          <a:xfrm>
            <a:off x="5892284" y="10127802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7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9" name="object 2499"/>
          <p:cNvSpPr/>
          <p:nvPr/>
        </p:nvSpPr>
        <p:spPr>
          <a:xfrm>
            <a:off x="5902220" y="10141908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0" name="object 2500"/>
          <p:cNvSpPr/>
          <p:nvPr/>
        </p:nvSpPr>
        <p:spPr>
          <a:xfrm>
            <a:off x="5902220" y="10141908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1" name="object 2501"/>
          <p:cNvSpPr/>
          <p:nvPr/>
        </p:nvSpPr>
        <p:spPr>
          <a:xfrm>
            <a:off x="5886932" y="10169781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2" name="object 2502"/>
          <p:cNvSpPr/>
          <p:nvPr/>
        </p:nvSpPr>
        <p:spPr>
          <a:xfrm>
            <a:off x="5886932" y="10169781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3" name="object 2503"/>
          <p:cNvSpPr/>
          <p:nvPr/>
        </p:nvSpPr>
        <p:spPr>
          <a:xfrm>
            <a:off x="5880303" y="10183442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4" name="object 2504"/>
          <p:cNvSpPr/>
          <p:nvPr/>
        </p:nvSpPr>
        <p:spPr>
          <a:xfrm>
            <a:off x="5880303" y="10183442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5" name="object 2505"/>
          <p:cNvSpPr/>
          <p:nvPr/>
        </p:nvSpPr>
        <p:spPr>
          <a:xfrm>
            <a:off x="5892309" y="1015570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7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6" name="object 2506"/>
          <p:cNvSpPr/>
          <p:nvPr/>
        </p:nvSpPr>
        <p:spPr>
          <a:xfrm>
            <a:off x="5892309" y="1015570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7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7" name="object 2507"/>
          <p:cNvSpPr/>
          <p:nvPr/>
        </p:nvSpPr>
        <p:spPr>
          <a:xfrm>
            <a:off x="5902246" y="10169810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8" name="object 2508"/>
          <p:cNvSpPr/>
          <p:nvPr/>
        </p:nvSpPr>
        <p:spPr>
          <a:xfrm>
            <a:off x="5902246" y="10169810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9" name="object 2509"/>
          <p:cNvSpPr/>
          <p:nvPr/>
        </p:nvSpPr>
        <p:spPr>
          <a:xfrm>
            <a:off x="5958396" y="10147077"/>
            <a:ext cx="49453" cy="44792"/>
          </a:xfrm>
          <a:custGeom>
            <a:avLst/>
            <a:gdLst/>
            <a:ahLst/>
            <a:cxnLst/>
            <a:rect l="l" t="t" r="r" b="b"/>
            <a:pathLst>
              <a:path w="49453" h="44792">
                <a:moveTo>
                  <a:pt x="39611" y="44792"/>
                </a:moveTo>
                <a:lnTo>
                  <a:pt x="49453" y="44792"/>
                </a:lnTo>
                <a:lnTo>
                  <a:pt x="47053" y="0"/>
                </a:lnTo>
                <a:lnTo>
                  <a:pt x="33756" y="0"/>
                </a:lnTo>
                <a:lnTo>
                  <a:pt x="29044" y="14884"/>
                </a:lnTo>
                <a:lnTo>
                  <a:pt x="27520" y="19939"/>
                </a:lnTo>
                <a:lnTo>
                  <a:pt x="25984" y="25781"/>
                </a:lnTo>
                <a:lnTo>
                  <a:pt x="24790" y="30962"/>
                </a:lnTo>
                <a:lnTo>
                  <a:pt x="24523" y="30962"/>
                </a:lnTo>
                <a:lnTo>
                  <a:pt x="23533" y="25717"/>
                </a:lnTo>
                <a:lnTo>
                  <a:pt x="22199" y="20129"/>
                </a:lnTo>
                <a:lnTo>
                  <a:pt x="20739" y="15024"/>
                </a:lnTo>
                <a:lnTo>
                  <a:pt x="16344" y="0"/>
                </a:lnTo>
                <a:lnTo>
                  <a:pt x="2857" y="0"/>
                </a:lnTo>
                <a:lnTo>
                  <a:pt x="0" y="44792"/>
                </a:lnTo>
                <a:lnTo>
                  <a:pt x="9372" y="44792"/>
                </a:lnTo>
                <a:lnTo>
                  <a:pt x="10236" y="27774"/>
                </a:lnTo>
                <a:lnTo>
                  <a:pt x="10502" y="22199"/>
                </a:lnTo>
                <a:lnTo>
                  <a:pt x="10769" y="15278"/>
                </a:lnTo>
                <a:lnTo>
                  <a:pt x="10972" y="9232"/>
                </a:lnTo>
                <a:lnTo>
                  <a:pt x="12230" y="15151"/>
                </a:lnTo>
                <a:lnTo>
                  <a:pt x="13690" y="21463"/>
                </a:lnTo>
                <a:lnTo>
                  <a:pt x="15151" y="26784"/>
                </a:lnTo>
                <a:lnTo>
                  <a:pt x="19938" y="44056"/>
                </a:lnTo>
                <a:lnTo>
                  <a:pt x="27851" y="44056"/>
                </a:lnTo>
                <a:lnTo>
                  <a:pt x="33299" y="26581"/>
                </a:lnTo>
                <a:lnTo>
                  <a:pt x="35026" y="21336"/>
                </a:lnTo>
                <a:lnTo>
                  <a:pt x="36880" y="14947"/>
                </a:lnTo>
                <a:lnTo>
                  <a:pt x="38353" y="9232"/>
                </a:lnTo>
                <a:lnTo>
                  <a:pt x="38480" y="9232"/>
                </a:lnTo>
                <a:lnTo>
                  <a:pt x="38480" y="15811"/>
                </a:lnTo>
                <a:lnTo>
                  <a:pt x="38684" y="22263"/>
                </a:lnTo>
                <a:lnTo>
                  <a:pt x="38874" y="27647"/>
                </a:lnTo>
                <a:lnTo>
                  <a:pt x="39611" y="44792"/>
                </a:lnTo>
                <a:close/>
              </a:path>
            </a:pathLst>
          </a:custGeom>
          <a:ln w="184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0" name="object 2510"/>
          <p:cNvSpPr/>
          <p:nvPr/>
        </p:nvSpPr>
        <p:spPr>
          <a:xfrm>
            <a:off x="6015620" y="10146737"/>
            <a:ext cx="33235" cy="45593"/>
          </a:xfrm>
          <a:custGeom>
            <a:avLst/>
            <a:gdLst/>
            <a:ahLst/>
            <a:cxnLst/>
            <a:rect l="l" t="t" r="r" b="b"/>
            <a:pathLst>
              <a:path w="33235" h="45593">
                <a:moveTo>
                  <a:pt x="0" y="44932"/>
                </a:moveTo>
                <a:lnTo>
                  <a:pt x="2260" y="45262"/>
                </a:lnTo>
                <a:lnTo>
                  <a:pt x="5981" y="45593"/>
                </a:lnTo>
                <a:lnTo>
                  <a:pt x="10960" y="45593"/>
                </a:lnTo>
                <a:lnTo>
                  <a:pt x="19875" y="45593"/>
                </a:lnTo>
                <a:lnTo>
                  <a:pt x="25323" y="44132"/>
                </a:lnTo>
                <a:lnTo>
                  <a:pt x="28575" y="41541"/>
                </a:lnTo>
                <a:lnTo>
                  <a:pt x="31368" y="39357"/>
                </a:lnTo>
                <a:lnTo>
                  <a:pt x="33235" y="36156"/>
                </a:lnTo>
                <a:lnTo>
                  <a:pt x="33235" y="32042"/>
                </a:lnTo>
                <a:lnTo>
                  <a:pt x="33235" y="26263"/>
                </a:lnTo>
                <a:lnTo>
                  <a:pt x="29438" y="22339"/>
                </a:lnTo>
                <a:lnTo>
                  <a:pt x="24320" y="21005"/>
                </a:lnTo>
                <a:lnTo>
                  <a:pt x="24320" y="20878"/>
                </a:lnTo>
                <a:lnTo>
                  <a:pt x="29311" y="18948"/>
                </a:lnTo>
                <a:lnTo>
                  <a:pt x="31635" y="15290"/>
                </a:lnTo>
                <a:lnTo>
                  <a:pt x="31635" y="11366"/>
                </a:lnTo>
                <a:lnTo>
                  <a:pt x="31635" y="7251"/>
                </a:lnTo>
                <a:lnTo>
                  <a:pt x="29438" y="4191"/>
                </a:lnTo>
                <a:lnTo>
                  <a:pt x="26314" y="2527"/>
                </a:lnTo>
                <a:lnTo>
                  <a:pt x="23063" y="596"/>
                </a:lnTo>
                <a:lnTo>
                  <a:pt x="19278" y="0"/>
                </a:lnTo>
                <a:lnTo>
                  <a:pt x="13093" y="0"/>
                </a:lnTo>
                <a:lnTo>
                  <a:pt x="7975" y="0"/>
                </a:lnTo>
                <a:lnTo>
                  <a:pt x="2654" y="469"/>
                </a:lnTo>
                <a:lnTo>
                  <a:pt x="0" y="1003"/>
                </a:lnTo>
                <a:lnTo>
                  <a:pt x="0" y="44932"/>
                </a:lnTo>
                <a:close/>
              </a:path>
            </a:pathLst>
          </a:custGeom>
          <a:ln w="184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1" name="object 2511"/>
          <p:cNvSpPr/>
          <p:nvPr/>
        </p:nvSpPr>
        <p:spPr>
          <a:xfrm>
            <a:off x="6025653" y="10154116"/>
            <a:ext cx="11506" cy="10706"/>
          </a:xfrm>
          <a:custGeom>
            <a:avLst/>
            <a:gdLst/>
            <a:ahLst/>
            <a:cxnLst/>
            <a:rect l="l" t="t" r="r" b="b"/>
            <a:pathLst>
              <a:path w="11506" h="10706">
                <a:moveTo>
                  <a:pt x="0" y="342"/>
                </a:moveTo>
                <a:lnTo>
                  <a:pt x="800" y="139"/>
                </a:lnTo>
                <a:lnTo>
                  <a:pt x="2057" y="0"/>
                </a:lnTo>
                <a:lnTo>
                  <a:pt x="4317" y="0"/>
                </a:lnTo>
                <a:lnTo>
                  <a:pt x="8902" y="0"/>
                </a:lnTo>
                <a:lnTo>
                  <a:pt x="11506" y="1803"/>
                </a:lnTo>
                <a:lnTo>
                  <a:pt x="11506" y="5194"/>
                </a:lnTo>
                <a:lnTo>
                  <a:pt x="11506" y="8508"/>
                </a:lnTo>
                <a:lnTo>
                  <a:pt x="8712" y="10706"/>
                </a:lnTo>
                <a:lnTo>
                  <a:pt x="3327" y="10706"/>
                </a:lnTo>
                <a:lnTo>
                  <a:pt x="0" y="10706"/>
                </a:lnTo>
                <a:lnTo>
                  <a:pt x="0" y="342"/>
                </a:lnTo>
                <a:close/>
              </a:path>
            </a:pathLst>
          </a:custGeom>
          <a:ln w="184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2" name="object 2512"/>
          <p:cNvSpPr/>
          <p:nvPr/>
        </p:nvSpPr>
        <p:spPr>
          <a:xfrm>
            <a:off x="6025653" y="10172061"/>
            <a:ext cx="12560" cy="12827"/>
          </a:xfrm>
          <a:custGeom>
            <a:avLst/>
            <a:gdLst/>
            <a:ahLst/>
            <a:cxnLst/>
            <a:rect l="l" t="t" r="r" b="b"/>
            <a:pathLst>
              <a:path w="12560" h="12826">
                <a:moveTo>
                  <a:pt x="0" y="0"/>
                </a:moveTo>
                <a:lnTo>
                  <a:pt x="3454" y="0"/>
                </a:lnTo>
                <a:lnTo>
                  <a:pt x="8508" y="0"/>
                </a:lnTo>
                <a:lnTo>
                  <a:pt x="12560" y="1803"/>
                </a:lnTo>
                <a:lnTo>
                  <a:pt x="12560" y="6324"/>
                </a:lnTo>
                <a:lnTo>
                  <a:pt x="12560" y="11036"/>
                </a:lnTo>
                <a:lnTo>
                  <a:pt x="8508" y="12826"/>
                </a:lnTo>
                <a:lnTo>
                  <a:pt x="3924" y="12826"/>
                </a:lnTo>
                <a:lnTo>
                  <a:pt x="2197" y="12826"/>
                </a:lnTo>
                <a:lnTo>
                  <a:pt x="1003" y="12826"/>
                </a:lnTo>
                <a:lnTo>
                  <a:pt x="0" y="12636"/>
                </a:lnTo>
                <a:lnTo>
                  <a:pt x="0" y="0"/>
                </a:lnTo>
                <a:close/>
              </a:path>
            </a:pathLst>
          </a:custGeom>
          <a:ln w="184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3" name="object 2513"/>
          <p:cNvSpPr/>
          <p:nvPr/>
        </p:nvSpPr>
        <p:spPr>
          <a:xfrm>
            <a:off x="6057027" y="10148665"/>
            <a:ext cx="19799" cy="43205"/>
          </a:xfrm>
          <a:custGeom>
            <a:avLst/>
            <a:gdLst/>
            <a:ahLst/>
            <a:cxnLst/>
            <a:rect l="l" t="t" r="r" b="b"/>
            <a:pathLst>
              <a:path w="19799" h="43205">
                <a:moveTo>
                  <a:pt x="10033" y="43205"/>
                </a:moveTo>
                <a:lnTo>
                  <a:pt x="19799" y="43205"/>
                </a:lnTo>
                <a:lnTo>
                  <a:pt x="19799" y="0"/>
                </a:lnTo>
                <a:lnTo>
                  <a:pt x="11493" y="0"/>
                </a:lnTo>
                <a:lnTo>
                  <a:pt x="0" y="5321"/>
                </a:lnTo>
                <a:lnTo>
                  <a:pt x="1663" y="12903"/>
                </a:lnTo>
                <a:lnTo>
                  <a:pt x="9906" y="8978"/>
                </a:lnTo>
                <a:lnTo>
                  <a:pt x="10033" y="8978"/>
                </a:lnTo>
                <a:lnTo>
                  <a:pt x="10033" y="43205"/>
                </a:lnTo>
                <a:close/>
              </a:path>
            </a:pathLst>
          </a:custGeom>
          <a:ln w="184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8" name="object 2268"/>
          <p:cNvSpPr/>
          <p:nvPr/>
        </p:nvSpPr>
        <p:spPr>
          <a:xfrm>
            <a:off x="6290478" y="9908481"/>
            <a:ext cx="343039" cy="343039"/>
          </a:xfrm>
          <a:custGeom>
            <a:avLst/>
            <a:gdLst/>
            <a:ahLst/>
            <a:cxnLst/>
            <a:rect l="l" t="t" r="r" b="b"/>
            <a:pathLst>
              <a:path w="343039" h="343039">
                <a:moveTo>
                  <a:pt x="343039" y="269532"/>
                </a:moveTo>
                <a:lnTo>
                  <a:pt x="342989" y="70760"/>
                </a:lnTo>
                <a:lnTo>
                  <a:pt x="341045" y="56431"/>
                </a:lnTo>
                <a:lnTo>
                  <a:pt x="336482" y="43117"/>
                </a:lnTo>
                <a:lnTo>
                  <a:pt x="329575" y="31093"/>
                </a:lnTo>
                <a:lnTo>
                  <a:pt x="320599" y="20636"/>
                </a:lnTo>
                <a:lnTo>
                  <a:pt x="309831" y="12022"/>
                </a:lnTo>
                <a:lnTo>
                  <a:pt x="297547" y="5527"/>
                </a:lnTo>
                <a:lnTo>
                  <a:pt x="284022" y="1427"/>
                </a:lnTo>
                <a:lnTo>
                  <a:pt x="269532" y="0"/>
                </a:lnTo>
                <a:lnTo>
                  <a:pt x="70760" y="50"/>
                </a:lnTo>
                <a:lnTo>
                  <a:pt x="56431" y="1994"/>
                </a:lnTo>
                <a:lnTo>
                  <a:pt x="43117" y="6559"/>
                </a:lnTo>
                <a:lnTo>
                  <a:pt x="31093" y="13468"/>
                </a:lnTo>
                <a:lnTo>
                  <a:pt x="20636" y="22444"/>
                </a:lnTo>
                <a:lnTo>
                  <a:pt x="12022" y="33213"/>
                </a:lnTo>
                <a:lnTo>
                  <a:pt x="5527" y="45497"/>
                </a:lnTo>
                <a:lnTo>
                  <a:pt x="1427" y="59021"/>
                </a:lnTo>
                <a:lnTo>
                  <a:pt x="0" y="73507"/>
                </a:lnTo>
                <a:lnTo>
                  <a:pt x="50" y="272279"/>
                </a:lnTo>
                <a:lnTo>
                  <a:pt x="1994" y="286607"/>
                </a:lnTo>
                <a:lnTo>
                  <a:pt x="6559" y="299922"/>
                </a:lnTo>
                <a:lnTo>
                  <a:pt x="13468" y="311946"/>
                </a:lnTo>
                <a:lnTo>
                  <a:pt x="22444" y="322403"/>
                </a:lnTo>
                <a:lnTo>
                  <a:pt x="33213" y="331017"/>
                </a:lnTo>
                <a:lnTo>
                  <a:pt x="45497" y="337512"/>
                </a:lnTo>
                <a:lnTo>
                  <a:pt x="59021" y="341611"/>
                </a:lnTo>
                <a:lnTo>
                  <a:pt x="73507" y="343039"/>
                </a:lnTo>
                <a:lnTo>
                  <a:pt x="272279" y="342989"/>
                </a:lnTo>
                <a:lnTo>
                  <a:pt x="286611" y="341045"/>
                </a:lnTo>
                <a:lnTo>
                  <a:pt x="299927" y="336480"/>
                </a:lnTo>
                <a:lnTo>
                  <a:pt x="311951" y="329571"/>
                </a:lnTo>
                <a:lnTo>
                  <a:pt x="322407" y="320594"/>
                </a:lnTo>
                <a:lnTo>
                  <a:pt x="331020" y="309826"/>
                </a:lnTo>
                <a:lnTo>
                  <a:pt x="337514" y="297542"/>
                </a:lnTo>
                <a:lnTo>
                  <a:pt x="341612" y="284018"/>
                </a:lnTo>
                <a:lnTo>
                  <a:pt x="343039" y="269532"/>
                </a:lnTo>
                <a:close/>
              </a:path>
            </a:pathLst>
          </a:custGeom>
          <a:solidFill>
            <a:srgbClr val="41499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9" name="object 2269"/>
          <p:cNvSpPr/>
          <p:nvPr/>
        </p:nvSpPr>
        <p:spPr>
          <a:xfrm>
            <a:off x="6290478" y="9908481"/>
            <a:ext cx="343039" cy="343039"/>
          </a:xfrm>
          <a:custGeom>
            <a:avLst/>
            <a:gdLst/>
            <a:ahLst/>
            <a:cxnLst/>
            <a:rect l="l" t="t" r="r" b="b"/>
            <a:pathLst>
              <a:path w="343039" h="343039">
                <a:moveTo>
                  <a:pt x="343039" y="269532"/>
                </a:moveTo>
                <a:lnTo>
                  <a:pt x="341612" y="284018"/>
                </a:lnTo>
                <a:lnTo>
                  <a:pt x="337514" y="297542"/>
                </a:lnTo>
                <a:lnTo>
                  <a:pt x="331020" y="309826"/>
                </a:lnTo>
                <a:lnTo>
                  <a:pt x="322407" y="320594"/>
                </a:lnTo>
                <a:lnTo>
                  <a:pt x="311951" y="329571"/>
                </a:lnTo>
                <a:lnTo>
                  <a:pt x="299927" y="336480"/>
                </a:lnTo>
                <a:lnTo>
                  <a:pt x="286611" y="341045"/>
                </a:lnTo>
                <a:lnTo>
                  <a:pt x="272279" y="342989"/>
                </a:lnTo>
                <a:lnTo>
                  <a:pt x="269532" y="343039"/>
                </a:lnTo>
                <a:lnTo>
                  <a:pt x="73507" y="343039"/>
                </a:lnTo>
                <a:lnTo>
                  <a:pt x="59021" y="341611"/>
                </a:lnTo>
                <a:lnTo>
                  <a:pt x="45497" y="337512"/>
                </a:lnTo>
                <a:lnTo>
                  <a:pt x="33213" y="331017"/>
                </a:lnTo>
                <a:lnTo>
                  <a:pt x="22444" y="322403"/>
                </a:lnTo>
                <a:lnTo>
                  <a:pt x="13468" y="311946"/>
                </a:lnTo>
                <a:lnTo>
                  <a:pt x="6559" y="299922"/>
                </a:lnTo>
                <a:lnTo>
                  <a:pt x="1994" y="286607"/>
                </a:lnTo>
                <a:lnTo>
                  <a:pt x="50" y="272279"/>
                </a:lnTo>
                <a:lnTo>
                  <a:pt x="0" y="269532"/>
                </a:lnTo>
                <a:lnTo>
                  <a:pt x="0" y="73507"/>
                </a:lnTo>
                <a:lnTo>
                  <a:pt x="1427" y="59021"/>
                </a:lnTo>
                <a:lnTo>
                  <a:pt x="5527" y="45497"/>
                </a:lnTo>
                <a:lnTo>
                  <a:pt x="12022" y="33213"/>
                </a:lnTo>
                <a:lnTo>
                  <a:pt x="20636" y="22444"/>
                </a:lnTo>
                <a:lnTo>
                  <a:pt x="31093" y="13468"/>
                </a:lnTo>
                <a:lnTo>
                  <a:pt x="43117" y="6559"/>
                </a:lnTo>
                <a:lnTo>
                  <a:pt x="56431" y="1994"/>
                </a:lnTo>
                <a:lnTo>
                  <a:pt x="70760" y="50"/>
                </a:lnTo>
                <a:lnTo>
                  <a:pt x="73507" y="0"/>
                </a:lnTo>
                <a:lnTo>
                  <a:pt x="269532" y="0"/>
                </a:lnTo>
                <a:lnTo>
                  <a:pt x="284022" y="1427"/>
                </a:lnTo>
                <a:lnTo>
                  <a:pt x="297547" y="5527"/>
                </a:lnTo>
                <a:lnTo>
                  <a:pt x="309831" y="12022"/>
                </a:lnTo>
                <a:lnTo>
                  <a:pt x="320599" y="20636"/>
                </a:lnTo>
                <a:lnTo>
                  <a:pt x="329575" y="31093"/>
                </a:lnTo>
                <a:lnTo>
                  <a:pt x="336482" y="43117"/>
                </a:lnTo>
                <a:lnTo>
                  <a:pt x="341045" y="56431"/>
                </a:lnTo>
                <a:lnTo>
                  <a:pt x="342989" y="70760"/>
                </a:lnTo>
                <a:lnTo>
                  <a:pt x="343039" y="73507"/>
                </a:lnTo>
                <a:lnTo>
                  <a:pt x="343039" y="269532"/>
                </a:lnTo>
                <a:close/>
              </a:path>
            </a:pathLst>
          </a:custGeom>
          <a:ln w="16967">
            <a:solidFill>
              <a:srgbClr val="33325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0" name="object 2270"/>
          <p:cNvSpPr/>
          <p:nvPr/>
        </p:nvSpPr>
        <p:spPr>
          <a:xfrm>
            <a:off x="6539839" y="10069973"/>
            <a:ext cx="0" cy="29286"/>
          </a:xfrm>
          <a:custGeom>
            <a:avLst/>
            <a:gdLst/>
            <a:ahLst/>
            <a:cxnLst/>
            <a:rect l="l" t="t" r="r" b="b"/>
            <a:pathLst>
              <a:path h="29286">
                <a:moveTo>
                  <a:pt x="0" y="0"/>
                </a:moveTo>
                <a:lnTo>
                  <a:pt x="0" y="2928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1" name="object 2271"/>
          <p:cNvSpPr/>
          <p:nvPr/>
        </p:nvSpPr>
        <p:spPr>
          <a:xfrm>
            <a:off x="6539839" y="10069973"/>
            <a:ext cx="0" cy="29286"/>
          </a:xfrm>
          <a:custGeom>
            <a:avLst/>
            <a:gdLst/>
            <a:ahLst/>
            <a:cxnLst/>
            <a:rect l="l" t="t" r="r" b="b"/>
            <a:pathLst>
              <a:path h="29286">
                <a:moveTo>
                  <a:pt x="0" y="0"/>
                </a:moveTo>
                <a:lnTo>
                  <a:pt x="0" y="2928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2" name="object 2272"/>
          <p:cNvSpPr/>
          <p:nvPr/>
        </p:nvSpPr>
        <p:spPr>
          <a:xfrm>
            <a:off x="6435257" y="10069973"/>
            <a:ext cx="0" cy="29286"/>
          </a:xfrm>
          <a:custGeom>
            <a:avLst/>
            <a:gdLst/>
            <a:ahLst/>
            <a:cxnLst/>
            <a:rect l="l" t="t" r="r" b="b"/>
            <a:pathLst>
              <a:path h="29286">
                <a:moveTo>
                  <a:pt x="0" y="0"/>
                </a:moveTo>
                <a:lnTo>
                  <a:pt x="0" y="2928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3" name="object 2273"/>
          <p:cNvSpPr/>
          <p:nvPr/>
        </p:nvSpPr>
        <p:spPr>
          <a:xfrm>
            <a:off x="6435257" y="10069973"/>
            <a:ext cx="0" cy="29286"/>
          </a:xfrm>
          <a:custGeom>
            <a:avLst/>
            <a:gdLst/>
            <a:ahLst/>
            <a:cxnLst/>
            <a:rect l="l" t="t" r="r" b="b"/>
            <a:pathLst>
              <a:path h="29286">
                <a:moveTo>
                  <a:pt x="0" y="0"/>
                </a:moveTo>
                <a:lnTo>
                  <a:pt x="0" y="2928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4" name="object 2274"/>
          <p:cNvSpPr/>
          <p:nvPr/>
        </p:nvSpPr>
        <p:spPr>
          <a:xfrm>
            <a:off x="6435257" y="10099258"/>
            <a:ext cx="104584" cy="0"/>
          </a:xfrm>
          <a:custGeom>
            <a:avLst/>
            <a:gdLst/>
            <a:ahLst/>
            <a:cxnLst/>
            <a:rect l="l" t="t" r="r" b="b"/>
            <a:pathLst>
              <a:path w="104584">
                <a:moveTo>
                  <a:pt x="0" y="0"/>
                </a:moveTo>
                <a:lnTo>
                  <a:pt x="104584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5" name="object 2275"/>
          <p:cNvSpPr/>
          <p:nvPr/>
        </p:nvSpPr>
        <p:spPr>
          <a:xfrm>
            <a:off x="6435257" y="10099258"/>
            <a:ext cx="104584" cy="0"/>
          </a:xfrm>
          <a:custGeom>
            <a:avLst/>
            <a:gdLst/>
            <a:ahLst/>
            <a:cxnLst/>
            <a:rect l="l" t="t" r="r" b="b"/>
            <a:pathLst>
              <a:path w="104584">
                <a:moveTo>
                  <a:pt x="0" y="0"/>
                </a:moveTo>
                <a:lnTo>
                  <a:pt x="104584" y="0"/>
                </a:lnTo>
              </a:path>
            </a:pathLst>
          </a:custGeom>
          <a:ln w="1879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6" name="object 2276"/>
          <p:cNvSpPr/>
          <p:nvPr/>
        </p:nvSpPr>
        <p:spPr>
          <a:xfrm>
            <a:off x="6514273" y="9957216"/>
            <a:ext cx="6350" cy="7289"/>
          </a:xfrm>
          <a:custGeom>
            <a:avLst/>
            <a:gdLst/>
            <a:ahLst/>
            <a:cxnLst/>
            <a:rect l="l" t="t" r="r" b="b"/>
            <a:pathLst>
              <a:path w="6350" h="7289">
                <a:moveTo>
                  <a:pt x="6350" y="7289"/>
                </a:moveTo>
                <a:lnTo>
                  <a:pt x="6045" y="3733"/>
                </a:lnTo>
                <a:lnTo>
                  <a:pt x="3479" y="800"/>
                </a:lnTo>
                <a:lnTo>
                  <a:pt x="0" y="0"/>
                </a:lnTo>
                <a:lnTo>
                  <a:pt x="6350" y="7289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7" name="object 2277"/>
          <p:cNvSpPr/>
          <p:nvPr/>
        </p:nvSpPr>
        <p:spPr>
          <a:xfrm>
            <a:off x="6514273" y="9957216"/>
            <a:ext cx="6350" cy="7289"/>
          </a:xfrm>
          <a:custGeom>
            <a:avLst/>
            <a:gdLst/>
            <a:ahLst/>
            <a:cxnLst/>
            <a:rect l="l" t="t" r="r" b="b"/>
            <a:pathLst>
              <a:path w="6350" h="7289">
                <a:moveTo>
                  <a:pt x="6350" y="7289"/>
                </a:moveTo>
                <a:lnTo>
                  <a:pt x="6045" y="3733"/>
                </a:lnTo>
                <a:lnTo>
                  <a:pt x="3479" y="800"/>
                </a:ln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8" name="object 2278"/>
          <p:cNvSpPr/>
          <p:nvPr/>
        </p:nvSpPr>
        <p:spPr>
          <a:xfrm>
            <a:off x="6454472" y="9957211"/>
            <a:ext cx="6350" cy="7289"/>
          </a:xfrm>
          <a:custGeom>
            <a:avLst/>
            <a:gdLst/>
            <a:ahLst/>
            <a:cxnLst/>
            <a:rect l="l" t="t" r="r" b="b"/>
            <a:pathLst>
              <a:path w="6350" h="7289">
                <a:moveTo>
                  <a:pt x="6350" y="0"/>
                </a:moveTo>
                <a:lnTo>
                  <a:pt x="2870" y="800"/>
                </a:lnTo>
                <a:lnTo>
                  <a:pt x="317" y="3746"/>
                </a:lnTo>
                <a:lnTo>
                  <a:pt x="0" y="7289"/>
                </a:lnTo>
                <a:lnTo>
                  <a:pt x="6350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9" name="object 2279"/>
          <p:cNvSpPr/>
          <p:nvPr/>
        </p:nvSpPr>
        <p:spPr>
          <a:xfrm>
            <a:off x="6454472" y="9957211"/>
            <a:ext cx="6350" cy="7289"/>
          </a:xfrm>
          <a:custGeom>
            <a:avLst/>
            <a:gdLst/>
            <a:ahLst/>
            <a:cxnLst/>
            <a:rect l="l" t="t" r="r" b="b"/>
            <a:pathLst>
              <a:path w="6350" h="7289">
                <a:moveTo>
                  <a:pt x="6350" y="0"/>
                </a:moveTo>
                <a:lnTo>
                  <a:pt x="2870" y="800"/>
                </a:lnTo>
                <a:lnTo>
                  <a:pt x="317" y="3746"/>
                </a:lnTo>
                <a:lnTo>
                  <a:pt x="0" y="7289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0" name="object 2280"/>
          <p:cNvSpPr/>
          <p:nvPr/>
        </p:nvSpPr>
        <p:spPr>
          <a:xfrm>
            <a:off x="6434933" y="10062129"/>
            <a:ext cx="105232" cy="0"/>
          </a:xfrm>
          <a:custGeom>
            <a:avLst/>
            <a:gdLst/>
            <a:ahLst/>
            <a:cxnLst/>
            <a:rect l="l" t="t" r="r" b="b"/>
            <a:pathLst>
              <a:path w="105232">
                <a:moveTo>
                  <a:pt x="0" y="0"/>
                </a:moveTo>
                <a:lnTo>
                  <a:pt x="105232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1" name="object 2281"/>
          <p:cNvSpPr/>
          <p:nvPr/>
        </p:nvSpPr>
        <p:spPr>
          <a:xfrm>
            <a:off x="6434933" y="10062129"/>
            <a:ext cx="105232" cy="0"/>
          </a:xfrm>
          <a:custGeom>
            <a:avLst/>
            <a:gdLst/>
            <a:ahLst/>
            <a:cxnLst/>
            <a:rect l="l" t="t" r="r" b="b"/>
            <a:pathLst>
              <a:path w="105232">
                <a:moveTo>
                  <a:pt x="0" y="0"/>
                </a:moveTo>
                <a:lnTo>
                  <a:pt x="105232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2" name="object 2282"/>
          <p:cNvSpPr/>
          <p:nvPr/>
        </p:nvSpPr>
        <p:spPr>
          <a:xfrm>
            <a:off x="6432877" y="10069973"/>
            <a:ext cx="109347" cy="0"/>
          </a:xfrm>
          <a:custGeom>
            <a:avLst/>
            <a:gdLst/>
            <a:ahLst/>
            <a:cxnLst/>
            <a:rect l="l" t="t" r="r" b="b"/>
            <a:pathLst>
              <a:path w="109347">
                <a:moveTo>
                  <a:pt x="0" y="0"/>
                </a:moveTo>
                <a:lnTo>
                  <a:pt x="109347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3" name="object 2283"/>
          <p:cNvSpPr/>
          <p:nvPr/>
        </p:nvSpPr>
        <p:spPr>
          <a:xfrm>
            <a:off x="6432877" y="10069973"/>
            <a:ext cx="109347" cy="0"/>
          </a:xfrm>
          <a:custGeom>
            <a:avLst/>
            <a:gdLst/>
            <a:ahLst/>
            <a:cxnLst/>
            <a:rect l="l" t="t" r="r" b="b"/>
            <a:pathLst>
              <a:path w="109347">
                <a:moveTo>
                  <a:pt x="0" y="0"/>
                </a:moveTo>
                <a:lnTo>
                  <a:pt x="109347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4" name="object 2284"/>
          <p:cNvSpPr/>
          <p:nvPr/>
        </p:nvSpPr>
        <p:spPr>
          <a:xfrm>
            <a:off x="6446079" y="9964506"/>
            <a:ext cx="8394" cy="95923"/>
          </a:xfrm>
          <a:custGeom>
            <a:avLst/>
            <a:gdLst/>
            <a:ahLst/>
            <a:cxnLst/>
            <a:rect l="l" t="t" r="r" b="b"/>
            <a:pathLst>
              <a:path w="8394" h="95923">
                <a:moveTo>
                  <a:pt x="8394" y="0"/>
                </a:moveTo>
                <a:lnTo>
                  <a:pt x="0" y="95923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5" name="object 2285"/>
          <p:cNvSpPr/>
          <p:nvPr/>
        </p:nvSpPr>
        <p:spPr>
          <a:xfrm>
            <a:off x="6446079" y="9964506"/>
            <a:ext cx="8394" cy="95923"/>
          </a:xfrm>
          <a:custGeom>
            <a:avLst/>
            <a:gdLst/>
            <a:ahLst/>
            <a:cxnLst/>
            <a:rect l="l" t="t" r="r" b="b"/>
            <a:pathLst>
              <a:path w="8394" h="95923">
                <a:moveTo>
                  <a:pt x="8394" y="0"/>
                </a:moveTo>
                <a:lnTo>
                  <a:pt x="0" y="95923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6" name="object 2286"/>
          <p:cNvSpPr/>
          <p:nvPr/>
        </p:nvSpPr>
        <p:spPr>
          <a:xfrm>
            <a:off x="6444221" y="10060428"/>
            <a:ext cx="1854" cy="1701"/>
          </a:xfrm>
          <a:custGeom>
            <a:avLst/>
            <a:gdLst/>
            <a:ahLst/>
            <a:cxnLst/>
            <a:rect l="l" t="t" r="r" b="b"/>
            <a:pathLst>
              <a:path w="1854" h="1701">
                <a:moveTo>
                  <a:pt x="0" y="1701"/>
                </a:moveTo>
                <a:lnTo>
                  <a:pt x="965" y="1701"/>
                </a:lnTo>
                <a:lnTo>
                  <a:pt x="1778" y="965"/>
                </a:lnTo>
                <a:lnTo>
                  <a:pt x="1854" y="0"/>
                </a:lnTo>
                <a:lnTo>
                  <a:pt x="0" y="1701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7" name="object 2287"/>
          <p:cNvSpPr/>
          <p:nvPr/>
        </p:nvSpPr>
        <p:spPr>
          <a:xfrm>
            <a:off x="6444221" y="10060428"/>
            <a:ext cx="1854" cy="1701"/>
          </a:xfrm>
          <a:custGeom>
            <a:avLst/>
            <a:gdLst/>
            <a:ahLst/>
            <a:cxnLst/>
            <a:rect l="l" t="t" r="r" b="b"/>
            <a:pathLst>
              <a:path w="1854" h="1701">
                <a:moveTo>
                  <a:pt x="0" y="1701"/>
                </a:moveTo>
                <a:lnTo>
                  <a:pt x="965" y="1701"/>
                </a:lnTo>
                <a:lnTo>
                  <a:pt x="1778" y="965"/>
                </a:lnTo>
                <a:lnTo>
                  <a:pt x="1854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8" name="object 2288"/>
          <p:cNvSpPr/>
          <p:nvPr/>
        </p:nvSpPr>
        <p:spPr>
          <a:xfrm>
            <a:off x="6433447" y="10062129"/>
            <a:ext cx="1485" cy="1358"/>
          </a:xfrm>
          <a:custGeom>
            <a:avLst/>
            <a:gdLst/>
            <a:ahLst/>
            <a:cxnLst/>
            <a:rect l="l" t="t" r="r" b="b"/>
            <a:pathLst>
              <a:path w="1485" h="1358">
                <a:moveTo>
                  <a:pt x="1485" y="0"/>
                </a:moveTo>
                <a:lnTo>
                  <a:pt x="711" y="0"/>
                </a:lnTo>
                <a:lnTo>
                  <a:pt x="63" y="596"/>
                </a:lnTo>
                <a:lnTo>
                  <a:pt x="0" y="1358"/>
                </a:lnTo>
                <a:lnTo>
                  <a:pt x="1485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9" name="object 2289"/>
          <p:cNvSpPr/>
          <p:nvPr/>
        </p:nvSpPr>
        <p:spPr>
          <a:xfrm>
            <a:off x="6433447" y="10062129"/>
            <a:ext cx="1485" cy="1358"/>
          </a:xfrm>
          <a:custGeom>
            <a:avLst/>
            <a:gdLst/>
            <a:ahLst/>
            <a:cxnLst/>
            <a:rect l="l" t="t" r="r" b="b"/>
            <a:pathLst>
              <a:path w="1485" h="1358">
                <a:moveTo>
                  <a:pt x="1485" y="0"/>
                </a:moveTo>
                <a:lnTo>
                  <a:pt x="711" y="0"/>
                </a:lnTo>
                <a:lnTo>
                  <a:pt x="63" y="596"/>
                </a:lnTo>
                <a:lnTo>
                  <a:pt x="0" y="1358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0" name="object 2290"/>
          <p:cNvSpPr/>
          <p:nvPr/>
        </p:nvSpPr>
        <p:spPr>
          <a:xfrm>
            <a:off x="6432872" y="10063493"/>
            <a:ext cx="571" cy="6477"/>
          </a:xfrm>
          <a:custGeom>
            <a:avLst/>
            <a:gdLst/>
            <a:ahLst/>
            <a:cxnLst/>
            <a:rect l="l" t="t" r="r" b="b"/>
            <a:pathLst>
              <a:path w="571" h="6476">
                <a:moveTo>
                  <a:pt x="571" y="0"/>
                </a:moveTo>
                <a:lnTo>
                  <a:pt x="0" y="647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1" name="object 2291"/>
          <p:cNvSpPr/>
          <p:nvPr/>
        </p:nvSpPr>
        <p:spPr>
          <a:xfrm>
            <a:off x="6432872" y="10063493"/>
            <a:ext cx="571" cy="6477"/>
          </a:xfrm>
          <a:custGeom>
            <a:avLst/>
            <a:gdLst/>
            <a:ahLst/>
            <a:cxnLst/>
            <a:rect l="l" t="t" r="r" b="b"/>
            <a:pathLst>
              <a:path w="571" h="6476">
                <a:moveTo>
                  <a:pt x="571" y="0"/>
                </a:moveTo>
                <a:lnTo>
                  <a:pt x="0" y="647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2" name="object 2292"/>
          <p:cNvSpPr/>
          <p:nvPr/>
        </p:nvSpPr>
        <p:spPr>
          <a:xfrm>
            <a:off x="6520623" y="9964506"/>
            <a:ext cx="8394" cy="95923"/>
          </a:xfrm>
          <a:custGeom>
            <a:avLst/>
            <a:gdLst/>
            <a:ahLst/>
            <a:cxnLst/>
            <a:rect l="l" t="t" r="r" b="b"/>
            <a:pathLst>
              <a:path w="8394" h="95923">
                <a:moveTo>
                  <a:pt x="0" y="0"/>
                </a:moveTo>
                <a:lnTo>
                  <a:pt x="8394" y="95923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3" name="object 2293"/>
          <p:cNvSpPr/>
          <p:nvPr/>
        </p:nvSpPr>
        <p:spPr>
          <a:xfrm>
            <a:off x="6520623" y="9964506"/>
            <a:ext cx="8394" cy="95923"/>
          </a:xfrm>
          <a:custGeom>
            <a:avLst/>
            <a:gdLst/>
            <a:ahLst/>
            <a:cxnLst/>
            <a:rect l="l" t="t" r="r" b="b"/>
            <a:pathLst>
              <a:path w="8394" h="95923">
                <a:moveTo>
                  <a:pt x="0" y="0"/>
                </a:moveTo>
                <a:lnTo>
                  <a:pt x="8394" y="95923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4" name="object 2294"/>
          <p:cNvSpPr/>
          <p:nvPr/>
        </p:nvSpPr>
        <p:spPr>
          <a:xfrm>
            <a:off x="6541651" y="10063493"/>
            <a:ext cx="571" cy="6477"/>
          </a:xfrm>
          <a:custGeom>
            <a:avLst/>
            <a:gdLst/>
            <a:ahLst/>
            <a:cxnLst/>
            <a:rect l="l" t="t" r="r" b="b"/>
            <a:pathLst>
              <a:path w="571" h="6476">
                <a:moveTo>
                  <a:pt x="0" y="0"/>
                </a:moveTo>
                <a:lnTo>
                  <a:pt x="571" y="647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5" name="object 2295"/>
          <p:cNvSpPr/>
          <p:nvPr/>
        </p:nvSpPr>
        <p:spPr>
          <a:xfrm>
            <a:off x="6541651" y="10063493"/>
            <a:ext cx="571" cy="6477"/>
          </a:xfrm>
          <a:custGeom>
            <a:avLst/>
            <a:gdLst/>
            <a:ahLst/>
            <a:cxnLst/>
            <a:rect l="l" t="t" r="r" b="b"/>
            <a:pathLst>
              <a:path w="571" h="6476">
                <a:moveTo>
                  <a:pt x="0" y="0"/>
                </a:moveTo>
                <a:lnTo>
                  <a:pt x="571" y="647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6" name="object 2296"/>
          <p:cNvSpPr/>
          <p:nvPr/>
        </p:nvSpPr>
        <p:spPr>
          <a:xfrm>
            <a:off x="6529014" y="10060425"/>
            <a:ext cx="1854" cy="1701"/>
          </a:xfrm>
          <a:custGeom>
            <a:avLst/>
            <a:gdLst/>
            <a:ahLst/>
            <a:cxnLst/>
            <a:rect l="l" t="t" r="r" b="b"/>
            <a:pathLst>
              <a:path w="1854" h="1701">
                <a:moveTo>
                  <a:pt x="0" y="0"/>
                </a:moveTo>
                <a:lnTo>
                  <a:pt x="88" y="965"/>
                </a:lnTo>
                <a:lnTo>
                  <a:pt x="889" y="1701"/>
                </a:lnTo>
                <a:lnTo>
                  <a:pt x="1854" y="1701"/>
                </a:lnTo>
                <a:lnTo>
                  <a:pt x="0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7" name="object 2297"/>
          <p:cNvSpPr/>
          <p:nvPr/>
        </p:nvSpPr>
        <p:spPr>
          <a:xfrm>
            <a:off x="6529014" y="10060425"/>
            <a:ext cx="1854" cy="1701"/>
          </a:xfrm>
          <a:custGeom>
            <a:avLst/>
            <a:gdLst/>
            <a:ahLst/>
            <a:cxnLst/>
            <a:rect l="l" t="t" r="r" b="b"/>
            <a:pathLst>
              <a:path w="1854" h="1701">
                <a:moveTo>
                  <a:pt x="0" y="0"/>
                </a:moveTo>
                <a:lnTo>
                  <a:pt x="88" y="965"/>
                </a:lnTo>
                <a:lnTo>
                  <a:pt x="889" y="1701"/>
                </a:lnTo>
                <a:lnTo>
                  <a:pt x="1854" y="1701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8" name="object 2298"/>
          <p:cNvSpPr/>
          <p:nvPr/>
        </p:nvSpPr>
        <p:spPr>
          <a:xfrm>
            <a:off x="6540165" y="10062135"/>
            <a:ext cx="1485" cy="1358"/>
          </a:xfrm>
          <a:custGeom>
            <a:avLst/>
            <a:gdLst/>
            <a:ahLst/>
            <a:cxnLst/>
            <a:rect l="l" t="t" r="r" b="b"/>
            <a:pathLst>
              <a:path w="1485" h="1358">
                <a:moveTo>
                  <a:pt x="1485" y="1358"/>
                </a:moveTo>
                <a:lnTo>
                  <a:pt x="1422" y="584"/>
                </a:lnTo>
                <a:lnTo>
                  <a:pt x="774" y="0"/>
                </a:lnTo>
                <a:lnTo>
                  <a:pt x="0" y="0"/>
                </a:lnTo>
                <a:lnTo>
                  <a:pt x="1485" y="1358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9" name="object 2299"/>
          <p:cNvSpPr/>
          <p:nvPr/>
        </p:nvSpPr>
        <p:spPr>
          <a:xfrm>
            <a:off x="6540165" y="10062135"/>
            <a:ext cx="1485" cy="1358"/>
          </a:xfrm>
          <a:custGeom>
            <a:avLst/>
            <a:gdLst/>
            <a:ahLst/>
            <a:cxnLst/>
            <a:rect l="l" t="t" r="r" b="b"/>
            <a:pathLst>
              <a:path w="1485" h="1358">
                <a:moveTo>
                  <a:pt x="1485" y="1358"/>
                </a:moveTo>
                <a:lnTo>
                  <a:pt x="1422" y="584"/>
                </a:lnTo>
                <a:lnTo>
                  <a:pt x="774" y="0"/>
                </a:ln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0" name="object 2300"/>
          <p:cNvSpPr/>
          <p:nvPr/>
        </p:nvSpPr>
        <p:spPr>
          <a:xfrm>
            <a:off x="6466631" y="9954262"/>
            <a:ext cx="41833" cy="1769"/>
          </a:xfrm>
          <a:custGeom>
            <a:avLst/>
            <a:gdLst/>
            <a:ahLst/>
            <a:cxnLst/>
            <a:rect l="l" t="t" r="r" b="b"/>
            <a:pathLst>
              <a:path w="41833" h="1769">
                <a:moveTo>
                  <a:pt x="41833" y="1769"/>
                </a:moveTo>
                <a:lnTo>
                  <a:pt x="29252" y="212"/>
                </a:lnTo>
                <a:lnTo>
                  <a:pt x="16596" y="0"/>
                </a:lnTo>
                <a:lnTo>
                  <a:pt x="3974" y="1130"/>
                </a:lnTo>
                <a:lnTo>
                  <a:pt x="0" y="1769"/>
                </a:lnTo>
                <a:lnTo>
                  <a:pt x="41833" y="1769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1" name="object 2301"/>
          <p:cNvSpPr/>
          <p:nvPr/>
        </p:nvSpPr>
        <p:spPr>
          <a:xfrm>
            <a:off x="6466631" y="9954262"/>
            <a:ext cx="41833" cy="1769"/>
          </a:xfrm>
          <a:custGeom>
            <a:avLst/>
            <a:gdLst/>
            <a:ahLst/>
            <a:cxnLst/>
            <a:rect l="l" t="t" r="r" b="b"/>
            <a:pathLst>
              <a:path w="41833" h="1769">
                <a:moveTo>
                  <a:pt x="41833" y="1769"/>
                </a:moveTo>
                <a:lnTo>
                  <a:pt x="29252" y="212"/>
                </a:lnTo>
                <a:lnTo>
                  <a:pt x="16596" y="0"/>
                </a:lnTo>
                <a:lnTo>
                  <a:pt x="3974" y="1130"/>
                </a:lnTo>
                <a:lnTo>
                  <a:pt x="0" y="1769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2" name="object 2302"/>
          <p:cNvSpPr/>
          <p:nvPr/>
        </p:nvSpPr>
        <p:spPr>
          <a:xfrm>
            <a:off x="6503708" y="9955283"/>
            <a:ext cx="4762" cy="0"/>
          </a:xfrm>
          <a:custGeom>
            <a:avLst/>
            <a:gdLst/>
            <a:ahLst/>
            <a:cxnLst/>
            <a:rect l="l" t="t" r="r" b="b"/>
            <a:pathLst>
              <a:path w="4762">
                <a:moveTo>
                  <a:pt x="0" y="0"/>
                </a:moveTo>
                <a:lnTo>
                  <a:pt x="4762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3" name="object 2303"/>
          <p:cNvSpPr/>
          <p:nvPr/>
        </p:nvSpPr>
        <p:spPr>
          <a:xfrm>
            <a:off x="6503708" y="9955283"/>
            <a:ext cx="4762" cy="0"/>
          </a:xfrm>
          <a:custGeom>
            <a:avLst/>
            <a:gdLst/>
            <a:ahLst/>
            <a:cxnLst/>
            <a:rect l="l" t="t" r="r" b="b"/>
            <a:pathLst>
              <a:path w="4762">
                <a:moveTo>
                  <a:pt x="0" y="0"/>
                </a:moveTo>
                <a:lnTo>
                  <a:pt x="4762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4" name="object 2304"/>
          <p:cNvSpPr/>
          <p:nvPr/>
        </p:nvSpPr>
        <p:spPr>
          <a:xfrm>
            <a:off x="6460827" y="9956031"/>
            <a:ext cx="5803" cy="1181"/>
          </a:xfrm>
          <a:custGeom>
            <a:avLst/>
            <a:gdLst/>
            <a:ahLst/>
            <a:cxnLst/>
            <a:rect l="l" t="t" r="r" b="b"/>
            <a:pathLst>
              <a:path w="5803" h="1181">
                <a:moveTo>
                  <a:pt x="5803" y="0"/>
                </a:moveTo>
                <a:lnTo>
                  <a:pt x="1917" y="736"/>
                </a:lnTo>
                <a:lnTo>
                  <a:pt x="0" y="1181"/>
                </a:lnTo>
                <a:lnTo>
                  <a:pt x="5803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5" name="object 2305"/>
          <p:cNvSpPr/>
          <p:nvPr/>
        </p:nvSpPr>
        <p:spPr>
          <a:xfrm>
            <a:off x="6460827" y="9956031"/>
            <a:ext cx="5803" cy="1181"/>
          </a:xfrm>
          <a:custGeom>
            <a:avLst/>
            <a:gdLst/>
            <a:ahLst/>
            <a:cxnLst/>
            <a:rect l="l" t="t" r="r" b="b"/>
            <a:pathLst>
              <a:path w="5803" h="1181">
                <a:moveTo>
                  <a:pt x="5803" y="0"/>
                </a:moveTo>
                <a:lnTo>
                  <a:pt x="3860" y="342"/>
                </a:lnTo>
                <a:lnTo>
                  <a:pt x="1917" y="736"/>
                </a:lnTo>
                <a:lnTo>
                  <a:pt x="0" y="1181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6" name="object 2306"/>
          <p:cNvSpPr/>
          <p:nvPr/>
        </p:nvSpPr>
        <p:spPr>
          <a:xfrm>
            <a:off x="6466631" y="9955283"/>
            <a:ext cx="4762" cy="0"/>
          </a:xfrm>
          <a:custGeom>
            <a:avLst/>
            <a:gdLst/>
            <a:ahLst/>
            <a:cxnLst/>
            <a:rect l="l" t="t" r="r" b="b"/>
            <a:pathLst>
              <a:path w="4762">
                <a:moveTo>
                  <a:pt x="0" y="0"/>
                </a:moveTo>
                <a:lnTo>
                  <a:pt x="4762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7" name="object 2307"/>
          <p:cNvSpPr/>
          <p:nvPr/>
        </p:nvSpPr>
        <p:spPr>
          <a:xfrm>
            <a:off x="6466631" y="9955283"/>
            <a:ext cx="4762" cy="0"/>
          </a:xfrm>
          <a:custGeom>
            <a:avLst/>
            <a:gdLst/>
            <a:ahLst/>
            <a:cxnLst/>
            <a:rect l="l" t="t" r="r" b="b"/>
            <a:pathLst>
              <a:path w="4762">
                <a:moveTo>
                  <a:pt x="0" y="0"/>
                </a:moveTo>
                <a:lnTo>
                  <a:pt x="4762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8" name="object 2308"/>
          <p:cNvSpPr/>
          <p:nvPr/>
        </p:nvSpPr>
        <p:spPr>
          <a:xfrm>
            <a:off x="6466631" y="9955282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749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9" name="object 2309"/>
          <p:cNvSpPr/>
          <p:nvPr/>
        </p:nvSpPr>
        <p:spPr>
          <a:xfrm>
            <a:off x="6466631" y="9955282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749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0" name="object 2310"/>
          <p:cNvSpPr/>
          <p:nvPr/>
        </p:nvSpPr>
        <p:spPr>
          <a:xfrm>
            <a:off x="6508469" y="9956030"/>
            <a:ext cx="5803" cy="1181"/>
          </a:xfrm>
          <a:custGeom>
            <a:avLst/>
            <a:gdLst/>
            <a:ahLst/>
            <a:cxnLst/>
            <a:rect l="l" t="t" r="r" b="b"/>
            <a:pathLst>
              <a:path w="5803" h="1181">
                <a:moveTo>
                  <a:pt x="5803" y="1181"/>
                </a:moveTo>
                <a:lnTo>
                  <a:pt x="1943" y="342"/>
                </a:lnTo>
                <a:lnTo>
                  <a:pt x="0" y="0"/>
                </a:lnTo>
                <a:lnTo>
                  <a:pt x="5803" y="1181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1" name="object 2311"/>
          <p:cNvSpPr/>
          <p:nvPr/>
        </p:nvSpPr>
        <p:spPr>
          <a:xfrm>
            <a:off x="6508469" y="9956030"/>
            <a:ext cx="5803" cy="1181"/>
          </a:xfrm>
          <a:custGeom>
            <a:avLst/>
            <a:gdLst/>
            <a:ahLst/>
            <a:cxnLst/>
            <a:rect l="l" t="t" r="r" b="b"/>
            <a:pathLst>
              <a:path w="5803" h="1181">
                <a:moveTo>
                  <a:pt x="5803" y="1181"/>
                </a:moveTo>
                <a:lnTo>
                  <a:pt x="3873" y="736"/>
                </a:lnTo>
                <a:lnTo>
                  <a:pt x="1943" y="342"/>
                </a:ln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2" name="object 2312"/>
          <p:cNvSpPr/>
          <p:nvPr/>
        </p:nvSpPr>
        <p:spPr>
          <a:xfrm>
            <a:off x="6508465" y="9955283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0"/>
                </a:moveTo>
                <a:lnTo>
                  <a:pt x="0" y="74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3" name="object 2313"/>
          <p:cNvSpPr/>
          <p:nvPr/>
        </p:nvSpPr>
        <p:spPr>
          <a:xfrm>
            <a:off x="6508465" y="9955283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0"/>
                </a:moveTo>
                <a:lnTo>
                  <a:pt x="0" y="749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4" name="object 2314"/>
          <p:cNvSpPr/>
          <p:nvPr/>
        </p:nvSpPr>
        <p:spPr>
          <a:xfrm>
            <a:off x="6384764" y="10099931"/>
            <a:ext cx="182168" cy="0"/>
          </a:xfrm>
          <a:custGeom>
            <a:avLst/>
            <a:gdLst/>
            <a:ahLst/>
            <a:cxnLst/>
            <a:rect l="l" t="t" r="r" b="b"/>
            <a:pathLst>
              <a:path w="182168">
                <a:moveTo>
                  <a:pt x="182168" y="0"/>
                </a:moveTo>
                <a:lnTo>
                  <a:pt x="0" y="0"/>
                </a:lnTo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5" name="object 2315"/>
          <p:cNvSpPr/>
          <p:nvPr/>
        </p:nvSpPr>
        <p:spPr>
          <a:xfrm>
            <a:off x="6384764" y="10099931"/>
            <a:ext cx="182168" cy="0"/>
          </a:xfrm>
          <a:custGeom>
            <a:avLst/>
            <a:gdLst/>
            <a:ahLst/>
            <a:cxnLst/>
            <a:rect l="l" t="t" r="r" b="b"/>
            <a:pathLst>
              <a:path w="182168">
                <a:moveTo>
                  <a:pt x="182168" y="0"/>
                </a:moveTo>
                <a:lnTo>
                  <a:pt x="0" y="0"/>
                </a:lnTo>
              </a:path>
            </a:pathLst>
          </a:custGeom>
          <a:ln w="754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6" name="object 2316"/>
          <p:cNvSpPr/>
          <p:nvPr/>
        </p:nvSpPr>
        <p:spPr>
          <a:xfrm>
            <a:off x="6384763" y="10099931"/>
            <a:ext cx="0" cy="43116"/>
          </a:xfrm>
          <a:custGeom>
            <a:avLst/>
            <a:gdLst/>
            <a:ahLst/>
            <a:cxnLst/>
            <a:rect l="l" t="t" r="r" b="b"/>
            <a:pathLst>
              <a:path h="43116">
                <a:moveTo>
                  <a:pt x="0" y="0"/>
                </a:moveTo>
                <a:lnTo>
                  <a:pt x="0" y="43116"/>
                </a:lnTo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7" name="object 2317"/>
          <p:cNvSpPr/>
          <p:nvPr/>
        </p:nvSpPr>
        <p:spPr>
          <a:xfrm>
            <a:off x="6384763" y="10099931"/>
            <a:ext cx="0" cy="43116"/>
          </a:xfrm>
          <a:custGeom>
            <a:avLst/>
            <a:gdLst/>
            <a:ahLst/>
            <a:cxnLst/>
            <a:rect l="l" t="t" r="r" b="b"/>
            <a:pathLst>
              <a:path h="43116">
                <a:moveTo>
                  <a:pt x="0" y="0"/>
                </a:moveTo>
                <a:lnTo>
                  <a:pt x="0" y="43116"/>
                </a:lnTo>
              </a:path>
            </a:pathLst>
          </a:custGeom>
          <a:ln w="754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8" name="object 2318"/>
          <p:cNvSpPr/>
          <p:nvPr/>
        </p:nvSpPr>
        <p:spPr>
          <a:xfrm>
            <a:off x="6381454" y="9946810"/>
            <a:ext cx="0" cy="245999"/>
          </a:xfrm>
          <a:custGeom>
            <a:avLst/>
            <a:gdLst/>
            <a:ahLst/>
            <a:cxnLst/>
            <a:rect l="l" t="t" r="r" b="b"/>
            <a:pathLst>
              <a:path h="245999">
                <a:moveTo>
                  <a:pt x="0" y="0"/>
                </a:moveTo>
                <a:lnTo>
                  <a:pt x="0" y="24599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9" name="object 2319"/>
          <p:cNvSpPr/>
          <p:nvPr/>
        </p:nvSpPr>
        <p:spPr>
          <a:xfrm>
            <a:off x="6381454" y="9946810"/>
            <a:ext cx="0" cy="245999"/>
          </a:xfrm>
          <a:custGeom>
            <a:avLst/>
            <a:gdLst/>
            <a:ahLst/>
            <a:cxnLst/>
            <a:rect l="l" t="t" r="r" b="b"/>
            <a:pathLst>
              <a:path h="245999">
                <a:moveTo>
                  <a:pt x="0" y="0"/>
                </a:moveTo>
                <a:lnTo>
                  <a:pt x="0" y="245999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0" name="object 2320"/>
          <p:cNvSpPr/>
          <p:nvPr/>
        </p:nvSpPr>
        <p:spPr>
          <a:xfrm>
            <a:off x="6344679" y="9957377"/>
            <a:ext cx="36664" cy="0"/>
          </a:xfrm>
          <a:custGeom>
            <a:avLst/>
            <a:gdLst/>
            <a:ahLst/>
            <a:cxnLst/>
            <a:rect l="l" t="t" r="r" b="b"/>
            <a:pathLst>
              <a:path w="36664">
                <a:moveTo>
                  <a:pt x="3666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1" name="object 2321"/>
          <p:cNvSpPr/>
          <p:nvPr/>
        </p:nvSpPr>
        <p:spPr>
          <a:xfrm>
            <a:off x="6344679" y="9957377"/>
            <a:ext cx="36664" cy="0"/>
          </a:xfrm>
          <a:custGeom>
            <a:avLst/>
            <a:gdLst/>
            <a:ahLst/>
            <a:cxnLst/>
            <a:rect l="l" t="t" r="r" b="b"/>
            <a:pathLst>
              <a:path w="36664">
                <a:moveTo>
                  <a:pt x="3666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2" name="object 2322"/>
          <p:cNvSpPr/>
          <p:nvPr/>
        </p:nvSpPr>
        <p:spPr>
          <a:xfrm>
            <a:off x="6352710" y="9971747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3" name="object 2323"/>
          <p:cNvSpPr/>
          <p:nvPr/>
        </p:nvSpPr>
        <p:spPr>
          <a:xfrm>
            <a:off x="6352710" y="9971747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4" name="object 2324"/>
          <p:cNvSpPr/>
          <p:nvPr/>
        </p:nvSpPr>
        <p:spPr>
          <a:xfrm>
            <a:off x="6345949" y="9985696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5" name="object 2325"/>
          <p:cNvSpPr/>
          <p:nvPr/>
        </p:nvSpPr>
        <p:spPr>
          <a:xfrm>
            <a:off x="6345949" y="9985696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6" name="object 2326"/>
          <p:cNvSpPr/>
          <p:nvPr/>
        </p:nvSpPr>
        <p:spPr>
          <a:xfrm>
            <a:off x="6358206" y="9957377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7" name="object 2327"/>
          <p:cNvSpPr/>
          <p:nvPr/>
        </p:nvSpPr>
        <p:spPr>
          <a:xfrm>
            <a:off x="6358206" y="9957377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8" name="object 2328"/>
          <p:cNvSpPr/>
          <p:nvPr/>
        </p:nvSpPr>
        <p:spPr>
          <a:xfrm>
            <a:off x="6368350" y="9971777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9" name="object 2329"/>
          <p:cNvSpPr/>
          <p:nvPr/>
        </p:nvSpPr>
        <p:spPr>
          <a:xfrm>
            <a:off x="6368350" y="9971777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0" name="object 2330"/>
          <p:cNvSpPr/>
          <p:nvPr/>
        </p:nvSpPr>
        <p:spPr>
          <a:xfrm>
            <a:off x="6352390" y="10000357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1" name="object 2331"/>
          <p:cNvSpPr/>
          <p:nvPr/>
        </p:nvSpPr>
        <p:spPr>
          <a:xfrm>
            <a:off x="6352390" y="10000357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2" name="object 2332"/>
          <p:cNvSpPr/>
          <p:nvPr/>
        </p:nvSpPr>
        <p:spPr>
          <a:xfrm>
            <a:off x="6345629" y="10014305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3" name="object 2333"/>
          <p:cNvSpPr/>
          <p:nvPr/>
        </p:nvSpPr>
        <p:spPr>
          <a:xfrm>
            <a:off x="6345629" y="10014305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4" name="object 2334"/>
          <p:cNvSpPr/>
          <p:nvPr/>
        </p:nvSpPr>
        <p:spPr>
          <a:xfrm>
            <a:off x="6357886" y="9985987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5" name="object 2335"/>
          <p:cNvSpPr/>
          <p:nvPr/>
        </p:nvSpPr>
        <p:spPr>
          <a:xfrm>
            <a:off x="6357886" y="9985987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6" name="object 2336"/>
          <p:cNvSpPr/>
          <p:nvPr/>
        </p:nvSpPr>
        <p:spPr>
          <a:xfrm>
            <a:off x="6368030" y="10000386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7" name="object 2337"/>
          <p:cNvSpPr/>
          <p:nvPr/>
        </p:nvSpPr>
        <p:spPr>
          <a:xfrm>
            <a:off x="6368030" y="10000386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8" name="object 2338"/>
          <p:cNvSpPr/>
          <p:nvPr/>
        </p:nvSpPr>
        <p:spPr>
          <a:xfrm>
            <a:off x="6352575" y="10028853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9" name="object 2339"/>
          <p:cNvSpPr/>
          <p:nvPr/>
        </p:nvSpPr>
        <p:spPr>
          <a:xfrm>
            <a:off x="6352575" y="10028853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0" name="object 2340"/>
          <p:cNvSpPr/>
          <p:nvPr/>
        </p:nvSpPr>
        <p:spPr>
          <a:xfrm>
            <a:off x="6345817" y="10042801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1" name="object 2341"/>
          <p:cNvSpPr/>
          <p:nvPr/>
        </p:nvSpPr>
        <p:spPr>
          <a:xfrm>
            <a:off x="6345817" y="10042801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2" name="object 2342"/>
          <p:cNvSpPr/>
          <p:nvPr/>
        </p:nvSpPr>
        <p:spPr>
          <a:xfrm>
            <a:off x="6358073" y="10014483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3" name="object 2343"/>
          <p:cNvSpPr/>
          <p:nvPr/>
        </p:nvSpPr>
        <p:spPr>
          <a:xfrm>
            <a:off x="6358073" y="10014483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4" name="object 2344"/>
          <p:cNvSpPr/>
          <p:nvPr/>
        </p:nvSpPr>
        <p:spPr>
          <a:xfrm>
            <a:off x="6368218" y="10028885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5" name="object 2345"/>
          <p:cNvSpPr/>
          <p:nvPr/>
        </p:nvSpPr>
        <p:spPr>
          <a:xfrm>
            <a:off x="6368218" y="10028885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6" name="object 2346"/>
          <p:cNvSpPr/>
          <p:nvPr/>
        </p:nvSpPr>
        <p:spPr>
          <a:xfrm>
            <a:off x="6352600" y="10057340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7" name="object 2347"/>
          <p:cNvSpPr/>
          <p:nvPr/>
        </p:nvSpPr>
        <p:spPr>
          <a:xfrm>
            <a:off x="6352600" y="10057340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8" name="object 2348"/>
          <p:cNvSpPr/>
          <p:nvPr/>
        </p:nvSpPr>
        <p:spPr>
          <a:xfrm>
            <a:off x="6345842" y="10071289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9" name="object 2349"/>
          <p:cNvSpPr/>
          <p:nvPr/>
        </p:nvSpPr>
        <p:spPr>
          <a:xfrm>
            <a:off x="6345842" y="10071289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0" name="object 2350"/>
          <p:cNvSpPr/>
          <p:nvPr/>
        </p:nvSpPr>
        <p:spPr>
          <a:xfrm>
            <a:off x="6358097" y="10042970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1" name="object 2351"/>
          <p:cNvSpPr/>
          <p:nvPr/>
        </p:nvSpPr>
        <p:spPr>
          <a:xfrm>
            <a:off x="6358097" y="10042970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2" name="object 2352"/>
          <p:cNvSpPr/>
          <p:nvPr/>
        </p:nvSpPr>
        <p:spPr>
          <a:xfrm>
            <a:off x="6368241" y="10057370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3" name="object 2353"/>
          <p:cNvSpPr/>
          <p:nvPr/>
        </p:nvSpPr>
        <p:spPr>
          <a:xfrm>
            <a:off x="6368241" y="10057370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4" name="object 2354"/>
          <p:cNvSpPr/>
          <p:nvPr/>
        </p:nvSpPr>
        <p:spPr>
          <a:xfrm>
            <a:off x="6352518" y="10085842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5" name="object 2355"/>
          <p:cNvSpPr/>
          <p:nvPr/>
        </p:nvSpPr>
        <p:spPr>
          <a:xfrm>
            <a:off x="6352518" y="10085842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6" name="object 2356"/>
          <p:cNvSpPr/>
          <p:nvPr/>
        </p:nvSpPr>
        <p:spPr>
          <a:xfrm>
            <a:off x="6345760" y="10099789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7" name="object 2357"/>
          <p:cNvSpPr/>
          <p:nvPr/>
        </p:nvSpPr>
        <p:spPr>
          <a:xfrm>
            <a:off x="6345760" y="10099789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8" name="object 2358"/>
          <p:cNvSpPr/>
          <p:nvPr/>
        </p:nvSpPr>
        <p:spPr>
          <a:xfrm>
            <a:off x="6358017" y="10071472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9" name="object 2359"/>
          <p:cNvSpPr/>
          <p:nvPr/>
        </p:nvSpPr>
        <p:spPr>
          <a:xfrm>
            <a:off x="6358017" y="10071472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0" name="object 2360"/>
          <p:cNvSpPr/>
          <p:nvPr/>
        </p:nvSpPr>
        <p:spPr>
          <a:xfrm>
            <a:off x="6368161" y="10085872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1" name="object 2361"/>
          <p:cNvSpPr/>
          <p:nvPr/>
        </p:nvSpPr>
        <p:spPr>
          <a:xfrm>
            <a:off x="6368161" y="10085872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2" name="object 2362"/>
          <p:cNvSpPr/>
          <p:nvPr/>
        </p:nvSpPr>
        <p:spPr>
          <a:xfrm>
            <a:off x="6352357" y="10114210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3" name="object 2363"/>
          <p:cNvSpPr/>
          <p:nvPr/>
        </p:nvSpPr>
        <p:spPr>
          <a:xfrm>
            <a:off x="6352357" y="10114210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4" name="object 2364"/>
          <p:cNvSpPr/>
          <p:nvPr/>
        </p:nvSpPr>
        <p:spPr>
          <a:xfrm>
            <a:off x="6345596" y="10128158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5" name="object 2365"/>
          <p:cNvSpPr/>
          <p:nvPr/>
        </p:nvSpPr>
        <p:spPr>
          <a:xfrm>
            <a:off x="6345596" y="10128158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6" name="object 2366"/>
          <p:cNvSpPr/>
          <p:nvPr/>
        </p:nvSpPr>
        <p:spPr>
          <a:xfrm>
            <a:off x="6357852" y="10099840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7" name="object 2367"/>
          <p:cNvSpPr/>
          <p:nvPr/>
        </p:nvSpPr>
        <p:spPr>
          <a:xfrm>
            <a:off x="6357852" y="10099840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8" name="object 2368"/>
          <p:cNvSpPr/>
          <p:nvPr/>
        </p:nvSpPr>
        <p:spPr>
          <a:xfrm>
            <a:off x="6367997" y="10114239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9" name="object 2369"/>
          <p:cNvSpPr/>
          <p:nvPr/>
        </p:nvSpPr>
        <p:spPr>
          <a:xfrm>
            <a:off x="6367997" y="10114239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0" name="object 2370"/>
          <p:cNvSpPr/>
          <p:nvPr/>
        </p:nvSpPr>
        <p:spPr>
          <a:xfrm>
            <a:off x="6352658" y="10143176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1" name="object 2371"/>
          <p:cNvSpPr/>
          <p:nvPr/>
        </p:nvSpPr>
        <p:spPr>
          <a:xfrm>
            <a:off x="6352658" y="10143176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2" name="object 2372"/>
          <p:cNvSpPr/>
          <p:nvPr/>
        </p:nvSpPr>
        <p:spPr>
          <a:xfrm>
            <a:off x="6345899" y="10157122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3" name="object 2373"/>
          <p:cNvSpPr/>
          <p:nvPr/>
        </p:nvSpPr>
        <p:spPr>
          <a:xfrm>
            <a:off x="6345899" y="10157122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4" name="object 2374"/>
          <p:cNvSpPr/>
          <p:nvPr/>
        </p:nvSpPr>
        <p:spPr>
          <a:xfrm>
            <a:off x="6358154" y="10128803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5" name="object 2375"/>
          <p:cNvSpPr/>
          <p:nvPr/>
        </p:nvSpPr>
        <p:spPr>
          <a:xfrm>
            <a:off x="6358154" y="10128803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6" name="object 2376"/>
          <p:cNvSpPr/>
          <p:nvPr/>
        </p:nvSpPr>
        <p:spPr>
          <a:xfrm>
            <a:off x="6368299" y="10143205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7" name="object 2377"/>
          <p:cNvSpPr/>
          <p:nvPr/>
        </p:nvSpPr>
        <p:spPr>
          <a:xfrm>
            <a:off x="6368299" y="10143205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8" name="object 2378"/>
          <p:cNvSpPr/>
          <p:nvPr/>
        </p:nvSpPr>
        <p:spPr>
          <a:xfrm>
            <a:off x="6352682" y="10171661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9" name="object 2379"/>
          <p:cNvSpPr/>
          <p:nvPr/>
        </p:nvSpPr>
        <p:spPr>
          <a:xfrm>
            <a:off x="6352682" y="10171661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0" name="object 2380"/>
          <p:cNvSpPr/>
          <p:nvPr/>
        </p:nvSpPr>
        <p:spPr>
          <a:xfrm>
            <a:off x="6345924" y="10185609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1" name="object 2381"/>
          <p:cNvSpPr/>
          <p:nvPr/>
        </p:nvSpPr>
        <p:spPr>
          <a:xfrm>
            <a:off x="6345924" y="10185609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2" name="object 2382"/>
          <p:cNvSpPr/>
          <p:nvPr/>
        </p:nvSpPr>
        <p:spPr>
          <a:xfrm>
            <a:off x="6358181" y="10157291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3" name="object 2383"/>
          <p:cNvSpPr/>
          <p:nvPr/>
        </p:nvSpPr>
        <p:spPr>
          <a:xfrm>
            <a:off x="6358181" y="10157291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4" name="object 2384"/>
          <p:cNvSpPr/>
          <p:nvPr/>
        </p:nvSpPr>
        <p:spPr>
          <a:xfrm>
            <a:off x="6368324" y="10171690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5" name="object 2385"/>
          <p:cNvSpPr/>
          <p:nvPr/>
        </p:nvSpPr>
        <p:spPr>
          <a:xfrm>
            <a:off x="6368324" y="10171690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6" name="object 2386"/>
          <p:cNvSpPr/>
          <p:nvPr/>
        </p:nvSpPr>
        <p:spPr>
          <a:xfrm>
            <a:off x="6425656" y="10148481"/>
            <a:ext cx="50482" cy="45732"/>
          </a:xfrm>
          <a:custGeom>
            <a:avLst/>
            <a:gdLst/>
            <a:ahLst/>
            <a:cxnLst/>
            <a:rect l="l" t="t" r="r" b="b"/>
            <a:pathLst>
              <a:path w="50482" h="45732">
                <a:moveTo>
                  <a:pt x="40436" y="45732"/>
                </a:moveTo>
                <a:lnTo>
                  <a:pt x="50482" y="45732"/>
                </a:lnTo>
                <a:lnTo>
                  <a:pt x="48031" y="0"/>
                </a:lnTo>
                <a:lnTo>
                  <a:pt x="34467" y="0"/>
                </a:lnTo>
                <a:lnTo>
                  <a:pt x="29641" y="15201"/>
                </a:lnTo>
                <a:lnTo>
                  <a:pt x="28092" y="20358"/>
                </a:lnTo>
                <a:lnTo>
                  <a:pt x="26530" y="26327"/>
                </a:lnTo>
                <a:lnTo>
                  <a:pt x="25311" y="31623"/>
                </a:lnTo>
                <a:lnTo>
                  <a:pt x="25031" y="31623"/>
                </a:lnTo>
                <a:lnTo>
                  <a:pt x="24015" y="26263"/>
                </a:lnTo>
                <a:lnTo>
                  <a:pt x="22656" y="20561"/>
                </a:lnTo>
                <a:lnTo>
                  <a:pt x="21170" y="15328"/>
                </a:lnTo>
                <a:lnTo>
                  <a:pt x="16687" y="0"/>
                </a:lnTo>
                <a:lnTo>
                  <a:pt x="2908" y="0"/>
                </a:lnTo>
                <a:lnTo>
                  <a:pt x="0" y="45732"/>
                </a:lnTo>
                <a:lnTo>
                  <a:pt x="9563" y="45732"/>
                </a:lnTo>
                <a:lnTo>
                  <a:pt x="10439" y="28359"/>
                </a:lnTo>
                <a:lnTo>
                  <a:pt x="10718" y="22656"/>
                </a:lnTo>
                <a:lnTo>
                  <a:pt x="10985" y="15608"/>
                </a:lnTo>
                <a:lnTo>
                  <a:pt x="11188" y="9436"/>
                </a:lnTo>
                <a:lnTo>
                  <a:pt x="11328" y="9436"/>
                </a:lnTo>
                <a:lnTo>
                  <a:pt x="12484" y="15468"/>
                </a:lnTo>
                <a:lnTo>
                  <a:pt x="13970" y="21920"/>
                </a:lnTo>
                <a:lnTo>
                  <a:pt x="15468" y="27343"/>
                </a:lnTo>
                <a:lnTo>
                  <a:pt x="20358" y="44983"/>
                </a:lnTo>
                <a:lnTo>
                  <a:pt x="28422" y="44983"/>
                </a:lnTo>
                <a:lnTo>
                  <a:pt x="33985" y="27139"/>
                </a:lnTo>
                <a:lnTo>
                  <a:pt x="35750" y="21780"/>
                </a:lnTo>
                <a:lnTo>
                  <a:pt x="37655" y="15265"/>
                </a:lnTo>
                <a:lnTo>
                  <a:pt x="39141" y="9436"/>
                </a:lnTo>
                <a:lnTo>
                  <a:pt x="39281" y="9436"/>
                </a:lnTo>
                <a:lnTo>
                  <a:pt x="39281" y="16154"/>
                </a:lnTo>
                <a:lnTo>
                  <a:pt x="39484" y="22733"/>
                </a:lnTo>
                <a:lnTo>
                  <a:pt x="39687" y="28232"/>
                </a:lnTo>
                <a:lnTo>
                  <a:pt x="40436" y="45732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7" name="object 2387"/>
          <p:cNvSpPr/>
          <p:nvPr/>
        </p:nvSpPr>
        <p:spPr>
          <a:xfrm>
            <a:off x="6484072" y="10148136"/>
            <a:ext cx="33921" cy="46545"/>
          </a:xfrm>
          <a:custGeom>
            <a:avLst/>
            <a:gdLst/>
            <a:ahLst/>
            <a:cxnLst/>
            <a:rect l="l" t="t" r="r" b="b"/>
            <a:pathLst>
              <a:path w="33921" h="46545">
                <a:moveTo>
                  <a:pt x="0" y="45872"/>
                </a:moveTo>
                <a:lnTo>
                  <a:pt x="2311" y="46215"/>
                </a:lnTo>
                <a:lnTo>
                  <a:pt x="6108" y="46545"/>
                </a:lnTo>
                <a:lnTo>
                  <a:pt x="11201" y="46545"/>
                </a:lnTo>
                <a:lnTo>
                  <a:pt x="20281" y="46545"/>
                </a:lnTo>
                <a:lnTo>
                  <a:pt x="25857" y="45059"/>
                </a:lnTo>
                <a:lnTo>
                  <a:pt x="29171" y="42418"/>
                </a:lnTo>
                <a:lnTo>
                  <a:pt x="32029" y="40170"/>
                </a:lnTo>
                <a:lnTo>
                  <a:pt x="33921" y="36918"/>
                </a:lnTo>
                <a:lnTo>
                  <a:pt x="33921" y="32715"/>
                </a:lnTo>
                <a:lnTo>
                  <a:pt x="33921" y="26809"/>
                </a:lnTo>
                <a:lnTo>
                  <a:pt x="30060" y="22809"/>
                </a:lnTo>
                <a:lnTo>
                  <a:pt x="24828" y="21450"/>
                </a:lnTo>
                <a:lnTo>
                  <a:pt x="24828" y="21310"/>
                </a:lnTo>
                <a:lnTo>
                  <a:pt x="29921" y="19342"/>
                </a:lnTo>
                <a:lnTo>
                  <a:pt x="32296" y="15608"/>
                </a:lnTo>
                <a:lnTo>
                  <a:pt x="32296" y="11607"/>
                </a:lnTo>
                <a:lnTo>
                  <a:pt x="32296" y="7404"/>
                </a:lnTo>
                <a:lnTo>
                  <a:pt x="30060" y="4279"/>
                </a:lnTo>
                <a:lnTo>
                  <a:pt x="26873" y="2578"/>
                </a:lnTo>
                <a:lnTo>
                  <a:pt x="23545" y="609"/>
                </a:lnTo>
                <a:lnTo>
                  <a:pt x="19672" y="0"/>
                </a:lnTo>
                <a:lnTo>
                  <a:pt x="13373" y="0"/>
                </a:lnTo>
                <a:lnTo>
                  <a:pt x="8140" y="0"/>
                </a:lnTo>
                <a:lnTo>
                  <a:pt x="2717" y="482"/>
                </a:lnTo>
                <a:lnTo>
                  <a:pt x="0" y="1016"/>
                </a:lnTo>
                <a:lnTo>
                  <a:pt x="0" y="45872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8" name="object 2388"/>
          <p:cNvSpPr/>
          <p:nvPr/>
        </p:nvSpPr>
        <p:spPr>
          <a:xfrm>
            <a:off x="6494321" y="10155668"/>
            <a:ext cx="11734" cy="10934"/>
          </a:xfrm>
          <a:custGeom>
            <a:avLst/>
            <a:gdLst/>
            <a:ahLst/>
            <a:cxnLst/>
            <a:rect l="l" t="t" r="r" b="b"/>
            <a:pathLst>
              <a:path w="11734" h="10934">
                <a:moveTo>
                  <a:pt x="0" y="342"/>
                </a:moveTo>
                <a:lnTo>
                  <a:pt x="812" y="139"/>
                </a:lnTo>
                <a:lnTo>
                  <a:pt x="2095" y="0"/>
                </a:lnTo>
                <a:lnTo>
                  <a:pt x="4406" y="0"/>
                </a:lnTo>
                <a:lnTo>
                  <a:pt x="9093" y="0"/>
                </a:lnTo>
                <a:lnTo>
                  <a:pt x="11734" y="1841"/>
                </a:lnTo>
                <a:lnTo>
                  <a:pt x="11734" y="5295"/>
                </a:lnTo>
                <a:lnTo>
                  <a:pt x="11734" y="8686"/>
                </a:lnTo>
                <a:lnTo>
                  <a:pt x="8889" y="10934"/>
                </a:lnTo>
                <a:lnTo>
                  <a:pt x="3390" y="10934"/>
                </a:lnTo>
                <a:lnTo>
                  <a:pt x="0" y="10934"/>
                </a:lnTo>
                <a:lnTo>
                  <a:pt x="0" y="342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9" name="object 2389"/>
          <p:cNvSpPr/>
          <p:nvPr/>
        </p:nvSpPr>
        <p:spPr>
          <a:xfrm>
            <a:off x="6494321" y="10173994"/>
            <a:ext cx="12826" cy="13093"/>
          </a:xfrm>
          <a:custGeom>
            <a:avLst/>
            <a:gdLst/>
            <a:ahLst/>
            <a:cxnLst/>
            <a:rect l="l" t="t" r="r" b="b"/>
            <a:pathLst>
              <a:path w="12827" h="13093">
                <a:moveTo>
                  <a:pt x="0" y="0"/>
                </a:moveTo>
                <a:lnTo>
                  <a:pt x="3530" y="0"/>
                </a:lnTo>
                <a:lnTo>
                  <a:pt x="8686" y="0"/>
                </a:lnTo>
                <a:lnTo>
                  <a:pt x="12826" y="1828"/>
                </a:lnTo>
                <a:lnTo>
                  <a:pt x="12826" y="6451"/>
                </a:lnTo>
                <a:lnTo>
                  <a:pt x="12826" y="11264"/>
                </a:lnTo>
                <a:lnTo>
                  <a:pt x="8686" y="13093"/>
                </a:lnTo>
                <a:lnTo>
                  <a:pt x="4000" y="13093"/>
                </a:lnTo>
                <a:lnTo>
                  <a:pt x="2235" y="13093"/>
                </a:lnTo>
                <a:lnTo>
                  <a:pt x="1015" y="13093"/>
                </a:lnTo>
                <a:lnTo>
                  <a:pt x="0" y="12890"/>
                </a:lnTo>
                <a:lnTo>
                  <a:pt x="0" y="0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0" name="object 2390"/>
          <p:cNvSpPr/>
          <p:nvPr/>
        </p:nvSpPr>
        <p:spPr>
          <a:xfrm>
            <a:off x="6523495" y="10149357"/>
            <a:ext cx="31280" cy="44856"/>
          </a:xfrm>
          <a:custGeom>
            <a:avLst/>
            <a:gdLst/>
            <a:ahLst/>
            <a:cxnLst/>
            <a:rect l="l" t="t" r="r" b="b"/>
            <a:pathLst>
              <a:path w="31280" h="44856">
                <a:moveTo>
                  <a:pt x="31280" y="44856"/>
                </a:moveTo>
                <a:lnTo>
                  <a:pt x="31280" y="36372"/>
                </a:lnTo>
                <a:lnTo>
                  <a:pt x="14592" y="36372"/>
                </a:lnTo>
                <a:lnTo>
                  <a:pt x="14592" y="36233"/>
                </a:lnTo>
                <a:lnTo>
                  <a:pt x="18656" y="32842"/>
                </a:lnTo>
                <a:lnTo>
                  <a:pt x="25107" y="27152"/>
                </a:lnTo>
                <a:lnTo>
                  <a:pt x="30403" y="21247"/>
                </a:lnTo>
                <a:lnTo>
                  <a:pt x="30403" y="13842"/>
                </a:lnTo>
                <a:lnTo>
                  <a:pt x="30403" y="5841"/>
                </a:lnTo>
                <a:lnTo>
                  <a:pt x="24968" y="0"/>
                </a:lnTo>
                <a:lnTo>
                  <a:pt x="14922" y="0"/>
                </a:lnTo>
                <a:lnTo>
                  <a:pt x="9029" y="0"/>
                </a:lnTo>
                <a:lnTo>
                  <a:pt x="3797" y="2044"/>
                </a:lnTo>
                <a:lnTo>
                  <a:pt x="546" y="4546"/>
                </a:lnTo>
                <a:lnTo>
                  <a:pt x="3454" y="11874"/>
                </a:lnTo>
                <a:lnTo>
                  <a:pt x="5765" y="10185"/>
                </a:lnTo>
                <a:lnTo>
                  <a:pt x="9093" y="8280"/>
                </a:lnTo>
                <a:lnTo>
                  <a:pt x="12890" y="8280"/>
                </a:lnTo>
                <a:lnTo>
                  <a:pt x="17983" y="8280"/>
                </a:lnTo>
                <a:lnTo>
                  <a:pt x="20078" y="11137"/>
                </a:lnTo>
                <a:lnTo>
                  <a:pt x="20078" y="14731"/>
                </a:lnTo>
                <a:lnTo>
                  <a:pt x="20015" y="19888"/>
                </a:lnTo>
                <a:lnTo>
                  <a:pt x="15328" y="24841"/>
                </a:lnTo>
                <a:lnTo>
                  <a:pt x="5626" y="33527"/>
                </a:lnTo>
                <a:lnTo>
                  <a:pt x="0" y="38607"/>
                </a:lnTo>
                <a:lnTo>
                  <a:pt x="0" y="44856"/>
                </a:lnTo>
                <a:lnTo>
                  <a:pt x="31280" y="44856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5" name="object 2165"/>
          <p:cNvSpPr/>
          <p:nvPr/>
        </p:nvSpPr>
        <p:spPr>
          <a:xfrm>
            <a:off x="6758478" y="9908482"/>
            <a:ext cx="343039" cy="343039"/>
          </a:xfrm>
          <a:custGeom>
            <a:avLst/>
            <a:gdLst/>
            <a:ahLst/>
            <a:cxnLst/>
            <a:rect l="l" t="t" r="r" b="b"/>
            <a:pathLst>
              <a:path w="343039" h="343039">
                <a:moveTo>
                  <a:pt x="343039" y="269532"/>
                </a:moveTo>
                <a:lnTo>
                  <a:pt x="342989" y="70760"/>
                </a:lnTo>
                <a:lnTo>
                  <a:pt x="341045" y="56431"/>
                </a:lnTo>
                <a:lnTo>
                  <a:pt x="336482" y="43117"/>
                </a:lnTo>
                <a:lnTo>
                  <a:pt x="329575" y="31093"/>
                </a:lnTo>
                <a:lnTo>
                  <a:pt x="320599" y="20636"/>
                </a:lnTo>
                <a:lnTo>
                  <a:pt x="309831" y="12022"/>
                </a:lnTo>
                <a:lnTo>
                  <a:pt x="297547" y="5527"/>
                </a:lnTo>
                <a:lnTo>
                  <a:pt x="284022" y="1427"/>
                </a:lnTo>
                <a:lnTo>
                  <a:pt x="269532" y="0"/>
                </a:lnTo>
                <a:lnTo>
                  <a:pt x="70760" y="50"/>
                </a:lnTo>
                <a:lnTo>
                  <a:pt x="56431" y="1994"/>
                </a:lnTo>
                <a:lnTo>
                  <a:pt x="43117" y="6559"/>
                </a:lnTo>
                <a:lnTo>
                  <a:pt x="31093" y="13468"/>
                </a:lnTo>
                <a:lnTo>
                  <a:pt x="20636" y="22444"/>
                </a:lnTo>
                <a:lnTo>
                  <a:pt x="12022" y="33213"/>
                </a:lnTo>
                <a:lnTo>
                  <a:pt x="5527" y="45497"/>
                </a:lnTo>
                <a:lnTo>
                  <a:pt x="1427" y="59021"/>
                </a:lnTo>
                <a:lnTo>
                  <a:pt x="0" y="73507"/>
                </a:lnTo>
                <a:lnTo>
                  <a:pt x="50" y="272279"/>
                </a:lnTo>
                <a:lnTo>
                  <a:pt x="1994" y="286607"/>
                </a:lnTo>
                <a:lnTo>
                  <a:pt x="6559" y="299922"/>
                </a:lnTo>
                <a:lnTo>
                  <a:pt x="13468" y="311946"/>
                </a:lnTo>
                <a:lnTo>
                  <a:pt x="22444" y="322403"/>
                </a:lnTo>
                <a:lnTo>
                  <a:pt x="33213" y="331017"/>
                </a:lnTo>
                <a:lnTo>
                  <a:pt x="45497" y="337512"/>
                </a:lnTo>
                <a:lnTo>
                  <a:pt x="59021" y="341611"/>
                </a:lnTo>
                <a:lnTo>
                  <a:pt x="73507" y="343039"/>
                </a:lnTo>
                <a:lnTo>
                  <a:pt x="272279" y="342989"/>
                </a:lnTo>
                <a:lnTo>
                  <a:pt x="286611" y="341045"/>
                </a:lnTo>
                <a:lnTo>
                  <a:pt x="299927" y="336480"/>
                </a:lnTo>
                <a:lnTo>
                  <a:pt x="311951" y="329571"/>
                </a:lnTo>
                <a:lnTo>
                  <a:pt x="322407" y="320594"/>
                </a:lnTo>
                <a:lnTo>
                  <a:pt x="331020" y="309826"/>
                </a:lnTo>
                <a:lnTo>
                  <a:pt x="337514" y="297542"/>
                </a:lnTo>
                <a:lnTo>
                  <a:pt x="341612" y="284018"/>
                </a:lnTo>
                <a:lnTo>
                  <a:pt x="343039" y="269532"/>
                </a:lnTo>
                <a:close/>
              </a:path>
            </a:pathLst>
          </a:custGeom>
          <a:solidFill>
            <a:srgbClr val="41499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6" name="object 2166"/>
          <p:cNvSpPr/>
          <p:nvPr/>
        </p:nvSpPr>
        <p:spPr>
          <a:xfrm>
            <a:off x="6758478" y="9908482"/>
            <a:ext cx="343039" cy="343039"/>
          </a:xfrm>
          <a:custGeom>
            <a:avLst/>
            <a:gdLst/>
            <a:ahLst/>
            <a:cxnLst/>
            <a:rect l="l" t="t" r="r" b="b"/>
            <a:pathLst>
              <a:path w="343039" h="343039">
                <a:moveTo>
                  <a:pt x="343039" y="269532"/>
                </a:moveTo>
                <a:lnTo>
                  <a:pt x="341612" y="284018"/>
                </a:lnTo>
                <a:lnTo>
                  <a:pt x="337514" y="297542"/>
                </a:lnTo>
                <a:lnTo>
                  <a:pt x="331020" y="309826"/>
                </a:lnTo>
                <a:lnTo>
                  <a:pt x="322407" y="320594"/>
                </a:lnTo>
                <a:lnTo>
                  <a:pt x="311951" y="329571"/>
                </a:lnTo>
                <a:lnTo>
                  <a:pt x="299927" y="336480"/>
                </a:lnTo>
                <a:lnTo>
                  <a:pt x="286611" y="341045"/>
                </a:lnTo>
                <a:lnTo>
                  <a:pt x="272279" y="342989"/>
                </a:lnTo>
                <a:lnTo>
                  <a:pt x="269532" y="343039"/>
                </a:lnTo>
                <a:lnTo>
                  <a:pt x="73507" y="343039"/>
                </a:lnTo>
                <a:lnTo>
                  <a:pt x="59021" y="341611"/>
                </a:lnTo>
                <a:lnTo>
                  <a:pt x="45497" y="337512"/>
                </a:lnTo>
                <a:lnTo>
                  <a:pt x="33213" y="331017"/>
                </a:lnTo>
                <a:lnTo>
                  <a:pt x="22444" y="322403"/>
                </a:lnTo>
                <a:lnTo>
                  <a:pt x="13468" y="311946"/>
                </a:lnTo>
                <a:lnTo>
                  <a:pt x="6559" y="299922"/>
                </a:lnTo>
                <a:lnTo>
                  <a:pt x="1994" y="286607"/>
                </a:lnTo>
                <a:lnTo>
                  <a:pt x="50" y="272279"/>
                </a:lnTo>
                <a:lnTo>
                  <a:pt x="0" y="269532"/>
                </a:lnTo>
                <a:lnTo>
                  <a:pt x="0" y="73507"/>
                </a:lnTo>
                <a:lnTo>
                  <a:pt x="1427" y="59021"/>
                </a:lnTo>
                <a:lnTo>
                  <a:pt x="5527" y="45497"/>
                </a:lnTo>
                <a:lnTo>
                  <a:pt x="12022" y="33213"/>
                </a:lnTo>
                <a:lnTo>
                  <a:pt x="20636" y="22444"/>
                </a:lnTo>
                <a:lnTo>
                  <a:pt x="31093" y="13468"/>
                </a:lnTo>
                <a:lnTo>
                  <a:pt x="43117" y="6559"/>
                </a:lnTo>
                <a:lnTo>
                  <a:pt x="56431" y="1994"/>
                </a:lnTo>
                <a:lnTo>
                  <a:pt x="70760" y="50"/>
                </a:lnTo>
                <a:lnTo>
                  <a:pt x="73507" y="0"/>
                </a:lnTo>
                <a:lnTo>
                  <a:pt x="269532" y="0"/>
                </a:lnTo>
                <a:lnTo>
                  <a:pt x="284022" y="1427"/>
                </a:lnTo>
                <a:lnTo>
                  <a:pt x="297547" y="5527"/>
                </a:lnTo>
                <a:lnTo>
                  <a:pt x="309831" y="12022"/>
                </a:lnTo>
                <a:lnTo>
                  <a:pt x="320599" y="20636"/>
                </a:lnTo>
                <a:lnTo>
                  <a:pt x="329575" y="31093"/>
                </a:lnTo>
                <a:lnTo>
                  <a:pt x="336482" y="43117"/>
                </a:lnTo>
                <a:lnTo>
                  <a:pt x="341045" y="56431"/>
                </a:lnTo>
                <a:lnTo>
                  <a:pt x="342989" y="70760"/>
                </a:lnTo>
                <a:lnTo>
                  <a:pt x="343039" y="73507"/>
                </a:lnTo>
                <a:lnTo>
                  <a:pt x="343039" y="269532"/>
                </a:lnTo>
                <a:close/>
              </a:path>
            </a:pathLst>
          </a:custGeom>
          <a:ln w="16967">
            <a:solidFill>
              <a:srgbClr val="33325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7" name="object 2167"/>
          <p:cNvSpPr/>
          <p:nvPr/>
        </p:nvSpPr>
        <p:spPr>
          <a:xfrm>
            <a:off x="7024152" y="10135215"/>
            <a:ext cx="1422" cy="1422"/>
          </a:xfrm>
          <a:custGeom>
            <a:avLst/>
            <a:gdLst/>
            <a:ahLst/>
            <a:cxnLst/>
            <a:rect l="l" t="t" r="r" b="b"/>
            <a:pathLst>
              <a:path w="1422" h="1422">
                <a:moveTo>
                  <a:pt x="711" y="711"/>
                </a:moveTo>
                <a:lnTo>
                  <a:pt x="711" y="0"/>
                </a:lnTo>
                <a:lnTo>
                  <a:pt x="1104" y="0"/>
                </a:lnTo>
                <a:lnTo>
                  <a:pt x="1422" y="317"/>
                </a:lnTo>
                <a:lnTo>
                  <a:pt x="1422" y="1104"/>
                </a:lnTo>
                <a:lnTo>
                  <a:pt x="1104" y="1422"/>
                </a:lnTo>
                <a:lnTo>
                  <a:pt x="317" y="1422"/>
                </a:lnTo>
                <a:lnTo>
                  <a:pt x="0" y="1104"/>
                </a:lnTo>
                <a:lnTo>
                  <a:pt x="0" y="711"/>
                </a:lnTo>
                <a:lnTo>
                  <a:pt x="711" y="71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8" name="object 2168"/>
          <p:cNvSpPr/>
          <p:nvPr/>
        </p:nvSpPr>
        <p:spPr>
          <a:xfrm>
            <a:off x="7024152" y="10135210"/>
            <a:ext cx="711" cy="711"/>
          </a:xfrm>
          <a:custGeom>
            <a:avLst/>
            <a:gdLst/>
            <a:ahLst/>
            <a:cxnLst/>
            <a:rect l="l" t="t" r="r" b="b"/>
            <a:pathLst>
              <a:path w="711" h="711">
                <a:moveTo>
                  <a:pt x="711" y="0"/>
                </a:moveTo>
                <a:lnTo>
                  <a:pt x="711" y="711"/>
                </a:lnTo>
                <a:lnTo>
                  <a:pt x="0" y="711"/>
                </a:lnTo>
                <a:lnTo>
                  <a:pt x="0" y="317"/>
                </a:lnTo>
                <a:lnTo>
                  <a:pt x="317" y="0"/>
                </a:lnTo>
                <a:lnTo>
                  <a:pt x="711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9" name="object 2169"/>
          <p:cNvSpPr/>
          <p:nvPr/>
        </p:nvSpPr>
        <p:spPr>
          <a:xfrm>
            <a:off x="7017553" y="10127956"/>
            <a:ext cx="2654" cy="5308"/>
          </a:xfrm>
          <a:custGeom>
            <a:avLst/>
            <a:gdLst/>
            <a:ahLst/>
            <a:cxnLst/>
            <a:rect l="l" t="t" r="r" b="b"/>
            <a:pathLst>
              <a:path w="2654" h="5308">
                <a:moveTo>
                  <a:pt x="2654" y="2654"/>
                </a:moveTo>
                <a:lnTo>
                  <a:pt x="2654" y="1181"/>
                </a:lnTo>
                <a:lnTo>
                  <a:pt x="0" y="0"/>
                </a:lnTo>
                <a:lnTo>
                  <a:pt x="0" y="5308"/>
                </a:lnTo>
                <a:lnTo>
                  <a:pt x="1460" y="5308"/>
                </a:lnTo>
                <a:lnTo>
                  <a:pt x="2654" y="265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0" name="object 2170"/>
          <p:cNvSpPr/>
          <p:nvPr/>
        </p:nvSpPr>
        <p:spPr>
          <a:xfrm>
            <a:off x="7012141" y="10065528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0" y="0"/>
                </a:moveTo>
                <a:lnTo>
                  <a:pt x="0" y="5334"/>
                </a:lnTo>
                <a:lnTo>
                  <a:pt x="2654" y="4127"/>
                </a:lnTo>
                <a:lnTo>
                  <a:pt x="2654" y="1206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1" name="object 2171"/>
          <p:cNvSpPr/>
          <p:nvPr/>
        </p:nvSpPr>
        <p:spPr>
          <a:xfrm>
            <a:off x="7004344" y="10070862"/>
            <a:ext cx="10299" cy="57099"/>
          </a:xfrm>
          <a:custGeom>
            <a:avLst/>
            <a:gdLst/>
            <a:ahLst/>
            <a:cxnLst/>
            <a:rect l="l" t="t" r="r" b="b"/>
            <a:pathLst>
              <a:path w="10299" h="57099">
                <a:moveTo>
                  <a:pt x="5346" y="0"/>
                </a:moveTo>
                <a:lnTo>
                  <a:pt x="0" y="0"/>
                </a:lnTo>
                <a:lnTo>
                  <a:pt x="4953" y="57099"/>
                </a:lnTo>
                <a:lnTo>
                  <a:pt x="10299" y="57099"/>
                </a:lnTo>
                <a:lnTo>
                  <a:pt x="5346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2" name="object 2172"/>
          <p:cNvSpPr/>
          <p:nvPr/>
        </p:nvSpPr>
        <p:spPr>
          <a:xfrm>
            <a:off x="6998921" y="10008436"/>
            <a:ext cx="10299" cy="57086"/>
          </a:xfrm>
          <a:custGeom>
            <a:avLst/>
            <a:gdLst/>
            <a:ahLst/>
            <a:cxnLst/>
            <a:rect l="l" t="t" r="r" b="b"/>
            <a:pathLst>
              <a:path w="10299" h="57086">
                <a:moveTo>
                  <a:pt x="5359" y="0"/>
                </a:moveTo>
                <a:lnTo>
                  <a:pt x="0" y="0"/>
                </a:lnTo>
                <a:lnTo>
                  <a:pt x="4965" y="57086"/>
                </a:lnTo>
                <a:lnTo>
                  <a:pt x="10299" y="57086"/>
                </a:lnTo>
                <a:lnTo>
                  <a:pt x="5359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3" name="object 2173"/>
          <p:cNvSpPr/>
          <p:nvPr/>
        </p:nvSpPr>
        <p:spPr>
          <a:xfrm>
            <a:off x="7006730" y="10003121"/>
            <a:ext cx="2654" cy="5321"/>
          </a:xfrm>
          <a:custGeom>
            <a:avLst/>
            <a:gdLst/>
            <a:ahLst/>
            <a:cxnLst/>
            <a:rect l="l" t="t" r="r" b="b"/>
            <a:pathLst>
              <a:path w="2654" h="5321">
                <a:moveTo>
                  <a:pt x="0" y="0"/>
                </a:moveTo>
                <a:lnTo>
                  <a:pt x="0" y="5321"/>
                </a:lnTo>
                <a:lnTo>
                  <a:pt x="2654" y="4127"/>
                </a:lnTo>
                <a:lnTo>
                  <a:pt x="2654" y="1193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4" name="object 2174"/>
          <p:cNvSpPr/>
          <p:nvPr/>
        </p:nvSpPr>
        <p:spPr>
          <a:xfrm>
            <a:off x="6990577" y="9947200"/>
            <a:ext cx="3314" cy="3035"/>
          </a:xfrm>
          <a:custGeom>
            <a:avLst/>
            <a:gdLst/>
            <a:ahLst/>
            <a:cxnLst/>
            <a:rect l="l" t="t" r="r" b="b"/>
            <a:pathLst>
              <a:path w="3314" h="3035">
                <a:moveTo>
                  <a:pt x="0" y="0"/>
                </a:moveTo>
                <a:lnTo>
                  <a:pt x="3314" y="3035"/>
                </a:lnTo>
                <a:lnTo>
                  <a:pt x="3162" y="1320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5" name="object 2175"/>
          <p:cNvSpPr/>
          <p:nvPr/>
        </p:nvSpPr>
        <p:spPr>
          <a:xfrm>
            <a:off x="6990880" y="9941866"/>
            <a:ext cx="8293" cy="7620"/>
          </a:xfrm>
          <a:custGeom>
            <a:avLst/>
            <a:gdLst/>
            <a:ahLst/>
            <a:cxnLst/>
            <a:rect l="l" t="t" r="r" b="b"/>
            <a:pathLst>
              <a:path w="8293" h="7620">
                <a:moveTo>
                  <a:pt x="0" y="0"/>
                </a:moveTo>
                <a:lnTo>
                  <a:pt x="8293" y="7619"/>
                </a:lnTo>
                <a:lnTo>
                  <a:pt x="7912" y="3301"/>
                </a:lnTo>
                <a:lnTo>
                  <a:pt x="4318" y="0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6" name="object 2176"/>
          <p:cNvSpPr/>
          <p:nvPr/>
        </p:nvSpPr>
        <p:spPr>
          <a:xfrm>
            <a:off x="6958088" y="9941860"/>
            <a:ext cx="45745" cy="61264"/>
          </a:xfrm>
          <a:custGeom>
            <a:avLst/>
            <a:gdLst/>
            <a:ahLst/>
            <a:cxnLst/>
            <a:rect l="l" t="t" r="r" b="b"/>
            <a:pathLst>
              <a:path w="45745" h="61264">
                <a:moveTo>
                  <a:pt x="3048" y="2197"/>
                </a:moveTo>
                <a:lnTo>
                  <a:pt x="4254" y="5333"/>
                </a:lnTo>
                <a:lnTo>
                  <a:pt x="34226" y="5333"/>
                </a:lnTo>
                <a:lnTo>
                  <a:pt x="35801" y="8369"/>
                </a:lnTo>
                <a:lnTo>
                  <a:pt x="40386" y="61264"/>
                </a:lnTo>
                <a:lnTo>
                  <a:pt x="45745" y="61264"/>
                </a:lnTo>
                <a:lnTo>
                  <a:pt x="41084" y="7619"/>
                </a:lnTo>
                <a:lnTo>
                  <a:pt x="32791" y="0"/>
                </a:lnTo>
                <a:lnTo>
                  <a:pt x="0" y="0"/>
                </a:lnTo>
                <a:lnTo>
                  <a:pt x="3048" y="219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7" name="object 2177"/>
          <p:cNvSpPr/>
          <p:nvPr/>
        </p:nvSpPr>
        <p:spPr>
          <a:xfrm>
            <a:off x="6967564" y="10070862"/>
            <a:ext cx="10058" cy="57099"/>
          </a:xfrm>
          <a:custGeom>
            <a:avLst/>
            <a:gdLst/>
            <a:ahLst/>
            <a:cxnLst/>
            <a:rect l="l" t="t" r="r" b="b"/>
            <a:pathLst>
              <a:path w="10058" h="57099">
                <a:moveTo>
                  <a:pt x="5333" y="0"/>
                </a:moveTo>
                <a:lnTo>
                  <a:pt x="0" y="0"/>
                </a:lnTo>
                <a:lnTo>
                  <a:pt x="4711" y="57099"/>
                </a:lnTo>
                <a:lnTo>
                  <a:pt x="10058" y="57099"/>
                </a:lnTo>
                <a:lnTo>
                  <a:pt x="5333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8" name="object 2178"/>
          <p:cNvSpPr/>
          <p:nvPr/>
        </p:nvSpPr>
        <p:spPr>
          <a:xfrm>
            <a:off x="6962399" y="10008436"/>
            <a:ext cx="10071" cy="57086"/>
          </a:xfrm>
          <a:custGeom>
            <a:avLst/>
            <a:gdLst/>
            <a:ahLst/>
            <a:cxnLst/>
            <a:rect l="l" t="t" r="r" b="b"/>
            <a:pathLst>
              <a:path w="10071" h="57086">
                <a:moveTo>
                  <a:pt x="5333" y="0"/>
                </a:moveTo>
                <a:lnTo>
                  <a:pt x="0" y="0"/>
                </a:lnTo>
                <a:lnTo>
                  <a:pt x="4711" y="57086"/>
                </a:lnTo>
                <a:lnTo>
                  <a:pt x="10071" y="57086"/>
                </a:lnTo>
                <a:lnTo>
                  <a:pt x="5333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9" name="object 2179"/>
          <p:cNvSpPr/>
          <p:nvPr/>
        </p:nvSpPr>
        <p:spPr>
          <a:xfrm>
            <a:off x="6954559" y="9941866"/>
            <a:ext cx="8318" cy="7632"/>
          </a:xfrm>
          <a:custGeom>
            <a:avLst/>
            <a:gdLst/>
            <a:ahLst/>
            <a:cxnLst/>
            <a:rect l="l" t="t" r="r" b="b"/>
            <a:pathLst>
              <a:path w="8318" h="7632">
                <a:moveTo>
                  <a:pt x="7785" y="5333"/>
                </a:moveTo>
                <a:lnTo>
                  <a:pt x="6578" y="2184"/>
                </a:lnTo>
                <a:lnTo>
                  <a:pt x="3530" y="0"/>
                </a:lnTo>
                <a:lnTo>
                  <a:pt x="0" y="0"/>
                </a:lnTo>
                <a:lnTo>
                  <a:pt x="8318" y="7632"/>
                </a:lnTo>
                <a:lnTo>
                  <a:pt x="7785" y="533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0" name="object 2180"/>
          <p:cNvSpPr/>
          <p:nvPr/>
        </p:nvSpPr>
        <p:spPr>
          <a:xfrm>
            <a:off x="6954257" y="9947200"/>
            <a:ext cx="3314" cy="3048"/>
          </a:xfrm>
          <a:custGeom>
            <a:avLst/>
            <a:gdLst/>
            <a:ahLst/>
            <a:cxnLst/>
            <a:rect l="l" t="t" r="r" b="b"/>
            <a:pathLst>
              <a:path w="3314" h="3048">
                <a:moveTo>
                  <a:pt x="0" y="0"/>
                </a:moveTo>
                <a:lnTo>
                  <a:pt x="3314" y="3047"/>
                </a:lnTo>
                <a:lnTo>
                  <a:pt x="3187" y="1320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1" name="object 2181"/>
          <p:cNvSpPr/>
          <p:nvPr/>
        </p:nvSpPr>
        <p:spPr>
          <a:xfrm>
            <a:off x="6950960" y="9941866"/>
            <a:ext cx="16344" cy="61252"/>
          </a:xfrm>
          <a:custGeom>
            <a:avLst/>
            <a:gdLst/>
            <a:ahLst/>
            <a:cxnLst/>
            <a:rect l="l" t="t" r="r" b="b"/>
            <a:pathLst>
              <a:path w="16344" h="61252">
                <a:moveTo>
                  <a:pt x="11912" y="7632"/>
                </a:moveTo>
                <a:lnTo>
                  <a:pt x="3594" y="0"/>
                </a:lnTo>
                <a:lnTo>
                  <a:pt x="0" y="0"/>
                </a:lnTo>
                <a:lnTo>
                  <a:pt x="0" y="5333"/>
                </a:lnTo>
                <a:lnTo>
                  <a:pt x="5029" y="5333"/>
                </a:lnTo>
                <a:lnTo>
                  <a:pt x="6616" y="8381"/>
                </a:lnTo>
                <a:lnTo>
                  <a:pt x="11010" y="61252"/>
                </a:lnTo>
                <a:lnTo>
                  <a:pt x="16344" y="61252"/>
                </a:lnTo>
                <a:lnTo>
                  <a:pt x="11912" y="763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2" name="object 2182"/>
          <p:cNvSpPr/>
          <p:nvPr/>
        </p:nvSpPr>
        <p:spPr>
          <a:xfrm>
            <a:off x="6948304" y="9941866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2654" y="0"/>
                </a:moveTo>
                <a:lnTo>
                  <a:pt x="0" y="1206"/>
                </a:lnTo>
                <a:lnTo>
                  <a:pt x="0" y="4152"/>
                </a:lnTo>
                <a:lnTo>
                  <a:pt x="2654" y="5333"/>
                </a:lnTo>
                <a:lnTo>
                  <a:pt x="265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3" name="object 2183"/>
          <p:cNvSpPr/>
          <p:nvPr/>
        </p:nvSpPr>
        <p:spPr>
          <a:xfrm>
            <a:off x="6909022" y="9941866"/>
            <a:ext cx="2679" cy="5334"/>
          </a:xfrm>
          <a:custGeom>
            <a:avLst/>
            <a:gdLst/>
            <a:ahLst/>
            <a:cxnLst/>
            <a:rect l="l" t="t" r="r" b="b"/>
            <a:pathLst>
              <a:path w="2679" h="5333">
                <a:moveTo>
                  <a:pt x="0" y="0"/>
                </a:moveTo>
                <a:lnTo>
                  <a:pt x="0" y="5333"/>
                </a:lnTo>
                <a:lnTo>
                  <a:pt x="2679" y="4152"/>
                </a:lnTo>
                <a:lnTo>
                  <a:pt x="2679" y="1206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4" name="object 2184"/>
          <p:cNvSpPr/>
          <p:nvPr/>
        </p:nvSpPr>
        <p:spPr>
          <a:xfrm>
            <a:off x="6902409" y="9947200"/>
            <a:ext cx="3314" cy="3048"/>
          </a:xfrm>
          <a:custGeom>
            <a:avLst/>
            <a:gdLst/>
            <a:ahLst/>
            <a:cxnLst/>
            <a:rect l="l" t="t" r="r" b="b"/>
            <a:pathLst>
              <a:path w="3314" h="3048">
                <a:moveTo>
                  <a:pt x="3314" y="0"/>
                </a:moveTo>
                <a:lnTo>
                  <a:pt x="1600" y="0"/>
                </a:lnTo>
                <a:lnTo>
                  <a:pt x="0" y="3047"/>
                </a:lnTo>
                <a:lnTo>
                  <a:pt x="331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5" name="object 2185"/>
          <p:cNvSpPr/>
          <p:nvPr/>
        </p:nvSpPr>
        <p:spPr>
          <a:xfrm>
            <a:off x="6892696" y="9941866"/>
            <a:ext cx="16319" cy="61252"/>
          </a:xfrm>
          <a:custGeom>
            <a:avLst/>
            <a:gdLst/>
            <a:ahLst/>
            <a:cxnLst/>
            <a:rect l="l" t="t" r="r" b="b"/>
            <a:pathLst>
              <a:path w="16319" h="61252">
                <a:moveTo>
                  <a:pt x="0" y="61252"/>
                </a:moveTo>
                <a:lnTo>
                  <a:pt x="5334" y="61252"/>
                </a:lnTo>
                <a:lnTo>
                  <a:pt x="9715" y="8381"/>
                </a:lnTo>
                <a:lnTo>
                  <a:pt x="9855" y="6654"/>
                </a:lnTo>
                <a:lnTo>
                  <a:pt x="13030" y="5333"/>
                </a:lnTo>
                <a:lnTo>
                  <a:pt x="16319" y="5333"/>
                </a:lnTo>
                <a:lnTo>
                  <a:pt x="16319" y="0"/>
                </a:lnTo>
                <a:lnTo>
                  <a:pt x="12725" y="0"/>
                </a:lnTo>
                <a:lnTo>
                  <a:pt x="4432" y="7632"/>
                </a:lnTo>
                <a:lnTo>
                  <a:pt x="0" y="6125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6" name="object 2186"/>
          <p:cNvSpPr/>
          <p:nvPr/>
        </p:nvSpPr>
        <p:spPr>
          <a:xfrm>
            <a:off x="6897128" y="9941866"/>
            <a:ext cx="8293" cy="7632"/>
          </a:xfrm>
          <a:custGeom>
            <a:avLst/>
            <a:gdLst/>
            <a:ahLst/>
            <a:cxnLst/>
            <a:rect l="l" t="t" r="r" b="b"/>
            <a:pathLst>
              <a:path w="8293" h="7632">
                <a:moveTo>
                  <a:pt x="8293" y="0"/>
                </a:moveTo>
                <a:lnTo>
                  <a:pt x="4787" y="0"/>
                </a:lnTo>
                <a:lnTo>
                  <a:pt x="1739" y="2184"/>
                </a:lnTo>
                <a:lnTo>
                  <a:pt x="533" y="5333"/>
                </a:lnTo>
                <a:lnTo>
                  <a:pt x="0" y="7632"/>
                </a:lnTo>
                <a:lnTo>
                  <a:pt x="8293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7" name="object 2187"/>
          <p:cNvSpPr/>
          <p:nvPr/>
        </p:nvSpPr>
        <p:spPr>
          <a:xfrm>
            <a:off x="6887528" y="10008436"/>
            <a:ext cx="10071" cy="57086"/>
          </a:xfrm>
          <a:custGeom>
            <a:avLst/>
            <a:gdLst/>
            <a:ahLst/>
            <a:cxnLst/>
            <a:rect l="l" t="t" r="r" b="b"/>
            <a:pathLst>
              <a:path w="10071" h="57086">
                <a:moveTo>
                  <a:pt x="10071" y="0"/>
                </a:moveTo>
                <a:lnTo>
                  <a:pt x="4737" y="0"/>
                </a:lnTo>
                <a:lnTo>
                  <a:pt x="0" y="57086"/>
                </a:lnTo>
                <a:lnTo>
                  <a:pt x="5346" y="57086"/>
                </a:lnTo>
                <a:lnTo>
                  <a:pt x="10071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8" name="object 2188"/>
          <p:cNvSpPr/>
          <p:nvPr/>
        </p:nvSpPr>
        <p:spPr>
          <a:xfrm>
            <a:off x="6882376" y="10070862"/>
            <a:ext cx="10058" cy="57099"/>
          </a:xfrm>
          <a:custGeom>
            <a:avLst/>
            <a:gdLst/>
            <a:ahLst/>
            <a:cxnLst/>
            <a:rect l="l" t="t" r="r" b="b"/>
            <a:pathLst>
              <a:path w="10058" h="57099">
                <a:moveTo>
                  <a:pt x="10058" y="0"/>
                </a:moveTo>
                <a:lnTo>
                  <a:pt x="4724" y="0"/>
                </a:lnTo>
                <a:lnTo>
                  <a:pt x="0" y="57099"/>
                </a:lnTo>
                <a:lnTo>
                  <a:pt x="5334" y="57099"/>
                </a:lnTo>
                <a:lnTo>
                  <a:pt x="10058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9" name="object 2189"/>
          <p:cNvSpPr/>
          <p:nvPr/>
        </p:nvSpPr>
        <p:spPr>
          <a:xfrm>
            <a:off x="6875186" y="9938496"/>
            <a:ext cx="1435" cy="1422"/>
          </a:xfrm>
          <a:custGeom>
            <a:avLst/>
            <a:gdLst/>
            <a:ahLst/>
            <a:cxnLst/>
            <a:rect l="l" t="t" r="r" b="b"/>
            <a:pathLst>
              <a:path w="1435" h="1422">
                <a:moveTo>
                  <a:pt x="723" y="711"/>
                </a:moveTo>
                <a:lnTo>
                  <a:pt x="1435" y="711"/>
                </a:lnTo>
                <a:lnTo>
                  <a:pt x="1435" y="317"/>
                </a:lnTo>
                <a:lnTo>
                  <a:pt x="1120" y="2"/>
                </a:lnTo>
                <a:lnTo>
                  <a:pt x="314" y="2"/>
                </a:lnTo>
                <a:lnTo>
                  <a:pt x="0" y="317"/>
                </a:lnTo>
                <a:lnTo>
                  <a:pt x="0" y="1104"/>
                </a:lnTo>
                <a:lnTo>
                  <a:pt x="317" y="1422"/>
                </a:lnTo>
                <a:lnTo>
                  <a:pt x="723" y="1422"/>
                </a:lnTo>
                <a:lnTo>
                  <a:pt x="723" y="71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0" name="object 2190"/>
          <p:cNvSpPr/>
          <p:nvPr/>
        </p:nvSpPr>
        <p:spPr>
          <a:xfrm>
            <a:off x="6875905" y="9939207"/>
            <a:ext cx="711" cy="711"/>
          </a:xfrm>
          <a:custGeom>
            <a:avLst/>
            <a:gdLst/>
            <a:ahLst/>
            <a:cxnLst/>
            <a:rect l="l" t="t" r="r" b="b"/>
            <a:pathLst>
              <a:path w="711" h="711">
                <a:moveTo>
                  <a:pt x="0" y="0"/>
                </a:moveTo>
                <a:lnTo>
                  <a:pt x="711" y="0"/>
                </a:lnTo>
                <a:lnTo>
                  <a:pt x="711" y="393"/>
                </a:lnTo>
                <a:lnTo>
                  <a:pt x="393" y="711"/>
                </a:lnTo>
                <a:lnTo>
                  <a:pt x="0" y="711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1" name="object 2191"/>
          <p:cNvSpPr/>
          <p:nvPr/>
        </p:nvSpPr>
        <p:spPr>
          <a:xfrm>
            <a:off x="6875905" y="9939213"/>
            <a:ext cx="108191" cy="2654"/>
          </a:xfrm>
          <a:custGeom>
            <a:avLst/>
            <a:gdLst/>
            <a:ahLst/>
            <a:cxnLst/>
            <a:rect l="l" t="t" r="r" b="b"/>
            <a:pathLst>
              <a:path w="108191" h="2654">
                <a:moveTo>
                  <a:pt x="0" y="711"/>
                </a:moveTo>
                <a:lnTo>
                  <a:pt x="0" y="2654"/>
                </a:lnTo>
                <a:lnTo>
                  <a:pt x="108191" y="2654"/>
                </a:lnTo>
                <a:lnTo>
                  <a:pt x="108191" y="0"/>
                </a:lnTo>
                <a:lnTo>
                  <a:pt x="711" y="0"/>
                </a:lnTo>
                <a:lnTo>
                  <a:pt x="0" y="71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2" name="object 2192"/>
          <p:cNvSpPr/>
          <p:nvPr/>
        </p:nvSpPr>
        <p:spPr>
          <a:xfrm>
            <a:off x="6866107" y="9947200"/>
            <a:ext cx="3314" cy="3035"/>
          </a:xfrm>
          <a:custGeom>
            <a:avLst/>
            <a:gdLst/>
            <a:ahLst/>
            <a:cxnLst/>
            <a:rect l="l" t="t" r="r" b="b"/>
            <a:pathLst>
              <a:path w="3314" h="3035">
                <a:moveTo>
                  <a:pt x="3314" y="0"/>
                </a:moveTo>
                <a:lnTo>
                  <a:pt x="1574" y="0"/>
                </a:lnTo>
                <a:lnTo>
                  <a:pt x="0" y="3035"/>
                </a:lnTo>
                <a:lnTo>
                  <a:pt x="331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3" name="object 2193"/>
          <p:cNvSpPr/>
          <p:nvPr/>
        </p:nvSpPr>
        <p:spPr>
          <a:xfrm>
            <a:off x="6856171" y="9941869"/>
            <a:ext cx="45745" cy="61252"/>
          </a:xfrm>
          <a:custGeom>
            <a:avLst/>
            <a:gdLst/>
            <a:ahLst/>
            <a:cxnLst/>
            <a:rect l="l" t="t" r="r" b="b"/>
            <a:pathLst>
              <a:path w="45745" h="61252">
                <a:moveTo>
                  <a:pt x="5359" y="61252"/>
                </a:moveTo>
                <a:lnTo>
                  <a:pt x="9931" y="8369"/>
                </a:lnTo>
                <a:lnTo>
                  <a:pt x="10083" y="6654"/>
                </a:lnTo>
                <a:lnTo>
                  <a:pt x="13246" y="5334"/>
                </a:lnTo>
                <a:lnTo>
                  <a:pt x="41490" y="5334"/>
                </a:lnTo>
                <a:lnTo>
                  <a:pt x="42697" y="2184"/>
                </a:lnTo>
                <a:lnTo>
                  <a:pt x="45745" y="0"/>
                </a:lnTo>
                <a:lnTo>
                  <a:pt x="12954" y="0"/>
                </a:lnTo>
                <a:lnTo>
                  <a:pt x="4660" y="7607"/>
                </a:lnTo>
                <a:lnTo>
                  <a:pt x="0" y="61252"/>
                </a:lnTo>
                <a:lnTo>
                  <a:pt x="5359" y="6125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4" name="object 2194"/>
          <p:cNvSpPr/>
          <p:nvPr/>
        </p:nvSpPr>
        <p:spPr>
          <a:xfrm>
            <a:off x="6860825" y="9941860"/>
            <a:ext cx="8293" cy="7620"/>
          </a:xfrm>
          <a:custGeom>
            <a:avLst/>
            <a:gdLst/>
            <a:ahLst/>
            <a:cxnLst/>
            <a:rect l="l" t="t" r="r" b="b"/>
            <a:pathLst>
              <a:path w="8293" h="7620">
                <a:moveTo>
                  <a:pt x="0" y="7619"/>
                </a:moveTo>
                <a:lnTo>
                  <a:pt x="8293" y="0"/>
                </a:lnTo>
                <a:lnTo>
                  <a:pt x="3975" y="0"/>
                </a:lnTo>
                <a:lnTo>
                  <a:pt x="381" y="3301"/>
                </a:lnTo>
                <a:lnTo>
                  <a:pt x="0" y="7619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5" name="object 2195"/>
          <p:cNvSpPr/>
          <p:nvPr/>
        </p:nvSpPr>
        <p:spPr>
          <a:xfrm>
            <a:off x="6850761" y="10008438"/>
            <a:ext cx="10287" cy="57086"/>
          </a:xfrm>
          <a:custGeom>
            <a:avLst/>
            <a:gdLst/>
            <a:ahLst/>
            <a:cxnLst/>
            <a:rect l="l" t="t" r="r" b="b"/>
            <a:pathLst>
              <a:path w="10286" h="57086">
                <a:moveTo>
                  <a:pt x="4902" y="507"/>
                </a:moveTo>
                <a:lnTo>
                  <a:pt x="0" y="57086"/>
                </a:lnTo>
                <a:lnTo>
                  <a:pt x="5359" y="57086"/>
                </a:lnTo>
                <a:lnTo>
                  <a:pt x="10286" y="0"/>
                </a:lnTo>
                <a:lnTo>
                  <a:pt x="4902" y="0"/>
                </a:lnTo>
                <a:lnTo>
                  <a:pt x="4902" y="50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6" name="object 2196"/>
          <p:cNvSpPr/>
          <p:nvPr/>
        </p:nvSpPr>
        <p:spPr>
          <a:xfrm>
            <a:off x="6853267" y="10005782"/>
            <a:ext cx="153466" cy="0"/>
          </a:xfrm>
          <a:custGeom>
            <a:avLst/>
            <a:gdLst/>
            <a:ahLst/>
            <a:cxnLst/>
            <a:rect l="l" t="t" r="r" b="b"/>
            <a:pathLst>
              <a:path w="153466">
                <a:moveTo>
                  <a:pt x="0" y="0"/>
                </a:moveTo>
                <a:lnTo>
                  <a:pt x="153466" y="0"/>
                </a:lnTo>
              </a:path>
            </a:pathLst>
          </a:custGeom>
          <a:ln w="659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7" name="object 2197"/>
          <p:cNvSpPr/>
          <p:nvPr/>
        </p:nvSpPr>
        <p:spPr>
          <a:xfrm>
            <a:off x="6845357" y="10070862"/>
            <a:ext cx="10287" cy="57099"/>
          </a:xfrm>
          <a:custGeom>
            <a:avLst/>
            <a:gdLst/>
            <a:ahLst/>
            <a:cxnLst/>
            <a:rect l="l" t="t" r="r" b="b"/>
            <a:pathLst>
              <a:path w="10286" h="57099">
                <a:moveTo>
                  <a:pt x="4952" y="0"/>
                </a:moveTo>
                <a:lnTo>
                  <a:pt x="0" y="57099"/>
                </a:lnTo>
                <a:lnTo>
                  <a:pt x="5346" y="57099"/>
                </a:lnTo>
                <a:lnTo>
                  <a:pt x="10286" y="0"/>
                </a:lnTo>
                <a:lnTo>
                  <a:pt x="4952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8" name="object 2198"/>
          <p:cNvSpPr/>
          <p:nvPr/>
        </p:nvSpPr>
        <p:spPr>
          <a:xfrm>
            <a:off x="6850613" y="10003121"/>
            <a:ext cx="2654" cy="5321"/>
          </a:xfrm>
          <a:custGeom>
            <a:avLst/>
            <a:gdLst/>
            <a:ahLst/>
            <a:cxnLst/>
            <a:rect l="l" t="t" r="r" b="b"/>
            <a:pathLst>
              <a:path w="2654" h="5321">
                <a:moveTo>
                  <a:pt x="2654" y="0"/>
                </a:moveTo>
                <a:lnTo>
                  <a:pt x="0" y="1193"/>
                </a:lnTo>
                <a:lnTo>
                  <a:pt x="0" y="4127"/>
                </a:lnTo>
                <a:lnTo>
                  <a:pt x="2654" y="5321"/>
                </a:lnTo>
                <a:lnTo>
                  <a:pt x="265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9" name="object 2199"/>
          <p:cNvSpPr/>
          <p:nvPr/>
        </p:nvSpPr>
        <p:spPr>
          <a:xfrm>
            <a:off x="6847860" y="10068195"/>
            <a:ext cx="164274" cy="0"/>
          </a:xfrm>
          <a:custGeom>
            <a:avLst/>
            <a:gdLst/>
            <a:ahLst/>
            <a:cxnLst/>
            <a:rect l="l" t="t" r="r" b="b"/>
            <a:pathLst>
              <a:path w="164274">
                <a:moveTo>
                  <a:pt x="0" y="0"/>
                </a:moveTo>
                <a:lnTo>
                  <a:pt x="164274" y="0"/>
                </a:lnTo>
              </a:path>
            </a:pathLst>
          </a:custGeom>
          <a:ln w="6604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0" name="object 2200"/>
          <p:cNvSpPr/>
          <p:nvPr/>
        </p:nvSpPr>
        <p:spPr>
          <a:xfrm>
            <a:off x="6845204" y="10065528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2654" y="0"/>
                </a:moveTo>
                <a:lnTo>
                  <a:pt x="0" y="1206"/>
                </a:lnTo>
                <a:lnTo>
                  <a:pt x="0" y="4127"/>
                </a:lnTo>
                <a:lnTo>
                  <a:pt x="2654" y="5334"/>
                </a:lnTo>
                <a:lnTo>
                  <a:pt x="265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1" name="object 2201"/>
          <p:cNvSpPr/>
          <p:nvPr/>
        </p:nvSpPr>
        <p:spPr>
          <a:xfrm>
            <a:off x="6842453" y="10130609"/>
            <a:ext cx="175094" cy="0"/>
          </a:xfrm>
          <a:custGeom>
            <a:avLst/>
            <a:gdLst/>
            <a:ahLst/>
            <a:cxnLst/>
            <a:rect l="l" t="t" r="r" b="b"/>
            <a:pathLst>
              <a:path w="175094">
                <a:moveTo>
                  <a:pt x="0" y="0"/>
                </a:moveTo>
                <a:lnTo>
                  <a:pt x="175094" y="0"/>
                </a:lnTo>
              </a:path>
            </a:pathLst>
          </a:custGeom>
          <a:ln w="6578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2" name="object 2202"/>
          <p:cNvSpPr/>
          <p:nvPr/>
        </p:nvSpPr>
        <p:spPr>
          <a:xfrm>
            <a:off x="6839795" y="10127955"/>
            <a:ext cx="2654" cy="5308"/>
          </a:xfrm>
          <a:custGeom>
            <a:avLst/>
            <a:gdLst/>
            <a:ahLst/>
            <a:cxnLst/>
            <a:rect l="l" t="t" r="r" b="b"/>
            <a:pathLst>
              <a:path w="2654" h="5308">
                <a:moveTo>
                  <a:pt x="2654" y="0"/>
                </a:moveTo>
                <a:lnTo>
                  <a:pt x="0" y="1181"/>
                </a:lnTo>
                <a:lnTo>
                  <a:pt x="0" y="4127"/>
                </a:lnTo>
                <a:lnTo>
                  <a:pt x="2654" y="5308"/>
                </a:lnTo>
                <a:lnTo>
                  <a:pt x="265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3" name="object 2203"/>
          <p:cNvSpPr/>
          <p:nvPr/>
        </p:nvSpPr>
        <p:spPr>
          <a:xfrm>
            <a:off x="6835131" y="10133269"/>
            <a:ext cx="189738" cy="2654"/>
          </a:xfrm>
          <a:custGeom>
            <a:avLst/>
            <a:gdLst/>
            <a:ahLst/>
            <a:cxnLst/>
            <a:rect l="l" t="t" r="r" b="b"/>
            <a:pathLst>
              <a:path w="189738" h="2654">
                <a:moveTo>
                  <a:pt x="4660" y="0"/>
                </a:moveTo>
                <a:lnTo>
                  <a:pt x="0" y="0"/>
                </a:lnTo>
                <a:lnTo>
                  <a:pt x="723" y="2654"/>
                </a:lnTo>
                <a:lnTo>
                  <a:pt x="189014" y="2654"/>
                </a:lnTo>
                <a:lnTo>
                  <a:pt x="189737" y="0"/>
                </a:lnTo>
                <a:lnTo>
                  <a:pt x="466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4" name="object 2204"/>
          <p:cNvSpPr/>
          <p:nvPr/>
        </p:nvSpPr>
        <p:spPr>
          <a:xfrm>
            <a:off x="6834424" y="10135215"/>
            <a:ext cx="1422" cy="1422"/>
          </a:xfrm>
          <a:custGeom>
            <a:avLst/>
            <a:gdLst/>
            <a:ahLst/>
            <a:cxnLst/>
            <a:rect l="l" t="t" r="r" b="b"/>
            <a:pathLst>
              <a:path w="1422" h="1422">
                <a:moveTo>
                  <a:pt x="711" y="711"/>
                </a:moveTo>
                <a:lnTo>
                  <a:pt x="1422" y="711"/>
                </a:lnTo>
                <a:lnTo>
                  <a:pt x="1422" y="1104"/>
                </a:lnTo>
                <a:lnTo>
                  <a:pt x="1104" y="1422"/>
                </a:lnTo>
                <a:lnTo>
                  <a:pt x="317" y="1422"/>
                </a:lnTo>
                <a:lnTo>
                  <a:pt x="0" y="1104"/>
                </a:lnTo>
                <a:lnTo>
                  <a:pt x="0" y="317"/>
                </a:lnTo>
                <a:lnTo>
                  <a:pt x="317" y="0"/>
                </a:lnTo>
                <a:lnTo>
                  <a:pt x="711" y="0"/>
                </a:lnTo>
                <a:lnTo>
                  <a:pt x="711" y="71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5" name="object 2205"/>
          <p:cNvSpPr/>
          <p:nvPr/>
        </p:nvSpPr>
        <p:spPr>
          <a:xfrm>
            <a:off x="6835141" y="10135215"/>
            <a:ext cx="711" cy="711"/>
          </a:xfrm>
          <a:custGeom>
            <a:avLst/>
            <a:gdLst/>
            <a:ahLst/>
            <a:cxnLst/>
            <a:rect l="l" t="t" r="r" b="b"/>
            <a:pathLst>
              <a:path w="711" h="711">
                <a:moveTo>
                  <a:pt x="711" y="711"/>
                </a:moveTo>
                <a:lnTo>
                  <a:pt x="0" y="711"/>
                </a:lnTo>
                <a:lnTo>
                  <a:pt x="0" y="0"/>
                </a:lnTo>
                <a:lnTo>
                  <a:pt x="393" y="0"/>
                </a:lnTo>
                <a:lnTo>
                  <a:pt x="711" y="317"/>
                </a:lnTo>
                <a:lnTo>
                  <a:pt x="711" y="71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6" name="object 2206"/>
          <p:cNvSpPr/>
          <p:nvPr/>
        </p:nvSpPr>
        <p:spPr>
          <a:xfrm>
            <a:off x="6875186" y="9938496"/>
            <a:ext cx="1435" cy="1422"/>
          </a:xfrm>
          <a:custGeom>
            <a:avLst/>
            <a:gdLst/>
            <a:ahLst/>
            <a:cxnLst/>
            <a:rect l="l" t="t" r="r" b="b"/>
            <a:pathLst>
              <a:path w="1435" h="1422">
                <a:moveTo>
                  <a:pt x="1435" y="711"/>
                </a:moveTo>
                <a:lnTo>
                  <a:pt x="1435" y="1104"/>
                </a:lnTo>
                <a:lnTo>
                  <a:pt x="1117" y="1422"/>
                </a:lnTo>
                <a:lnTo>
                  <a:pt x="723" y="1422"/>
                </a:lnTo>
                <a:lnTo>
                  <a:pt x="317" y="1422"/>
                </a:lnTo>
                <a:lnTo>
                  <a:pt x="0" y="1104"/>
                </a:lnTo>
                <a:lnTo>
                  <a:pt x="0" y="711"/>
                </a:lnTo>
                <a:lnTo>
                  <a:pt x="0" y="317"/>
                </a:lnTo>
                <a:lnTo>
                  <a:pt x="317" y="0"/>
                </a:lnTo>
                <a:lnTo>
                  <a:pt x="723" y="0"/>
                </a:lnTo>
                <a:lnTo>
                  <a:pt x="1117" y="0"/>
                </a:lnTo>
                <a:lnTo>
                  <a:pt x="1435" y="317"/>
                </a:lnTo>
                <a:lnTo>
                  <a:pt x="1435" y="711"/>
                </a:lnTo>
                <a:close/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7" name="object 2207"/>
          <p:cNvSpPr/>
          <p:nvPr/>
        </p:nvSpPr>
        <p:spPr>
          <a:xfrm>
            <a:off x="6834417" y="10135215"/>
            <a:ext cx="1435" cy="1422"/>
          </a:xfrm>
          <a:custGeom>
            <a:avLst/>
            <a:gdLst/>
            <a:ahLst/>
            <a:cxnLst/>
            <a:rect l="l" t="t" r="r" b="b"/>
            <a:pathLst>
              <a:path w="1435" h="1422">
                <a:moveTo>
                  <a:pt x="1435" y="711"/>
                </a:moveTo>
                <a:lnTo>
                  <a:pt x="1435" y="1104"/>
                </a:lnTo>
                <a:lnTo>
                  <a:pt x="1117" y="1422"/>
                </a:lnTo>
                <a:lnTo>
                  <a:pt x="723" y="1422"/>
                </a:lnTo>
                <a:lnTo>
                  <a:pt x="317" y="1422"/>
                </a:lnTo>
                <a:lnTo>
                  <a:pt x="0" y="1104"/>
                </a:lnTo>
                <a:lnTo>
                  <a:pt x="0" y="711"/>
                </a:lnTo>
                <a:lnTo>
                  <a:pt x="0" y="317"/>
                </a:lnTo>
                <a:lnTo>
                  <a:pt x="317" y="0"/>
                </a:lnTo>
                <a:lnTo>
                  <a:pt x="723" y="0"/>
                </a:lnTo>
                <a:lnTo>
                  <a:pt x="1117" y="0"/>
                </a:lnTo>
                <a:lnTo>
                  <a:pt x="1435" y="317"/>
                </a:lnTo>
                <a:lnTo>
                  <a:pt x="1435" y="711"/>
                </a:lnTo>
                <a:close/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8" name="object 2208"/>
          <p:cNvSpPr/>
          <p:nvPr/>
        </p:nvSpPr>
        <p:spPr>
          <a:xfrm>
            <a:off x="7024152" y="10135210"/>
            <a:ext cx="1422" cy="1435"/>
          </a:xfrm>
          <a:custGeom>
            <a:avLst/>
            <a:gdLst/>
            <a:ahLst/>
            <a:cxnLst/>
            <a:rect l="l" t="t" r="r" b="b"/>
            <a:pathLst>
              <a:path w="1422" h="1435">
                <a:moveTo>
                  <a:pt x="711" y="0"/>
                </a:moveTo>
                <a:lnTo>
                  <a:pt x="1104" y="0"/>
                </a:lnTo>
                <a:lnTo>
                  <a:pt x="1422" y="317"/>
                </a:lnTo>
                <a:lnTo>
                  <a:pt x="1422" y="711"/>
                </a:lnTo>
                <a:lnTo>
                  <a:pt x="1422" y="1117"/>
                </a:lnTo>
                <a:lnTo>
                  <a:pt x="1104" y="1435"/>
                </a:lnTo>
                <a:lnTo>
                  <a:pt x="711" y="1435"/>
                </a:lnTo>
                <a:lnTo>
                  <a:pt x="317" y="1435"/>
                </a:lnTo>
                <a:lnTo>
                  <a:pt x="0" y="1117"/>
                </a:lnTo>
                <a:lnTo>
                  <a:pt x="0" y="711"/>
                </a:lnTo>
                <a:lnTo>
                  <a:pt x="0" y="317"/>
                </a:lnTo>
                <a:lnTo>
                  <a:pt x="317" y="0"/>
                </a:lnTo>
                <a:lnTo>
                  <a:pt x="711" y="0"/>
                </a:lnTo>
                <a:close/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9" name="object 2209"/>
          <p:cNvSpPr/>
          <p:nvPr/>
        </p:nvSpPr>
        <p:spPr>
          <a:xfrm>
            <a:off x="6845352" y="10070856"/>
            <a:ext cx="4953" cy="57099"/>
          </a:xfrm>
          <a:custGeom>
            <a:avLst/>
            <a:gdLst/>
            <a:ahLst/>
            <a:cxnLst/>
            <a:rect l="l" t="t" r="r" b="b"/>
            <a:pathLst>
              <a:path w="4952" h="57099">
                <a:moveTo>
                  <a:pt x="0" y="57099"/>
                </a:moveTo>
                <a:lnTo>
                  <a:pt x="4953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0" name="object 2210"/>
          <p:cNvSpPr/>
          <p:nvPr/>
        </p:nvSpPr>
        <p:spPr>
          <a:xfrm>
            <a:off x="6847859" y="10070862"/>
            <a:ext cx="164287" cy="0"/>
          </a:xfrm>
          <a:custGeom>
            <a:avLst/>
            <a:gdLst/>
            <a:ahLst/>
            <a:cxnLst/>
            <a:rect l="l" t="t" r="r" b="b"/>
            <a:pathLst>
              <a:path w="164287">
                <a:moveTo>
                  <a:pt x="0" y="0"/>
                </a:moveTo>
                <a:lnTo>
                  <a:pt x="0" y="0"/>
                </a:lnTo>
                <a:lnTo>
                  <a:pt x="161836" y="0"/>
                </a:lnTo>
                <a:lnTo>
                  <a:pt x="164287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1" name="object 2211"/>
          <p:cNvSpPr/>
          <p:nvPr/>
        </p:nvSpPr>
        <p:spPr>
          <a:xfrm>
            <a:off x="6847859" y="10065528"/>
            <a:ext cx="164287" cy="0"/>
          </a:xfrm>
          <a:custGeom>
            <a:avLst/>
            <a:gdLst/>
            <a:ahLst/>
            <a:cxnLst/>
            <a:rect l="l" t="t" r="r" b="b"/>
            <a:pathLst>
              <a:path w="164287">
                <a:moveTo>
                  <a:pt x="0" y="0"/>
                </a:moveTo>
                <a:lnTo>
                  <a:pt x="0" y="0"/>
                </a:lnTo>
                <a:lnTo>
                  <a:pt x="161366" y="0"/>
                </a:lnTo>
                <a:lnTo>
                  <a:pt x="164287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2" name="object 2212"/>
          <p:cNvSpPr/>
          <p:nvPr/>
        </p:nvSpPr>
        <p:spPr>
          <a:xfrm>
            <a:off x="6842450" y="10127955"/>
            <a:ext cx="175094" cy="0"/>
          </a:xfrm>
          <a:custGeom>
            <a:avLst/>
            <a:gdLst/>
            <a:ahLst/>
            <a:cxnLst/>
            <a:rect l="l" t="t" r="r" b="b"/>
            <a:pathLst>
              <a:path w="175094">
                <a:moveTo>
                  <a:pt x="0" y="0"/>
                </a:moveTo>
                <a:lnTo>
                  <a:pt x="0" y="0"/>
                </a:lnTo>
                <a:lnTo>
                  <a:pt x="172199" y="0"/>
                </a:lnTo>
                <a:lnTo>
                  <a:pt x="17509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3" name="object 2213"/>
          <p:cNvSpPr/>
          <p:nvPr/>
        </p:nvSpPr>
        <p:spPr>
          <a:xfrm>
            <a:off x="6845108" y="10133269"/>
            <a:ext cx="179755" cy="0"/>
          </a:xfrm>
          <a:custGeom>
            <a:avLst/>
            <a:gdLst/>
            <a:ahLst/>
            <a:cxnLst/>
            <a:rect l="l" t="t" r="r" b="b"/>
            <a:pathLst>
              <a:path w="179755">
                <a:moveTo>
                  <a:pt x="0" y="0"/>
                </a:moveTo>
                <a:lnTo>
                  <a:pt x="172440" y="0"/>
                </a:lnTo>
                <a:lnTo>
                  <a:pt x="179755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4" name="object 2214"/>
          <p:cNvSpPr/>
          <p:nvPr/>
        </p:nvSpPr>
        <p:spPr>
          <a:xfrm>
            <a:off x="6835136" y="10135927"/>
            <a:ext cx="189725" cy="0"/>
          </a:xfrm>
          <a:custGeom>
            <a:avLst/>
            <a:gdLst/>
            <a:ahLst/>
            <a:cxnLst/>
            <a:rect l="l" t="t" r="r" b="b"/>
            <a:pathLst>
              <a:path w="189725">
                <a:moveTo>
                  <a:pt x="0" y="0"/>
                </a:moveTo>
                <a:lnTo>
                  <a:pt x="711" y="0"/>
                </a:lnTo>
                <a:lnTo>
                  <a:pt x="189014" y="0"/>
                </a:lnTo>
                <a:lnTo>
                  <a:pt x="189725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5" name="object 2215"/>
          <p:cNvSpPr/>
          <p:nvPr/>
        </p:nvSpPr>
        <p:spPr>
          <a:xfrm>
            <a:off x="6839795" y="10127955"/>
            <a:ext cx="2654" cy="5308"/>
          </a:xfrm>
          <a:custGeom>
            <a:avLst/>
            <a:gdLst/>
            <a:ahLst/>
            <a:cxnLst/>
            <a:rect l="l" t="t" r="r" b="b"/>
            <a:pathLst>
              <a:path w="2654" h="5308">
                <a:moveTo>
                  <a:pt x="2654" y="0"/>
                </a:moveTo>
                <a:lnTo>
                  <a:pt x="1181" y="0"/>
                </a:lnTo>
                <a:lnTo>
                  <a:pt x="0" y="1181"/>
                </a:lnTo>
                <a:lnTo>
                  <a:pt x="0" y="2654"/>
                </a:lnTo>
                <a:lnTo>
                  <a:pt x="0" y="4127"/>
                </a:lnTo>
                <a:lnTo>
                  <a:pt x="1181" y="5308"/>
                </a:lnTo>
                <a:lnTo>
                  <a:pt x="2654" y="5308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6" name="object 2216"/>
          <p:cNvSpPr/>
          <p:nvPr/>
        </p:nvSpPr>
        <p:spPr>
          <a:xfrm>
            <a:off x="6839958" y="10130608"/>
            <a:ext cx="0" cy="5321"/>
          </a:xfrm>
          <a:custGeom>
            <a:avLst/>
            <a:gdLst/>
            <a:ahLst/>
            <a:cxnLst/>
            <a:rect l="l" t="t" r="r" b="b"/>
            <a:pathLst>
              <a:path h="5321">
                <a:moveTo>
                  <a:pt x="0" y="0"/>
                </a:moveTo>
                <a:lnTo>
                  <a:pt x="0" y="5321"/>
                </a:lnTo>
              </a:path>
            </a:pathLst>
          </a:custGeom>
          <a:ln w="532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7" name="object 2217"/>
          <p:cNvSpPr/>
          <p:nvPr/>
        </p:nvSpPr>
        <p:spPr>
          <a:xfrm>
            <a:off x="6845204" y="10065528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2654" y="0"/>
                </a:moveTo>
                <a:lnTo>
                  <a:pt x="1181" y="0"/>
                </a:lnTo>
                <a:lnTo>
                  <a:pt x="0" y="1206"/>
                </a:lnTo>
                <a:lnTo>
                  <a:pt x="0" y="2679"/>
                </a:lnTo>
                <a:lnTo>
                  <a:pt x="0" y="4127"/>
                </a:lnTo>
                <a:lnTo>
                  <a:pt x="1181" y="5334"/>
                </a:lnTo>
                <a:lnTo>
                  <a:pt x="2654" y="5334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8" name="object 2218"/>
          <p:cNvSpPr/>
          <p:nvPr/>
        </p:nvSpPr>
        <p:spPr>
          <a:xfrm>
            <a:off x="6990880" y="9941860"/>
            <a:ext cx="8293" cy="7620"/>
          </a:xfrm>
          <a:custGeom>
            <a:avLst/>
            <a:gdLst/>
            <a:ahLst/>
            <a:cxnLst/>
            <a:rect l="l" t="t" r="r" b="b"/>
            <a:pathLst>
              <a:path w="8293" h="7620">
                <a:moveTo>
                  <a:pt x="8293" y="7619"/>
                </a:moveTo>
                <a:lnTo>
                  <a:pt x="7912" y="3301"/>
                </a:lnTo>
                <a:lnTo>
                  <a:pt x="4318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9" name="object 2219"/>
          <p:cNvSpPr/>
          <p:nvPr/>
        </p:nvSpPr>
        <p:spPr>
          <a:xfrm>
            <a:off x="6948304" y="9941866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2654" y="0"/>
                </a:moveTo>
                <a:lnTo>
                  <a:pt x="1181" y="0"/>
                </a:lnTo>
                <a:lnTo>
                  <a:pt x="0" y="1206"/>
                </a:lnTo>
                <a:lnTo>
                  <a:pt x="0" y="2679"/>
                </a:lnTo>
                <a:lnTo>
                  <a:pt x="0" y="4152"/>
                </a:lnTo>
                <a:lnTo>
                  <a:pt x="1181" y="5333"/>
                </a:lnTo>
                <a:lnTo>
                  <a:pt x="2654" y="5333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0" name="object 2220"/>
          <p:cNvSpPr/>
          <p:nvPr/>
        </p:nvSpPr>
        <p:spPr>
          <a:xfrm>
            <a:off x="6954554" y="9941866"/>
            <a:ext cx="8318" cy="7632"/>
          </a:xfrm>
          <a:custGeom>
            <a:avLst/>
            <a:gdLst/>
            <a:ahLst/>
            <a:cxnLst/>
            <a:rect l="l" t="t" r="r" b="b"/>
            <a:pathLst>
              <a:path w="8318" h="7632">
                <a:moveTo>
                  <a:pt x="8318" y="7632"/>
                </a:moveTo>
                <a:lnTo>
                  <a:pt x="8242" y="6819"/>
                </a:lnTo>
                <a:lnTo>
                  <a:pt x="8077" y="6045"/>
                </a:lnTo>
                <a:lnTo>
                  <a:pt x="7785" y="5333"/>
                </a:lnTo>
                <a:lnTo>
                  <a:pt x="6578" y="2184"/>
                </a:lnTo>
                <a:lnTo>
                  <a:pt x="3530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1" name="object 2221"/>
          <p:cNvSpPr/>
          <p:nvPr/>
        </p:nvSpPr>
        <p:spPr>
          <a:xfrm>
            <a:off x="6909022" y="9941866"/>
            <a:ext cx="2679" cy="5334"/>
          </a:xfrm>
          <a:custGeom>
            <a:avLst/>
            <a:gdLst/>
            <a:ahLst/>
            <a:cxnLst/>
            <a:rect l="l" t="t" r="r" b="b"/>
            <a:pathLst>
              <a:path w="2679" h="5333">
                <a:moveTo>
                  <a:pt x="0" y="5333"/>
                </a:moveTo>
                <a:lnTo>
                  <a:pt x="1473" y="5333"/>
                </a:lnTo>
                <a:lnTo>
                  <a:pt x="2679" y="4140"/>
                </a:lnTo>
                <a:lnTo>
                  <a:pt x="2679" y="2679"/>
                </a:lnTo>
                <a:lnTo>
                  <a:pt x="2679" y="1206"/>
                </a:lnTo>
                <a:lnTo>
                  <a:pt x="1473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2" name="object 2222"/>
          <p:cNvSpPr/>
          <p:nvPr/>
        </p:nvSpPr>
        <p:spPr>
          <a:xfrm>
            <a:off x="6897128" y="9941866"/>
            <a:ext cx="8293" cy="7632"/>
          </a:xfrm>
          <a:custGeom>
            <a:avLst/>
            <a:gdLst/>
            <a:ahLst/>
            <a:cxnLst/>
            <a:rect l="l" t="t" r="r" b="b"/>
            <a:pathLst>
              <a:path w="8293" h="7632">
                <a:moveTo>
                  <a:pt x="8293" y="0"/>
                </a:moveTo>
                <a:lnTo>
                  <a:pt x="4787" y="0"/>
                </a:lnTo>
                <a:lnTo>
                  <a:pt x="1739" y="2184"/>
                </a:lnTo>
                <a:lnTo>
                  <a:pt x="533" y="5333"/>
                </a:lnTo>
                <a:lnTo>
                  <a:pt x="241" y="6045"/>
                </a:lnTo>
                <a:lnTo>
                  <a:pt x="76" y="6819"/>
                </a:lnTo>
                <a:lnTo>
                  <a:pt x="0" y="7632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3" name="object 2223"/>
          <p:cNvSpPr/>
          <p:nvPr/>
        </p:nvSpPr>
        <p:spPr>
          <a:xfrm>
            <a:off x="6860827" y="9941866"/>
            <a:ext cx="8293" cy="7620"/>
          </a:xfrm>
          <a:custGeom>
            <a:avLst/>
            <a:gdLst/>
            <a:ahLst/>
            <a:cxnLst/>
            <a:rect l="l" t="t" r="r" b="b"/>
            <a:pathLst>
              <a:path w="8293" h="7620">
                <a:moveTo>
                  <a:pt x="8293" y="0"/>
                </a:moveTo>
                <a:lnTo>
                  <a:pt x="3975" y="0"/>
                </a:lnTo>
                <a:lnTo>
                  <a:pt x="381" y="3301"/>
                </a:lnTo>
                <a:lnTo>
                  <a:pt x="0" y="7619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4" name="object 2224"/>
          <p:cNvSpPr/>
          <p:nvPr/>
        </p:nvSpPr>
        <p:spPr>
          <a:xfrm>
            <a:off x="6962325" y="9947200"/>
            <a:ext cx="28257" cy="0"/>
          </a:xfrm>
          <a:custGeom>
            <a:avLst/>
            <a:gdLst/>
            <a:ahLst/>
            <a:cxnLst/>
            <a:rect l="l" t="t" r="r" b="b"/>
            <a:pathLst>
              <a:path w="28257">
                <a:moveTo>
                  <a:pt x="0" y="0"/>
                </a:moveTo>
                <a:lnTo>
                  <a:pt x="12" y="0"/>
                </a:lnTo>
                <a:lnTo>
                  <a:pt x="28257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5" name="object 2225"/>
          <p:cNvSpPr/>
          <p:nvPr/>
        </p:nvSpPr>
        <p:spPr>
          <a:xfrm>
            <a:off x="6853267" y="10003121"/>
            <a:ext cx="153466" cy="0"/>
          </a:xfrm>
          <a:custGeom>
            <a:avLst/>
            <a:gdLst/>
            <a:ahLst/>
            <a:cxnLst/>
            <a:rect l="l" t="t" r="r" b="b"/>
            <a:pathLst>
              <a:path w="153466">
                <a:moveTo>
                  <a:pt x="0" y="0"/>
                </a:moveTo>
                <a:lnTo>
                  <a:pt x="0" y="0"/>
                </a:lnTo>
                <a:lnTo>
                  <a:pt x="150558" y="0"/>
                </a:lnTo>
                <a:lnTo>
                  <a:pt x="153466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6" name="object 2226"/>
          <p:cNvSpPr/>
          <p:nvPr/>
        </p:nvSpPr>
        <p:spPr>
          <a:xfrm>
            <a:off x="6853267" y="10008436"/>
            <a:ext cx="153466" cy="0"/>
          </a:xfrm>
          <a:custGeom>
            <a:avLst/>
            <a:gdLst/>
            <a:ahLst/>
            <a:cxnLst/>
            <a:rect l="l" t="t" r="r" b="b"/>
            <a:pathLst>
              <a:path w="153466">
                <a:moveTo>
                  <a:pt x="0" y="0"/>
                </a:moveTo>
                <a:lnTo>
                  <a:pt x="0" y="0"/>
                </a:lnTo>
                <a:lnTo>
                  <a:pt x="151015" y="0"/>
                </a:lnTo>
                <a:lnTo>
                  <a:pt x="153466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7" name="object 2227"/>
          <p:cNvSpPr/>
          <p:nvPr/>
        </p:nvSpPr>
        <p:spPr>
          <a:xfrm>
            <a:off x="6967564" y="10070856"/>
            <a:ext cx="4711" cy="57099"/>
          </a:xfrm>
          <a:custGeom>
            <a:avLst/>
            <a:gdLst/>
            <a:ahLst/>
            <a:cxnLst/>
            <a:rect l="l" t="t" r="r" b="b"/>
            <a:pathLst>
              <a:path w="4711" h="57099">
                <a:moveTo>
                  <a:pt x="4711" y="57099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8" name="object 2228"/>
          <p:cNvSpPr/>
          <p:nvPr/>
        </p:nvSpPr>
        <p:spPr>
          <a:xfrm>
            <a:off x="6887704" y="10070856"/>
            <a:ext cx="4737" cy="57099"/>
          </a:xfrm>
          <a:custGeom>
            <a:avLst/>
            <a:gdLst/>
            <a:ahLst/>
            <a:cxnLst/>
            <a:rect l="l" t="t" r="r" b="b"/>
            <a:pathLst>
              <a:path w="4737" h="57099">
                <a:moveTo>
                  <a:pt x="0" y="57099"/>
                </a:moveTo>
                <a:lnTo>
                  <a:pt x="4737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9" name="object 2229"/>
          <p:cNvSpPr/>
          <p:nvPr/>
        </p:nvSpPr>
        <p:spPr>
          <a:xfrm>
            <a:off x="6882370" y="10070856"/>
            <a:ext cx="4724" cy="57099"/>
          </a:xfrm>
          <a:custGeom>
            <a:avLst/>
            <a:gdLst/>
            <a:ahLst/>
            <a:cxnLst/>
            <a:rect l="l" t="t" r="r" b="b"/>
            <a:pathLst>
              <a:path w="4724" h="57099">
                <a:moveTo>
                  <a:pt x="0" y="57099"/>
                </a:moveTo>
                <a:lnTo>
                  <a:pt x="472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0" name="object 2230"/>
          <p:cNvSpPr/>
          <p:nvPr/>
        </p:nvSpPr>
        <p:spPr>
          <a:xfrm>
            <a:off x="6850706" y="10070856"/>
            <a:ext cx="4940" cy="57099"/>
          </a:xfrm>
          <a:custGeom>
            <a:avLst/>
            <a:gdLst/>
            <a:ahLst/>
            <a:cxnLst/>
            <a:rect l="l" t="t" r="r" b="b"/>
            <a:pathLst>
              <a:path w="4940" h="57099">
                <a:moveTo>
                  <a:pt x="0" y="57099"/>
                </a:moveTo>
                <a:lnTo>
                  <a:pt x="494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1" name="object 2231"/>
          <p:cNvSpPr/>
          <p:nvPr/>
        </p:nvSpPr>
        <p:spPr>
          <a:xfrm>
            <a:off x="6892867" y="10008442"/>
            <a:ext cx="4724" cy="57086"/>
          </a:xfrm>
          <a:custGeom>
            <a:avLst/>
            <a:gdLst/>
            <a:ahLst/>
            <a:cxnLst/>
            <a:rect l="l" t="t" r="r" b="b"/>
            <a:pathLst>
              <a:path w="4724" h="57086">
                <a:moveTo>
                  <a:pt x="0" y="57086"/>
                </a:moveTo>
                <a:lnTo>
                  <a:pt x="472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2" name="object 2232"/>
          <p:cNvSpPr/>
          <p:nvPr/>
        </p:nvSpPr>
        <p:spPr>
          <a:xfrm>
            <a:off x="6887535" y="10008442"/>
            <a:ext cx="4724" cy="57086"/>
          </a:xfrm>
          <a:custGeom>
            <a:avLst/>
            <a:gdLst/>
            <a:ahLst/>
            <a:cxnLst/>
            <a:rect l="l" t="t" r="r" b="b"/>
            <a:pathLst>
              <a:path w="4724" h="57086">
                <a:moveTo>
                  <a:pt x="0" y="57086"/>
                </a:moveTo>
                <a:lnTo>
                  <a:pt x="472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3" name="object 2233"/>
          <p:cNvSpPr/>
          <p:nvPr/>
        </p:nvSpPr>
        <p:spPr>
          <a:xfrm>
            <a:off x="6856114" y="10008442"/>
            <a:ext cx="4940" cy="57086"/>
          </a:xfrm>
          <a:custGeom>
            <a:avLst/>
            <a:gdLst/>
            <a:ahLst/>
            <a:cxnLst/>
            <a:rect l="l" t="t" r="r" b="b"/>
            <a:pathLst>
              <a:path w="4940" h="57086">
                <a:moveTo>
                  <a:pt x="0" y="57086"/>
                </a:moveTo>
                <a:lnTo>
                  <a:pt x="494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4" name="object 2234"/>
          <p:cNvSpPr/>
          <p:nvPr/>
        </p:nvSpPr>
        <p:spPr>
          <a:xfrm>
            <a:off x="6850762" y="10008950"/>
            <a:ext cx="4902" cy="56578"/>
          </a:xfrm>
          <a:custGeom>
            <a:avLst/>
            <a:gdLst/>
            <a:ahLst/>
            <a:cxnLst/>
            <a:rect l="l" t="t" r="r" b="b"/>
            <a:pathLst>
              <a:path w="4902" h="56578">
                <a:moveTo>
                  <a:pt x="0" y="56578"/>
                </a:moveTo>
                <a:lnTo>
                  <a:pt x="490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5" name="object 2235"/>
          <p:cNvSpPr/>
          <p:nvPr/>
        </p:nvSpPr>
        <p:spPr>
          <a:xfrm>
            <a:off x="6869422" y="9947200"/>
            <a:ext cx="28232" cy="0"/>
          </a:xfrm>
          <a:custGeom>
            <a:avLst/>
            <a:gdLst/>
            <a:ahLst/>
            <a:cxnLst/>
            <a:rect l="l" t="t" r="r" b="b"/>
            <a:pathLst>
              <a:path w="28232">
                <a:moveTo>
                  <a:pt x="0" y="0"/>
                </a:moveTo>
                <a:lnTo>
                  <a:pt x="2823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6" name="object 2236"/>
          <p:cNvSpPr/>
          <p:nvPr/>
        </p:nvSpPr>
        <p:spPr>
          <a:xfrm>
            <a:off x="6866107" y="9947200"/>
            <a:ext cx="3314" cy="3035"/>
          </a:xfrm>
          <a:custGeom>
            <a:avLst/>
            <a:gdLst/>
            <a:ahLst/>
            <a:cxnLst/>
            <a:rect l="l" t="t" r="r" b="b"/>
            <a:pathLst>
              <a:path w="3314" h="3035">
                <a:moveTo>
                  <a:pt x="3314" y="0"/>
                </a:moveTo>
                <a:lnTo>
                  <a:pt x="1574" y="0"/>
                </a:lnTo>
                <a:lnTo>
                  <a:pt x="152" y="1320"/>
                </a:lnTo>
                <a:lnTo>
                  <a:pt x="0" y="3035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7" name="object 2237"/>
          <p:cNvSpPr/>
          <p:nvPr/>
        </p:nvSpPr>
        <p:spPr>
          <a:xfrm>
            <a:off x="6850613" y="10003121"/>
            <a:ext cx="2654" cy="5321"/>
          </a:xfrm>
          <a:custGeom>
            <a:avLst/>
            <a:gdLst/>
            <a:ahLst/>
            <a:cxnLst/>
            <a:rect l="l" t="t" r="r" b="b"/>
            <a:pathLst>
              <a:path w="2654" h="5321">
                <a:moveTo>
                  <a:pt x="2654" y="0"/>
                </a:moveTo>
                <a:lnTo>
                  <a:pt x="1181" y="0"/>
                </a:lnTo>
                <a:lnTo>
                  <a:pt x="0" y="1193"/>
                </a:lnTo>
                <a:lnTo>
                  <a:pt x="0" y="2654"/>
                </a:lnTo>
                <a:lnTo>
                  <a:pt x="0" y="4127"/>
                </a:lnTo>
                <a:lnTo>
                  <a:pt x="1181" y="5321"/>
                </a:lnTo>
                <a:lnTo>
                  <a:pt x="2654" y="5321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8" name="object 2238"/>
          <p:cNvSpPr/>
          <p:nvPr/>
        </p:nvSpPr>
        <p:spPr>
          <a:xfrm>
            <a:off x="6861524" y="9950239"/>
            <a:ext cx="4584" cy="52882"/>
          </a:xfrm>
          <a:custGeom>
            <a:avLst/>
            <a:gdLst/>
            <a:ahLst/>
            <a:cxnLst/>
            <a:rect l="l" t="t" r="r" b="b"/>
            <a:pathLst>
              <a:path w="4584" h="52882">
                <a:moveTo>
                  <a:pt x="0" y="52882"/>
                </a:moveTo>
                <a:lnTo>
                  <a:pt x="458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9" name="object 2239"/>
          <p:cNvSpPr/>
          <p:nvPr/>
        </p:nvSpPr>
        <p:spPr>
          <a:xfrm>
            <a:off x="6856171" y="9949477"/>
            <a:ext cx="4660" cy="53644"/>
          </a:xfrm>
          <a:custGeom>
            <a:avLst/>
            <a:gdLst/>
            <a:ahLst/>
            <a:cxnLst/>
            <a:rect l="l" t="t" r="r" b="b"/>
            <a:pathLst>
              <a:path w="4660" h="53644">
                <a:moveTo>
                  <a:pt x="0" y="53644"/>
                </a:moveTo>
                <a:lnTo>
                  <a:pt x="466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0" name="object 2240"/>
          <p:cNvSpPr/>
          <p:nvPr/>
        </p:nvSpPr>
        <p:spPr>
          <a:xfrm>
            <a:off x="6905724" y="9947200"/>
            <a:ext cx="3302" cy="0"/>
          </a:xfrm>
          <a:custGeom>
            <a:avLst/>
            <a:gdLst/>
            <a:ahLst/>
            <a:cxnLst/>
            <a:rect l="l" t="t" r="r" b="b"/>
            <a:pathLst>
              <a:path w="3301">
                <a:moveTo>
                  <a:pt x="0" y="0"/>
                </a:moveTo>
                <a:lnTo>
                  <a:pt x="330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1" name="object 2241"/>
          <p:cNvSpPr/>
          <p:nvPr/>
        </p:nvSpPr>
        <p:spPr>
          <a:xfrm>
            <a:off x="6902409" y="9947200"/>
            <a:ext cx="3314" cy="3048"/>
          </a:xfrm>
          <a:custGeom>
            <a:avLst/>
            <a:gdLst/>
            <a:ahLst/>
            <a:cxnLst/>
            <a:rect l="l" t="t" r="r" b="b"/>
            <a:pathLst>
              <a:path w="3314" h="3048">
                <a:moveTo>
                  <a:pt x="3314" y="0"/>
                </a:moveTo>
                <a:lnTo>
                  <a:pt x="1600" y="0"/>
                </a:lnTo>
                <a:lnTo>
                  <a:pt x="152" y="1320"/>
                </a:lnTo>
                <a:lnTo>
                  <a:pt x="0" y="3047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2" name="object 2242"/>
          <p:cNvSpPr/>
          <p:nvPr/>
        </p:nvSpPr>
        <p:spPr>
          <a:xfrm>
            <a:off x="6898032" y="9950251"/>
            <a:ext cx="4368" cy="52870"/>
          </a:xfrm>
          <a:custGeom>
            <a:avLst/>
            <a:gdLst/>
            <a:ahLst/>
            <a:cxnLst/>
            <a:rect l="l" t="t" r="r" b="b"/>
            <a:pathLst>
              <a:path w="4368" h="52870">
                <a:moveTo>
                  <a:pt x="0" y="52870"/>
                </a:moveTo>
                <a:lnTo>
                  <a:pt x="4368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3" name="object 2243"/>
          <p:cNvSpPr/>
          <p:nvPr/>
        </p:nvSpPr>
        <p:spPr>
          <a:xfrm>
            <a:off x="6892698" y="9949502"/>
            <a:ext cx="4432" cy="53619"/>
          </a:xfrm>
          <a:custGeom>
            <a:avLst/>
            <a:gdLst/>
            <a:ahLst/>
            <a:cxnLst/>
            <a:rect l="l" t="t" r="r" b="b"/>
            <a:pathLst>
              <a:path w="4432" h="53619">
                <a:moveTo>
                  <a:pt x="0" y="53619"/>
                </a:moveTo>
                <a:lnTo>
                  <a:pt x="443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4" name="object 2244"/>
          <p:cNvSpPr/>
          <p:nvPr/>
        </p:nvSpPr>
        <p:spPr>
          <a:xfrm>
            <a:off x="6967729" y="10008442"/>
            <a:ext cx="4737" cy="57086"/>
          </a:xfrm>
          <a:custGeom>
            <a:avLst/>
            <a:gdLst/>
            <a:ahLst/>
            <a:cxnLst/>
            <a:rect l="l" t="t" r="r" b="b"/>
            <a:pathLst>
              <a:path w="4737" h="57086">
                <a:moveTo>
                  <a:pt x="4737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5" name="object 2245"/>
          <p:cNvSpPr/>
          <p:nvPr/>
        </p:nvSpPr>
        <p:spPr>
          <a:xfrm>
            <a:off x="6962401" y="10008442"/>
            <a:ext cx="4711" cy="57086"/>
          </a:xfrm>
          <a:custGeom>
            <a:avLst/>
            <a:gdLst/>
            <a:ahLst/>
            <a:cxnLst/>
            <a:rect l="l" t="t" r="r" b="b"/>
            <a:pathLst>
              <a:path w="4711" h="57086">
                <a:moveTo>
                  <a:pt x="4711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6" name="object 2246"/>
          <p:cNvSpPr/>
          <p:nvPr/>
        </p:nvSpPr>
        <p:spPr>
          <a:xfrm>
            <a:off x="6950958" y="9947200"/>
            <a:ext cx="3302" cy="0"/>
          </a:xfrm>
          <a:custGeom>
            <a:avLst/>
            <a:gdLst/>
            <a:ahLst/>
            <a:cxnLst/>
            <a:rect l="l" t="t" r="r" b="b"/>
            <a:pathLst>
              <a:path w="3301">
                <a:moveTo>
                  <a:pt x="0" y="0"/>
                </a:moveTo>
                <a:lnTo>
                  <a:pt x="330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7" name="object 2247"/>
          <p:cNvSpPr/>
          <p:nvPr/>
        </p:nvSpPr>
        <p:spPr>
          <a:xfrm>
            <a:off x="6954259" y="9947205"/>
            <a:ext cx="3314" cy="3048"/>
          </a:xfrm>
          <a:custGeom>
            <a:avLst/>
            <a:gdLst/>
            <a:ahLst/>
            <a:cxnLst/>
            <a:rect l="l" t="t" r="r" b="b"/>
            <a:pathLst>
              <a:path w="3314" h="3048">
                <a:moveTo>
                  <a:pt x="3314" y="3047"/>
                </a:moveTo>
                <a:lnTo>
                  <a:pt x="3187" y="1308"/>
                </a:lnTo>
                <a:lnTo>
                  <a:pt x="1727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8" name="object 2248"/>
          <p:cNvSpPr/>
          <p:nvPr/>
        </p:nvSpPr>
        <p:spPr>
          <a:xfrm>
            <a:off x="6962868" y="9949502"/>
            <a:ext cx="4432" cy="53619"/>
          </a:xfrm>
          <a:custGeom>
            <a:avLst/>
            <a:gdLst/>
            <a:ahLst/>
            <a:cxnLst/>
            <a:rect l="l" t="t" r="r" b="b"/>
            <a:pathLst>
              <a:path w="4432" h="53619">
                <a:moveTo>
                  <a:pt x="4432" y="53619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9" name="object 2249"/>
          <p:cNvSpPr/>
          <p:nvPr/>
        </p:nvSpPr>
        <p:spPr>
          <a:xfrm>
            <a:off x="6957571" y="9950251"/>
            <a:ext cx="4394" cy="52870"/>
          </a:xfrm>
          <a:custGeom>
            <a:avLst/>
            <a:gdLst/>
            <a:ahLst/>
            <a:cxnLst/>
            <a:rect l="l" t="t" r="r" b="b"/>
            <a:pathLst>
              <a:path w="4394" h="52870">
                <a:moveTo>
                  <a:pt x="4394" y="52870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0" name="object 2250"/>
          <p:cNvSpPr/>
          <p:nvPr/>
        </p:nvSpPr>
        <p:spPr>
          <a:xfrm>
            <a:off x="6972891" y="10070856"/>
            <a:ext cx="4737" cy="57099"/>
          </a:xfrm>
          <a:custGeom>
            <a:avLst/>
            <a:gdLst/>
            <a:ahLst/>
            <a:cxnLst/>
            <a:rect l="l" t="t" r="r" b="b"/>
            <a:pathLst>
              <a:path w="4737" h="57099">
                <a:moveTo>
                  <a:pt x="4737" y="57099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1" name="object 2251"/>
          <p:cNvSpPr/>
          <p:nvPr/>
        </p:nvSpPr>
        <p:spPr>
          <a:xfrm>
            <a:off x="7009695" y="10070856"/>
            <a:ext cx="4953" cy="57099"/>
          </a:xfrm>
          <a:custGeom>
            <a:avLst/>
            <a:gdLst/>
            <a:ahLst/>
            <a:cxnLst/>
            <a:rect l="l" t="t" r="r" b="b"/>
            <a:pathLst>
              <a:path w="4952" h="57099">
                <a:moveTo>
                  <a:pt x="4952" y="57099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2" name="object 2252"/>
          <p:cNvSpPr/>
          <p:nvPr/>
        </p:nvSpPr>
        <p:spPr>
          <a:xfrm>
            <a:off x="7004342" y="10070856"/>
            <a:ext cx="4953" cy="57099"/>
          </a:xfrm>
          <a:custGeom>
            <a:avLst/>
            <a:gdLst/>
            <a:ahLst/>
            <a:cxnLst/>
            <a:rect l="l" t="t" r="r" b="b"/>
            <a:pathLst>
              <a:path w="4952" h="57099">
                <a:moveTo>
                  <a:pt x="4952" y="57099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3" name="object 2253"/>
          <p:cNvSpPr/>
          <p:nvPr/>
        </p:nvSpPr>
        <p:spPr>
          <a:xfrm>
            <a:off x="7024864" y="10133269"/>
            <a:ext cx="0" cy="2654"/>
          </a:xfrm>
          <a:custGeom>
            <a:avLst/>
            <a:gdLst/>
            <a:ahLst/>
            <a:cxnLst/>
            <a:rect l="l" t="t" r="r" b="b"/>
            <a:pathLst>
              <a:path h="2654">
                <a:moveTo>
                  <a:pt x="0" y="0"/>
                </a:moveTo>
                <a:lnTo>
                  <a:pt x="0" y="1943"/>
                </a:lnTo>
                <a:lnTo>
                  <a:pt x="0" y="2654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4" name="object 2254"/>
          <p:cNvSpPr/>
          <p:nvPr/>
        </p:nvSpPr>
        <p:spPr>
          <a:xfrm>
            <a:off x="7017550" y="10127960"/>
            <a:ext cx="2654" cy="5308"/>
          </a:xfrm>
          <a:custGeom>
            <a:avLst/>
            <a:gdLst/>
            <a:ahLst/>
            <a:cxnLst/>
            <a:rect l="l" t="t" r="r" b="b"/>
            <a:pathLst>
              <a:path w="2654" h="5308">
                <a:moveTo>
                  <a:pt x="0" y="5308"/>
                </a:moveTo>
                <a:lnTo>
                  <a:pt x="1473" y="5308"/>
                </a:lnTo>
                <a:lnTo>
                  <a:pt x="2654" y="4127"/>
                </a:lnTo>
                <a:lnTo>
                  <a:pt x="2654" y="2654"/>
                </a:lnTo>
                <a:lnTo>
                  <a:pt x="2654" y="1181"/>
                </a:lnTo>
                <a:lnTo>
                  <a:pt x="1473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5" name="object 2255"/>
          <p:cNvSpPr/>
          <p:nvPr/>
        </p:nvSpPr>
        <p:spPr>
          <a:xfrm>
            <a:off x="7004279" y="10008442"/>
            <a:ext cx="4940" cy="57086"/>
          </a:xfrm>
          <a:custGeom>
            <a:avLst/>
            <a:gdLst/>
            <a:ahLst/>
            <a:cxnLst/>
            <a:rect l="l" t="t" r="r" b="b"/>
            <a:pathLst>
              <a:path w="4940" h="57086">
                <a:moveTo>
                  <a:pt x="4940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6" name="object 2256"/>
          <p:cNvSpPr/>
          <p:nvPr/>
        </p:nvSpPr>
        <p:spPr>
          <a:xfrm>
            <a:off x="6998933" y="10008442"/>
            <a:ext cx="4953" cy="57086"/>
          </a:xfrm>
          <a:custGeom>
            <a:avLst/>
            <a:gdLst/>
            <a:ahLst/>
            <a:cxnLst/>
            <a:rect l="l" t="t" r="r" b="b"/>
            <a:pathLst>
              <a:path w="4952" h="57086">
                <a:moveTo>
                  <a:pt x="4952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7" name="object 2257"/>
          <p:cNvSpPr/>
          <p:nvPr/>
        </p:nvSpPr>
        <p:spPr>
          <a:xfrm>
            <a:off x="7012141" y="10065528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0" y="5334"/>
                </a:moveTo>
                <a:lnTo>
                  <a:pt x="1473" y="5334"/>
                </a:lnTo>
                <a:lnTo>
                  <a:pt x="2654" y="4127"/>
                </a:lnTo>
                <a:lnTo>
                  <a:pt x="2654" y="2679"/>
                </a:lnTo>
                <a:lnTo>
                  <a:pt x="2654" y="1206"/>
                </a:lnTo>
                <a:lnTo>
                  <a:pt x="1473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8" name="object 2258"/>
          <p:cNvSpPr/>
          <p:nvPr/>
        </p:nvSpPr>
        <p:spPr>
          <a:xfrm>
            <a:off x="6999166" y="9949477"/>
            <a:ext cx="4660" cy="53644"/>
          </a:xfrm>
          <a:custGeom>
            <a:avLst/>
            <a:gdLst/>
            <a:ahLst/>
            <a:cxnLst/>
            <a:rect l="l" t="t" r="r" b="b"/>
            <a:pathLst>
              <a:path w="4660" h="53644">
                <a:moveTo>
                  <a:pt x="4660" y="53644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9" name="object 2259"/>
          <p:cNvSpPr/>
          <p:nvPr/>
        </p:nvSpPr>
        <p:spPr>
          <a:xfrm>
            <a:off x="6990581" y="9947198"/>
            <a:ext cx="3314" cy="3035"/>
          </a:xfrm>
          <a:custGeom>
            <a:avLst/>
            <a:gdLst/>
            <a:ahLst/>
            <a:cxnLst/>
            <a:rect l="l" t="t" r="r" b="b"/>
            <a:pathLst>
              <a:path w="3314" h="3035">
                <a:moveTo>
                  <a:pt x="3314" y="3035"/>
                </a:moveTo>
                <a:lnTo>
                  <a:pt x="3162" y="1320"/>
                </a:lnTo>
                <a:lnTo>
                  <a:pt x="1727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0" name="object 2260"/>
          <p:cNvSpPr/>
          <p:nvPr/>
        </p:nvSpPr>
        <p:spPr>
          <a:xfrm>
            <a:off x="6993891" y="9950239"/>
            <a:ext cx="4584" cy="52882"/>
          </a:xfrm>
          <a:custGeom>
            <a:avLst/>
            <a:gdLst/>
            <a:ahLst/>
            <a:cxnLst/>
            <a:rect l="l" t="t" r="r" b="b"/>
            <a:pathLst>
              <a:path w="4584" h="52882">
                <a:moveTo>
                  <a:pt x="4584" y="52882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1" name="object 2261"/>
          <p:cNvSpPr/>
          <p:nvPr/>
        </p:nvSpPr>
        <p:spPr>
          <a:xfrm>
            <a:off x="7006730" y="10003115"/>
            <a:ext cx="2654" cy="5321"/>
          </a:xfrm>
          <a:custGeom>
            <a:avLst/>
            <a:gdLst/>
            <a:ahLst/>
            <a:cxnLst/>
            <a:rect l="l" t="t" r="r" b="b"/>
            <a:pathLst>
              <a:path w="2654" h="5321">
                <a:moveTo>
                  <a:pt x="0" y="5321"/>
                </a:moveTo>
                <a:lnTo>
                  <a:pt x="1473" y="5321"/>
                </a:lnTo>
                <a:lnTo>
                  <a:pt x="2654" y="4140"/>
                </a:lnTo>
                <a:lnTo>
                  <a:pt x="2654" y="2667"/>
                </a:lnTo>
                <a:lnTo>
                  <a:pt x="2654" y="1193"/>
                </a:lnTo>
                <a:lnTo>
                  <a:pt x="1473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2" name="object 2262"/>
          <p:cNvSpPr/>
          <p:nvPr/>
        </p:nvSpPr>
        <p:spPr>
          <a:xfrm>
            <a:off x="6875905" y="9939207"/>
            <a:ext cx="108191" cy="0"/>
          </a:xfrm>
          <a:custGeom>
            <a:avLst/>
            <a:gdLst/>
            <a:ahLst/>
            <a:cxnLst/>
            <a:rect l="l" t="t" r="r" b="b"/>
            <a:pathLst>
              <a:path w="108191">
                <a:moveTo>
                  <a:pt x="0" y="0"/>
                </a:moveTo>
                <a:lnTo>
                  <a:pt x="711" y="0"/>
                </a:lnTo>
                <a:lnTo>
                  <a:pt x="108191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3" name="object 2263"/>
          <p:cNvSpPr/>
          <p:nvPr/>
        </p:nvSpPr>
        <p:spPr>
          <a:xfrm>
            <a:off x="6869120" y="9941866"/>
            <a:ext cx="121754" cy="0"/>
          </a:xfrm>
          <a:custGeom>
            <a:avLst/>
            <a:gdLst/>
            <a:ahLst/>
            <a:cxnLst/>
            <a:rect l="l" t="t" r="r" b="b"/>
            <a:pathLst>
              <a:path w="121754">
                <a:moveTo>
                  <a:pt x="0" y="0"/>
                </a:moveTo>
                <a:lnTo>
                  <a:pt x="0" y="0"/>
                </a:lnTo>
                <a:lnTo>
                  <a:pt x="114973" y="0"/>
                </a:lnTo>
                <a:lnTo>
                  <a:pt x="12175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4" name="object 2264"/>
          <p:cNvSpPr/>
          <p:nvPr/>
        </p:nvSpPr>
        <p:spPr>
          <a:xfrm>
            <a:off x="6875905" y="9939207"/>
            <a:ext cx="0" cy="2654"/>
          </a:xfrm>
          <a:custGeom>
            <a:avLst/>
            <a:gdLst/>
            <a:ahLst/>
            <a:cxnLst/>
            <a:rect l="l" t="t" r="r" b="b"/>
            <a:pathLst>
              <a:path h="2654">
                <a:moveTo>
                  <a:pt x="0" y="0"/>
                </a:moveTo>
                <a:lnTo>
                  <a:pt x="0" y="711"/>
                </a:lnTo>
                <a:lnTo>
                  <a:pt x="0" y="2654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5" name="object 2265"/>
          <p:cNvSpPr/>
          <p:nvPr/>
        </p:nvSpPr>
        <p:spPr>
          <a:xfrm>
            <a:off x="6984094" y="9939207"/>
            <a:ext cx="0" cy="2654"/>
          </a:xfrm>
          <a:custGeom>
            <a:avLst/>
            <a:gdLst/>
            <a:ahLst/>
            <a:cxnLst/>
            <a:rect l="l" t="t" r="r" b="b"/>
            <a:pathLst>
              <a:path h="2654">
                <a:moveTo>
                  <a:pt x="0" y="0"/>
                </a:moveTo>
                <a:lnTo>
                  <a:pt x="0" y="2654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6" name="object 2266"/>
          <p:cNvSpPr/>
          <p:nvPr/>
        </p:nvSpPr>
        <p:spPr>
          <a:xfrm>
            <a:off x="6890402" y="10161964"/>
            <a:ext cx="40309" cy="46685"/>
          </a:xfrm>
          <a:custGeom>
            <a:avLst/>
            <a:gdLst/>
            <a:ahLst/>
            <a:cxnLst/>
            <a:rect l="l" t="t" r="r" b="b"/>
            <a:pathLst>
              <a:path w="40309" h="46685">
                <a:moveTo>
                  <a:pt x="40309" y="20015"/>
                </a:moveTo>
                <a:lnTo>
                  <a:pt x="23279" y="20015"/>
                </a:lnTo>
                <a:lnTo>
                  <a:pt x="23279" y="28092"/>
                </a:lnTo>
                <a:lnTo>
                  <a:pt x="30340" y="28092"/>
                </a:lnTo>
                <a:lnTo>
                  <a:pt x="30340" y="37719"/>
                </a:lnTo>
                <a:lnTo>
                  <a:pt x="29514" y="38061"/>
                </a:lnTo>
                <a:lnTo>
                  <a:pt x="27622" y="38341"/>
                </a:lnTo>
                <a:lnTo>
                  <a:pt x="25311" y="38341"/>
                </a:lnTo>
                <a:lnTo>
                  <a:pt x="16827" y="38341"/>
                </a:lnTo>
                <a:lnTo>
                  <a:pt x="10858" y="32842"/>
                </a:lnTo>
                <a:lnTo>
                  <a:pt x="10858" y="23342"/>
                </a:lnTo>
                <a:lnTo>
                  <a:pt x="10858" y="13436"/>
                </a:lnTo>
                <a:lnTo>
                  <a:pt x="17437" y="8547"/>
                </a:lnTo>
                <a:lnTo>
                  <a:pt x="26060" y="8547"/>
                </a:lnTo>
                <a:lnTo>
                  <a:pt x="31076" y="8547"/>
                </a:lnTo>
                <a:lnTo>
                  <a:pt x="34137" y="9359"/>
                </a:lnTo>
                <a:lnTo>
                  <a:pt x="36639" y="10515"/>
                </a:lnTo>
                <a:lnTo>
                  <a:pt x="38811" y="2171"/>
                </a:lnTo>
                <a:lnTo>
                  <a:pt x="36575" y="1155"/>
                </a:lnTo>
                <a:lnTo>
                  <a:pt x="32029" y="0"/>
                </a:lnTo>
                <a:lnTo>
                  <a:pt x="26123" y="0"/>
                </a:lnTo>
                <a:lnTo>
                  <a:pt x="11836" y="3253"/>
                </a:lnTo>
                <a:lnTo>
                  <a:pt x="2535" y="12614"/>
                </a:lnTo>
                <a:lnTo>
                  <a:pt x="0" y="23888"/>
                </a:lnTo>
                <a:lnTo>
                  <a:pt x="0" y="30594"/>
                </a:lnTo>
                <a:lnTo>
                  <a:pt x="2311" y="36576"/>
                </a:lnTo>
                <a:lnTo>
                  <a:pt x="6451" y="40576"/>
                </a:lnTo>
                <a:lnTo>
                  <a:pt x="10655" y="44577"/>
                </a:lnTo>
                <a:lnTo>
                  <a:pt x="16700" y="46685"/>
                </a:lnTo>
                <a:lnTo>
                  <a:pt x="25044" y="46685"/>
                </a:lnTo>
                <a:lnTo>
                  <a:pt x="31076" y="46685"/>
                </a:lnTo>
                <a:lnTo>
                  <a:pt x="37122" y="45186"/>
                </a:lnTo>
                <a:lnTo>
                  <a:pt x="40309" y="44107"/>
                </a:lnTo>
                <a:lnTo>
                  <a:pt x="40309" y="20015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7" name="object 2267"/>
          <p:cNvSpPr/>
          <p:nvPr/>
        </p:nvSpPr>
        <p:spPr>
          <a:xfrm>
            <a:off x="6937156" y="10164067"/>
            <a:ext cx="31216" cy="44856"/>
          </a:xfrm>
          <a:custGeom>
            <a:avLst/>
            <a:gdLst/>
            <a:ahLst/>
            <a:cxnLst/>
            <a:rect l="l" t="t" r="r" b="b"/>
            <a:pathLst>
              <a:path w="31216" h="44856">
                <a:moveTo>
                  <a:pt x="29451" y="0"/>
                </a:moveTo>
                <a:lnTo>
                  <a:pt x="5156" y="0"/>
                </a:lnTo>
                <a:lnTo>
                  <a:pt x="2311" y="23075"/>
                </a:lnTo>
                <a:lnTo>
                  <a:pt x="4076" y="22796"/>
                </a:lnTo>
                <a:lnTo>
                  <a:pt x="5765" y="22669"/>
                </a:lnTo>
                <a:lnTo>
                  <a:pt x="8216" y="22669"/>
                </a:lnTo>
                <a:lnTo>
                  <a:pt x="17030" y="22669"/>
                </a:lnTo>
                <a:lnTo>
                  <a:pt x="20624" y="25450"/>
                </a:lnTo>
                <a:lnTo>
                  <a:pt x="20624" y="30060"/>
                </a:lnTo>
                <a:lnTo>
                  <a:pt x="20624" y="34747"/>
                </a:lnTo>
                <a:lnTo>
                  <a:pt x="16078" y="36779"/>
                </a:lnTo>
                <a:lnTo>
                  <a:pt x="11810" y="36779"/>
                </a:lnTo>
                <a:lnTo>
                  <a:pt x="7810" y="36779"/>
                </a:lnTo>
                <a:lnTo>
                  <a:pt x="3797" y="35560"/>
                </a:lnTo>
                <a:lnTo>
                  <a:pt x="1904" y="34607"/>
                </a:lnTo>
                <a:lnTo>
                  <a:pt x="0" y="42341"/>
                </a:lnTo>
                <a:lnTo>
                  <a:pt x="2451" y="43624"/>
                </a:lnTo>
                <a:lnTo>
                  <a:pt x="6921" y="44856"/>
                </a:lnTo>
                <a:lnTo>
                  <a:pt x="12280" y="44856"/>
                </a:lnTo>
                <a:lnTo>
                  <a:pt x="24155" y="44856"/>
                </a:lnTo>
                <a:lnTo>
                  <a:pt x="31216" y="37592"/>
                </a:lnTo>
                <a:lnTo>
                  <a:pt x="31216" y="29387"/>
                </a:lnTo>
                <a:lnTo>
                  <a:pt x="31216" y="24155"/>
                </a:lnTo>
                <a:lnTo>
                  <a:pt x="29184" y="20497"/>
                </a:lnTo>
                <a:lnTo>
                  <a:pt x="25857" y="18249"/>
                </a:lnTo>
                <a:lnTo>
                  <a:pt x="22796" y="16014"/>
                </a:lnTo>
                <a:lnTo>
                  <a:pt x="18453" y="15062"/>
                </a:lnTo>
                <a:lnTo>
                  <a:pt x="14249" y="15062"/>
                </a:lnTo>
                <a:lnTo>
                  <a:pt x="13169" y="15062"/>
                </a:lnTo>
                <a:lnTo>
                  <a:pt x="12357" y="15125"/>
                </a:lnTo>
                <a:lnTo>
                  <a:pt x="11404" y="15201"/>
                </a:lnTo>
                <a:lnTo>
                  <a:pt x="12357" y="8483"/>
                </a:lnTo>
                <a:lnTo>
                  <a:pt x="29451" y="8483"/>
                </a:lnTo>
                <a:lnTo>
                  <a:pt x="29451" y="0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3" name="object 2163"/>
          <p:cNvSpPr/>
          <p:nvPr/>
        </p:nvSpPr>
        <p:spPr>
          <a:xfrm>
            <a:off x="4056964" y="1401356"/>
            <a:ext cx="3037687" cy="5811939"/>
          </a:xfrm>
          <a:custGeom>
            <a:avLst/>
            <a:gdLst/>
            <a:ahLst/>
            <a:cxnLst/>
            <a:rect l="l" t="t" r="r" b="b"/>
            <a:pathLst>
              <a:path w="3037687" h="5811939">
                <a:moveTo>
                  <a:pt x="0" y="5811939"/>
                </a:moveTo>
                <a:lnTo>
                  <a:pt x="3037687" y="5811939"/>
                </a:lnTo>
                <a:lnTo>
                  <a:pt x="3037687" y="0"/>
                </a:lnTo>
                <a:lnTo>
                  <a:pt x="0" y="0"/>
                </a:lnTo>
                <a:lnTo>
                  <a:pt x="0" y="5811939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4" name="object 2164"/>
          <p:cNvSpPr/>
          <p:nvPr/>
        </p:nvSpPr>
        <p:spPr>
          <a:xfrm>
            <a:off x="4664450" y="1446005"/>
            <a:ext cx="1822707" cy="57226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8" name="object 1908"/>
          <p:cNvSpPr/>
          <p:nvPr/>
        </p:nvSpPr>
        <p:spPr>
          <a:xfrm>
            <a:off x="1058621" y="6522123"/>
            <a:ext cx="368" cy="434873"/>
          </a:xfrm>
          <a:custGeom>
            <a:avLst/>
            <a:gdLst/>
            <a:ahLst/>
            <a:cxnLst/>
            <a:rect l="l" t="t" r="r" b="b"/>
            <a:pathLst>
              <a:path w="368" h="434873">
                <a:moveTo>
                  <a:pt x="0" y="434873"/>
                </a:moveTo>
                <a:lnTo>
                  <a:pt x="368" y="434873"/>
                </a:lnTo>
                <a:lnTo>
                  <a:pt x="368" y="0"/>
                </a:lnTo>
                <a:lnTo>
                  <a:pt x="0" y="0"/>
                </a:lnTo>
                <a:lnTo>
                  <a:pt x="0" y="43487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9" name="object 1909"/>
          <p:cNvSpPr/>
          <p:nvPr/>
        </p:nvSpPr>
        <p:spPr>
          <a:xfrm>
            <a:off x="506247" y="6522123"/>
            <a:ext cx="368" cy="434873"/>
          </a:xfrm>
          <a:custGeom>
            <a:avLst/>
            <a:gdLst/>
            <a:ahLst/>
            <a:cxnLst/>
            <a:rect l="l" t="t" r="r" b="b"/>
            <a:pathLst>
              <a:path w="368" h="434873">
                <a:moveTo>
                  <a:pt x="0" y="434873"/>
                </a:moveTo>
                <a:lnTo>
                  <a:pt x="368" y="434873"/>
                </a:lnTo>
                <a:lnTo>
                  <a:pt x="368" y="0"/>
                </a:lnTo>
                <a:lnTo>
                  <a:pt x="0" y="0"/>
                </a:lnTo>
                <a:lnTo>
                  <a:pt x="0" y="43487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0" name="object 1910"/>
          <p:cNvSpPr/>
          <p:nvPr/>
        </p:nvSpPr>
        <p:spPr>
          <a:xfrm>
            <a:off x="506615" y="6522516"/>
            <a:ext cx="552005" cy="434111"/>
          </a:xfrm>
          <a:custGeom>
            <a:avLst/>
            <a:gdLst/>
            <a:ahLst/>
            <a:cxnLst/>
            <a:rect l="l" t="t" r="r" b="b"/>
            <a:pathLst>
              <a:path w="552005" h="434111">
                <a:moveTo>
                  <a:pt x="552005" y="434111"/>
                </a:moveTo>
                <a:lnTo>
                  <a:pt x="552005" y="0"/>
                </a:lnTo>
                <a:lnTo>
                  <a:pt x="0" y="0"/>
                </a:lnTo>
                <a:lnTo>
                  <a:pt x="0" y="434111"/>
                </a:lnTo>
                <a:lnTo>
                  <a:pt x="552005" y="434111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1" name="object 1911"/>
          <p:cNvSpPr/>
          <p:nvPr/>
        </p:nvSpPr>
        <p:spPr>
          <a:xfrm>
            <a:off x="860013" y="6573577"/>
            <a:ext cx="129514" cy="129146"/>
          </a:xfrm>
          <a:custGeom>
            <a:avLst/>
            <a:gdLst/>
            <a:ahLst/>
            <a:cxnLst/>
            <a:rect l="l" t="t" r="r" b="b"/>
            <a:pathLst>
              <a:path w="129514" h="129146">
                <a:moveTo>
                  <a:pt x="80352" y="1485"/>
                </a:moveTo>
                <a:lnTo>
                  <a:pt x="71323" y="0"/>
                </a:lnTo>
                <a:lnTo>
                  <a:pt x="58064" y="0"/>
                </a:lnTo>
                <a:lnTo>
                  <a:pt x="49060" y="1485"/>
                </a:lnTo>
                <a:lnTo>
                  <a:pt x="38925" y="4876"/>
                </a:lnTo>
                <a:lnTo>
                  <a:pt x="29921" y="9753"/>
                </a:lnTo>
                <a:lnTo>
                  <a:pt x="20904" y="16522"/>
                </a:lnTo>
                <a:lnTo>
                  <a:pt x="13741" y="24358"/>
                </a:lnTo>
                <a:lnTo>
                  <a:pt x="7861" y="33134"/>
                </a:lnTo>
                <a:lnTo>
                  <a:pt x="3733" y="42164"/>
                </a:lnTo>
                <a:lnTo>
                  <a:pt x="736" y="53416"/>
                </a:lnTo>
                <a:lnTo>
                  <a:pt x="0" y="61683"/>
                </a:lnTo>
                <a:lnTo>
                  <a:pt x="0" y="67195"/>
                </a:lnTo>
                <a:lnTo>
                  <a:pt x="736" y="75831"/>
                </a:lnTo>
                <a:lnTo>
                  <a:pt x="3365" y="85979"/>
                </a:lnTo>
                <a:lnTo>
                  <a:pt x="7124" y="94602"/>
                </a:lnTo>
                <a:lnTo>
                  <a:pt x="13131" y="104000"/>
                </a:lnTo>
                <a:lnTo>
                  <a:pt x="20307" y="111836"/>
                </a:lnTo>
                <a:lnTo>
                  <a:pt x="28193" y="118211"/>
                </a:lnTo>
                <a:lnTo>
                  <a:pt x="37541" y="123507"/>
                </a:lnTo>
                <a:lnTo>
                  <a:pt x="48018" y="127279"/>
                </a:lnTo>
                <a:lnTo>
                  <a:pt x="58953" y="129146"/>
                </a:lnTo>
                <a:lnTo>
                  <a:pt x="70459" y="129146"/>
                </a:lnTo>
                <a:lnTo>
                  <a:pt x="81368" y="127279"/>
                </a:lnTo>
                <a:lnTo>
                  <a:pt x="91287" y="123672"/>
                </a:lnTo>
                <a:lnTo>
                  <a:pt x="100266" y="118770"/>
                </a:lnTo>
                <a:lnTo>
                  <a:pt x="109270" y="111645"/>
                </a:lnTo>
                <a:lnTo>
                  <a:pt x="114719" y="105829"/>
                </a:lnTo>
                <a:lnTo>
                  <a:pt x="119748" y="98463"/>
                </a:lnTo>
                <a:lnTo>
                  <a:pt x="122758" y="93218"/>
                </a:lnTo>
                <a:lnTo>
                  <a:pt x="126123" y="85331"/>
                </a:lnTo>
                <a:lnTo>
                  <a:pt x="128752" y="75209"/>
                </a:lnTo>
                <a:lnTo>
                  <a:pt x="129514" y="66179"/>
                </a:lnTo>
                <a:lnTo>
                  <a:pt x="129146" y="58547"/>
                </a:lnTo>
                <a:lnTo>
                  <a:pt x="128752" y="54063"/>
                </a:lnTo>
                <a:lnTo>
                  <a:pt x="126149" y="43535"/>
                </a:lnTo>
                <a:lnTo>
                  <a:pt x="121627" y="33413"/>
                </a:lnTo>
                <a:lnTo>
                  <a:pt x="115277" y="23990"/>
                </a:lnTo>
                <a:lnTo>
                  <a:pt x="108826" y="16929"/>
                </a:lnTo>
                <a:lnTo>
                  <a:pt x="99491" y="9753"/>
                </a:lnTo>
                <a:lnTo>
                  <a:pt x="91224" y="5270"/>
                </a:lnTo>
                <a:lnTo>
                  <a:pt x="80352" y="1485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2" name="object 1912"/>
          <p:cNvSpPr/>
          <p:nvPr/>
        </p:nvSpPr>
        <p:spPr>
          <a:xfrm>
            <a:off x="860021" y="6776292"/>
            <a:ext cx="129501" cy="129146"/>
          </a:xfrm>
          <a:custGeom>
            <a:avLst/>
            <a:gdLst/>
            <a:ahLst/>
            <a:cxnLst/>
            <a:rect l="l" t="t" r="r" b="b"/>
            <a:pathLst>
              <a:path w="129501" h="129146">
                <a:moveTo>
                  <a:pt x="81102" y="1854"/>
                </a:moveTo>
                <a:lnTo>
                  <a:pt x="70192" y="0"/>
                </a:lnTo>
                <a:lnTo>
                  <a:pt x="59181" y="0"/>
                </a:lnTo>
                <a:lnTo>
                  <a:pt x="48285" y="1879"/>
                </a:lnTo>
                <a:lnTo>
                  <a:pt x="38544" y="5245"/>
                </a:lnTo>
                <a:lnTo>
                  <a:pt x="30276" y="9753"/>
                </a:lnTo>
                <a:lnTo>
                  <a:pt x="25031" y="13512"/>
                </a:lnTo>
                <a:lnTo>
                  <a:pt x="20294" y="17424"/>
                </a:lnTo>
                <a:lnTo>
                  <a:pt x="14096" y="23990"/>
                </a:lnTo>
                <a:lnTo>
                  <a:pt x="7924" y="33197"/>
                </a:lnTo>
                <a:lnTo>
                  <a:pt x="3619" y="42786"/>
                </a:lnTo>
                <a:lnTo>
                  <a:pt x="723" y="53416"/>
                </a:lnTo>
                <a:lnTo>
                  <a:pt x="0" y="62052"/>
                </a:lnTo>
                <a:lnTo>
                  <a:pt x="0" y="67564"/>
                </a:lnTo>
                <a:lnTo>
                  <a:pt x="723" y="75831"/>
                </a:lnTo>
                <a:lnTo>
                  <a:pt x="2971" y="84861"/>
                </a:lnTo>
                <a:lnTo>
                  <a:pt x="7531" y="95681"/>
                </a:lnTo>
                <a:lnTo>
                  <a:pt x="12433" y="103174"/>
                </a:lnTo>
                <a:lnTo>
                  <a:pt x="15011" y="106248"/>
                </a:lnTo>
                <a:lnTo>
                  <a:pt x="17665" y="109207"/>
                </a:lnTo>
                <a:lnTo>
                  <a:pt x="19545" y="111455"/>
                </a:lnTo>
                <a:lnTo>
                  <a:pt x="28943" y="118973"/>
                </a:lnTo>
                <a:lnTo>
                  <a:pt x="37922" y="123875"/>
                </a:lnTo>
                <a:lnTo>
                  <a:pt x="48767" y="127647"/>
                </a:lnTo>
                <a:lnTo>
                  <a:pt x="57823" y="129146"/>
                </a:lnTo>
                <a:lnTo>
                  <a:pt x="71577" y="129146"/>
                </a:lnTo>
                <a:lnTo>
                  <a:pt x="80606" y="127647"/>
                </a:lnTo>
                <a:lnTo>
                  <a:pt x="91973" y="123634"/>
                </a:lnTo>
                <a:lnTo>
                  <a:pt x="100825" y="118605"/>
                </a:lnTo>
                <a:lnTo>
                  <a:pt x="108813" y="112344"/>
                </a:lnTo>
                <a:lnTo>
                  <a:pt x="113614" y="106984"/>
                </a:lnTo>
                <a:lnTo>
                  <a:pt x="116573" y="103568"/>
                </a:lnTo>
                <a:lnTo>
                  <a:pt x="122275" y="94602"/>
                </a:lnTo>
                <a:lnTo>
                  <a:pt x="126136" y="85725"/>
                </a:lnTo>
                <a:lnTo>
                  <a:pt x="128752" y="75209"/>
                </a:lnTo>
                <a:lnTo>
                  <a:pt x="129501" y="66179"/>
                </a:lnTo>
                <a:lnTo>
                  <a:pt x="129146" y="58559"/>
                </a:lnTo>
                <a:lnTo>
                  <a:pt x="128752" y="54063"/>
                </a:lnTo>
                <a:lnTo>
                  <a:pt x="125755" y="42811"/>
                </a:lnTo>
                <a:lnTo>
                  <a:pt x="121259" y="33045"/>
                </a:lnTo>
                <a:lnTo>
                  <a:pt x="114909" y="23609"/>
                </a:lnTo>
                <a:lnTo>
                  <a:pt x="111150" y="19862"/>
                </a:lnTo>
                <a:lnTo>
                  <a:pt x="109270" y="17602"/>
                </a:lnTo>
                <a:lnTo>
                  <a:pt x="104736" y="13881"/>
                </a:lnTo>
                <a:lnTo>
                  <a:pt x="99098" y="9753"/>
                </a:lnTo>
                <a:lnTo>
                  <a:pt x="90843" y="5270"/>
                </a:lnTo>
                <a:lnTo>
                  <a:pt x="81102" y="1854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3" name="object 1913"/>
          <p:cNvSpPr/>
          <p:nvPr/>
        </p:nvSpPr>
        <p:spPr>
          <a:xfrm>
            <a:off x="694321" y="6571305"/>
            <a:ext cx="96253" cy="336511"/>
          </a:xfrm>
          <a:custGeom>
            <a:avLst/>
            <a:gdLst/>
            <a:ahLst/>
            <a:cxnLst/>
            <a:rect l="l" t="t" r="r" b="b"/>
            <a:pathLst>
              <a:path w="96253" h="336511">
                <a:moveTo>
                  <a:pt x="0" y="0"/>
                </a:moveTo>
                <a:lnTo>
                  <a:pt x="457" y="431"/>
                </a:lnTo>
                <a:lnTo>
                  <a:pt x="95885" y="368"/>
                </a:lnTo>
                <a:lnTo>
                  <a:pt x="95885" y="336143"/>
                </a:lnTo>
                <a:lnTo>
                  <a:pt x="1625" y="335991"/>
                </a:lnTo>
                <a:lnTo>
                  <a:pt x="0" y="336397"/>
                </a:lnTo>
                <a:lnTo>
                  <a:pt x="96253" y="336511"/>
                </a:lnTo>
                <a:lnTo>
                  <a:pt x="96253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4" name="object 1914"/>
          <p:cNvSpPr/>
          <p:nvPr/>
        </p:nvSpPr>
        <p:spPr>
          <a:xfrm>
            <a:off x="560664" y="6571302"/>
            <a:ext cx="98907" cy="431"/>
          </a:xfrm>
          <a:custGeom>
            <a:avLst/>
            <a:gdLst/>
            <a:ahLst/>
            <a:cxnLst/>
            <a:rect l="l" t="t" r="r" b="b"/>
            <a:pathLst>
              <a:path w="98907" h="431">
                <a:moveTo>
                  <a:pt x="0" y="25"/>
                </a:moveTo>
                <a:lnTo>
                  <a:pt x="98450" y="431"/>
                </a:lnTo>
                <a:lnTo>
                  <a:pt x="98907" y="0"/>
                </a:lnTo>
                <a:lnTo>
                  <a:pt x="0" y="2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5" name="object 1915"/>
          <p:cNvSpPr/>
          <p:nvPr/>
        </p:nvSpPr>
        <p:spPr>
          <a:xfrm>
            <a:off x="723713" y="6587830"/>
            <a:ext cx="3048" cy="3022"/>
          </a:xfrm>
          <a:custGeom>
            <a:avLst/>
            <a:gdLst/>
            <a:ahLst/>
            <a:cxnLst/>
            <a:rect l="l" t="t" r="r" b="b"/>
            <a:pathLst>
              <a:path w="3048" h="3022">
                <a:moveTo>
                  <a:pt x="0" y="711"/>
                </a:moveTo>
                <a:lnTo>
                  <a:pt x="3048" y="3022"/>
                </a:lnTo>
                <a:lnTo>
                  <a:pt x="0" y="0"/>
                </a:lnTo>
                <a:lnTo>
                  <a:pt x="0" y="71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6" name="object 1916"/>
          <p:cNvSpPr/>
          <p:nvPr/>
        </p:nvSpPr>
        <p:spPr>
          <a:xfrm>
            <a:off x="732743" y="6597548"/>
            <a:ext cx="3048" cy="5029"/>
          </a:xfrm>
          <a:custGeom>
            <a:avLst/>
            <a:gdLst/>
            <a:ahLst/>
            <a:cxnLst/>
            <a:rect l="l" t="t" r="r" b="b"/>
            <a:pathLst>
              <a:path w="3048" h="5029">
                <a:moveTo>
                  <a:pt x="800" y="0"/>
                </a:moveTo>
                <a:lnTo>
                  <a:pt x="0" y="0"/>
                </a:lnTo>
                <a:lnTo>
                  <a:pt x="406" y="393"/>
                </a:lnTo>
                <a:lnTo>
                  <a:pt x="3048" y="5029"/>
                </a:lnTo>
                <a:lnTo>
                  <a:pt x="3048" y="4191"/>
                </a:lnTo>
                <a:lnTo>
                  <a:pt x="80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7" name="object 1917"/>
          <p:cNvSpPr/>
          <p:nvPr/>
        </p:nvSpPr>
        <p:spPr>
          <a:xfrm>
            <a:off x="649392" y="6610356"/>
            <a:ext cx="55943" cy="55575"/>
          </a:xfrm>
          <a:custGeom>
            <a:avLst/>
            <a:gdLst/>
            <a:ahLst/>
            <a:cxnLst/>
            <a:rect l="l" t="t" r="r" b="b"/>
            <a:pathLst>
              <a:path w="55943" h="55575">
                <a:moveTo>
                  <a:pt x="34582" y="368"/>
                </a:moveTo>
                <a:lnTo>
                  <a:pt x="31165" y="0"/>
                </a:lnTo>
                <a:lnTo>
                  <a:pt x="23545" y="0"/>
                </a:lnTo>
                <a:lnTo>
                  <a:pt x="18300" y="1511"/>
                </a:lnTo>
                <a:lnTo>
                  <a:pt x="14541" y="2997"/>
                </a:lnTo>
                <a:lnTo>
                  <a:pt x="7454" y="8293"/>
                </a:lnTo>
                <a:lnTo>
                  <a:pt x="2527" y="15379"/>
                </a:lnTo>
                <a:lnTo>
                  <a:pt x="0" y="23393"/>
                </a:lnTo>
                <a:lnTo>
                  <a:pt x="0" y="31927"/>
                </a:lnTo>
                <a:lnTo>
                  <a:pt x="2285" y="39789"/>
                </a:lnTo>
                <a:lnTo>
                  <a:pt x="7556" y="47282"/>
                </a:lnTo>
                <a:lnTo>
                  <a:pt x="14668" y="52577"/>
                </a:lnTo>
                <a:lnTo>
                  <a:pt x="23647" y="55575"/>
                </a:lnTo>
                <a:lnTo>
                  <a:pt x="34086" y="55206"/>
                </a:lnTo>
                <a:lnTo>
                  <a:pt x="42875" y="51600"/>
                </a:lnTo>
                <a:lnTo>
                  <a:pt x="46024" y="48767"/>
                </a:lnTo>
                <a:lnTo>
                  <a:pt x="50177" y="45021"/>
                </a:lnTo>
                <a:lnTo>
                  <a:pt x="54457" y="37299"/>
                </a:lnTo>
                <a:lnTo>
                  <a:pt x="55943" y="29032"/>
                </a:lnTo>
                <a:lnTo>
                  <a:pt x="55943" y="26657"/>
                </a:lnTo>
                <a:lnTo>
                  <a:pt x="54457" y="18376"/>
                </a:lnTo>
                <a:lnTo>
                  <a:pt x="49618" y="9715"/>
                </a:lnTo>
                <a:lnTo>
                  <a:pt x="42811" y="3759"/>
                </a:lnTo>
                <a:lnTo>
                  <a:pt x="34582" y="36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8" name="object 1918"/>
          <p:cNvSpPr/>
          <p:nvPr/>
        </p:nvSpPr>
        <p:spPr>
          <a:xfrm>
            <a:off x="743097" y="6617498"/>
            <a:ext cx="1422" cy="8890"/>
          </a:xfrm>
          <a:custGeom>
            <a:avLst/>
            <a:gdLst/>
            <a:ahLst/>
            <a:cxnLst/>
            <a:rect l="l" t="t" r="r" b="b"/>
            <a:pathLst>
              <a:path w="1422" h="8890">
                <a:moveTo>
                  <a:pt x="927" y="6007"/>
                </a:moveTo>
                <a:lnTo>
                  <a:pt x="1422" y="8890"/>
                </a:lnTo>
                <a:lnTo>
                  <a:pt x="901" y="2628"/>
                </a:lnTo>
                <a:lnTo>
                  <a:pt x="0" y="0"/>
                </a:lnTo>
                <a:lnTo>
                  <a:pt x="927" y="600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9" name="object 1919"/>
          <p:cNvSpPr/>
          <p:nvPr/>
        </p:nvSpPr>
        <p:spPr>
          <a:xfrm>
            <a:off x="744514" y="6626382"/>
            <a:ext cx="241" cy="2895"/>
          </a:xfrm>
          <a:custGeom>
            <a:avLst/>
            <a:gdLst/>
            <a:ahLst/>
            <a:cxnLst/>
            <a:rect l="l" t="t" r="r" b="b"/>
            <a:pathLst>
              <a:path w="241" h="2895">
                <a:moveTo>
                  <a:pt x="241" y="2895"/>
                </a:moveTo>
                <a:lnTo>
                  <a:pt x="215" y="152"/>
                </a:lnTo>
                <a:lnTo>
                  <a:pt x="0" y="0"/>
                </a:lnTo>
                <a:lnTo>
                  <a:pt x="241" y="289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0" name="object 1920"/>
          <p:cNvSpPr/>
          <p:nvPr/>
        </p:nvSpPr>
        <p:spPr>
          <a:xfrm>
            <a:off x="745796" y="6636238"/>
            <a:ext cx="215" cy="2921"/>
          </a:xfrm>
          <a:custGeom>
            <a:avLst/>
            <a:gdLst/>
            <a:ahLst/>
            <a:cxnLst/>
            <a:rect l="l" t="t" r="r" b="b"/>
            <a:pathLst>
              <a:path w="215" h="2921">
                <a:moveTo>
                  <a:pt x="0" y="2743"/>
                </a:moveTo>
                <a:lnTo>
                  <a:pt x="215" y="2921"/>
                </a:lnTo>
                <a:lnTo>
                  <a:pt x="76" y="0"/>
                </a:lnTo>
                <a:lnTo>
                  <a:pt x="0" y="274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1" name="object 1921"/>
          <p:cNvSpPr/>
          <p:nvPr/>
        </p:nvSpPr>
        <p:spPr>
          <a:xfrm>
            <a:off x="723243" y="6639151"/>
            <a:ext cx="23025" cy="48945"/>
          </a:xfrm>
          <a:custGeom>
            <a:avLst/>
            <a:gdLst/>
            <a:ahLst/>
            <a:cxnLst/>
            <a:rect l="l" t="t" r="r" b="b"/>
            <a:pathLst>
              <a:path w="23025" h="48945">
                <a:moveTo>
                  <a:pt x="0" y="48945"/>
                </a:moveTo>
                <a:lnTo>
                  <a:pt x="1117" y="48920"/>
                </a:lnTo>
                <a:lnTo>
                  <a:pt x="6350" y="44386"/>
                </a:lnTo>
                <a:lnTo>
                  <a:pt x="18529" y="24282"/>
                </a:lnTo>
                <a:lnTo>
                  <a:pt x="23025" y="3606"/>
                </a:lnTo>
                <a:lnTo>
                  <a:pt x="22987" y="152"/>
                </a:lnTo>
                <a:lnTo>
                  <a:pt x="22771" y="0"/>
                </a:lnTo>
                <a:lnTo>
                  <a:pt x="22631" y="3238"/>
                </a:lnTo>
                <a:lnTo>
                  <a:pt x="18034" y="24168"/>
                </a:lnTo>
                <a:lnTo>
                  <a:pt x="5803" y="44208"/>
                </a:lnTo>
                <a:lnTo>
                  <a:pt x="0" y="4894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2" name="object 1922"/>
          <p:cNvSpPr/>
          <p:nvPr/>
        </p:nvSpPr>
        <p:spPr>
          <a:xfrm>
            <a:off x="698818" y="6702223"/>
            <a:ext cx="1028" cy="215"/>
          </a:xfrm>
          <a:custGeom>
            <a:avLst/>
            <a:gdLst/>
            <a:ahLst/>
            <a:cxnLst/>
            <a:rect l="l" t="t" r="r" b="b"/>
            <a:pathLst>
              <a:path w="1028" h="215">
                <a:moveTo>
                  <a:pt x="0" y="126"/>
                </a:moveTo>
                <a:lnTo>
                  <a:pt x="838" y="215"/>
                </a:lnTo>
                <a:lnTo>
                  <a:pt x="1028" y="0"/>
                </a:lnTo>
                <a:lnTo>
                  <a:pt x="0" y="12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3" name="object 1923"/>
          <p:cNvSpPr/>
          <p:nvPr/>
        </p:nvSpPr>
        <p:spPr>
          <a:xfrm>
            <a:off x="693560" y="6704070"/>
            <a:ext cx="1016" cy="241"/>
          </a:xfrm>
          <a:custGeom>
            <a:avLst/>
            <a:gdLst/>
            <a:ahLst/>
            <a:cxnLst/>
            <a:rect l="l" t="t" r="r" b="b"/>
            <a:pathLst>
              <a:path w="1015" h="241">
                <a:moveTo>
                  <a:pt x="0" y="165"/>
                </a:moveTo>
                <a:lnTo>
                  <a:pt x="825" y="241"/>
                </a:lnTo>
                <a:lnTo>
                  <a:pt x="1016" y="0"/>
                </a:lnTo>
                <a:lnTo>
                  <a:pt x="0" y="16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4" name="object 1924"/>
          <p:cNvSpPr/>
          <p:nvPr/>
        </p:nvSpPr>
        <p:spPr>
          <a:xfrm>
            <a:off x="730868" y="6798036"/>
            <a:ext cx="3060" cy="3505"/>
          </a:xfrm>
          <a:custGeom>
            <a:avLst/>
            <a:gdLst/>
            <a:ahLst/>
            <a:cxnLst/>
            <a:rect l="l" t="t" r="r" b="b"/>
            <a:pathLst>
              <a:path w="3060" h="3505">
                <a:moveTo>
                  <a:pt x="0" y="736"/>
                </a:moveTo>
                <a:lnTo>
                  <a:pt x="3060" y="3505"/>
                </a:lnTo>
                <a:lnTo>
                  <a:pt x="2692" y="2603"/>
                </a:lnTo>
                <a:lnTo>
                  <a:pt x="0" y="0"/>
                </a:lnTo>
                <a:lnTo>
                  <a:pt x="0" y="73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5" name="object 1925"/>
          <p:cNvSpPr/>
          <p:nvPr/>
        </p:nvSpPr>
        <p:spPr>
          <a:xfrm>
            <a:off x="649399" y="6813072"/>
            <a:ext cx="55943" cy="55575"/>
          </a:xfrm>
          <a:custGeom>
            <a:avLst/>
            <a:gdLst/>
            <a:ahLst/>
            <a:cxnLst/>
            <a:rect l="l" t="t" r="r" b="b"/>
            <a:pathLst>
              <a:path w="55943" h="55575">
                <a:moveTo>
                  <a:pt x="33820" y="368"/>
                </a:moveTo>
                <a:lnTo>
                  <a:pt x="23901" y="0"/>
                </a:lnTo>
                <a:lnTo>
                  <a:pt x="14897" y="3009"/>
                </a:lnTo>
                <a:lnTo>
                  <a:pt x="7556" y="8407"/>
                </a:lnTo>
                <a:lnTo>
                  <a:pt x="2286" y="15925"/>
                </a:lnTo>
                <a:lnTo>
                  <a:pt x="0" y="23761"/>
                </a:lnTo>
                <a:lnTo>
                  <a:pt x="0" y="32296"/>
                </a:lnTo>
                <a:lnTo>
                  <a:pt x="2628" y="40563"/>
                </a:lnTo>
                <a:lnTo>
                  <a:pt x="7150" y="46939"/>
                </a:lnTo>
                <a:lnTo>
                  <a:pt x="10553" y="49898"/>
                </a:lnTo>
                <a:lnTo>
                  <a:pt x="15786" y="53327"/>
                </a:lnTo>
                <a:lnTo>
                  <a:pt x="23279" y="55575"/>
                </a:lnTo>
                <a:lnTo>
                  <a:pt x="31419" y="55575"/>
                </a:lnTo>
                <a:lnTo>
                  <a:pt x="34810" y="55206"/>
                </a:lnTo>
                <a:lnTo>
                  <a:pt x="43243" y="51600"/>
                </a:lnTo>
                <a:lnTo>
                  <a:pt x="48806" y="46672"/>
                </a:lnTo>
                <a:lnTo>
                  <a:pt x="50685" y="44437"/>
                </a:lnTo>
                <a:lnTo>
                  <a:pt x="54444" y="37299"/>
                </a:lnTo>
                <a:lnTo>
                  <a:pt x="55943" y="29032"/>
                </a:lnTo>
                <a:lnTo>
                  <a:pt x="55943" y="26657"/>
                </a:lnTo>
                <a:lnTo>
                  <a:pt x="54444" y="18402"/>
                </a:lnTo>
                <a:lnTo>
                  <a:pt x="49999" y="10477"/>
                </a:lnTo>
                <a:lnTo>
                  <a:pt x="44335" y="5232"/>
                </a:lnTo>
                <a:lnTo>
                  <a:pt x="42443" y="3759"/>
                </a:lnTo>
                <a:lnTo>
                  <a:pt x="33820" y="36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6" name="object 1926"/>
          <p:cNvSpPr/>
          <p:nvPr/>
        </p:nvSpPr>
        <p:spPr>
          <a:xfrm>
            <a:off x="741738" y="6817587"/>
            <a:ext cx="2260" cy="7670"/>
          </a:xfrm>
          <a:custGeom>
            <a:avLst/>
            <a:gdLst/>
            <a:ahLst/>
            <a:cxnLst/>
            <a:rect l="l" t="t" r="r" b="b"/>
            <a:pathLst>
              <a:path w="2260" h="7670">
                <a:moveTo>
                  <a:pt x="1168" y="3378"/>
                </a:moveTo>
                <a:lnTo>
                  <a:pt x="2260" y="7670"/>
                </a:lnTo>
                <a:lnTo>
                  <a:pt x="1536" y="3009"/>
                </a:lnTo>
                <a:lnTo>
                  <a:pt x="0" y="0"/>
                </a:lnTo>
                <a:lnTo>
                  <a:pt x="0" y="1142"/>
                </a:lnTo>
                <a:lnTo>
                  <a:pt x="1168" y="337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7" name="object 1927"/>
          <p:cNvSpPr/>
          <p:nvPr/>
        </p:nvSpPr>
        <p:spPr>
          <a:xfrm>
            <a:off x="743640" y="6839700"/>
            <a:ext cx="2628" cy="17818"/>
          </a:xfrm>
          <a:custGeom>
            <a:avLst/>
            <a:gdLst/>
            <a:ahLst/>
            <a:cxnLst/>
            <a:rect l="l" t="t" r="r" b="b"/>
            <a:pathLst>
              <a:path w="2628" h="17818">
                <a:moveTo>
                  <a:pt x="2235" y="5410"/>
                </a:moveTo>
                <a:lnTo>
                  <a:pt x="0" y="15925"/>
                </a:lnTo>
                <a:lnTo>
                  <a:pt x="0" y="17818"/>
                </a:lnTo>
                <a:lnTo>
                  <a:pt x="2628" y="5778"/>
                </a:lnTo>
                <a:lnTo>
                  <a:pt x="2628" y="0"/>
                </a:lnTo>
                <a:lnTo>
                  <a:pt x="2235" y="541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8" name="object 1928"/>
          <p:cNvSpPr/>
          <p:nvPr/>
        </p:nvSpPr>
        <p:spPr>
          <a:xfrm>
            <a:off x="734970" y="6866119"/>
            <a:ext cx="6819" cy="11671"/>
          </a:xfrm>
          <a:custGeom>
            <a:avLst/>
            <a:gdLst/>
            <a:ahLst/>
            <a:cxnLst/>
            <a:rect l="l" t="t" r="r" b="b"/>
            <a:pathLst>
              <a:path w="6819" h="11671">
                <a:moveTo>
                  <a:pt x="6413" y="0"/>
                </a:moveTo>
                <a:lnTo>
                  <a:pt x="0" y="10502"/>
                </a:lnTo>
                <a:lnTo>
                  <a:pt x="0" y="11671"/>
                </a:lnTo>
                <a:lnTo>
                  <a:pt x="6819" y="406"/>
                </a:lnTo>
                <a:lnTo>
                  <a:pt x="6413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9" name="object 1929"/>
          <p:cNvSpPr/>
          <p:nvPr/>
        </p:nvSpPr>
        <p:spPr>
          <a:xfrm>
            <a:off x="723713" y="6885931"/>
            <a:ext cx="6096" cy="5359"/>
          </a:xfrm>
          <a:custGeom>
            <a:avLst/>
            <a:gdLst/>
            <a:ahLst/>
            <a:cxnLst/>
            <a:rect l="l" t="t" r="r" b="b"/>
            <a:pathLst>
              <a:path w="6095" h="5359">
                <a:moveTo>
                  <a:pt x="0" y="4648"/>
                </a:moveTo>
                <a:lnTo>
                  <a:pt x="0" y="5359"/>
                </a:lnTo>
                <a:lnTo>
                  <a:pt x="5918" y="673"/>
                </a:lnTo>
                <a:lnTo>
                  <a:pt x="6096" y="0"/>
                </a:lnTo>
                <a:lnTo>
                  <a:pt x="0" y="464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0" name="object 1930"/>
          <p:cNvSpPr/>
          <p:nvPr/>
        </p:nvSpPr>
        <p:spPr>
          <a:xfrm>
            <a:off x="560664" y="6907272"/>
            <a:ext cx="99263" cy="431"/>
          </a:xfrm>
          <a:custGeom>
            <a:avLst/>
            <a:gdLst/>
            <a:ahLst/>
            <a:cxnLst/>
            <a:rect l="l" t="t" r="r" b="b"/>
            <a:pathLst>
              <a:path w="99263" h="431">
                <a:moveTo>
                  <a:pt x="0" y="406"/>
                </a:moveTo>
                <a:lnTo>
                  <a:pt x="99263" y="431"/>
                </a:lnTo>
                <a:lnTo>
                  <a:pt x="98539" y="0"/>
                </a:lnTo>
                <a:lnTo>
                  <a:pt x="0" y="40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1" name="object 1931"/>
          <p:cNvSpPr/>
          <p:nvPr/>
        </p:nvSpPr>
        <p:spPr>
          <a:xfrm>
            <a:off x="649778" y="6610748"/>
            <a:ext cx="55194" cy="54813"/>
          </a:xfrm>
          <a:custGeom>
            <a:avLst/>
            <a:gdLst/>
            <a:ahLst/>
            <a:cxnLst/>
            <a:rect l="l" t="t" r="r" b="b"/>
            <a:pathLst>
              <a:path w="55194" h="54813">
                <a:moveTo>
                  <a:pt x="33807" y="342"/>
                </a:moveTo>
                <a:lnTo>
                  <a:pt x="30416" y="0"/>
                </a:lnTo>
                <a:lnTo>
                  <a:pt x="23545" y="0"/>
                </a:lnTo>
                <a:lnTo>
                  <a:pt x="18275" y="1485"/>
                </a:lnTo>
                <a:lnTo>
                  <a:pt x="14541" y="2997"/>
                </a:lnTo>
                <a:lnTo>
                  <a:pt x="7429" y="8293"/>
                </a:lnTo>
                <a:lnTo>
                  <a:pt x="2514" y="15379"/>
                </a:lnTo>
                <a:lnTo>
                  <a:pt x="0" y="23367"/>
                </a:lnTo>
                <a:lnTo>
                  <a:pt x="0" y="31165"/>
                </a:lnTo>
                <a:lnTo>
                  <a:pt x="2298" y="39001"/>
                </a:lnTo>
                <a:lnTo>
                  <a:pt x="7543" y="46507"/>
                </a:lnTo>
                <a:lnTo>
                  <a:pt x="14643" y="51790"/>
                </a:lnTo>
                <a:lnTo>
                  <a:pt x="23634" y="54813"/>
                </a:lnTo>
                <a:lnTo>
                  <a:pt x="33337" y="54444"/>
                </a:lnTo>
                <a:lnTo>
                  <a:pt x="42100" y="50838"/>
                </a:lnTo>
                <a:lnTo>
                  <a:pt x="45275" y="48018"/>
                </a:lnTo>
                <a:lnTo>
                  <a:pt x="49428" y="44259"/>
                </a:lnTo>
                <a:lnTo>
                  <a:pt x="53695" y="36525"/>
                </a:lnTo>
                <a:lnTo>
                  <a:pt x="55194" y="28270"/>
                </a:lnTo>
                <a:lnTo>
                  <a:pt x="54825" y="24383"/>
                </a:lnTo>
                <a:lnTo>
                  <a:pt x="53695" y="18376"/>
                </a:lnTo>
                <a:lnTo>
                  <a:pt x="48856" y="9690"/>
                </a:lnTo>
                <a:lnTo>
                  <a:pt x="42062" y="3733"/>
                </a:lnTo>
                <a:lnTo>
                  <a:pt x="33807" y="34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2" name="object 1932"/>
          <p:cNvSpPr/>
          <p:nvPr/>
        </p:nvSpPr>
        <p:spPr>
          <a:xfrm>
            <a:off x="649785" y="6813435"/>
            <a:ext cx="55181" cy="54851"/>
          </a:xfrm>
          <a:custGeom>
            <a:avLst/>
            <a:gdLst/>
            <a:ahLst/>
            <a:cxnLst/>
            <a:rect l="l" t="t" r="r" b="b"/>
            <a:pathLst>
              <a:path w="55181" h="54851">
                <a:moveTo>
                  <a:pt x="33045" y="393"/>
                </a:moveTo>
                <a:lnTo>
                  <a:pt x="23914" y="0"/>
                </a:lnTo>
                <a:lnTo>
                  <a:pt x="14897" y="3009"/>
                </a:lnTo>
                <a:lnTo>
                  <a:pt x="7531" y="8432"/>
                </a:lnTo>
                <a:lnTo>
                  <a:pt x="2285" y="15925"/>
                </a:lnTo>
                <a:lnTo>
                  <a:pt x="0" y="23787"/>
                </a:lnTo>
                <a:lnTo>
                  <a:pt x="0" y="31559"/>
                </a:lnTo>
                <a:lnTo>
                  <a:pt x="2628" y="39814"/>
                </a:lnTo>
                <a:lnTo>
                  <a:pt x="7124" y="46202"/>
                </a:lnTo>
                <a:lnTo>
                  <a:pt x="10540" y="49161"/>
                </a:lnTo>
                <a:lnTo>
                  <a:pt x="15760" y="52578"/>
                </a:lnTo>
                <a:lnTo>
                  <a:pt x="23266" y="54851"/>
                </a:lnTo>
                <a:lnTo>
                  <a:pt x="30670" y="54825"/>
                </a:lnTo>
                <a:lnTo>
                  <a:pt x="34061" y="54457"/>
                </a:lnTo>
                <a:lnTo>
                  <a:pt x="42481" y="50876"/>
                </a:lnTo>
                <a:lnTo>
                  <a:pt x="48056" y="45923"/>
                </a:lnTo>
                <a:lnTo>
                  <a:pt x="49936" y="43675"/>
                </a:lnTo>
                <a:lnTo>
                  <a:pt x="53695" y="36576"/>
                </a:lnTo>
                <a:lnTo>
                  <a:pt x="55181" y="28295"/>
                </a:lnTo>
                <a:lnTo>
                  <a:pt x="54813" y="24409"/>
                </a:lnTo>
                <a:lnTo>
                  <a:pt x="53695" y="18402"/>
                </a:lnTo>
                <a:lnTo>
                  <a:pt x="49225" y="10477"/>
                </a:lnTo>
                <a:lnTo>
                  <a:pt x="43586" y="5232"/>
                </a:lnTo>
                <a:lnTo>
                  <a:pt x="41668" y="3784"/>
                </a:lnTo>
                <a:lnTo>
                  <a:pt x="33045" y="39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3" name="object 1933"/>
          <p:cNvSpPr/>
          <p:nvPr/>
        </p:nvSpPr>
        <p:spPr>
          <a:xfrm>
            <a:off x="620662" y="6678049"/>
            <a:ext cx="32575" cy="23977"/>
          </a:xfrm>
          <a:custGeom>
            <a:avLst/>
            <a:gdLst/>
            <a:ahLst/>
            <a:cxnLst/>
            <a:rect l="l" t="t" r="r" b="b"/>
            <a:pathLst>
              <a:path w="32575" h="23977">
                <a:moveTo>
                  <a:pt x="32575" y="23977"/>
                </a:moveTo>
                <a:lnTo>
                  <a:pt x="27584" y="22656"/>
                </a:lnTo>
                <a:lnTo>
                  <a:pt x="27343" y="22593"/>
                </a:lnTo>
                <a:lnTo>
                  <a:pt x="22656" y="20459"/>
                </a:lnTo>
                <a:lnTo>
                  <a:pt x="19761" y="19138"/>
                </a:lnTo>
                <a:lnTo>
                  <a:pt x="19329" y="19024"/>
                </a:lnTo>
                <a:lnTo>
                  <a:pt x="17043" y="16941"/>
                </a:lnTo>
                <a:lnTo>
                  <a:pt x="8204" y="8966"/>
                </a:lnTo>
                <a:lnTo>
                  <a:pt x="8039" y="8788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4" name="object 1934"/>
          <p:cNvSpPr/>
          <p:nvPr/>
        </p:nvSpPr>
        <p:spPr>
          <a:xfrm>
            <a:off x="607808" y="6634895"/>
            <a:ext cx="2921" cy="22377"/>
          </a:xfrm>
          <a:custGeom>
            <a:avLst/>
            <a:gdLst/>
            <a:ahLst/>
            <a:cxnLst/>
            <a:rect l="l" t="t" r="r" b="b"/>
            <a:pathLst>
              <a:path w="2920" h="22377">
                <a:moveTo>
                  <a:pt x="2920" y="22377"/>
                </a:moveTo>
                <a:lnTo>
                  <a:pt x="2603" y="17906"/>
                </a:lnTo>
                <a:lnTo>
                  <a:pt x="1904" y="13436"/>
                </a:lnTo>
                <a:lnTo>
                  <a:pt x="1295" y="9702"/>
                </a:lnTo>
                <a:lnTo>
                  <a:pt x="761" y="9677"/>
                </a:lnTo>
                <a:lnTo>
                  <a:pt x="330" y="5956"/>
                </a:lnTo>
                <a:lnTo>
                  <a:pt x="0" y="3086"/>
                </a:lnTo>
                <a:lnTo>
                  <a:pt x="0" y="2857"/>
                </a:lnTo>
                <a:lnTo>
                  <a:pt x="368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5" name="object 1935"/>
          <p:cNvSpPr/>
          <p:nvPr/>
        </p:nvSpPr>
        <p:spPr>
          <a:xfrm>
            <a:off x="859716" y="6841303"/>
            <a:ext cx="13690" cy="39852"/>
          </a:xfrm>
          <a:custGeom>
            <a:avLst/>
            <a:gdLst/>
            <a:ahLst/>
            <a:cxnLst/>
            <a:rect l="l" t="t" r="r" b="b"/>
            <a:pathLst>
              <a:path w="13690" h="39852">
                <a:moveTo>
                  <a:pt x="13690" y="39852"/>
                </a:moveTo>
                <a:lnTo>
                  <a:pt x="10452" y="35686"/>
                </a:lnTo>
                <a:lnTo>
                  <a:pt x="7810" y="30860"/>
                </a:lnTo>
                <a:lnTo>
                  <a:pt x="5308" y="26225"/>
                </a:lnTo>
                <a:lnTo>
                  <a:pt x="3517" y="21043"/>
                </a:lnTo>
                <a:lnTo>
                  <a:pt x="1816" y="16065"/>
                </a:lnTo>
                <a:lnTo>
                  <a:pt x="1739" y="15849"/>
                </a:lnTo>
                <a:lnTo>
                  <a:pt x="876" y="10667"/>
                </a:lnTo>
                <a:lnTo>
                  <a:pt x="12" y="5486"/>
                </a:lnTo>
                <a:lnTo>
                  <a:pt x="0" y="5270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6" name="object 1936"/>
          <p:cNvSpPr/>
          <p:nvPr/>
        </p:nvSpPr>
        <p:spPr>
          <a:xfrm>
            <a:off x="873406" y="6881155"/>
            <a:ext cx="35293" cy="23050"/>
          </a:xfrm>
          <a:custGeom>
            <a:avLst/>
            <a:gdLst/>
            <a:ahLst/>
            <a:cxnLst/>
            <a:rect l="l" t="t" r="r" b="b"/>
            <a:pathLst>
              <a:path w="35293" h="23050">
                <a:moveTo>
                  <a:pt x="0" y="0"/>
                </a:moveTo>
                <a:lnTo>
                  <a:pt x="7086" y="7683"/>
                </a:lnTo>
                <a:lnTo>
                  <a:pt x="7454" y="8039"/>
                </a:lnTo>
                <a:lnTo>
                  <a:pt x="15722" y="14465"/>
                </a:lnTo>
                <a:lnTo>
                  <a:pt x="19697" y="17564"/>
                </a:lnTo>
                <a:lnTo>
                  <a:pt x="20320" y="17449"/>
                </a:lnTo>
                <a:lnTo>
                  <a:pt x="25146" y="19570"/>
                </a:lnTo>
                <a:lnTo>
                  <a:pt x="29984" y="21691"/>
                </a:lnTo>
                <a:lnTo>
                  <a:pt x="30175" y="21755"/>
                </a:lnTo>
                <a:lnTo>
                  <a:pt x="35293" y="2305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7" name="object 1937"/>
          <p:cNvSpPr/>
          <p:nvPr/>
        </p:nvSpPr>
        <p:spPr>
          <a:xfrm>
            <a:off x="873624" y="6881394"/>
            <a:ext cx="35077" cy="22809"/>
          </a:xfrm>
          <a:custGeom>
            <a:avLst/>
            <a:gdLst/>
            <a:ahLst/>
            <a:cxnLst/>
            <a:rect l="l" t="t" r="r" b="b"/>
            <a:pathLst>
              <a:path w="35077" h="22809">
                <a:moveTo>
                  <a:pt x="35077" y="22809"/>
                </a:moveTo>
                <a:lnTo>
                  <a:pt x="25184" y="19418"/>
                </a:lnTo>
                <a:lnTo>
                  <a:pt x="15506" y="14236"/>
                </a:lnTo>
                <a:lnTo>
                  <a:pt x="11074" y="11836"/>
                </a:lnTo>
                <a:lnTo>
                  <a:pt x="10934" y="11214"/>
                </a:lnTo>
                <a:lnTo>
                  <a:pt x="7061" y="7645"/>
                </a:lnTo>
                <a:lnTo>
                  <a:pt x="3276" y="4190"/>
                </a:lnTo>
                <a:lnTo>
                  <a:pt x="3149" y="4038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8" name="object 1938"/>
          <p:cNvSpPr/>
          <p:nvPr/>
        </p:nvSpPr>
        <p:spPr>
          <a:xfrm>
            <a:off x="859712" y="6801388"/>
            <a:ext cx="13690" cy="39916"/>
          </a:xfrm>
          <a:custGeom>
            <a:avLst/>
            <a:gdLst/>
            <a:ahLst/>
            <a:cxnLst/>
            <a:rect l="l" t="t" r="r" b="b"/>
            <a:pathLst>
              <a:path w="13690" h="39916">
                <a:moveTo>
                  <a:pt x="0" y="39916"/>
                </a:moveTo>
                <a:lnTo>
                  <a:pt x="0" y="34620"/>
                </a:lnTo>
                <a:lnTo>
                  <a:pt x="25" y="34404"/>
                </a:lnTo>
                <a:lnTo>
                  <a:pt x="889" y="29184"/>
                </a:lnTo>
                <a:lnTo>
                  <a:pt x="1752" y="23990"/>
                </a:lnTo>
                <a:lnTo>
                  <a:pt x="1485" y="23418"/>
                </a:lnTo>
                <a:lnTo>
                  <a:pt x="3517" y="18795"/>
                </a:lnTo>
                <a:lnTo>
                  <a:pt x="7708" y="9194"/>
                </a:lnTo>
                <a:lnTo>
                  <a:pt x="7975" y="8762"/>
                </a:lnTo>
                <a:lnTo>
                  <a:pt x="1369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9" name="object 1939"/>
          <p:cNvSpPr/>
          <p:nvPr/>
        </p:nvSpPr>
        <p:spPr>
          <a:xfrm>
            <a:off x="860122" y="6801387"/>
            <a:ext cx="13284" cy="37414"/>
          </a:xfrm>
          <a:custGeom>
            <a:avLst/>
            <a:gdLst/>
            <a:ahLst/>
            <a:cxnLst/>
            <a:rect l="l" t="t" r="r" b="b"/>
            <a:pathLst>
              <a:path w="13284" h="37414">
                <a:moveTo>
                  <a:pt x="13284" y="0"/>
                </a:moveTo>
                <a:lnTo>
                  <a:pt x="10020" y="4165"/>
                </a:lnTo>
                <a:lnTo>
                  <a:pt x="9918" y="4368"/>
                </a:lnTo>
                <a:lnTo>
                  <a:pt x="7391" y="9004"/>
                </a:lnTo>
                <a:lnTo>
                  <a:pt x="4902" y="13627"/>
                </a:lnTo>
                <a:lnTo>
                  <a:pt x="4381" y="13906"/>
                </a:lnTo>
                <a:lnTo>
                  <a:pt x="3111" y="18795"/>
                </a:lnTo>
                <a:lnTo>
                  <a:pt x="774" y="27711"/>
                </a:lnTo>
                <a:lnTo>
                  <a:pt x="685" y="28206"/>
                </a:lnTo>
                <a:lnTo>
                  <a:pt x="0" y="37414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0" name="object 1940"/>
          <p:cNvSpPr/>
          <p:nvPr/>
        </p:nvSpPr>
        <p:spPr>
          <a:xfrm>
            <a:off x="859716" y="6638347"/>
            <a:ext cx="13690" cy="39878"/>
          </a:xfrm>
          <a:custGeom>
            <a:avLst/>
            <a:gdLst/>
            <a:ahLst/>
            <a:cxnLst/>
            <a:rect l="l" t="t" r="r" b="b"/>
            <a:pathLst>
              <a:path w="13690" h="39877">
                <a:moveTo>
                  <a:pt x="13690" y="39877"/>
                </a:moveTo>
                <a:lnTo>
                  <a:pt x="10452" y="35725"/>
                </a:lnTo>
                <a:lnTo>
                  <a:pt x="7810" y="30911"/>
                </a:lnTo>
                <a:lnTo>
                  <a:pt x="5308" y="26276"/>
                </a:lnTo>
                <a:lnTo>
                  <a:pt x="3517" y="21081"/>
                </a:lnTo>
                <a:lnTo>
                  <a:pt x="1816" y="16116"/>
                </a:lnTo>
                <a:lnTo>
                  <a:pt x="1739" y="15900"/>
                </a:lnTo>
                <a:lnTo>
                  <a:pt x="876" y="10744"/>
                </a:lnTo>
                <a:lnTo>
                  <a:pt x="12" y="5511"/>
                </a:lnTo>
                <a:lnTo>
                  <a:pt x="0" y="5295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1" name="object 1941"/>
          <p:cNvSpPr/>
          <p:nvPr/>
        </p:nvSpPr>
        <p:spPr>
          <a:xfrm>
            <a:off x="859712" y="6598472"/>
            <a:ext cx="13690" cy="39878"/>
          </a:xfrm>
          <a:custGeom>
            <a:avLst/>
            <a:gdLst/>
            <a:ahLst/>
            <a:cxnLst/>
            <a:rect l="l" t="t" r="r" b="b"/>
            <a:pathLst>
              <a:path w="13690" h="39877">
                <a:moveTo>
                  <a:pt x="0" y="39877"/>
                </a:moveTo>
                <a:lnTo>
                  <a:pt x="0" y="34607"/>
                </a:lnTo>
                <a:lnTo>
                  <a:pt x="25" y="34391"/>
                </a:lnTo>
                <a:lnTo>
                  <a:pt x="889" y="29184"/>
                </a:lnTo>
                <a:lnTo>
                  <a:pt x="1752" y="23977"/>
                </a:lnTo>
                <a:lnTo>
                  <a:pt x="1485" y="23418"/>
                </a:lnTo>
                <a:lnTo>
                  <a:pt x="3517" y="18795"/>
                </a:lnTo>
                <a:lnTo>
                  <a:pt x="7708" y="9207"/>
                </a:lnTo>
                <a:lnTo>
                  <a:pt x="7975" y="8750"/>
                </a:lnTo>
                <a:lnTo>
                  <a:pt x="1369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2" name="object 1942"/>
          <p:cNvSpPr/>
          <p:nvPr/>
        </p:nvSpPr>
        <p:spPr>
          <a:xfrm>
            <a:off x="859716" y="6598478"/>
            <a:ext cx="13690" cy="39878"/>
          </a:xfrm>
          <a:custGeom>
            <a:avLst/>
            <a:gdLst/>
            <a:ahLst/>
            <a:cxnLst/>
            <a:rect l="l" t="t" r="r" b="b"/>
            <a:pathLst>
              <a:path w="13690" h="39877">
                <a:moveTo>
                  <a:pt x="13690" y="0"/>
                </a:moveTo>
                <a:lnTo>
                  <a:pt x="10426" y="4165"/>
                </a:lnTo>
                <a:lnTo>
                  <a:pt x="10325" y="4343"/>
                </a:lnTo>
                <a:lnTo>
                  <a:pt x="7797" y="8991"/>
                </a:lnTo>
                <a:lnTo>
                  <a:pt x="5308" y="13601"/>
                </a:lnTo>
                <a:lnTo>
                  <a:pt x="4749" y="13906"/>
                </a:lnTo>
                <a:lnTo>
                  <a:pt x="3517" y="18796"/>
                </a:lnTo>
                <a:lnTo>
                  <a:pt x="939" y="28943"/>
                </a:lnTo>
                <a:lnTo>
                  <a:pt x="863" y="29438"/>
                </a:lnTo>
                <a:lnTo>
                  <a:pt x="0" y="39878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3" name="object 1943"/>
          <p:cNvSpPr/>
          <p:nvPr/>
        </p:nvSpPr>
        <p:spPr>
          <a:xfrm>
            <a:off x="873406" y="6575414"/>
            <a:ext cx="35293" cy="23063"/>
          </a:xfrm>
          <a:custGeom>
            <a:avLst/>
            <a:gdLst/>
            <a:ahLst/>
            <a:cxnLst/>
            <a:rect l="l" t="t" r="r" b="b"/>
            <a:pathLst>
              <a:path w="35293" h="23063">
                <a:moveTo>
                  <a:pt x="0" y="23063"/>
                </a:moveTo>
                <a:lnTo>
                  <a:pt x="7086" y="15354"/>
                </a:lnTo>
                <a:lnTo>
                  <a:pt x="7454" y="15011"/>
                </a:lnTo>
                <a:lnTo>
                  <a:pt x="15722" y="8572"/>
                </a:lnTo>
                <a:lnTo>
                  <a:pt x="19672" y="5486"/>
                </a:lnTo>
                <a:lnTo>
                  <a:pt x="20307" y="5588"/>
                </a:lnTo>
                <a:lnTo>
                  <a:pt x="25120" y="3492"/>
                </a:lnTo>
                <a:lnTo>
                  <a:pt x="29959" y="1358"/>
                </a:lnTo>
                <a:lnTo>
                  <a:pt x="30175" y="1295"/>
                </a:lnTo>
                <a:lnTo>
                  <a:pt x="35293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4" name="object 1944"/>
          <p:cNvSpPr/>
          <p:nvPr/>
        </p:nvSpPr>
        <p:spPr>
          <a:xfrm>
            <a:off x="873624" y="6575408"/>
            <a:ext cx="35077" cy="22809"/>
          </a:xfrm>
          <a:custGeom>
            <a:avLst/>
            <a:gdLst/>
            <a:ahLst/>
            <a:cxnLst/>
            <a:rect l="l" t="t" r="r" b="b"/>
            <a:pathLst>
              <a:path w="35077" h="22809">
                <a:moveTo>
                  <a:pt x="35077" y="0"/>
                </a:moveTo>
                <a:lnTo>
                  <a:pt x="25158" y="3390"/>
                </a:lnTo>
                <a:lnTo>
                  <a:pt x="15506" y="8572"/>
                </a:lnTo>
                <a:lnTo>
                  <a:pt x="11061" y="10972"/>
                </a:lnTo>
                <a:lnTo>
                  <a:pt x="10934" y="11595"/>
                </a:lnTo>
                <a:lnTo>
                  <a:pt x="7035" y="15163"/>
                </a:lnTo>
                <a:lnTo>
                  <a:pt x="3276" y="18618"/>
                </a:lnTo>
                <a:lnTo>
                  <a:pt x="3124" y="18770"/>
                </a:lnTo>
                <a:lnTo>
                  <a:pt x="0" y="22809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5" name="object 1945"/>
          <p:cNvSpPr/>
          <p:nvPr/>
        </p:nvSpPr>
        <p:spPr>
          <a:xfrm>
            <a:off x="908701" y="6697877"/>
            <a:ext cx="41795" cy="5181"/>
          </a:xfrm>
          <a:custGeom>
            <a:avLst/>
            <a:gdLst/>
            <a:ahLst/>
            <a:cxnLst/>
            <a:rect l="l" t="t" r="r" b="b"/>
            <a:pathLst>
              <a:path w="41795" h="5181">
                <a:moveTo>
                  <a:pt x="0" y="3416"/>
                </a:moveTo>
                <a:lnTo>
                  <a:pt x="10325" y="5143"/>
                </a:lnTo>
                <a:lnTo>
                  <a:pt x="10820" y="5181"/>
                </a:lnTo>
                <a:lnTo>
                  <a:pt x="21297" y="5181"/>
                </a:lnTo>
                <a:lnTo>
                  <a:pt x="26327" y="5181"/>
                </a:lnTo>
                <a:lnTo>
                  <a:pt x="26758" y="4711"/>
                </a:lnTo>
                <a:lnTo>
                  <a:pt x="31876" y="3416"/>
                </a:lnTo>
                <a:lnTo>
                  <a:pt x="36868" y="2159"/>
                </a:lnTo>
                <a:lnTo>
                  <a:pt x="37084" y="2082"/>
                </a:lnTo>
                <a:lnTo>
                  <a:pt x="41795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6" name="object 1946"/>
          <p:cNvSpPr/>
          <p:nvPr/>
        </p:nvSpPr>
        <p:spPr>
          <a:xfrm>
            <a:off x="968706" y="6851953"/>
            <a:ext cx="19977" cy="36957"/>
          </a:xfrm>
          <a:custGeom>
            <a:avLst/>
            <a:gdLst/>
            <a:ahLst/>
            <a:cxnLst/>
            <a:rect l="l" t="t" r="r" b="b"/>
            <a:pathLst>
              <a:path w="19977" h="36956">
                <a:moveTo>
                  <a:pt x="0" y="36957"/>
                </a:moveTo>
                <a:lnTo>
                  <a:pt x="3848" y="33451"/>
                </a:lnTo>
                <a:lnTo>
                  <a:pt x="3975" y="33286"/>
                </a:lnTo>
                <a:lnTo>
                  <a:pt x="7175" y="29197"/>
                </a:lnTo>
                <a:lnTo>
                  <a:pt x="10414" y="25031"/>
                </a:lnTo>
                <a:lnTo>
                  <a:pt x="10541" y="24866"/>
                </a:lnTo>
                <a:lnTo>
                  <a:pt x="13042" y="20218"/>
                </a:lnTo>
                <a:lnTo>
                  <a:pt x="15557" y="15570"/>
                </a:lnTo>
                <a:lnTo>
                  <a:pt x="15633" y="15379"/>
                </a:lnTo>
                <a:lnTo>
                  <a:pt x="17348" y="10388"/>
                </a:lnTo>
                <a:lnTo>
                  <a:pt x="19075" y="5397"/>
                </a:lnTo>
                <a:lnTo>
                  <a:pt x="19113" y="5207"/>
                </a:lnTo>
                <a:lnTo>
                  <a:pt x="19977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7" name="object 1947"/>
          <p:cNvSpPr/>
          <p:nvPr/>
        </p:nvSpPr>
        <p:spPr>
          <a:xfrm>
            <a:off x="968771" y="6793677"/>
            <a:ext cx="19913" cy="36893"/>
          </a:xfrm>
          <a:custGeom>
            <a:avLst/>
            <a:gdLst/>
            <a:ahLst/>
            <a:cxnLst/>
            <a:rect l="l" t="t" r="r" b="b"/>
            <a:pathLst>
              <a:path w="19913" h="36893">
                <a:moveTo>
                  <a:pt x="0" y="0"/>
                </a:moveTo>
                <a:lnTo>
                  <a:pt x="3797" y="3479"/>
                </a:lnTo>
                <a:lnTo>
                  <a:pt x="3949" y="3644"/>
                </a:lnTo>
                <a:lnTo>
                  <a:pt x="7112" y="7708"/>
                </a:lnTo>
                <a:lnTo>
                  <a:pt x="10350" y="11861"/>
                </a:lnTo>
                <a:lnTo>
                  <a:pt x="12979" y="16675"/>
                </a:lnTo>
                <a:lnTo>
                  <a:pt x="15481" y="21323"/>
                </a:lnTo>
                <a:lnTo>
                  <a:pt x="17284" y="26504"/>
                </a:lnTo>
                <a:lnTo>
                  <a:pt x="18986" y="31496"/>
                </a:lnTo>
                <a:lnTo>
                  <a:pt x="19050" y="31711"/>
                </a:lnTo>
                <a:lnTo>
                  <a:pt x="19913" y="36893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8" name="object 1948"/>
          <p:cNvSpPr/>
          <p:nvPr/>
        </p:nvSpPr>
        <p:spPr>
          <a:xfrm>
            <a:off x="968771" y="6649041"/>
            <a:ext cx="19913" cy="36893"/>
          </a:xfrm>
          <a:custGeom>
            <a:avLst/>
            <a:gdLst/>
            <a:ahLst/>
            <a:cxnLst/>
            <a:rect l="l" t="t" r="r" b="b"/>
            <a:pathLst>
              <a:path w="19913" h="36893">
                <a:moveTo>
                  <a:pt x="0" y="36893"/>
                </a:moveTo>
                <a:lnTo>
                  <a:pt x="3797" y="33413"/>
                </a:lnTo>
                <a:lnTo>
                  <a:pt x="3949" y="33248"/>
                </a:lnTo>
                <a:lnTo>
                  <a:pt x="7112" y="29184"/>
                </a:lnTo>
                <a:lnTo>
                  <a:pt x="10350" y="25031"/>
                </a:lnTo>
                <a:lnTo>
                  <a:pt x="12979" y="20218"/>
                </a:lnTo>
                <a:lnTo>
                  <a:pt x="15481" y="15570"/>
                </a:lnTo>
                <a:lnTo>
                  <a:pt x="17284" y="10388"/>
                </a:lnTo>
                <a:lnTo>
                  <a:pt x="18986" y="5397"/>
                </a:lnTo>
                <a:lnTo>
                  <a:pt x="19050" y="5206"/>
                </a:lnTo>
                <a:lnTo>
                  <a:pt x="19913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9" name="object 1949"/>
          <p:cNvSpPr/>
          <p:nvPr/>
        </p:nvSpPr>
        <p:spPr>
          <a:xfrm>
            <a:off x="968706" y="6590701"/>
            <a:ext cx="19977" cy="36957"/>
          </a:xfrm>
          <a:custGeom>
            <a:avLst/>
            <a:gdLst/>
            <a:ahLst/>
            <a:cxnLst/>
            <a:rect l="l" t="t" r="r" b="b"/>
            <a:pathLst>
              <a:path w="19977" h="36956">
                <a:moveTo>
                  <a:pt x="0" y="0"/>
                </a:moveTo>
                <a:lnTo>
                  <a:pt x="3822" y="3505"/>
                </a:lnTo>
                <a:lnTo>
                  <a:pt x="7175" y="7772"/>
                </a:lnTo>
                <a:lnTo>
                  <a:pt x="10414" y="11925"/>
                </a:lnTo>
                <a:lnTo>
                  <a:pt x="13042" y="16738"/>
                </a:lnTo>
                <a:lnTo>
                  <a:pt x="15557" y="21386"/>
                </a:lnTo>
                <a:lnTo>
                  <a:pt x="17348" y="26568"/>
                </a:lnTo>
                <a:lnTo>
                  <a:pt x="19050" y="31559"/>
                </a:lnTo>
                <a:lnTo>
                  <a:pt x="19113" y="31750"/>
                </a:lnTo>
                <a:lnTo>
                  <a:pt x="19977" y="36957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0" name="object 1950"/>
          <p:cNvSpPr/>
          <p:nvPr/>
        </p:nvSpPr>
        <p:spPr>
          <a:xfrm>
            <a:off x="506638" y="6522688"/>
            <a:ext cx="324675" cy="434238"/>
          </a:xfrm>
          <a:custGeom>
            <a:avLst/>
            <a:gdLst/>
            <a:ahLst/>
            <a:cxnLst/>
            <a:rect l="l" t="t" r="r" b="b"/>
            <a:pathLst>
              <a:path w="324675" h="434238">
                <a:moveTo>
                  <a:pt x="0" y="385533"/>
                </a:moveTo>
                <a:lnTo>
                  <a:pt x="0" y="0"/>
                </a:lnTo>
                <a:lnTo>
                  <a:pt x="324675" y="0"/>
                </a:lnTo>
                <a:lnTo>
                  <a:pt x="324675" y="434238"/>
                </a:lnTo>
                <a:lnTo>
                  <a:pt x="0" y="434238"/>
                </a:lnTo>
                <a:lnTo>
                  <a:pt x="0" y="385533"/>
                </a:lnTo>
                <a:lnTo>
                  <a:pt x="153835" y="385533"/>
                </a:lnTo>
                <a:lnTo>
                  <a:pt x="132410" y="376110"/>
                </a:lnTo>
                <a:lnTo>
                  <a:pt x="131051" y="375208"/>
                </a:lnTo>
                <a:lnTo>
                  <a:pt x="150660" y="384149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1" name="object 1951"/>
          <p:cNvSpPr/>
          <p:nvPr/>
        </p:nvSpPr>
        <p:spPr>
          <a:xfrm>
            <a:off x="506633" y="6955570"/>
            <a:ext cx="88023" cy="1358"/>
          </a:xfrm>
          <a:custGeom>
            <a:avLst/>
            <a:gdLst/>
            <a:ahLst/>
            <a:cxnLst/>
            <a:rect l="l" t="t" r="r" b="b"/>
            <a:pathLst>
              <a:path w="88023" h="1358">
                <a:moveTo>
                  <a:pt x="52946" y="1358"/>
                </a:moveTo>
                <a:lnTo>
                  <a:pt x="88023" y="1358"/>
                </a:lnTo>
                <a:lnTo>
                  <a:pt x="0" y="1358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2" name="object 1952"/>
          <p:cNvSpPr/>
          <p:nvPr/>
        </p:nvSpPr>
        <p:spPr>
          <a:xfrm>
            <a:off x="506638" y="6955567"/>
            <a:ext cx="0" cy="1016"/>
          </a:xfrm>
          <a:custGeom>
            <a:avLst/>
            <a:gdLst/>
            <a:ahLst/>
            <a:cxnLst/>
            <a:rect l="l" t="t" r="r" b="b"/>
            <a:pathLst>
              <a:path h="1016">
                <a:moveTo>
                  <a:pt x="0" y="1015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3" name="object 1953"/>
          <p:cNvSpPr/>
          <p:nvPr/>
        </p:nvSpPr>
        <p:spPr>
          <a:xfrm>
            <a:off x="506638" y="6545573"/>
            <a:ext cx="0" cy="411010"/>
          </a:xfrm>
          <a:custGeom>
            <a:avLst/>
            <a:gdLst/>
            <a:ahLst/>
            <a:cxnLst/>
            <a:rect l="l" t="t" r="r" b="b"/>
            <a:pathLst>
              <a:path h="411010">
                <a:moveTo>
                  <a:pt x="0" y="411010"/>
                </a:moveTo>
                <a:lnTo>
                  <a:pt x="0" y="0"/>
                </a:lnTo>
                <a:lnTo>
                  <a:pt x="0" y="10032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4" name="object 1954"/>
          <p:cNvSpPr/>
          <p:nvPr/>
        </p:nvSpPr>
        <p:spPr>
          <a:xfrm>
            <a:off x="506638" y="6571391"/>
            <a:ext cx="110566" cy="0"/>
          </a:xfrm>
          <a:custGeom>
            <a:avLst/>
            <a:gdLst/>
            <a:ahLst/>
            <a:cxnLst/>
            <a:rect l="l" t="t" r="r" b="b"/>
            <a:pathLst>
              <a:path w="110566">
                <a:moveTo>
                  <a:pt x="0" y="0"/>
                </a:moveTo>
                <a:lnTo>
                  <a:pt x="110566" y="0"/>
                </a:lnTo>
                <a:lnTo>
                  <a:pt x="108216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5" name="object 1955"/>
          <p:cNvSpPr/>
          <p:nvPr/>
        </p:nvSpPr>
        <p:spPr>
          <a:xfrm>
            <a:off x="506638" y="6550593"/>
            <a:ext cx="0" cy="2501"/>
          </a:xfrm>
          <a:custGeom>
            <a:avLst/>
            <a:gdLst/>
            <a:ahLst/>
            <a:cxnLst/>
            <a:rect l="l" t="t" r="r" b="b"/>
            <a:pathLst>
              <a:path h="2501">
                <a:moveTo>
                  <a:pt x="0" y="2501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6" name="object 1956"/>
          <p:cNvSpPr/>
          <p:nvPr/>
        </p:nvSpPr>
        <p:spPr>
          <a:xfrm>
            <a:off x="506638" y="6522680"/>
            <a:ext cx="88023" cy="22898"/>
          </a:xfrm>
          <a:custGeom>
            <a:avLst/>
            <a:gdLst/>
            <a:ahLst/>
            <a:cxnLst/>
            <a:rect l="l" t="t" r="r" b="b"/>
            <a:pathLst>
              <a:path w="88023" h="22898">
                <a:moveTo>
                  <a:pt x="0" y="22898"/>
                </a:moveTo>
                <a:lnTo>
                  <a:pt x="0" y="0"/>
                </a:lnTo>
                <a:lnTo>
                  <a:pt x="88023" y="0"/>
                </a:lnTo>
                <a:lnTo>
                  <a:pt x="52946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7" name="object 1957"/>
          <p:cNvSpPr/>
          <p:nvPr/>
        </p:nvSpPr>
        <p:spPr>
          <a:xfrm>
            <a:off x="594658" y="6956929"/>
            <a:ext cx="64427" cy="0"/>
          </a:xfrm>
          <a:custGeom>
            <a:avLst/>
            <a:gdLst/>
            <a:ahLst/>
            <a:cxnLst/>
            <a:rect l="l" t="t" r="r" b="b"/>
            <a:pathLst>
              <a:path w="64427">
                <a:moveTo>
                  <a:pt x="0" y="0"/>
                </a:moveTo>
                <a:lnTo>
                  <a:pt x="64427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8" name="object 1958"/>
          <p:cNvSpPr/>
          <p:nvPr/>
        </p:nvSpPr>
        <p:spPr>
          <a:xfrm>
            <a:off x="594658" y="6522683"/>
            <a:ext cx="128409" cy="0"/>
          </a:xfrm>
          <a:custGeom>
            <a:avLst/>
            <a:gdLst/>
            <a:ahLst/>
            <a:cxnLst/>
            <a:rect l="l" t="t" r="r" b="b"/>
            <a:pathLst>
              <a:path w="128409">
                <a:moveTo>
                  <a:pt x="0" y="0"/>
                </a:moveTo>
                <a:lnTo>
                  <a:pt x="128409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9" name="object 1959"/>
          <p:cNvSpPr/>
          <p:nvPr/>
        </p:nvSpPr>
        <p:spPr>
          <a:xfrm>
            <a:off x="608829" y="6843812"/>
            <a:ext cx="28854" cy="54089"/>
          </a:xfrm>
          <a:custGeom>
            <a:avLst/>
            <a:gdLst/>
            <a:ahLst/>
            <a:cxnLst/>
            <a:rect l="l" t="t" r="r" b="b"/>
            <a:pathLst>
              <a:path w="28854" h="54089">
                <a:moveTo>
                  <a:pt x="279" y="2222"/>
                </a:moveTo>
                <a:lnTo>
                  <a:pt x="0" y="0"/>
                </a:lnTo>
                <a:lnTo>
                  <a:pt x="1904" y="16344"/>
                </a:lnTo>
                <a:lnTo>
                  <a:pt x="11836" y="37147"/>
                </a:lnTo>
                <a:lnTo>
                  <a:pt x="28854" y="54089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0" name="object 1960"/>
          <p:cNvSpPr/>
          <p:nvPr/>
        </p:nvSpPr>
        <p:spPr>
          <a:xfrm>
            <a:off x="608135" y="6837808"/>
            <a:ext cx="75082" cy="31381"/>
          </a:xfrm>
          <a:custGeom>
            <a:avLst/>
            <a:gdLst/>
            <a:ahLst/>
            <a:cxnLst/>
            <a:rect l="l" t="t" r="r" b="b"/>
            <a:pathLst>
              <a:path w="75082" h="31381">
                <a:moveTo>
                  <a:pt x="152" y="990"/>
                </a:moveTo>
                <a:lnTo>
                  <a:pt x="38" y="0"/>
                </a:lnTo>
                <a:lnTo>
                  <a:pt x="0" y="990"/>
                </a:lnTo>
                <a:lnTo>
                  <a:pt x="698" y="6007"/>
                </a:lnTo>
                <a:lnTo>
                  <a:pt x="152" y="990"/>
                </a:lnTo>
                <a:lnTo>
                  <a:pt x="40538" y="3492"/>
                </a:lnTo>
                <a:lnTo>
                  <a:pt x="42062" y="12611"/>
                </a:lnTo>
                <a:lnTo>
                  <a:pt x="46659" y="21056"/>
                </a:lnTo>
                <a:lnTo>
                  <a:pt x="54038" y="27647"/>
                </a:lnTo>
                <a:lnTo>
                  <a:pt x="63677" y="31381"/>
                </a:lnTo>
                <a:lnTo>
                  <a:pt x="66700" y="31381"/>
                </a:lnTo>
                <a:lnTo>
                  <a:pt x="75082" y="31038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1" name="object 1961"/>
          <p:cNvSpPr/>
          <p:nvPr/>
        </p:nvSpPr>
        <p:spPr>
          <a:xfrm>
            <a:off x="608180" y="6818755"/>
            <a:ext cx="4127" cy="19050"/>
          </a:xfrm>
          <a:custGeom>
            <a:avLst/>
            <a:gdLst/>
            <a:ahLst/>
            <a:cxnLst/>
            <a:rect l="l" t="t" r="r" b="b"/>
            <a:pathLst>
              <a:path w="4127" h="19050">
                <a:moveTo>
                  <a:pt x="0" y="19050"/>
                </a:moveTo>
                <a:lnTo>
                  <a:pt x="4127" y="0"/>
                </a:lnTo>
                <a:lnTo>
                  <a:pt x="4102" y="254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2" name="object 1962"/>
          <p:cNvSpPr/>
          <p:nvPr/>
        </p:nvSpPr>
        <p:spPr>
          <a:xfrm>
            <a:off x="610734" y="6657275"/>
            <a:ext cx="9931" cy="20777"/>
          </a:xfrm>
          <a:custGeom>
            <a:avLst/>
            <a:gdLst/>
            <a:ahLst/>
            <a:cxnLst/>
            <a:rect l="l" t="t" r="r" b="b"/>
            <a:pathLst>
              <a:path w="9931" h="20777">
                <a:moveTo>
                  <a:pt x="9931" y="20777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3" name="object 1963"/>
          <p:cNvSpPr/>
          <p:nvPr/>
        </p:nvSpPr>
        <p:spPr>
          <a:xfrm>
            <a:off x="608180" y="6634895"/>
            <a:ext cx="1549" cy="13563"/>
          </a:xfrm>
          <a:custGeom>
            <a:avLst/>
            <a:gdLst/>
            <a:ahLst/>
            <a:cxnLst/>
            <a:rect l="l" t="t" r="r" b="b"/>
            <a:pathLst>
              <a:path w="1549" h="13563">
                <a:moveTo>
                  <a:pt x="0" y="0"/>
                </a:moveTo>
                <a:lnTo>
                  <a:pt x="1549" y="13563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4" name="object 1964"/>
          <p:cNvSpPr/>
          <p:nvPr/>
        </p:nvSpPr>
        <p:spPr>
          <a:xfrm>
            <a:off x="608180" y="6613254"/>
            <a:ext cx="4648" cy="21640"/>
          </a:xfrm>
          <a:custGeom>
            <a:avLst/>
            <a:gdLst/>
            <a:ahLst/>
            <a:cxnLst/>
            <a:rect l="l" t="t" r="r" b="b"/>
            <a:pathLst>
              <a:path w="4648" h="21640">
                <a:moveTo>
                  <a:pt x="0" y="21640"/>
                </a:moveTo>
                <a:lnTo>
                  <a:pt x="4648" y="0"/>
                </a:lnTo>
                <a:lnTo>
                  <a:pt x="3086" y="4406"/>
                </a:lnTo>
                <a:lnTo>
                  <a:pt x="279" y="2004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5" name="object 1965"/>
          <p:cNvSpPr/>
          <p:nvPr/>
        </p:nvSpPr>
        <p:spPr>
          <a:xfrm>
            <a:off x="610731" y="6860157"/>
            <a:ext cx="4965" cy="10414"/>
          </a:xfrm>
          <a:custGeom>
            <a:avLst/>
            <a:gdLst/>
            <a:ahLst/>
            <a:cxnLst/>
            <a:rect l="l" t="t" r="r" b="b"/>
            <a:pathLst>
              <a:path w="4965" h="10414">
                <a:moveTo>
                  <a:pt x="4965" y="10413"/>
                </a:moveTo>
                <a:lnTo>
                  <a:pt x="533" y="1790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6" name="object 1966"/>
          <p:cNvSpPr/>
          <p:nvPr/>
        </p:nvSpPr>
        <p:spPr>
          <a:xfrm>
            <a:off x="611766" y="6813741"/>
            <a:ext cx="2438" cy="7518"/>
          </a:xfrm>
          <a:custGeom>
            <a:avLst/>
            <a:gdLst/>
            <a:ahLst/>
            <a:cxnLst/>
            <a:rect l="l" t="t" r="r" b="b"/>
            <a:pathLst>
              <a:path w="2438" h="7518">
                <a:moveTo>
                  <a:pt x="0" y="7518"/>
                </a:moveTo>
                <a:lnTo>
                  <a:pt x="1231" y="2031"/>
                </a:lnTo>
                <a:lnTo>
                  <a:pt x="2438" y="0"/>
                </a:lnTo>
                <a:lnTo>
                  <a:pt x="1257" y="1943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7" name="object 1967"/>
          <p:cNvSpPr/>
          <p:nvPr/>
        </p:nvSpPr>
        <p:spPr>
          <a:xfrm>
            <a:off x="610729" y="6657272"/>
            <a:ext cx="6350" cy="13284"/>
          </a:xfrm>
          <a:custGeom>
            <a:avLst/>
            <a:gdLst/>
            <a:ahLst/>
            <a:cxnLst/>
            <a:rect l="l" t="t" r="r" b="b"/>
            <a:pathLst>
              <a:path w="6350" h="13284">
                <a:moveTo>
                  <a:pt x="6350" y="13284"/>
                </a:moveTo>
                <a:lnTo>
                  <a:pt x="2222" y="6502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8" name="object 1968"/>
          <p:cNvSpPr/>
          <p:nvPr/>
        </p:nvSpPr>
        <p:spPr>
          <a:xfrm>
            <a:off x="614207" y="6801215"/>
            <a:ext cx="7670" cy="12522"/>
          </a:xfrm>
          <a:custGeom>
            <a:avLst/>
            <a:gdLst/>
            <a:ahLst/>
            <a:cxnLst/>
            <a:rect l="l" t="t" r="r" b="b"/>
            <a:pathLst>
              <a:path w="7670" h="12522">
                <a:moveTo>
                  <a:pt x="6997" y="1079"/>
                </a:moveTo>
                <a:lnTo>
                  <a:pt x="7670" y="0"/>
                </a:lnTo>
                <a:lnTo>
                  <a:pt x="0" y="12522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9" name="object 1969"/>
          <p:cNvSpPr/>
          <p:nvPr/>
        </p:nvSpPr>
        <p:spPr>
          <a:xfrm>
            <a:off x="612827" y="6571391"/>
            <a:ext cx="47650" cy="41859"/>
          </a:xfrm>
          <a:custGeom>
            <a:avLst/>
            <a:gdLst/>
            <a:ahLst/>
            <a:cxnLst/>
            <a:rect l="l" t="t" r="r" b="b"/>
            <a:pathLst>
              <a:path w="47650" h="41859">
                <a:moveTo>
                  <a:pt x="4381" y="0"/>
                </a:moveTo>
                <a:lnTo>
                  <a:pt x="47650" y="0"/>
                </a:lnTo>
                <a:lnTo>
                  <a:pt x="31356" y="6324"/>
                </a:lnTo>
                <a:lnTo>
                  <a:pt x="12331" y="21513"/>
                </a:lnTo>
                <a:lnTo>
                  <a:pt x="165" y="41402"/>
                </a:lnTo>
                <a:lnTo>
                  <a:pt x="0" y="41859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0" name="object 1970"/>
          <p:cNvSpPr/>
          <p:nvPr/>
        </p:nvSpPr>
        <p:spPr>
          <a:xfrm>
            <a:off x="612997" y="6595082"/>
            <a:ext cx="10845" cy="17716"/>
          </a:xfrm>
          <a:custGeom>
            <a:avLst/>
            <a:gdLst/>
            <a:ahLst/>
            <a:cxnLst/>
            <a:rect l="l" t="t" r="r" b="b"/>
            <a:pathLst>
              <a:path w="10845" h="17716">
                <a:moveTo>
                  <a:pt x="0" y="17716"/>
                </a:moveTo>
                <a:lnTo>
                  <a:pt x="8991" y="1752"/>
                </a:lnTo>
                <a:lnTo>
                  <a:pt x="10845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1" name="object 1971"/>
          <p:cNvSpPr/>
          <p:nvPr/>
        </p:nvSpPr>
        <p:spPr>
          <a:xfrm>
            <a:off x="620661" y="6880956"/>
            <a:ext cx="10566" cy="10502"/>
          </a:xfrm>
          <a:custGeom>
            <a:avLst/>
            <a:gdLst/>
            <a:ahLst/>
            <a:cxnLst/>
            <a:rect l="l" t="t" r="r" b="b"/>
            <a:pathLst>
              <a:path w="10566" h="10502">
                <a:moveTo>
                  <a:pt x="10566" y="10502"/>
                </a:moveTo>
                <a:lnTo>
                  <a:pt x="1320" y="1816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2" name="object 1972"/>
          <p:cNvSpPr/>
          <p:nvPr/>
        </p:nvSpPr>
        <p:spPr>
          <a:xfrm>
            <a:off x="621874" y="6794178"/>
            <a:ext cx="5359" cy="7035"/>
          </a:xfrm>
          <a:custGeom>
            <a:avLst/>
            <a:gdLst/>
            <a:ahLst/>
            <a:cxnLst/>
            <a:rect l="l" t="t" r="r" b="b"/>
            <a:pathLst>
              <a:path w="5359" h="7035">
                <a:moveTo>
                  <a:pt x="0" y="7035"/>
                </a:moveTo>
                <a:lnTo>
                  <a:pt x="3289" y="1676"/>
                </a:lnTo>
                <a:lnTo>
                  <a:pt x="5359" y="0"/>
                </a:lnTo>
                <a:lnTo>
                  <a:pt x="4800" y="444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3" name="object 1973"/>
          <p:cNvSpPr/>
          <p:nvPr/>
        </p:nvSpPr>
        <p:spPr>
          <a:xfrm>
            <a:off x="620668" y="6678053"/>
            <a:ext cx="11315" cy="11252"/>
          </a:xfrm>
          <a:custGeom>
            <a:avLst/>
            <a:gdLst/>
            <a:ahLst/>
            <a:cxnLst/>
            <a:rect l="l" t="t" r="r" b="b"/>
            <a:pathLst>
              <a:path w="11315" h="11252">
                <a:moveTo>
                  <a:pt x="11315" y="11252"/>
                </a:moveTo>
                <a:lnTo>
                  <a:pt x="4470" y="5702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4" name="object 1974"/>
          <p:cNvSpPr/>
          <p:nvPr/>
        </p:nvSpPr>
        <p:spPr>
          <a:xfrm>
            <a:off x="625157" y="6579557"/>
            <a:ext cx="16713" cy="13347"/>
          </a:xfrm>
          <a:custGeom>
            <a:avLst/>
            <a:gdLst/>
            <a:ahLst/>
            <a:cxnLst/>
            <a:rect l="l" t="t" r="r" b="b"/>
            <a:pathLst>
              <a:path w="16713" h="13347">
                <a:moveTo>
                  <a:pt x="0" y="13347"/>
                </a:moveTo>
                <a:lnTo>
                  <a:pt x="13893" y="1257"/>
                </a:lnTo>
                <a:lnTo>
                  <a:pt x="16713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5" name="object 1975"/>
          <p:cNvSpPr/>
          <p:nvPr/>
        </p:nvSpPr>
        <p:spPr>
          <a:xfrm>
            <a:off x="627231" y="6772850"/>
            <a:ext cx="86334" cy="21323"/>
          </a:xfrm>
          <a:custGeom>
            <a:avLst/>
            <a:gdLst/>
            <a:ahLst/>
            <a:cxnLst/>
            <a:rect l="l" t="t" r="r" b="b"/>
            <a:pathLst>
              <a:path w="86334" h="21323">
                <a:moveTo>
                  <a:pt x="0" y="21323"/>
                </a:moveTo>
                <a:lnTo>
                  <a:pt x="16954" y="7759"/>
                </a:lnTo>
                <a:lnTo>
                  <a:pt x="40970" y="0"/>
                </a:lnTo>
                <a:lnTo>
                  <a:pt x="66459" y="1447"/>
                </a:lnTo>
                <a:lnTo>
                  <a:pt x="83705" y="8293"/>
                </a:lnTo>
                <a:lnTo>
                  <a:pt x="86334" y="10464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6" name="object 1976"/>
          <p:cNvSpPr/>
          <p:nvPr/>
        </p:nvSpPr>
        <p:spPr>
          <a:xfrm>
            <a:off x="629737" y="6780933"/>
            <a:ext cx="14058" cy="11252"/>
          </a:xfrm>
          <a:custGeom>
            <a:avLst/>
            <a:gdLst/>
            <a:ahLst/>
            <a:cxnLst/>
            <a:rect l="l" t="t" r="r" b="b"/>
            <a:pathLst>
              <a:path w="14058" h="11252">
                <a:moveTo>
                  <a:pt x="0" y="11252"/>
                </a:moveTo>
                <a:lnTo>
                  <a:pt x="13525" y="215"/>
                </a:lnTo>
                <a:lnTo>
                  <a:pt x="14058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7" name="object 1977"/>
          <p:cNvSpPr/>
          <p:nvPr/>
        </p:nvSpPr>
        <p:spPr>
          <a:xfrm>
            <a:off x="637707" y="6694986"/>
            <a:ext cx="39636" cy="11366"/>
          </a:xfrm>
          <a:custGeom>
            <a:avLst/>
            <a:gdLst/>
            <a:ahLst/>
            <a:cxnLst/>
            <a:rect l="l" t="t" r="r" b="b"/>
            <a:pathLst>
              <a:path w="39636" h="11366">
                <a:moveTo>
                  <a:pt x="0" y="0"/>
                </a:moveTo>
                <a:lnTo>
                  <a:pt x="22771" y="10325"/>
                </a:lnTo>
                <a:lnTo>
                  <a:pt x="37134" y="11150"/>
                </a:lnTo>
                <a:lnTo>
                  <a:pt x="39636" y="11366"/>
                </a:lnTo>
                <a:lnTo>
                  <a:pt x="27673" y="11366"/>
                </a:lnTo>
                <a:lnTo>
                  <a:pt x="22771" y="10325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8" name="object 1978"/>
          <p:cNvSpPr/>
          <p:nvPr/>
        </p:nvSpPr>
        <p:spPr>
          <a:xfrm>
            <a:off x="644771" y="6773260"/>
            <a:ext cx="22123" cy="7175"/>
          </a:xfrm>
          <a:custGeom>
            <a:avLst/>
            <a:gdLst/>
            <a:ahLst/>
            <a:cxnLst/>
            <a:rect l="l" t="t" r="r" b="b"/>
            <a:pathLst>
              <a:path w="22123" h="7175">
                <a:moveTo>
                  <a:pt x="0" y="7175"/>
                </a:moveTo>
                <a:lnTo>
                  <a:pt x="20612" y="0"/>
                </a:lnTo>
                <a:lnTo>
                  <a:pt x="22123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9" name="object 1979"/>
          <p:cNvSpPr/>
          <p:nvPr/>
        </p:nvSpPr>
        <p:spPr>
          <a:xfrm>
            <a:off x="649500" y="6846315"/>
            <a:ext cx="2032" cy="6591"/>
          </a:xfrm>
          <a:custGeom>
            <a:avLst/>
            <a:gdLst/>
            <a:ahLst/>
            <a:cxnLst/>
            <a:rect l="l" t="t" r="r" b="b"/>
            <a:pathLst>
              <a:path w="2031" h="6591">
                <a:moveTo>
                  <a:pt x="0" y="0"/>
                </a:moveTo>
                <a:lnTo>
                  <a:pt x="2032" y="6591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0" name="object 1980"/>
          <p:cNvSpPr/>
          <p:nvPr/>
        </p:nvSpPr>
        <p:spPr>
          <a:xfrm>
            <a:off x="649069" y="6838904"/>
            <a:ext cx="0" cy="4711"/>
          </a:xfrm>
          <a:custGeom>
            <a:avLst/>
            <a:gdLst/>
            <a:ahLst/>
            <a:cxnLst/>
            <a:rect l="l" t="t" r="r" b="b"/>
            <a:pathLst>
              <a:path h="4711">
                <a:moveTo>
                  <a:pt x="0" y="4711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1" name="object 1981"/>
          <p:cNvSpPr/>
          <p:nvPr/>
        </p:nvSpPr>
        <p:spPr>
          <a:xfrm>
            <a:off x="648680" y="6816285"/>
            <a:ext cx="15557" cy="25019"/>
          </a:xfrm>
          <a:custGeom>
            <a:avLst/>
            <a:gdLst/>
            <a:ahLst/>
            <a:cxnLst/>
            <a:rect l="l" t="t" r="r" b="b"/>
            <a:pathLst>
              <a:path w="15557" h="25019">
                <a:moveTo>
                  <a:pt x="0" y="25019"/>
                </a:moveTo>
                <a:lnTo>
                  <a:pt x="1511" y="15811"/>
                </a:lnTo>
                <a:lnTo>
                  <a:pt x="6045" y="7480"/>
                </a:lnTo>
                <a:lnTo>
                  <a:pt x="9461" y="4394"/>
                </a:lnTo>
                <a:lnTo>
                  <a:pt x="15557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2" name="object 1982"/>
          <p:cNvSpPr/>
          <p:nvPr/>
        </p:nvSpPr>
        <p:spPr>
          <a:xfrm>
            <a:off x="649500" y="6829612"/>
            <a:ext cx="2032" cy="6680"/>
          </a:xfrm>
          <a:custGeom>
            <a:avLst/>
            <a:gdLst/>
            <a:ahLst/>
            <a:cxnLst/>
            <a:rect l="l" t="t" r="r" b="b"/>
            <a:pathLst>
              <a:path w="2031" h="6680">
                <a:moveTo>
                  <a:pt x="0" y="6680"/>
                </a:moveTo>
                <a:lnTo>
                  <a:pt x="2032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3" name="object 1983"/>
          <p:cNvSpPr/>
          <p:nvPr/>
        </p:nvSpPr>
        <p:spPr>
          <a:xfrm>
            <a:off x="649503" y="6643321"/>
            <a:ext cx="23952" cy="22936"/>
          </a:xfrm>
          <a:custGeom>
            <a:avLst/>
            <a:gdLst/>
            <a:ahLst/>
            <a:cxnLst/>
            <a:rect l="l" t="t" r="r" b="b"/>
            <a:pathLst>
              <a:path w="23952" h="22936">
                <a:moveTo>
                  <a:pt x="23952" y="22936"/>
                </a:moveTo>
                <a:lnTo>
                  <a:pt x="16332" y="20624"/>
                </a:lnTo>
                <a:lnTo>
                  <a:pt x="12674" y="19202"/>
                </a:lnTo>
                <a:lnTo>
                  <a:pt x="5295" y="12636"/>
                </a:lnTo>
                <a:lnTo>
                  <a:pt x="685" y="4191"/>
                </a:lnTo>
                <a:lnTo>
                  <a:pt x="0" y="0"/>
                </a:lnTo>
                <a:lnTo>
                  <a:pt x="2032" y="6667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4" name="object 1984"/>
          <p:cNvSpPr/>
          <p:nvPr/>
        </p:nvSpPr>
        <p:spPr>
          <a:xfrm>
            <a:off x="648675" y="6619062"/>
            <a:ext cx="8013" cy="24257"/>
          </a:xfrm>
          <a:custGeom>
            <a:avLst/>
            <a:gdLst/>
            <a:ahLst/>
            <a:cxnLst/>
            <a:rect l="l" t="t" r="r" b="b"/>
            <a:pathLst>
              <a:path w="8013" h="24256">
                <a:moveTo>
                  <a:pt x="825" y="24257"/>
                </a:moveTo>
                <a:lnTo>
                  <a:pt x="0" y="19291"/>
                </a:lnTo>
                <a:lnTo>
                  <a:pt x="1511" y="10109"/>
                </a:lnTo>
                <a:lnTo>
                  <a:pt x="3784" y="5956"/>
                </a:lnTo>
                <a:lnTo>
                  <a:pt x="8013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5" name="object 1985"/>
          <p:cNvSpPr/>
          <p:nvPr/>
        </p:nvSpPr>
        <p:spPr>
          <a:xfrm>
            <a:off x="649069" y="6635993"/>
            <a:ext cx="0" cy="4711"/>
          </a:xfrm>
          <a:custGeom>
            <a:avLst/>
            <a:gdLst/>
            <a:ahLst/>
            <a:cxnLst/>
            <a:rect l="l" t="t" r="r" b="b"/>
            <a:pathLst>
              <a:path h="4711">
                <a:moveTo>
                  <a:pt x="0" y="4711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6" name="object 1986"/>
          <p:cNvSpPr/>
          <p:nvPr/>
        </p:nvSpPr>
        <p:spPr>
          <a:xfrm>
            <a:off x="649500" y="6626705"/>
            <a:ext cx="2032" cy="6591"/>
          </a:xfrm>
          <a:custGeom>
            <a:avLst/>
            <a:gdLst/>
            <a:ahLst/>
            <a:cxnLst/>
            <a:rect l="l" t="t" r="r" b="b"/>
            <a:pathLst>
              <a:path w="2031" h="6591">
                <a:moveTo>
                  <a:pt x="0" y="6591"/>
                </a:moveTo>
                <a:lnTo>
                  <a:pt x="2032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7" name="object 1987"/>
          <p:cNvSpPr/>
          <p:nvPr/>
        </p:nvSpPr>
        <p:spPr>
          <a:xfrm>
            <a:off x="652465" y="6854593"/>
            <a:ext cx="4229" cy="5956"/>
          </a:xfrm>
          <a:custGeom>
            <a:avLst/>
            <a:gdLst/>
            <a:ahLst/>
            <a:cxnLst/>
            <a:rect l="l" t="t" r="r" b="b"/>
            <a:pathLst>
              <a:path w="4229" h="5956">
                <a:moveTo>
                  <a:pt x="4229" y="5956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8" name="object 1988"/>
          <p:cNvSpPr/>
          <p:nvPr/>
        </p:nvSpPr>
        <p:spPr>
          <a:xfrm>
            <a:off x="652465" y="6821972"/>
            <a:ext cx="4229" cy="5956"/>
          </a:xfrm>
          <a:custGeom>
            <a:avLst/>
            <a:gdLst/>
            <a:ahLst/>
            <a:cxnLst/>
            <a:rect l="l" t="t" r="r" b="b"/>
            <a:pathLst>
              <a:path w="4229" h="5956">
                <a:moveTo>
                  <a:pt x="4229" y="0"/>
                </a:moveTo>
                <a:lnTo>
                  <a:pt x="0" y="5956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9" name="object 1989"/>
          <p:cNvSpPr/>
          <p:nvPr/>
        </p:nvSpPr>
        <p:spPr>
          <a:xfrm>
            <a:off x="652465" y="6651683"/>
            <a:ext cx="4229" cy="5956"/>
          </a:xfrm>
          <a:custGeom>
            <a:avLst/>
            <a:gdLst/>
            <a:ahLst/>
            <a:cxnLst/>
            <a:rect l="l" t="t" r="r" b="b"/>
            <a:pathLst>
              <a:path w="4229" h="5956">
                <a:moveTo>
                  <a:pt x="4229" y="5956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0" name="object 1990"/>
          <p:cNvSpPr/>
          <p:nvPr/>
        </p:nvSpPr>
        <p:spPr>
          <a:xfrm>
            <a:off x="652459" y="6610418"/>
            <a:ext cx="53022" cy="55841"/>
          </a:xfrm>
          <a:custGeom>
            <a:avLst/>
            <a:gdLst/>
            <a:ahLst/>
            <a:cxnLst/>
            <a:rect l="l" t="t" r="r" b="b"/>
            <a:pathLst>
              <a:path w="53022" h="55841">
                <a:moveTo>
                  <a:pt x="0" y="14604"/>
                </a:moveTo>
                <a:lnTo>
                  <a:pt x="2286" y="10375"/>
                </a:lnTo>
                <a:lnTo>
                  <a:pt x="9715" y="3746"/>
                </a:lnTo>
                <a:lnTo>
                  <a:pt x="19380" y="0"/>
                </a:lnTo>
                <a:lnTo>
                  <a:pt x="29895" y="25"/>
                </a:lnTo>
                <a:lnTo>
                  <a:pt x="34899" y="2006"/>
                </a:lnTo>
                <a:lnTo>
                  <a:pt x="39547" y="3759"/>
                </a:lnTo>
                <a:lnTo>
                  <a:pt x="46964" y="10375"/>
                </a:lnTo>
                <a:lnTo>
                  <a:pt x="51511" y="18770"/>
                </a:lnTo>
                <a:lnTo>
                  <a:pt x="53022" y="27952"/>
                </a:lnTo>
                <a:lnTo>
                  <a:pt x="51498" y="37160"/>
                </a:lnTo>
                <a:lnTo>
                  <a:pt x="46964" y="45491"/>
                </a:lnTo>
                <a:lnTo>
                  <a:pt x="39522" y="52108"/>
                </a:lnTo>
                <a:lnTo>
                  <a:pt x="29870" y="55841"/>
                </a:lnTo>
                <a:lnTo>
                  <a:pt x="19354" y="55841"/>
                </a:lnTo>
                <a:lnTo>
                  <a:pt x="13373" y="5353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1" name="object 1991"/>
          <p:cNvSpPr/>
          <p:nvPr/>
        </p:nvSpPr>
        <p:spPr>
          <a:xfrm>
            <a:off x="654792" y="6573379"/>
            <a:ext cx="558" cy="215"/>
          </a:xfrm>
          <a:custGeom>
            <a:avLst/>
            <a:gdLst/>
            <a:ahLst/>
            <a:cxnLst/>
            <a:rect l="l" t="t" r="r" b="b"/>
            <a:pathLst>
              <a:path w="558" h="215">
                <a:moveTo>
                  <a:pt x="0" y="215"/>
                </a:moveTo>
                <a:lnTo>
                  <a:pt x="558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2" name="object 1992"/>
          <p:cNvSpPr/>
          <p:nvPr/>
        </p:nvSpPr>
        <p:spPr>
          <a:xfrm>
            <a:off x="657298" y="6956929"/>
            <a:ext cx="67132" cy="0"/>
          </a:xfrm>
          <a:custGeom>
            <a:avLst/>
            <a:gdLst/>
            <a:ahLst/>
            <a:cxnLst/>
            <a:rect l="l" t="t" r="r" b="b"/>
            <a:pathLst>
              <a:path w="67132">
                <a:moveTo>
                  <a:pt x="0" y="0"/>
                </a:moveTo>
                <a:lnTo>
                  <a:pt x="67132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3" name="object 1993"/>
          <p:cNvSpPr/>
          <p:nvPr/>
        </p:nvSpPr>
        <p:spPr>
          <a:xfrm>
            <a:off x="658140" y="6861845"/>
            <a:ext cx="6096" cy="4406"/>
          </a:xfrm>
          <a:custGeom>
            <a:avLst/>
            <a:gdLst/>
            <a:ahLst/>
            <a:cxnLst/>
            <a:rect l="l" t="t" r="r" b="b"/>
            <a:pathLst>
              <a:path w="6095" h="4406">
                <a:moveTo>
                  <a:pt x="0" y="0"/>
                </a:moveTo>
                <a:lnTo>
                  <a:pt x="6096" y="4406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4" name="object 1994"/>
          <p:cNvSpPr/>
          <p:nvPr/>
        </p:nvSpPr>
        <p:spPr>
          <a:xfrm>
            <a:off x="658140" y="6813348"/>
            <a:ext cx="25095" cy="7327"/>
          </a:xfrm>
          <a:custGeom>
            <a:avLst/>
            <a:gdLst/>
            <a:ahLst/>
            <a:cxnLst/>
            <a:rect l="l" t="t" r="r" b="b"/>
            <a:pathLst>
              <a:path w="25095" h="7327">
                <a:moveTo>
                  <a:pt x="0" y="7327"/>
                </a:moveTo>
                <a:lnTo>
                  <a:pt x="4038" y="3746"/>
                </a:lnTo>
                <a:lnTo>
                  <a:pt x="13690" y="0"/>
                </a:lnTo>
                <a:lnTo>
                  <a:pt x="16586" y="0"/>
                </a:lnTo>
                <a:lnTo>
                  <a:pt x="25095" y="355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5" name="object 1995"/>
          <p:cNvSpPr/>
          <p:nvPr/>
        </p:nvSpPr>
        <p:spPr>
          <a:xfrm>
            <a:off x="658136" y="6658935"/>
            <a:ext cx="6096" cy="4406"/>
          </a:xfrm>
          <a:custGeom>
            <a:avLst/>
            <a:gdLst/>
            <a:ahLst/>
            <a:cxnLst/>
            <a:rect l="l" t="t" r="r" b="b"/>
            <a:pathLst>
              <a:path w="6095" h="4406">
                <a:moveTo>
                  <a:pt x="6095" y="4406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6" name="object 1996"/>
          <p:cNvSpPr/>
          <p:nvPr/>
        </p:nvSpPr>
        <p:spPr>
          <a:xfrm>
            <a:off x="658140" y="6613359"/>
            <a:ext cx="6096" cy="4406"/>
          </a:xfrm>
          <a:custGeom>
            <a:avLst/>
            <a:gdLst/>
            <a:ahLst/>
            <a:cxnLst/>
            <a:rect l="l" t="t" r="r" b="b"/>
            <a:pathLst>
              <a:path w="6095" h="4406">
                <a:moveTo>
                  <a:pt x="0" y="4406"/>
                </a:moveTo>
                <a:lnTo>
                  <a:pt x="6096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7" name="object 1997"/>
          <p:cNvSpPr/>
          <p:nvPr/>
        </p:nvSpPr>
        <p:spPr>
          <a:xfrm>
            <a:off x="665835" y="6866853"/>
            <a:ext cx="7620" cy="2336"/>
          </a:xfrm>
          <a:custGeom>
            <a:avLst/>
            <a:gdLst/>
            <a:ahLst/>
            <a:cxnLst/>
            <a:rect l="l" t="t" r="r" b="b"/>
            <a:pathLst>
              <a:path w="7620" h="2336">
                <a:moveTo>
                  <a:pt x="7620" y="2336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8" name="object 1998"/>
          <p:cNvSpPr/>
          <p:nvPr/>
        </p:nvSpPr>
        <p:spPr>
          <a:xfrm>
            <a:off x="665830" y="6813354"/>
            <a:ext cx="7620" cy="2311"/>
          </a:xfrm>
          <a:custGeom>
            <a:avLst/>
            <a:gdLst/>
            <a:ahLst/>
            <a:cxnLst/>
            <a:rect l="l" t="t" r="r" b="b"/>
            <a:pathLst>
              <a:path w="7620" h="2311">
                <a:moveTo>
                  <a:pt x="0" y="2311"/>
                </a:moveTo>
                <a:lnTo>
                  <a:pt x="762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9" name="object 1999"/>
          <p:cNvSpPr/>
          <p:nvPr/>
        </p:nvSpPr>
        <p:spPr>
          <a:xfrm>
            <a:off x="665830" y="6610418"/>
            <a:ext cx="7620" cy="2336"/>
          </a:xfrm>
          <a:custGeom>
            <a:avLst/>
            <a:gdLst/>
            <a:ahLst/>
            <a:cxnLst/>
            <a:rect l="l" t="t" r="r" b="b"/>
            <a:pathLst>
              <a:path w="7620" h="2336">
                <a:moveTo>
                  <a:pt x="0" y="2336"/>
                </a:moveTo>
                <a:lnTo>
                  <a:pt x="762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0" name="object 2000"/>
          <p:cNvSpPr/>
          <p:nvPr/>
        </p:nvSpPr>
        <p:spPr>
          <a:xfrm>
            <a:off x="669827" y="6772940"/>
            <a:ext cx="21488" cy="1231"/>
          </a:xfrm>
          <a:custGeom>
            <a:avLst/>
            <a:gdLst/>
            <a:ahLst/>
            <a:cxnLst/>
            <a:rect l="l" t="t" r="r" b="b"/>
            <a:pathLst>
              <a:path w="21488" h="1231">
                <a:moveTo>
                  <a:pt x="0" y="0"/>
                </a:moveTo>
                <a:lnTo>
                  <a:pt x="18961" y="330"/>
                </a:lnTo>
                <a:lnTo>
                  <a:pt x="21488" y="1231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1" name="object 2001"/>
          <p:cNvSpPr/>
          <p:nvPr/>
        </p:nvSpPr>
        <p:spPr>
          <a:xfrm>
            <a:off x="674838" y="6848819"/>
            <a:ext cx="29375" cy="20370"/>
          </a:xfrm>
          <a:custGeom>
            <a:avLst/>
            <a:gdLst/>
            <a:ahLst/>
            <a:cxnLst/>
            <a:rect l="l" t="t" r="r" b="b"/>
            <a:pathLst>
              <a:path w="29375" h="20370">
                <a:moveTo>
                  <a:pt x="0" y="20370"/>
                </a:moveTo>
                <a:lnTo>
                  <a:pt x="7493" y="20370"/>
                </a:lnTo>
                <a:lnTo>
                  <a:pt x="17145" y="16636"/>
                </a:lnTo>
                <a:lnTo>
                  <a:pt x="24536" y="10020"/>
                </a:lnTo>
                <a:lnTo>
                  <a:pt x="29121" y="1663"/>
                </a:lnTo>
                <a:lnTo>
                  <a:pt x="29375" y="0"/>
                </a:lnTo>
                <a:lnTo>
                  <a:pt x="29133" y="1511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2" name="object 2002"/>
          <p:cNvSpPr/>
          <p:nvPr/>
        </p:nvSpPr>
        <p:spPr>
          <a:xfrm>
            <a:off x="674838" y="6665915"/>
            <a:ext cx="8382" cy="342"/>
          </a:xfrm>
          <a:custGeom>
            <a:avLst/>
            <a:gdLst/>
            <a:ahLst/>
            <a:cxnLst/>
            <a:rect l="l" t="t" r="r" b="b"/>
            <a:pathLst>
              <a:path w="8381" h="342">
                <a:moveTo>
                  <a:pt x="0" y="342"/>
                </a:moveTo>
                <a:lnTo>
                  <a:pt x="8382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3" name="object 2003"/>
          <p:cNvSpPr/>
          <p:nvPr/>
        </p:nvSpPr>
        <p:spPr>
          <a:xfrm>
            <a:off x="674838" y="6813354"/>
            <a:ext cx="24599" cy="10414"/>
          </a:xfrm>
          <a:custGeom>
            <a:avLst/>
            <a:gdLst/>
            <a:ahLst/>
            <a:cxnLst/>
            <a:rect l="l" t="t" r="r" b="b"/>
            <a:pathLst>
              <a:path w="24599" h="10414">
                <a:moveTo>
                  <a:pt x="0" y="0"/>
                </a:moveTo>
                <a:lnTo>
                  <a:pt x="7518" y="0"/>
                </a:lnTo>
                <a:lnTo>
                  <a:pt x="12522" y="2006"/>
                </a:lnTo>
                <a:lnTo>
                  <a:pt x="17170" y="3733"/>
                </a:lnTo>
                <a:lnTo>
                  <a:pt x="24599" y="10414"/>
                </a:lnTo>
                <a:lnTo>
                  <a:pt x="23799" y="9652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4" name="object 2004"/>
          <p:cNvSpPr/>
          <p:nvPr/>
        </p:nvSpPr>
        <p:spPr>
          <a:xfrm>
            <a:off x="674838" y="6610443"/>
            <a:ext cx="8407" cy="330"/>
          </a:xfrm>
          <a:custGeom>
            <a:avLst/>
            <a:gdLst/>
            <a:ahLst/>
            <a:cxnLst/>
            <a:rect l="l" t="t" r="r" b="b"/>
            <a:pathLst>
              <a:path w="8407" h="330">
                <a:moveTo>
                  <a:pt x="0" y="0"/>
                </a:moveTo>
                <a:lnTo>
                  <a:pt x="8407" y="33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5" name="object 2005"/>
          <p:cNvSpPr/>
          <p:nvPr/>
        </p:nvSpPr>
        <p:spPr>
          <a:xfrm>
            <a:off x="677339" y="6701513"/>
            <a:ext cx="25057" cy="5245"/>
          </a:xfrm>
          <a:custGeom>
            <a:avLst/>
            <a:gdLst/>
            <a:ahLst/>
            <a:cxnLst/>
            <a:rect l="l" t="t" r="r" b="b"/>
            <a:pathLst>
              <a:path w="25057" h="5245">
                <a:moveTo>
                  <a:pt x="8623" y="5245"/>
                </a:moveTo>
                <a:lnTo>
                  <a:pt x="11455" y="4838"/>
                </a:lnTo>
                <a:lnTo>
                  <a:pt x="25057" y="0"/>
                </a:lnTo>
                <a:lnTo>
                  <a:pt x="22555" y="749"/>
                </a:lnTo>
                <a:lnTo>
                  <a:pt x="8623" y="5245"/>
                </a:lnTo>
                <a:lnTo>
                  <a:pt x="0" y="4838"/>
                </a:lnTo>
                <a:lnTo>
                  <a:pt x="1193" y="4838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6" name="object 2006"/>
          <p:cNvSpPr/>
          <p:nvPr/>
        </p:nvSpPr>
        <p:spPr>
          <a:xfrm>
            <a:off x="687365" y="6865192"/>
            <a:ext cx="4927" cy="2032"/>
          </a:xfrm>
          <a:custGeom>
            <a:avLst/>
            <a:gdLst/>
            <a:ahLst/>
            <a:cxnLst/>
            <a:rect l="l" t="t" r="r" b="b"/>
            <a:pathLst>
              <a:path w="4927" h="2031">
                <a:moveTo>
                  <a:pt x="0" y="2032"/>
                </a:moveTo>
                <a:lnTo>
                  <a:pt x="4927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7" name="object 2007"/>
          <p:cNvSpPr/>
          <p:nvPr/>
        </p:nvSpPr>
        <p:spPr>
          <a:xfrm>
            <a:off x="687365" y="6662257"/>
            <a:ext cx="4927" cy="2057"/>
          </a:xfrm>
          <a:custGeom>
            <a:avLst/>
            <a:gdLst/>
            <a:ahLst/>
            <a:cxnLst/>
            <a:rect l="l" t="t" r="r" b="b"/>
            <a:pathLst>
              <a:path w="4927" h="2057">
                <a:moveTo>
                  <a:pt x="0" y="2057"/>
                </a:moveTo>
                <a:lnTo>
                  <a:pt x="4927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8" name="object 2008"/>
          <p:cNvSpPr/>
          <p:nvPr/>
        </p:nvSpPr>
        <p:spPr>
          <a:xfrm>
            <a:off x="687365" y="6612430"/>
            <a:ext cx="4927" cy="1981"/>
          </a:xfrm>
          <a:custGeom>
            <a:avLst/>
            <a:gdLst/>
            <a:ahLst/>
            <a:cxnLst/>
            <a:rect l="l" t="t" r="r" b="b"/>
            <a:pathLst>
              <a:path w="4927" h="1981">
                <a:moveTo>
                  <a:pt x="0" y="0"/>
                </a:moveTo>
                <a:lnTo>
                  <a:pt x="4927" y="1981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9" name="object 2009"/>
          <p:cNvSpPr/>
          <p:nvPr/>
        </p:nvSpPr>
        <p:spPr>
          <a:xfrm>
            <a:off x="687363" y="6815368"/>
            <a:ext cx="4927" cy="1981"/>
          </a:xfrm>
          <a:custGeom>
            <a:avLst/>
            <a:gdLst/>
            <a:ahLst/>
            <a:cxnLst/>
            <a:rect l="l" t="t" r="r" b="b"/>
            <a:pathLst>
              <a:path w="4927" h="1981">
                <a:moveTo>
                  <a:pt x="4927" y="1981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0" name="object 2010"/>
          <p:cNvSpPr/>
          <p:nvPr/>
        </p:nvSpPr>
        <p:spPr>
          <a:xfrm>
            <a:off x="693694" y="6891978"/>
            <a:ext cx="56337" cy="16243"/>
          </a:xfrm>
          <a:custGeom>
            <a:avLst/>
            <a:gdLst/>
            <a:ahLst/>
            <a:cxnLst/>
            <a:rect l="l" t="t" r="r" b="b"/>
            <a:pathLst>
              <a:path w="56337" h="16243">
                <a:moveTo>
                  <a:pt x="16243" y="9956"/>
                </a:moveTo>
                <a:lnTo>
                  <a:pt x="21424" y="6819"/>
                </a:lnTo>
                <a:lnTo>
                  <a:pt x="28701" y="0"/>
                </a:lnTo>
                <a:lnTo>
                  <a:pt x="16243" y="9956"/>
                </a:lnTo>
                <a:lnTo>
                  <a:pt x="0" y="16243"/>
                </a:lnTo>
                <a:lnTo>
                  <a:pt x="56337" y="16243"/>
                </a:lnTo>
                <a:lnTo>
                  <a:pt x="54038" y="16243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1" name="object 2011"/>
          <p:cNvSpPr/>
          <p:nvPr/>
        </p:nvSpPr>
        <p:spPr>
          <a:xfrm>
            <a:off x="694883" y="6858848"/>
            <a:ext cx="4470" cy="4013"/>
          </a:xfrm>
          <a:custGeom>
            <a:avLst/>
            <a:gdLst/>
            <a:ahLst/>
            <a:cxnLst/>
            <a:rect l="l" t="t" r="r" b="b"/>
            <a:pathLst>
              <a:path w="4470" h="4013">
                <a:moveTo>
                  <a:pt x="0" y="4013"/>
                </a:moveTo>
                <a:lnTo>
                  <a:pt x="4470" y="0"/>
                </a:lnTo>
                <a:lnTo>
                  <a:pt x="3759" y="66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2" name="object 2012"/>
          <p:cNvSpPr/>
          <p:nvPr/>
        </p:nvSpPr>
        <p:spPr>
          <a:xfrm>
            <a:off x="694883" y="6819682"/>
            <a:ext cx="10604" cy="29133"/>
          </a:xfrm>
          <a:custGeom>
            <a:avLst/>
            <a:gdLst/>
            <a:ahLst/>
            <a:cxnLst/>
            <a:rect l="l" t="t" r="r" b="b"/>
            <a:pathLst>
              <a:path w="10604" h="29133">
                <a:moveTo>
                  <a:pt x="0" y="0"/>
                </a:moveTo>
                <a:lnTo>
                  <a:pt x="4559" y="4076"/>
                </a:lnTo>
                <a:lnTo>
                  <a:pt x="9093" y="12420"/>
                </a:lnTo>
                <a:lnTo>
                  <a:pt x="10604" y="21628"/>
                </a:lnTo>
                <a:lnTo>
                  <a:pt x="9334" y="29133"/>
                </a:lnTo>
                <a:lnTo>
                  <a:pt x="10604" y="21628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3" name="object 2013"/>
          <p:cNvSpPr/>
          <p:nvPr/>
        </p:nvSpPr>
        <p:spPr>
          <a:xfrm>
            <a:off x="694883" y="6774841"/>
            <a:ext cx="51104" cy="117132"/>
          </a:xfrm>
          <a:custGeom>
            <a:avLst/>
            <a:gdLst/>
            <a:ahLst/>
            <a:cxnLst/>
            <a:rect l="l" t="t" r="r" b="b"/>
            <a:pathLst>
              <a:path w="51104" h="117132">
                <a:moveTo>
                  <a:pt x="0" y="0"/>
                </a:moveTo>
                <a:lnTo>
                  <a:pt x="21602" y="9779"/>
                </a:lnTo>
                <a:lnTo>
                  <a:pt x="38620" y="26720"/>
                </a:lnTo>
                <a:lnTo>
                  <a:pt x="48552" y="47498"/>
                </a:lnTo>
                <a:lnTo>
                  <a:pt x="51104" y="69875"/>
                </a:lnTo>
                <a:lnTo>
                  <a:pt x="46291" y="91973"/>
                </a:lnTo>
                <a:lnTo>
                  <a:pt x="34112" y="111861"/>
                </a:lnTo>
                <a:lnTo>
                  <a:pt x="27520" y="117132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4" name="object 2014"/>
          <p:cNvSpPr/>
          <p:nvPr/>
        </p:nvSpPr>
        <p:spPr>
          <a:xfrm>
            <a:off x="694883" y="6616772"/>
            <a:ext cx="4559" cy="4076"/>
          </a:xfrm>
          <a:custGeom>
            <a:avLst/>
            <a:gdLst/>
            <a:ahLst/>
            <a:cxnLst/>
            <a:rect l="l" t="t" r="r" b="b"/>
            <a:pathLst>
              <a:path w="4559" h="4076">
                <a:moveTo>
                  <a:pt x="0" y="0"/>
                </a:moveTo>
                <a:lnTo>
                  <a:pt x="4559" y="4076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5" name="object 2015"/>
          <p:cNvSpPr/>
          <p:nvPr/>
        </p:nvSpPr>
        <p:spPr>
          <a:xfrm>
            <a:off x="693694" y="6571391"/>
            <a:ext cx="22047" cy="10007"/>
          </a:xfrm>
          <a:custGeom>
            <a:avLst/>
            <a:gdLst/>
            <a:ahLst/>
            <a:cxnLst/>
            <a:rect l="l" t="t" r="r" b="b"/>
            <a:pathLst>
              <a:path w="22047" h="10007">
                <a:moveTo>
                  <a:pt x="0" y="0"/>
                </a:moveTo>
                <a:lnTo>
                  <a:pt x="1193" y="0"/>
                </a:lnTo>
                <a:lnTo>
                  <a:pt x="0" y="0"/>
                </a:lnTo>
                <a:lnTo>
                  <a:pt x="21424" y="9423"/>
                </a:lnTo>
                <a:lnTo>
                  <a:pt x="22047" y="10007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6" name="object 2016"/>
          <p:cNvSpPr/>
          <p:nvPr/>
        </p:nvSpPr>
        <p:spPr>
          <a:xfrm>
            <a:off x="694883" y="6655849"/>
            <a:ext cx="4559" cy="4102"/>
          </a:xfrm>
          <a:custGeom>
            <a:avLst/>
            <a:gdLst/>
            <a:ahLst/>
            <a:cxnLst/>
            <a:rect l="l" t="t" r="r" b="b"/>
            <a:pathLst>
              <a:path w="4559" h="4102">
                <a:moveTo>
                  <a:pt x="0" y="4102"/>
                </a:moveTo>
                <a:lnTo>
                  <a:pt x="4559" y="0"/>
                </a:lnTo>
                <a:lnTo>
                  <a:pt x="3543" y="927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7" name="object 2017"/>
          <p:cNvSpPr/>
          <p:nvPr/>
        </p:nvSpPr>
        <p:spPr>
          <a:xfrm>
            <a:off x="694883" y="6571391"/>
            <a:ext cx="62852" cy="0"/>
          </a:xfrm>
          <a:custGeom>
            <a:avLst/>
            <a:gdLst/>
            <a:ahLst/>
            <a:cxnLst/>
            <a:rect l="l" t="t" r="r" b="b"/>
            <a:pathLst>
              <a:path w="62852">
                <a:moveTo>
                  <a:pt x="0" y="0"/>
                </a:moveTo>
                <a:lnTo>
                  <a:pt x="62852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8" name="object 2018"/>
          <p:cNvSpPr/>
          <p:nvPr/>
        </p:nvSpPr>
        <p:spPr>
          <a:xfrm>
            <a:off x="699350" y="6858779"/>
            <a:ext cx="88" cy="63"/>
          </a:xfrm>
          <a:custGeom>
            <a:avLst/>
            <a:gdLst/>
            <a:ahLst/>
            <a:cxnLst/>
            <a:rect l="l" t="t" r="r" b="b"/>
            <a:pathLst>
              <a:path w="88" h="63">
                <a:moveTo>
                  <a:pt x="88" y="0"/>
                </a:moveTo>
                <a:lnTo>
                  <a:pt x="0" y="63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9" name="object 2019"/>
          <p:cNvSpPr/>
          <p:nvPr/>
        </p:nvSpPr>
        <p:spPr>
          <a:xfrm>
            <a:off x="698642" y="6620095"/>
            <a:ext cx="711" cy="673"/>
          </a:xfrm>
          <a:custGeom>
            <a:avLst/>
            <a:gdLst/>
            <a:ahLst/>
            <a:cxnLst/>
            <a:rect l="l" t="t" r="r" b="b"/>
            <a:pathLst>
              <a:path w="711" h="673">
                <a:moveTo>
                  <a:pt x="711" y="673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0" name="object 2020"/>
          <p:cNvSpPr/>
          <p:nvPr/>
        </p:nvSpPr>
        <p:spPr>
          <a:xfrm>
            <a:off x="697386" y="6573081"/>
            <a:ext cx="48488" cy="67792"/>
          </a:xfrm>
          <a:custGeom>
            <a:avLst/>
            <a:gdLst/>
            <a:ahLst/>
            <a:cxnLst/>
            <a:rect l="l" t="t" r="r" b="b"/>
            <a:pathLst>
              <a:path w="48488" h="67792">
                <a:moveTo>
                  <a:pt x="8102" y="65290"/>
                </a:moveTo>
                <a:lnTo>
                  <a:pt x="48488" y="67792"/>
                </a:lnTo>
                <a:lnTo>
                  <a:pt x="46050" y="46367"/>
                </a:lnTo>
                <a:lnTo>
                  <a:pt x="36118" y="25565"/>
                </a:lnTo>
                <a:lnTo>
                  <a:pt x="19100" y="8636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1" name="object 2021"/>
          <p:cNvSpPr/>
          <p:nvPr/>
        </p:nvSpPr>
        <p:spPr>
          <a:xfrm>
            <a:off x="697388" y="6522683"/>
            <a:ext cx="25679" cy="0"/>
          </a:xfrm>
          <a:custGeom>
            <a:avLst/>
            <a:gdLst/>
            <a:ahLst/>
            <a:cxnLst/>
            <a:rect l="l" t="t" r="r" b="b"/>
            <a:pathLst>
              <a:path w="25679">
                <a:moveTo>
                  <a:pt x="0" y="0"/>
                </a:moveTo>
                <a:lnTo>
                  <a:pt x="25679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2" name="object 2022"/>
          <p:cNvSpPr/>
          <p:nvPr/>
        </p:nvSpPr>
        <p:spPr>
          <a:xfrm>
            <a:off x="704231" y="6833786"/>
            <a:ext cx="1257" cy="7518"/>
          </a:xfrm>
          <a:custGeom>
            <a:avLst/>
            <a:gdLst/>
            <a:ahLst/>
            <a:cxnLst/>
            <a:rect l="l" t="t" r="r" b="b"/>
            <a:pathLst>
              <a:path w="1257" h="7518">
                <a:moveTo>
                  <a:pt x="1257" y="7518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3" name="object 2023"/>
          <p:cNvSpPr/>
          <p:nvPr/>
        </p:nvSpPr>
        <p:spPr>
          <a:xfrm>
            <a:off x="702400" y="6700772"/>
            <a:ext cx="2057" cy="736"/>
          </a:xfrm>
          <a:custGeom>
            <a:avLst/>
            <a:gdLst/>
            <a:ahLst/>
            <a:cxnLst/>
            <a:rect l="l" t="t" r="r" b="b"/>
            <a:pathLst>
              <a:path w="2057" h="736">
                <a:moveTo>
                  <a:pt x="0" y="736"/>
                </a:moveTo>
                <a:lnTo>
                  <a:pt x="2057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4" name="object 2024"/>
          <p:cNvSpPr/>
          <p:nvPr/>
        </p:nvSpPr>
        <p:spPr>
          <a:xfrm>
            <a:off x="703889" y="6687063"/>
            <a:ext cx="21082" cy="13906"/>
          </a:xfrm>
          <a:custGeom>
            <a:avLst/>
            <a:gdLst/>
            <a:ahLst/>
            <a:cxnLst/>
            <a:rect l="l" t="t" r="r" b="b"/>
            <a:pathLst>
              <a:path w="21082" h="13906">
                <a:moveTo>
                  <a:pt x="0" y="13906"/>
                </a:moveTo>
                <a:lnTo>
                  <a:pt x="6045" y="11938"/>
                </a:lnTo>
                <a:lnTo>
                  <a:pt x="21082" y="0"/>
                </a:lnTo>
                <a:lnTo>
                  <a:pt x="6972" y="11442"/>
                </a:lnTo>
                <a:lnTo>
                  <a:pt x="6045" y="11938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5" name="object 2025"/>
          <p:cNvSpPr/>
          <p:nvPr/>
        </p:nvSpPr>
        <p:spPr>
          <a:xfrm>
            <a:off x="704235" y="6633302"/>
            <a:ext cx="1257" cy="12522"/>
          </a:xfrm>
          <a:custGeom>
            <a:avLst/>
            <a:gdLst/>
            <a:ahLst/>
            <a:cxnLst/>
            <a:rect l="l" t="t" r="r" b="b"/>
            <a:pathLst>
              <a:path w="1257" h="12522">
                <a:moveTo>
                  <a:pt x="0" y="12522"/>
                </a:moveTo>
                <a:lnTo>
                  <a:pt x="1257" y="5054"/>
                </a:lnTo>
                <a:lnTo>
                  <a:pt x="406" y="0"/>
                </a:lnTo>
                <a:lnTo>
                  <a:pt x="495" y="469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6" name="object 2026"/>
          <p:cNvSpPr/>
          <p:nvPr/>
        </p:nvSpPr>
        <p:spPr>
          <a:xfrm>
            <a:off x="704213" y="6630794"/>
            <a:ext cx="431" cy="2501"/>
          </a:xfrm>
          <a:custGeom>
            <a:avLst/>
            <a:gdLst/>
            <a:ahLst/>
            <a:cxnLst/>
            <a:rect l="l" t="t" r="r" b="b"/>
            <a:pathLst>
              <a:path w="431" h="2501">
                <a:moveTo>
                  <a:pt x="431" y="2501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7" name="object 2027"/>
          <p:cNvSpPr/>
          <p:nvPr/>
        </p:nvSpPr>
        <p:spPr>
          <a:xfrm>
            <a:off x="709941" y="6780805"/>
            <a:ext cx="990" cy="342"/>
          </a:xfrm>
          <a:custGeom>
            <a:avLst/>
            <a:gdLst/>
            <a:ahLst/>
            <a:cxnLst/>
            <a:rect l="l" t="t" r="r" b="b"/>
            <a:pathLst>
              <a:path w="990" h="342">
                <a:moveTo>
                  <a:pt x="990" y="342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8" name="object 2028"/>
          <p:cNvSpPr/>
          <p:nvPr/>
        </p:nvSpPr>
        <p:spPr>
          <a:xfrm>
            <a:off x="714842" y="6898933"/>
            <a:ext cx="63" cy="0"/>
          </a:xfrm>
          <a:custGeom>
            <a:avLst/>
            <a:gdLst/>
            <a:ahLst/>
            <a:cxnLst/>
            <a:rect l="l" t="t" r="r" b="b"/>
            <a:pathLst>
              <a:path w="63">
                <a:moveTo>
                  <a:pt x="63" y="0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9" name="object 2029"/>
          <p:cNvSpPr/>
          <p:nvPr/>
        </p:nvSpPr>
        <p:spPr>
          <a:xfrm>
            <a:off x="716481" y="6784627"/>
            <a:ext cx="14490" cy="14427"/>
          </a:xfrm>
          <a:custGeom>
            <a:avLst/>
            <a:gdLst/>
            <a:ahLst/>
            <a:cxnLst/>
            <a:rect l="l" t="t" r="r" b="b"/>
            <a:pathLst>
              <a:path w="14490" h="14427">
                <a:moveTo>
                  <a:pt x="0" y="0"/>
                </a:moveTo>
                <a:lnTo>
                  <a:pt x="12547" y="11226"/>
                </a:lnTo>
                <a:lnTo>
                  <a:pt x="14490" y="14427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0" name="object 2030"/>
          <p:cNvSpPr/>
          <p:nvPr/>
        </p:nvSpPr>
        <p:spPr>
          <a:xfrm>
            <a:off x="717951" y="6583184"/>
            <a:ext cx="14770" cy="14693"/>
          </a:xfrm>
          <a:custGeom>
            <a:avLst/>
            <a:gdLst/>
            <a:ahLst/>
            <a:cxnLst/>
            <a:rect l="l" t="t" r="r" b="b"/>
            <a:pathLst>
              <a:path w="14770" h="14693">
                <a:moveTo>
                  <a:pt x="0" y="0"/>
                </a:moveTo>
                <a:lnTo>
                  <a:pt x="14236" y="13652"/>
                </a:lnTo>
                <a:lnTo>
                  <a:pt x="14770" y="14693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1" name="object 2031"/>
          <p:cNvSpPr/>
          <p:nvPr/>
        </p:nvSpPr>
        <p:spPr>
          <a:xfrm>
            <a:off x="724971" y="6684163"/>
            <a:ext cx="3568" cy="2895"/>
          </a:xfrm>
          <a:custGeom>
            <a:avLst/>
            <a:gdLst/>
            <a:ahLst/>
            <a:cxnLst/>
            <a:rect l="l" t="t" r="r" b="b"/>
            <a:pathLst>
              <a:path w="3568" h="2895">
                <a:moveTo>
                  <a:pt x="0" y="2895"/>
                </a:moveTo>
                <a:lnTo>
                  <a:pt x="3568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2" name="object 2032"/>
          <p:cNvSpPr/>
          <p:nvPr/>
        </p:nvSpPr>
        <p:spPr>
          <a:xfrm>
            <a:off x="727477" y="6661482"/>
            <a:ext cx="14211" cy="23545"/>
          </a:xfrm>
          <a:custGeom>
            <a:avLst/>
            <a:gdLst/>
            <a:ahLst/>
            <a:cxnLst/>
            <a:rect l="l" t="t" r="r" b="b"/>
            <a:pathLst>
              <a:path w="14211" h="23545">
                <a:moveTo>
                  <a:pt x="0" y="23545"/>
                </a:moveTo>
                <a:lnTo>
                  <a:pt x="1511" y="22288"/>
                </a:lnTo>
                <a:lnTo>
                  <a:pt x="13690" y="2425"/>
                </a:lnTo>
                <a:lnTo>
                  <a:pt x="14211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3" name="object 2033"/>
          <p:cNvSpPr/>
          <p:nvPr/>
        </p:nvSpPr>
        <p:spPr>
          <a:xfrm>
            <a:off x="729183" y="6874720"/>
            <a:ext cx="7150" cy="11684"/>
          </a:xfrm>
          <a:custGeom>
            <a:avLst/>
            <a:gdLst/>
            <a:ahLst/>
            <a:cxnLst/>
            <a:rect l="l" t="t" r="r" b="b"/>
            <a:pathLst>
              <a:path w="7150" h="11683">
                <a:moveTo>
                  <a:pt x="0" y="11684"/>
                </a:moveTo>
                <a:lnTo>
                  <a:pt x="2997" y="8051"/>
                </a:lnTo>
                <a:lnTo>
                  <a:pt x="715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4" name="object 2034"/>
          <p:cNvSpPr/>
          <p:nvPr/>
        </p:nvSpPr>
        <p:spPr>
          <a:xfrm>
            <a:off x="729983" y="6594805"/>
            <a:ext cx="990" cy="901"/>
          </a:xfrm>
          <a:custGeom>
            <a:avLst/>
            <a:gdLst/>
            <a:ahLst/>
            <a:cxnLst/>
            <a:rect l="l" t="t" r="r" b="b"/>
            <a:pathLst>
              <a:path w="990" h="901">
                <a:moveTo>
                  <a:pt x="0" y="0"/>
                </a:moveTo>
                <a:lnTo>
                  <a:pt x="990" y="901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5" name="object 2035"/>
          <p:cNvSpPr/>
          <p:nvPr/>
        </p:nvSpPr>
        <p:spPr>
          <a:xfrm>
            <a:off x="733507" y="6801558"/>
            <a:ext cx="8420" cy="17627"/>
          </a:xfrm>
          <a:custGeom>
            <a:avLst/>
            <a:gdLst/>
            <a:ahLst/>
            <a:cxnLst/>
            <a:rect l="l" t="t" r="r" b="b"/>
            <a:pathLst>
              <a:path w="8420" h="17627">
                <a:moveTo>
                  <a:pt x="8420" y="17627"/>
                </a:moveTo>
                <a:lnTo>
                  <a:pt x="7708" y="14274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6" name="object 2036"/>
          <p:cNvSpPr/>
          <p:nvPr/>
        </p:nvSpPr>
        <p:spPr>
          <a:xfrm>
            <a:off x="734496" y="6600723"/>
            <a:ext cx="8013" cy="16205"/>
          </a:xfrm>
          <a:custGeom>
            <a:avLst/>
            <a:gdLst/>
            <a:ahLst/>
            <a:cxnLst/>
            <a:rect l="l" t="t" r="r" b="b"/>
            <a:pathLst>
              <a:path w="8013" h="16205">
                <a:moveTo>
                  <a:pt x="0" y="0"/>
                </a:moveTo>
                <a:lnTo>
                  <a:pt x="8013" y="16205"/>
                </a:lnTo>
                <a:lnTo>
                  <a:pt x="7391" y="15036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7" name="object 2037"/>
          <p:cNvSpPr/>
          <p:nvPr/>
        </p:nvSpPr>
        <p:spPr>
          <a:xfrm>
            <a:off x="741258" y="6853901"/>
            <a:ext cx="2717" cy="12458"/>
          </a:xfrm>
          <a:custGeom>
            <a:avLst/>
            <a:gdLst/>
            <a:ahLst/>
            <a:cxnLst/>
            <a:rect l="l" t="t" r="r" b="b"/>
            <a:pathLst>
              <a:path w="2717" h="12458">
                <a:moveTo>
                  <a:pt x="0" y="12458"/>
                </a:moveTo>
                <a:lnTo>
                  <a:pt x="1638" y="8051"/>
                </a:lnTo>
                <a:lnTo>
                  <a:pt x="2717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8" name="object 2038"/>
          <p:cNvSpPr/>
          <p:nvPr/>
        </p:nvSpPr>
        <p:spPr>
          <a:xfrm>
            <a:off x="741279" y="6640871"/>
            <a:ext cx="4711" cy="22491"/>
          </a:xfrm>
          <a:custGeom>
            <a:avLst/>
            <a:gdLst/>
            <a:ahLst/>
            <a:cxnLst/>
            <a:rect l="l" t="t" r="r" b="b"/>
            <a:pathLst>
              <a:path w="4711" h="22491">
                <a:moveTo>
                  <a:pt x="0" y="22491"/>
                </a:moveTo>
                <a:lnTo>
                  <a:pt x="4711" y="939"/>
                </a:lnTo>
                <a:lnTo>
                  <a:pt x="4597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9" name="object 2039"/>
          <p:cNvSpPr/>
          <p:nvPr/>
        </p:nvSpPr>
        <p:spPr>
          <a:xfrm>
            <a:off x="742510" y="6616923"/>
            <a:ext cx="520" cy="1638"/>
          </a:xfrm>
          <a:custGeom>
            <a:avLst/>
            <a:gdLst/>
            <a:ahLst/>
            <a:cxnLst/>
            <a:rect l="l" t="t" r="r" b="b"/>
            <a:pathLst>
              <a:path w="520" h="1638">
                <a:moveTo>
                  <a:pt x="0" y="0"/>
                </a:moveTo>
                <a:lnTo>
                  <a:pt x="393" y="736"/>
                </a:lnTo>
                <a:lnTo>
                  <a:pt x="520" y="1638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0" name="object 2040"/>
          <p:cNvSpPr/>
          <p:nvPr/>
        </p:nvSpPr>
        <p:spPr>
          <a:xfrm>
            <a:off x="743591" y="6823765"/>
            <a:ext cx="2438" cy="20955"/>
          </a:xfrm>
          <a:custGeom>
            <a:avLst/>
            <a:gdLst/>
            <a:ahLst/>
            <a:cxnLst/>
            <a:rect l="l" t="t" r="r" b="b"/>
            <a:pathLst>
              <a:path w="2438" h="20954">
                <a:moveTo>
                  <a:pt x="0" y="0"/>
                </a:moveTo>
                <a:lnTo>
                  <a:pt x="2438" y="15036"/>
                </a:lnTo>
                <a:lnTo>
                  <a:pt x="2400" y="20955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1" name="object 2041"/>
          <p:cNvSpPr/>
          <p:nvPr/>
        </p:nvSpPr>
        <p:spPr>
          <a:xfrm>
            <a:off x="744454" y="6628284"/>
            <a:ext cx="1574" cy="13525"/>
          </a:xfrm>
          <a:custGeom>
            <a:avLst/>
            <a:gdLst/>
            <a:ahLst/>
            <a:cxnLst/>
            <a:rect l="l" t="t" r="r" b="b"/>
            <a:pathLst>
              <a:path w="1574" h="13525">
                <a:moveTo>
                  <a:pt x="0" y="0"/>
                </a:moveTo>
                <a:lnTo>
                  <a:pt x="1574" y="12573"/>
                </a:lnTo>
                <a:lnTo>
                  <a:pt x="1536" y="13525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2" name="object 2042"/>
          <p:cNvSpPr/>
          <p:nvPr/>
        </p:nvSpPr>
        <p:spPr>
          <a:xfrm>
            <a:off x="745599" y="6638303"/>
            <a:ext cx="431" cy="2552"/>
          </a:xfrm>
          <a:custGeom>
            <a:avLst/>
            <a:gdLst/>
            <a:ahLst/>
            <a:cxnLst/>
            <a:rect l="l" t="t" r="r" b="b"/>
            <a:pathLst>
              <a:path w="431" h="2552">
                <a:moveTo>
                  <a:pt x="431" y="2552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3" name="object 2043"/>
          <p:cNvSpPr/>
          <p:nvPr/>
        </p:nvSpPr>
        <p:spPr>
          <a:xfrm>
            <a:off x="750027" y="6908222"/>
            <a:ext cx="40690" cy="0"/>
          </a:xfrm>
          <a:custGeom>
            <a:avLst/>
            <a:gdLst/>
            <a:ahLst/>
            <a:cxnLst/>
            <a:rect l="l" t="t" r="r" b="b"/>
            <a:pathLst>
              <a:path w="40690">
                <a:moveTo>
                  <a:pt x="0" y="0"/>
                </a:moveTo>
                <a:lnTo>
                  <a:pt x="4069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4" name="object 2044"/>
          <p:cNvSpPr/>
          <p:nvPr/>
        </p:nvSpPr>
        <p:spPr>
          <a:xfrm>
            <a:off x="757544" y="6571391"/>
            <a:ext cx="33172" cy="336829"/>
          </a:xfrm>
          <a:custGeom>
            <a:avLst/>
            <a:gdLst/>
            <a:ahLst/>
            <a:cxnLst/>
            <a:rect l="l" t="t" r="r" b="b"/>
            <a:pathLst>
              <a:path w="33172" h="336829">
                <a:moveTo>
                  <a:pt x="0" y="0"/>
                </a:moveTo>
                <a:lnTo>
                  <a:pt x="33172" y="0"/>
                </a:lnTo>
                <a:lnTo>
                  <a:pt x="33172" y="336829"/>
                </a:lnTo>
                <a:lnTo>
                  <a:pt x="7518" y="336829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5" name="object 2045"/>
          <p:cNvSpPr/>
          <p:nvPr/>
        </p:nvSpPr>
        <p:spPr>
          <a:xfrm>
            <a:off x="780461" y="6522683"/>
            <a:ext cx="72301" cy="0"/>
          </a:xfrm>
          <a:custGeom>
            <a:avLst/>
            <a:gdLst/>
            <a:ahLst/>
            <a:cxnLst/>
            <a:rect l="l" t="t" r="r" b="b"/>
            <a:pathLst>
              <a:path w="72301">
                <a:moveTo>
                  <a:pt x="0" y="0"/>
                </a:moveTo>
                <a:lnTo>
                  <a:pt x="72301" y="0"/>
                </a:lnTo>
                <a:lnTo>
                  <a:pt x="2719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6" name="object 2046"/>
          <p:cNvSpPr/>
          <p:nvPr/>
        </p:nvSpPr>
        <p:spPr>
          <a:xfrm>
            <a:off x="790722" y="6571392"/>
            <a:ext cx="0" cy="170789"/>
          </a:xfrm>
          <a:custGeom>
            <a:avLst/>
            <a:gdLst/>
            <a:ahLst/>
            <a:cxnLst/>
            <a:rect l="l" t="t" r="r" b="b"/>
            <a:pathLst>
              <a:path h="170789">
                <a:moveTo>
                  <a:pt x="0" y="170789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7" name="object 2047"/>
          <p:cNvSpPr/>
          <p:nvPr/>
        </p:nvSpPr>
        <p:spPr>
          <a:xfrm>
            <a:off x="790722" y="6593211"/>
            <a:ext cx="0" cy="2501"/>
          </a:xfrm>
          <a:custGeom>
            <a:avLst/>
            <a:gdLst/>
            <a:ahLst/>
            <a:cxnLst/>
            <a:rect l="l" t="t" r="r" b="b"/>
            <a:pathLst>
              <a:path h="2501">
                <a:moveTo>
                  <a:pt x="0" y="2501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8" name="object 2048"/>
          <p:cNvSpPr/>
          <p:nvPr/>
        </p:nvSpPr>
        <p:spPr>
          <a:xfrm>
            <a:off x="831308" y="6956929"/>
            <a:ext cx="161785" cy="0"/>
          </a:xfrm>
          <a:custGeom>
            <a:avLst/>
            <a:gdLst/>
            <a:ahLst/>
            <a:cxnLst/>
            <a:rect l="l" t="t" r="r" b="b"/>
            <a:pathLst>
              <a:path w="161785">
                <a:moveTo>
                  <a:pt x="0" y="0"/>
                </a:moveTo>
                <a:lnTo>
                  <a:pt x="161785" y="0"/>
                </a:lnTo>
                <a:lnTo>
                  <a:pt x="108216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9" name="object 2049"/>
          <p:cNvSpPr/>
          <p:nvPr/>
        </p:nvSpPr>
        <p:spPr>
          <a:xfrm>
            <a:off x="831308" y="6522683"/>
            <a:ext cx="186664" cy="434251"/>
          </a:xfrm>
          <a:custGeom>
            <a:avLst/>
            <a:gdLst/>
            <a:ahLst/>
            <a:cxnLst/>
            <a:rect l="l" t="t" r="r" b="b"/>
            <a:pathLst>
              <a:path w="186664" h="434251">
                <a:moveTo>
                  <a:pt x="0" y="0"/>
                </a:moveTo>
                <a:lnTo>
                  <a:pt x="186664" y="0"/>
                </a:lnTo>
                <a:lnTo>
                  <a:pt x="186664" y="434251"/>
                </a:lnTo>
                <a:lnTo>
                  <a:pt x="161785" y="434251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0" name="object 2050"/>
          <p:cNvSpPr/>
          <p:nvPr/>
        </p:nvSpPr>
        <p:spPr>
          <a:xfrm>
            <a:off x="852759" y="6522683"/>
            <a:ext cx="205803" cy="0"/>
          </a:xfrm>
          <a:custGeom>
            <a:avLst/>
            <a:gdLst/>
            <a:ahLst/>
            <a:cxnLst/>
            <a:rect l="l" t="t" r="r" b="b"/>
            <a:pathLst>
              <a:path w="205803">
                <a:moveTo>
                  <a:pt x="205803" y="0"/>
                </a:moveTo>
                <a:lnTo>
                  <a:pt x="0" y="0"/>
                </a:lnTo>
                <a:lnTo>
                  <a:pt x="170395" y="0"/>
                </a:lnTo>
                <a:lnTo>
                  <a:pt x="165214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1" name="object 2051"/>
          <p:cNvSpPr/>
          <p:nvPr/>
        </p:nvSpPr>
        <p:spPr>
          <a:xfrm>
            <a:off x="855654" y="6772512"/>
            <a:ext cx="137033" cy="137502"/>
          </a:xfrm>
          <a:custGeom>
            <a:avLst/>
            <a:gdLst/>
            <a:ahLst/>
            <a:cxnLst/>
            <a:rect l="l" t="t" r="r" b="b"/>
            <a:pathLst>
              <a:path w="137033" h="137502">
                <a:moveTo>
                  <a:pt x="69786" y="406"/>
                </a:moveTo>
                <a:lnTo>
                  <a:pt x="74688" y="0"/>
                </a:lnTo>
                <a:lnTo>
                  <a:pt x="96697" y="5562"/>
                </a:lnTo>
                <a:lnTo>
                  <a:pt x="115709" y="17983"/>
                </a:lnTo>
                <a:lnTo>
                  <a:pt x="129667" y="35915"/>
                </a:lnTo>
                <a:lnTo>
                  <a:pt x="137033" y="57391"/>
                </a:lnTo>
                <a:lnTo>
                  <a:pt x="137033" y="80111"/>
                </a:lnTo>
                <a:lnTo>
                  <a:pt x="129667" y="101574"/>
                </a:lnTo>
                <a:lnTo>
                  <a:pt x="115709" y="119506"/>
                </a:lnTo>
                <a:lnTo>
                  <a:pt x="96697" y="131927"/>
                </a:lnTo>
                <a:lnTo>
                  <a:pt x="74688" y="137502"/>
                </a:lnTo>
                <a:lnTo>
                  <a:pt x="52057" y="135623"/>
                </a:lnTo>
                <a:lnTo>
                  <a:pt x="31165" y="126415"/>
                </a:lnTo>
                <a:lnTo>
                  <a:pt x="14554" y="111124"/>
                </a:lnTo>
                <a:lnTo>
                  <a:pt x="3733" y="91147"/>
                </a:lnTo>
                <a:lnTo>
                  <a:pt x="0" y="68795"/>
                </a:lnTo>
                <a:lnTo>
                  <a:pt x="3733" y="46354"/>
                </a:lnTo>
                <a:lnTo>
                  <a:pt x="14554" y="26365"/>
                </a:lnTo>
                <a:lnTo>
                  <a:pt x="31254" y="10985"/>
                </a:lnTo>
                <a:lnTo>
                  <a:pt x="52057" y="1879"/>
                </a:lnTo>
                <a:lnTo>
                  <a:pt x="69786" y="406"/>
                </a:lnTo>
                <a:lnTo>
                  <a:pt x="68745" y="495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2" name="object 2052"/>
          <p:cNvSpPr/>
          <p:nvPr/>
        </p:nvSpPr>
        <p:spPr>
          <a:xfrm>
            <a:off x="855657" y="6569600"/>
            <a:ext cx="137020" cy="137502"/>
          </a:xfrm>
          <a:custGeom>
            <a:avLst/>
            <a:gdLst/>
            <a:ahLst/>
            <a:cxnLst/>
            <a:rect l="l" t="t" r="r" b="b"/>
            <a:pathLst>
              <a:path w="137020" h="137502">
                <a:moveTo>
                  <a:pt x="36779" y="8572"/>
                </a:moveTo>
                <a:lnTo>
                  <a:pt x="52044" y="1879"/>
                </a:lnTo>
                <a:lnTo>
                  <a:pt x="74688" y="0"/>
                </a:lnTo>
                <a:lnTo>
                  <a:pt x="96697" y="5575"/>
                </a:lnTo>
                <a:lnTo>
                  <a:pt x="115709" y="17995"/>
                </a:lnTo>
                <a:lnTo>
                  <a:pt x="129654" y="35915"/>
                </a:lnTo>
                <a:lnTo>
                  <a:pt x="137020" y="57391"/>
                </a:lnTo>
                <a:lnTo>
                  <a:pt x="137020" y="71208"/>
                </a:lnTo>
                <a:lnTo>
                  <a:pt x="137020" y="80111"/>
                </a:lnTo>
                <a:lnTo>
                  <a:pt x="129654" y="101587"/>
                </a:lnTo>
                <a:lnTo>
                  <a:pt x="115709" y="119507"/>
                </a:lnTo>
                <a:lnTo>
                  <a:pt x="96697" y="131927"/>
                </a:lnTo>
                <a:lnTo>
                  <a:pt x="74688" y="137502"/>
                </a:lnTo>
                <a:lnTo>
                  <a:pt x="52044" y="135623"/>
                </a:lnTo>
                <a:lnTo>
                  <a:pt x="31254" y="126504"/>
                </a:lnTo>
                <a:lnTo>
                  <a:pt x="14554" y="111125"/>
                </a:lnTo>
                <a:lnTo>
                  <a:pt x="3733" y="91147"/>
                </a:lnTo>
                <a:lnTo>
                  <a:pt x="0" y="68745"/>
                </a:lnTo>
                <a:lnTo>
                  <a:pt x="3733" y="46355"/>
                </a:lnTo>
                <a:lnTo>
                  <a:pt x="14554" y="26365"/>
                </a:lnTo>
                <a:lnTo>
                  <a:pt x="31254" y="10998"/>
                </a:lnTo>
                <a:lnTo>
                  <a:pt x="36779" y="8572"/>
                </a:lnTo>
                <a:lnTo>
                  <a:pt x="34988" y="9347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3" name="object 2053"/>
          <p:cNvSpPr/>
          <p:nvPr/>
        </p:nvSpPr>
        <p:spPr>
          <a:xfrm>
            <a:off x="859712" y="6841304"/>
            <a:ext cx="13690" cy="39852"/>
          </a:xfrm>
          <a:custGeom>
            <a:avLst/>
            <a:gdLst/>
            <a:ahLst/>
            <a:cxnLst/>
            <a:rect l="l" t="t" r="r" b="b"/>
            <a:pathLst>
              <a:path w="13690" h="39852">
                <a:moveTo>
                  <a:pt x="0" y="0"/>
                </a:moveTo>
                <a:lnTo>
                  <a:pt x="3517" y="21043"/>
                </a:lnTo>
                <a:lnTo>
                  <a:pt x="13690" y="39852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4" name="object 2054"/>
          <p:cNvSpPr/>
          <p:nvPr/>
        </p:nvSpPr>
        <p:spPr>
          <a:xfrm>
            <a:off x="859716" y="6838798"/>
            <a:ext cx="406" cy="2501"/>
          </a:xfrm>
          <a:custGeom>
            <a:avLst/>
            <a:gdLst/>
            <a:ahLst/>
            <a:cxnLst/>
            <a:rect l="l" t="t" r="r" b="b"/>
            <a:pathLst>
              <a:path w="406" h="2501">
                <a:moveTo>
                  <a:pt x="406" y="0"/>
                </a:moveTo>
                <a:lnTo>
                  <a:pt x="0" y="2501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5" name="object 2055"/>
          <p:cNvSpPr/>
          <p:nvPr/>
        </p:nvSpPr>
        <p:spPr>
          <a:xfrm>
            <a:off x="859712" y="6638350"/>
            <a:ext cx="29413" cy="54368"/>
          </a:xfrm>
          <a:custGeom>
            <a:avLst/>
            <a:gdLst/>
            <a:ahLst/>
            <a:cxnLst/>
            <a:rect l="l" t="t" r="r" b="b"/>
            <a:pathLst>
              <a:path w="29413" h="54368">
                <a:moveTo>
                  <a:pt x="0" y="0"/>
                </a:moveTo>
                <a:lnTo>
                  <a:pt x="3517" y="21082"/>
                </a:lnTo>
                <a:lnTo>
                  <a:pt x="8597" y="30480"/>
                </a:lnTo>
                <a:lnTo>
                  <a:pt x="13690" y="39878"/>
                </a:lnTo>
                <a:lnTo>
                  <a:pt x="29413" y="54368"/>
                </a:lnTo>
                <a:lnTo>
                  <a:pt x="20955" y="47777"/>
                </a:lnTo>
                <a:lnTo>
                  <a:pt x="13843" y="40043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6" name="object 2056"/>
          <p:cNvSpPr/>
          <p:nvPr/>
        </p:nvSpPr>
        <p:spPr>
          <a:xfrm>
            <a:off x="873903" y="6841303"/>
            <a:ext cx="1422" cy="10109"/>
          </a:xfrm>
          <a:custGeom>
            <a:avLst/>
            <a:gdLst/>
            <a:ahLst/>
            <a:cxnLst/>
            <a:rect l="l" t="t" r="r" b="b"/>
            <a:pathLst>
              <a:path w="1422" h="10109">
                <a:moveTo>
                  <a:pt x="0" y="10109"/>
                </a:moveTo>
                <a:lnTo>
                  <a:pt x="1422" y="10109"/>
                </a:lnTo>
                <a:lnTo>
                  <a:pt x="0" y="10109"/>
                </a:lnTo>
                <a:lnTo>
                  <a:pt x="0" y="0"/>
                </a:lnTo>
                <a:lnTo>
                  <a:pt x="0" y="2501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7" name="object 2057"/>
          <p:cNvSpPr/>
          <p:nvPr/>
        </p:nvSpPr>
        <p:spPr>
          <a:xfrm>
            <a:off x="878695" y="6838802"/>
            <a:ext cx="0" cy="13867"/>
          </a:xfrm>
          <a:custGeom>
            <a:avLst/>
            <a:gdLst/>
            <a:ahLst/>
            <a:cxnLst/>
            <a:rect l="l" t="t" r="r" b="b"/>
            <a:pathLst>
              <a:path h="13867">
                <a:moveTo>
                  <a:pt x="0" y="0"/>
                </a:moveTo>
                <a:lnTo>
                  <a:pt x="0" y="13867"/>
                </a:lnTo>
              </a:path>
            </a:pathLst>
          </a:custGeom>
          <a:ln w="251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8" name="object 2058"/>
          <p:cNvSpPr/>
          <p:nvPr/>
        </p:nvSpPr>
        <p:spPr>
          <a:xfrm>
            <a:off x="873903" y="6797777"/>
            <a:ext cx="40589" cy="41021"/>
          </a:xfrm>
          <a:custGeom>
            <a:avLst/>
            <a:gdLst/>
            <a:ahLst/>
            <a:cxnLst/>
            <a:rect l="l" t="t" r="r" b="b"/>
            <a:pathLst>
              <a:path w="40589" h="41021">
                <a:moveTo>
                  <a:pt x="0" y="41020"/>
                </a:moveTo>
                <a:lnTo>
                  <a:pt x="0" y="33337"/>
                </a:lnTo>
                <a:lnTo>
                  <a:pt x="7251" y="33337"/>
                </a:lnTo>
                <a:lnTo>
                  <a:pt x="8509" y="28994"/>
                </a:lnTo>
                <a:lnTo>
                  <a:pt x="15506" y="16078"/>
                </a:lnTo>
                <a:lnTo>
                  <a:pt x="26327" y="6108"/>
                </a:lnTo>
                <a:lnTo>
                  <a:pt x="39789" y="215"/>
                </a:lnTo>
                <a:lnTo>
                  <a:pt x="40589" y="0"/>
                </a:lnTo>
                <a:lnTo>
                  <a:pt x="40589" y="33337"/>
                </a:lnTo>
                <a:lnTo>
                  <a:pt x="7251" y="33337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9" name="object 2059"/>
          <p:cNvSpPr/>
          <p:nvPr/>
        </p:nvSpPr>
        <p:spPr>
          <a:xfrm>
            <a:off x="873406" y="6786896"/>
            <a:ext cx="15722" cy="14490"/>
          </a:xfrm>
          <a:custGeom>
            <a:avLst/>
            <a:gdLst/>
            <a:ahLst/>
            <a:cxnLst/>
            <a:rect l="l" t="t" r="r" b="b"/>
            <a:pathLst>
              <a:path w="15722" h="14490">
                <a:moveTo>
                  <a:pt x="0" y="14490"/>
                </a:moveTo>
                <a:lnTo>
                  <a:pt x="15722" y="0"/>
                </a:lnTo>
                <a:lnTo>
                  <a:pt x="7251" y="6604"/>
                </a:lnTo>
                <a:lnTo>
                  <a:pt x="152" y="14312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0" name="object 2060"/>
          <p:cNvSpPr/>
          <p:nvPr/>
        </p:nvSpPr>
        <p:spPr>
          <a:xfrm>
            <a:off x="873909" y="6628196"/>
            <a:ext cx="49022" cy="60871"/>
          </a:xfrm>
          <a:custGeom>
            <a:avLst/>
            <a:gdLst/>
            <a:ahLst/>
            <a:cxnLst/>
            <a:rect l="l" t="t" r="r" b="b"/>
            <a:pathLst>
              <a:path w="49021" h="60871">
                <a:moveTo>
                  <a:pt x="46520" y="60871"/>
                </a:moveTo>
                <a:lnTo>
                  <a:pt x="49021" y="60871"/>
                </a:lnTo>
                <a:lnTo>
                  <a:pt x="40576" y="60871"/>
                </a:lnTo>
                <a:lnTo>
                  <a:pt x="40576" y="53632"/>
                </a:lnTo>
                <a:lnTo>
                  <a:pt x="26327" y="47523"/>
                </a:lnTo>
                <a:lnTo>
                  <a:pt x="15506" y="37566"/>
                </a:lnTo>
                <a:lnTo>
                  <a:pt x="8508" y="24650"/>
                </a:lnTo>
                <a:lnTo>
                  <a:pt x="7251" y="20307"/>
                </a:lnTo>
                <a:lnTo>
                  <a:pt x="0" y="20307"/>
                </a:lnTo>
                <a:lnTo>
                  <a:pt x="0" y="0"/>
                </a:lnTo>
                <a:lnTo>
                  <a:pt x="1422" y="0"/>
                </a:lnTo>
                <a:lnTo>
                  <a:pt x="1206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1" name="object 2061"/>
          <p:cNvSpPr/>
          <p:nvPr/>
        </p:nvSpPr>
        <p:spPr>
          <a:xfrm>
            <a:off x="877835" y="6851412"/>
            <a:ext cx="45097" cy="40589"/>
          </a:xfrm>
          <a:custGeom>
            <a:avLst/>
            <a:gdLst/>
            <a:ahLst/>
            <a:cxnLst/>
            <a:rect l="l" t="t" r="r" b="b"/>
            <a:pathLst>
              <a:path w="45097" h="40589">
                <a:moveTo>
                  <a:pt x="0" y="0"/>
                </a:moveTo>
                <a:lnTo>
                  <a:pt x="3327" y="0"/>
                </a:lnTo>
                <a:lnTo>
                  <a:pt x="4584" y="4343"/>
                </a:lnTo>
                <a:lnTo>
                  <a:pt x="11582" y="17259"/>
                </a:lnTo>
                <a:lnTo>
                  <a:pt x="22402" y="27216"/>
                </a:lnTo>
                <a:lnTo>
                  <a:pt x="35852" y="33108"/>
                </a:lnTo>
                <a:lnTo>
                  <a:pt x="36652" y="33324"/>
                </a:lnTo>
                <a:lnTo>
                  <a:pt x="36652" y="40589"/>
                </a:lnTo>
                <a:lnTo>
                  <a:pt x="45097" y="40589"/>
                </a:lnTo>
                <a:lnTo>
                  <a:pt x="42595" y="40589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2" name="object 2062"/>
          <p:cNvSpPr/>
          <p:nvPr/>
        </p:nvSpPr>
        <p:spPr>
          <a:xfrm>
            <a:off x="875328" y="6628198"/>
            <a:ext cx="7518" cy="0"/>
          </a:xfrm>
          <a:custGeom>
            <a:avLst/>
            <a:gdLst/>
            <a:ahLst/>
            <a:cxnLst/>
            <a:rect l="l" t="t" r="r" b="b"/>
            <a:pathLst>
              <a:path w="7518">
                <a:moveTo>
                  <a:pt x="0" y="0"/>
                </a:moveTo>
                <a:lnTo>
                  <a:pt x="7518" y="0"/>
                </a:lnTo>
                <a:lnTo>
                  <a:pt x="5016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3" name="object 2063"/>
          <p:cNvSpPr/>
          <p:nvPr/>
        </p:nvSpPr>
        <p:spPr>
          <a:xfrm>
            <a:off x="881161" y="6648503"/>
            <a:ext cx="19227" cy="0"/>
          </a:xfrm>
          <a:custGeom>
            <a:avLst/>
            <a:gdLst/>
            <a:ahLst/>
            <a:cxnLst/>
            <a:rect l="l" t="t" r="r" b="b"/>
            <a:pathLst>
              <a:path w="19227">
                <a:moveTo>
                  <a:pt x="0" y="0"/>
                </a:moveTo>
                <a:lnTo>
                  <a:pt x="19227" y="0"/>
                </a:lnTo>
                <a:lnTo>
                  <a:pt x="18313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4" name="object 2064"/>
          <p:cNvSpPr/>
          <p:nvPr/>
        </p:nvSpPr>
        <p:spPr>
          <a:xfrm>
            <a:off x="881161" y="6587609"/>
            <a:ext cx="44284" cy="40589"/>
          </a:xfrm>
          <a:custGeom>
            <a:avLst/>
            <a:gdLst/>
            <a:ahLst/>
            <a:cxnLst/>
            <a:rect l="l" t="t" r="r" b="b"/>
            <a:pathLst>
              <a:path w="44284" h="40589">
                <a:moveTo>
                  <a:pt x="0" y="40589"/>
                </a:moveTo>
                <a:lnTo>
                  <a:pt x="1257" y="36245"/>
                </a:lnTo>
                <a:lnTo>
                  <a:pt x="8255" y="23329"/>
                </a:lnTo>
                <a:lnTo>
                  <a:pt x="19075" y="13373"/>
                </a:lnTo>
                <a:lnTo>
                  <a:pt x="32524" y="7480"/>
                </a:lnTo>
                <a:lnTo>
                  <a:pt x="33324" y="7264"/>
                </a:lnTo>
                <a:lnTo>
                  <a:pt x="33324" y="0"/>
                </a:lnTo>
                <a:lnTo>
                  <a:pt x="44284" y="0"/>
                </a:lnTo>
                <a:lnTo>
                  <a:pt x="4177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5" name="object 2065"/>
          <p:cNvSpPr/>
          <p:nvPr/>
        </p:nvSpPr>
        <p:spPr>
          <a:xfrm>
            <a:off x="882846" y="6628198"/>
            <a:ext cx="20523" cy="0"/>
          </a:xfrm>
          <a:custGeom>
            <a:avLst/>
            <a:gdLst/>
            <a:ahLst/>
            <a:cxnLst/>
            <a:rect l="l" t="t" r="r" b="b"/>
            <a:pathLst>
              <a:path w="20523">
                <a:moveTo>
                  <a:pt x="0" y="0"/>
                </a:moveTo>
                <a:lnTo>
                  <a:pt x="20523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6" name="object 2066"/>
          <p:cNvSpPr/>
          <p:nvPr/>
        </p:nvSpPr>
        <p:spPr>
          <a:xfrm>
            <a:off x="882846" y="6851412"/>
            <a:ext cx="31648" cy="33324"/>
          </a:xfrm>
          <a:custGeom>
            <a:avLst/>
            <a:gdLst/>
            <a:ahLst/>
            <a:cxnLst/>
            <a:rect l="l" t="t" r="r" b="b"/>
            <a:pathLst>
              <a:path w="31648" h="33324">
                <a:moveTo>
                  <a:pt x="0" y="0"/>
                </a:moveTo>
                <a:lnTo>
                  <a:pt x="31648" y="0"/>
                </a:lnTo>
                <a:lnTo>
                  <a:pt x="31648" y="33324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7" name="object 2067"/>
          <p:cNvSpPr/>
          <p:nvPr/>
        </p:nvSpPr>
        <p:spPr>
          <a:xfrm>
            <a:off x="889132" y="6778321"/>
            <a:ext cx="19570" cy="8572"/>
          </a:xfrm>
          <a:custGeom>
            <a:avLst/>
            <a:gdLst/>
            <a:ahLst/>
            <a:cxnLst/>
            <a:rect l="l" t="t" r="r" b="b"/>
            <a:pathLst>
              <a:path w="19570" h="8572">
                <a:moveTo>
                  <a:pt x="0" y="8572"/>
                </a:moveTo>
                <a:lnTo>
                  <a:pt x="19570" y="0"/>
                </a:lnTo>
                <a:lnTo>
                  <a:pt x="9410" y="3479"/>
                </a:lnTo>
                <a:lnTo>
                  <a:pt x="0" y="8572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8" name="object 2068"/>
          <p:cNvSpPr/>
          <p:nvPr/>
        </p:nvSpPr>
        <p:spPr>
          <a:xfrm>
            <a:off x="889132" y="6692718"/>
            <a:ext cx="19570" cy="8572"/>
          </a:xfrm>
          <a:custGeom>
            <a:avLst/>
            <a:gdLst/>
            <a:ahLst/>
            <a:cxnLst/>
            <a:rect l="l" t="t" r="r" b="b"/>
            <a:pathLst>
              <a:path w="19570" h="8572">
                <a:moveTo>
                  <a:pt x="0" y="0"/>
                </a:moveTo>
                <a:lnTo>
                  <a:pt x="19570" y="8572"/>
                </a:lnTo>
                <a:lnTo>
                  <a:pt x="9410" y="5092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9" name="object 2069"/>
          <p:cNvSpPr/>
          <p:nvPr/>
        </p:nvSpPr>
        <p:spPr>
          <a:xfrm>
            <a:off x="897879" y="6628198"/>
            <a:ext cx="1600" cy="0"/>
          </a:xfrm>
          <a:custGeom>
            <a:avLst/>
            <a:gdLst/>
            <a:ahLst/>
            <a:cxnLst/>
            <a:rect l="l" t="t" r="r" b="b"/>
            <a:pathLst>
              <a:path w="1600">
                <a:moveTo>
                  <a:pt x="0" y="0"/>
                </a:moveTo>
                <a:lnTo>
                  <a:pt x="160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0" name="object 2070"/>
          <p:cNvSpPr/>
          <p:nvPr/>
        </p:nvSpPr>
        <p:spPr>
          <a:xfrm>
            <a:off x="900385" y="6648503"/>
            <a:ext cx="5016" cy="0"/>
          </a:xfrm>
          <a:custGeom>
            <a:avLst/>
            <a:gdLst/>
            <a:ahLst/>
            <a:cxnLst/>
            <a:rect l="l" t="t" r="r" b="b"/>
            <a:pathLst>
              <a:path w="5016">
                <a:moveTo>
                  <a:pt x="0" y="0"/>
                </a:moveTo>
                <a:lnTo>
                  <a:pt x="5016" y="0"/>
                </a:lnTo>
                <a:lnTo>
                  <a:pt x="2984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1" name="object 2071"/>
          <p:cNvSpPr/>
          <p:nvPr/>
        </p:nvSpPr>
        <p:spPr>
          <a:xfrm>
            <a:off x="905396" y="6648503"/>
            <a:ext cx="9093" cy="33324"/>
          </a:xfrm>
          <a:custGeom>
            <a:avLst/>
            <a:gdLst/>
            <a:ahLst/>
            <a:cxnLst/>
            <a:rect l="l" t="t" r="r" b="b"/>
            <a:pathLst>
              <a:path w="9093" h="33324">
                <a:moveTo>
                  <a:pt x="0" y="0"/>
                </a:moveTo>
                <a:lnTo>
                  <a:pt x="9093" y="0"/>
                </a:lnTo>
                <a:lnTo>
                  <a:pt x="9093" y="33324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2" name="object 2072"/>
          <p:cNvSpPr/>
          <p:nvPr/>
        </p:nvSpPr>
        <p:spPr>
          <a:xfrm>
            <a:off x="902891" y="6594873"/>
            <a:ext cx="11595" cy="33324"/>
          </a:xfrm>
          <a:custGeom>
            <a:avLst/>
            <a:gdLst/>
            <a:ahLst/>
            <a:cxnLst/>
            <a:rect l="l" t="t" r="r" b="b"/>
            <a:pathLst>
              <a:path w="11595" h="33324">
                <a:moveTo>
                  <a:pt x="0" y="33324"/>
                </a:moveTo>
                <a:lnTo>
                  <a:pt x="11595" y="33324"/>
                </a:lnTo>
                <a:lnTo>
                  <a:pt x="11595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3" name="object 2073"/>
          <p:cNvSpPr/>
          <p:nvPr/>
        </p:nvSpPr>
        <p:spPr>
          <a:xfrm>
            <a:off x="908701" y="6904203"/>
            <a:ext cx="21297" cy="1765"/>
          </a:xfrm>
          <a:custGeom>
            <a:avLst/>
            <a:gdLst/>
            <a:ahLst/>
            <a:cxnLst/>
            <a:rect l="l" t="t" r="r" b="b"/>
            <a:pathLst>
              <a:path w="21297" h="1765">
                <a:moveTo>
                  <a:pt x="0" y="0"/>
                </a:moveTo>
                <a:lnTo>
                  <a:pt x="21297" y="1765"/>
                </a:lnTo>
                <a:lnTo>
                  <a:pt x="10566" y="1765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4" name="object 2074"/>
          <p:cNvSpPr/>
          <p:nvPr/>
        </p:nvSpPr>
        <p:spPr>
          <a:xfrm>
            <a:off x="908702" y="6776548"/>
            <a:ext cx="41795" cy="5181"/>
          </a:xfrm>
          <a:custGeom>
            <a:avLst/>
            <a:gdLst/>
            <a:ahLst/>
            <a:cxnLst/>
            <a:rect l="l" t="t" r="r" b="b"/>
            <a:pathLst>
              <a:path w="41795" h="5181">
                <a:moveTo>
                  <a:pt x="10604" y="0"/>
                </a:moveTo>
                <a:lnTo>
                  <a:pt x="0" y="1765"/>
                </a:lnTo>
                <a:lnTo>
                  <a:pt x="21297" y="0"/>
                </a:lnTo>
                <a:lnTo>
                  <a:pt x="41795" y="5181"/>
                </a:lnTo>
                <a:lnTo>
                  <a:pt x="31876" y="1765"/>
                </a:lnTo>
                <a:lnTo>
                  <a:pt x="21755" y="127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5" name="object 2075"/>
          <p:cNvSpPr/>
          <p:nvPr/>
        </p:nvSpPr>
        <p:spPr>
          <a:xfrm>
            <a:off x="908702" y="6701299"/>
            <a:ext cx="10604" cy="1765"/>
          </a:xfrm>
          <a:custGeom>
            <a:avLst/>
            <a:gdLst/>
            <a:ahLst/>
            <a:cxnLst/>
            <a:rect l="l" t="t" r="r" b="b"/>
            <a:pathLst>
              <a:path w="10604" h="1765">
                <a:moveTo>
                  <a:pt x="10604" y="1765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6" name="object 2076"/>
          <p:cNvSpPr/>
          <p:nvPr/>
        </p:nvSpPr>
        <p:spPr>
          <a:xfrm>
            <a:off x="930456" y="6697880"/>
            <a:ext cx="20040" cy="5092"/>
          </a:xfrm>
          <a:custGeom>
            <a:avLst/>
            <a:gdLst/>
            <a:ahLst/>
            <a:cxnLst/>
            <a:rect l="l" t="t" r="r" b="b"/>
            <a:pathLst>
              <a:path w="20040" h="5092">
                <a:moveTo>
                  <a:pt x="20040" y="0"/>
                </a:moveTo>
                <a:lnTo>
                  <a:pt x="0" y="5092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7" name="object 2077"/>
          <p:cNvSpPr/>
          <p:nvPr/>
        </p:nvSpPr>
        <p:spPr>
          <a:xfrm>
            <a:off x="908706" y="6573641"/>
            <a:ext cx="21297" cy="1765"/>
          </a:xfrm>
          <a:custGeom>
            <a:avLst/>
            <a:gdLst/>
            <a:ahLst/>
            <a:cxnLst/>
            <a:rect l="l" t="t" r="r" b="b"/>
            <a:pathLst>
              <a:path w="21297" h="1765">
                <a:moveTo>
                  <a:pt x="1701" y="1485"/>
                </a:moveTo>
                <a:lnTo>
                  <a:pt x="0" y="1765"/>
                </a:lnTo>
                <a:lnTo>
                  <a:pt x="21297" y="0"/>
                </a:lnTo>
                <a:lnTo>
                  <a:pt x="10553" y="0"/>
                </a:lnTo>
                <a:lnTo>
                  <a:pt x="1701" y="1485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8" name="object 2078"/>
          <p:cNvSpPr/>
          <p:nvPr/>
        </p:nvSpPr>
        <p:spPr>
          <a:xfrm>
            <a:off x="914490" y="6888910"/>
            <a:ext cx="0" cy="2501"/>
          </a:xfrm>
          <a:custGeom>
            <a:avLst/>
            <a:gdLst/>
            <a:ahLst/>
            <a:cxnLst/>
            <a:rect l="l" t="t" r="r" b="b"/>
            <a:pathLst>
              <a:path h="2501">
                <a:moveTo>
                  <a:pt x="0" y="1879"/>
                </a:moveTo>
                <a:lnTo>
                  <a:pt x="0" y="2501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9" name="object 2079"/>
          <p:cNvSpPr/>
          <p:nvPr/>
        </p:nvSpPr>
        <p:spPr>
          <a:xfrm>
            <a:off x="914490" y="6883902"/>
            <a:ext cx="0" cy="2501"/>
          </a:xfrm>
          <a:custGeom>
            <a:avLst/>
            <a:gdLst/>
            <a:ahLst/>
            <a:cxnLst/>
            <a:rect l="l" t="t" r="r" b="b"/>
            <a:pathLst>
              <a:path h="2501">
                <a:moveTo>
                  <a:pt x="0" y="2501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0" name="object 2080"/>
          <p:cNvSpPr/>
          <p:nvPr/>
        </p:nvSpPr>
        <p:spPr>
          <a:xfrm>
            <a:off x="914490" y="6796181"/>
            <a:ext cx="0" cy="2527"/>
          </a:xfrm>
          <a:custGeom>
            <a:avLst/>
            <a:gdLst/>
            <a:ahLst/>
            <a:cxnLst/>
            <a:rect l="l" t="t" r="r" b="b"/>
            <a:pathLst>
              <a:path h="2527">
                <a:moveTo>
                  <a:pt x="0" y="2527"/>
                </a:moveTo>
                <a:lnTo>
                  <a:pt x="0" y="0"/>
                </a:lnTo>
                <a:lnTo>
                  <a:pt x="0" y="160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1" name="object 2081"/>
          <p:cNvSpPr/>
          <p:nvPr/>
        </p:nvSpPr>
        <p:spPr>
          <a:xfrm>
            <a:off x="914490" y="6793671"/>
            <a:ext cx="0" cy="2514"/>
          </a:xfrm>
          <a:custGeom>
            <a:avLst/>
            <a:gdLst/>
            <a:ahLst/>
            <a:cxnLst/>
            <a:rect l="l" t="t" r="r" b="b"/>
            <a:pathLst>
              <a:path h="2514">
                <a:moveTo>
                  <a:pt x="0" y="1257"/>
                </a:moveTo>
                <a:lnTo>
                  <a:pt x="0" y="2514"/>
                </a:lnTo>
                <a:lnTo>
                  <a:pt x="0" y="0"/>
                </a:lnTo>
                <a:lnTo>
                  <a:pt x="0" y="1257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2" name="object 2082"/>
          <p:cNvSpPr/>
          <p:nvPr/>
        </p:nvSpPr>
        <p:spPr>
          <a:xfrm>
            <a:off x="914490" y="6790549"/>
            <a:ext cx="0" cy="3124"/>
          </a:xfrm>
          <a:custGeom>
            <a:avLst/>
            <a:gdLst/>
            <a:ahLst/>
            <a:cxnLst/>
            <a:rect l="l" t="t" r="r" b="b"/>
            <a:pathLst>
              <a:path h="3124">
                <a:moveTo>
                  <a:pt x="0" y="622"/>
                </a:moveTo>
                <a:lnTo>
                  <a:pt x="0" y="3124"/>
                </a:lnTo>
                <a:lnTo>
                  <a:pt x="0" y="0"/>
                </a:lnTo>
                <a:lnTo>
                  <a:pt x="0" y="622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3" name="object 2083"/>
          <p:cNvSpPr/>
          <p:nvPr/>
        </p:nvSpPr>
        <p:spPr>
          <a:xfrm>
            <a:off x="914490" y="6790545"/>
            <a:ext cx="10947" cy="0"/>
          </a:xfrm>
          <a:custGeom>
            <a:avLst/>
            <a:gdLst/>
            <a:ahLst/>
            <a:cxnLst/>
            <a:rect l="l" t="t" r="r" b="b"/>
            <a:pathLst>
              <a:path w="10947">
                <a:moveTo>
                  <a:pt x="0" y="0"/>
                </a:moveTo>
                <a:lnTo>
                  <a:pt x="10947" y="0"/>
                </a:lnTo>
                <a:lnTo>
                  <a:pt x="8445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4" name="object 2084"/>
          <p:cNvSpPr/>
          <p:nvPr/>
        </p:nvSpPr>
        <p:spPr>
          <a:xfrm>
            <a:off x="917924" y="6570498"/>
            <a:ext cx="1333" cy="114"/>
          </a:xfrm>
          <a:custGeom>
            <a:avLst/>
            <a:gdLst/>
            <a:ahLst/>
            <a:cxnLst/>
            <a:rect l="l" t="t" r="r" b="b"/>
            <a:pathLst>
              <a:path w="1333" h="114">
                <a:moveTo>
                  <a:pt x="0" y="114"/>
                </a:moveTo>
                <a:lnTo>
                  <a:pt x="1333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5" name="object 2085"/>
          <p:cNvSpPr/>
          <p:nvPr/>
        </p:nvSpPr>
        <p:spPr>
          <a:xfrm>
            <a:off x="919242" y="6776544"/>
            <a:ext cx="10756" cy="25"/>
          </a:xfrm>
          <a:custGeom>
            <a:avLst/>
            <a:gdLst/>
            <a:ahLst/>
            <a:cxnLst/>
            <a:rect l="l" t="t" r="r" b="b"/>
            <a:pathLst>
              <a:path w="10756" h="25">
                <a:moveTo>
                  <a:pt x="0" y="25"/>
                </a:moveTo>
                <a:lnTo>
                  <a:pt x="10756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6" name="object 2086"/>
          <p:cNvSpPr/>
          <p:nvPr/>
        </p:nvSpPr>
        <p:spPr>
          <a:xfrm>
            <a:off x="919242" y="6703043"/>
            <a:ext cx="10756" cy="25"/>
          </a:xfrm>
          <a:custGeom>
            <a:avLst/>
            <a:gdLst/>
            <a:ahLst/>
            <a:cxnLst/>
            <a:rect l="l" t="t" r="r" b="b"/>
            <a:pathLst>
              <a:path w="10756" h="25">
                <a:moveTo>
                  <a:pt x="0" y="0"/>
                </a:moveTo>
                <a:lnTo>
                  <a:pt x="10756" y="25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7" name="object 2087"/>
          <p:cNvSpPr/>
          <p:nvPr/>
        </p:nvSpPr>
        <p:spPr>
          <a:xfrm>
            <a:off x="922935" y="6689067"/>
            <a:ext cx="2501" cy="0"/>
          </a:xfrm>
          <a:custGeom>
            <a:avLst/>
            <a:gdLst/>
            <a:ahLst/>
            <a:cxnLst/>
            <a:rect l="l" t="t" r="r" b="b"/>
            <a:pathLst>
              <a:path w="2501">
                <a:moveTo>
                  <a:pt x="0" y="0"/>
                </a:moveTo>
                <a:lnTo>
                  <a:pt x="2501" y="0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8" name="object 2088"/>
          <p:cNvSpPr/>
          <p:nvPr/>
        </p:nvSpPr>
        <p:spPr>
          <a:xfrm>
            <a:off x="922935" y="6892000"/>
            <a:ext cx="2501" cy="0"/>
          </a:xfrm>
          <a:custGeom>
            <a:avLst/>
            <a:gdLst/>
            <a:ahLst/>
            <a:cxnLst/>
            <a:rect l="l" t="t" r="r" b="b"/>
            <a:pathLst>
              <a:path w="2501">
                <a:moveTo>
                  <a:pt x="0" y="0"/>
                </a:moveTo>
                <a:lnTo>
                  <a:pt x="2501" y="0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9" name="object 2089"/>
          <p:cNvSpPr/>
          <p:nvPr/>
        </p:nvSpPr>
        <p:spPr>
          <a:xfrm>
            <a:off x="922935" y="6706499"/>
            <a:ext cx="1358" cy="114"/>
          </a:xfrm>
          <a:custGeom>
            <a:avLst/>
            <a:gdLst/>
            <a:ahLst/>
            <a:cxnLst/>
            <a:rect l="l" t="t" r="r" b="b"/>
            <a:pathLst>
              <a:path w="1358" h="114">
                <a:moveTo>
                  <a:pt x="0" y="0"/>
                </a:moveTo>
                <a:lnTo>
                  <a:pt x="1358" y="114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0" name="object 2090"/>
          <p:cNvSpPr/>
          <p:nvPr/>
        </p:nvSpPr>
        <p:spPr>
          <a:xfrm>
            <a:off x="925440" y="6892000"/>
            <a:ext cx="2501" cy="0"/>
          </a:xfrm>
          <a:custGeom>
            <a:avLst/>
            <a:gdLst/>
            <a:ahLst/>
            <a:cxnLst/>
            <a:rect l="l" t="t" r="r" b="b"/>
            <a:pathLst>
              <a:path w="2501">
                <a:moveTo>
                  <a:pt x="1015" y="0"/>
                </a:moveTo>
                <a:lnTo>
                  <a:pt x="0" y="0"/>
                </a:lnTo>
                <a:lnTo>
                  <a:pt x="2501" y="0"/>
                </a:lnTo>
                <a:lnTo>
                  <a:pt x="1015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1" name="object 2091"/>
          <p:cNvSpPr/>
          <p:nvPr/>
        </p:nvSpPr>
        <p:spPr>
          <a:xfrm>
            <a:off x="927947" y="6892000"/>
            <a:ext cx="2501" cy="0"/>
          </a:xfrm>
          <a:custGeom>
            <a:avLst/>
            <a:gdLst/>
            <a:ahLst/>
            <a:cxnLst/>
            <a:rect l="l" t="t" r="r" b="b"/>
            <a:pathLst>
              <a:path w="2501">
                <a:moveTo>
                  <a:pt x="0" y="0"/>
                </a:moveTo>
                <a:lnTo>
                  <a:pt x="2501" y="0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2" name="object 2092"/>
          <p:cNvSpPr/>
          <p:nvPr/>
        </p:nvSpPr>
        <p:spPr>
          <a:xfrm>
            <a:off x="925446" y="6790541"/>
            <a:ext cx="45097" cy="40563"/>
          </a:xfrm>
          <a:custGeom>
            <a:avLst/>
            <a:gdLst/>
            <a:ahLst/>
            <a:cxnLst/>
            <a:rect l="l" t="t" r="r" b="b"/>
            <a:pathLst>
              <a:path w="45097" h="40563">
                <a:moveTo>
                  <a:pt x="9347" y="7238"/>
                </a:moveTo>
                <a:lnTo>
                  <a:pt x="9347" y="40563"/>
                </a:lnTo>
                <a:lnTo>
                  <a:pt x="45097" y="40563"/>
                </a:lnTo>
                <a:lnTo>
                  <a:pt x="42672" y="40563"/>
                </a:lnTo>
                <a:lnTo>
                  <a:pt x="38468" y="29463"/>
                </a:lnTo>
                <a:lnTo>
                  <a:pt x="29438" y="17894"/>
                </a:lnTo>
                <a:lnTo>
                  <a:pt x="17119" y="9829"/>
                </a:lnTo>
                <a:lnTo>
                  <a:pt x="9347" y="7238"/>
                </a:lnTo>
                <a:lnTo>
                  <a:pt x="9347" y="0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3" name="object 2093"/>
          <p:cNvSpPr/>
          <p:nvPr/>
        </p:nvSpPr>
        <p:spPr>
          <a:xfrm>
            <a:off x="925441" y="6587611"/>
            <a:ext cx="15036" cy="40589"/>
          </a:xfrm>
          <a:custGeom>
            <a:avLst/>
            <a:gdLst/>
            <a:ahLst/>
            <a:cxnLst/>
            <a:rect l="l" t="t" r="r" b="b"/>
            <a:pathLst>
              <a:path w="15036" h="40589">
                <a:moveTo>
                  <a:pt x="0" y="0"/>
                </a:moveTo>
                <a:lnTo>
                  <a:pt x="9347" y="0"/>
                </a:lnTo>
                <a:lnTo>
                  <a:pt x="9347" y="40589"/>
                </a:lnTo>
                <a:lnTo>
                  <a:pt x="15036" y="40589"/>
                </a:lnTo>
                <a:lnTo>
                  <a:pt x="14084" y="40589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4" name="object 2094"/>
          <p:cNvSpPr/>
          <p:nvPr/>
        </p:nvSpPr>
        <p:spPr>
          <a:xfrm>
            <a:off x="929999" y="6900818"/>
            <a:ext cx="20497" cy="5156"/>
          </a:xfrm>
          <a:custGeom>
            <a:avLst/>
            <a:gdLst/>
            <a:ahLst/>
            <a:cxnLst/>
            <a:rect l="l" t="t" r="r" b="b"/>
            <a:pathLst>
              <a:path w="20497" h="5156">
                <a:moveTo>
                  <a:pt x="0" y="5156"/>
                </a:moveTo>
                <a:lnTo>
                  <a:pt x="10579" y="3390"/>
                </a:lnTo>
                <a:lnTo>
                  <a:pt x="20497" y="0"/>
                </a:lnTo>
                <a:lnTo>
                  <a:pt x="457" y="5092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5" name="object 2095"/>
          <p:cNvSpPr/>
          <p:nvPr/>
        </p:nvSpPr>
        <p:spPr>
          <a:xfrm>
            <a:off x="929999" y="6573636"/>
            <a:ext cx="20497" cy="5181"/>
          </a:xfrm>
          <a:custGeom>
            <a:avLst/>
            <a:gdLst/>
            <a:ahLst/>
            <a:cxnLst/>
            <a:rect l="l" t="t" r="r" b="b"/>
            <a:pathLst>
              <a:path w="20497" h="5181">
                <a:moveTo>
                  <a:pt x="0" y="0"/>
                </a:moveTo>
                <a:lnTo>
                  <a:pt x="10579" y="1765"/>
                </a:lnTo>
                <a:lnTo>
                  <a:pt x="20497" y="5181"/>
                </a:lnTo>
                <a:lnTo>
                  <a:pt x="457" y="114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6" name="object 2096"/>
          <p:cNvSpPr/>
          <p:nvPr/>
        </p:nvSpPr>
        <p:spPr>
          <a:xfrm>
            <a:off x="930452" y="6851411"/>
            <a:ext cx="37668" cy="40589"/>
          </a:xfrm>
          <a:custGeom>
            <a:avLst/>
            <a:gdLst/>
            <a:ahLst/>
            <a:cxnLst/>
            <a:rect l="l" t="t" r="r" b="b"/>
            <a:pathLst>
              <a:path w="37668" h="40589">
                <a:moveTo>
                  <a:pt x="0" y="40589"/>
                </a:moveTo>
                <a:lnTo>
                  <a:pt x="4343" y="40589"/>
                </a:lnTo>
                <a:lnTo>
                  <a:pt x="4343" y="33337"/>
                </a:lnTo>
                <a:lnTo>
                  <a:pt x="12115" y="30734"/>
                </a:lnTo>
                <a:lnTo>
                  <a:pt x="24434" y="22707"/>
                </a:lnTo>
                <a:lnTo>
                  <a:pt x="33451" y="11099"/>
                </a:lnTo>
                <a:lnTo>
                  <a:pt x="37668" y="0"/>
                </a:lnTo>
                <a:lnTo>
                  <a:pt x="4343" y="0"/>
                </a:lnTo>
                <a:lnTo>
                  <a:pt x="4343" y="33337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7" name="object 2097"/>
          <p:cNvSpPr/>
          <p:nvPr/>
        </p:nvSpPr>
        <p:spPr>
          <a:xfrm>
            <a:off x="930452" y="6685930"/>
            <a:ext cx="4343" cy="3136"/>
          </a:xfrm>
          <a:custGeom>
            <a:avLst/>
            <a:gdLst/>
            <a:ahLst/>
            <a:cxnLst/>
            <a:rect l="l" t="t" r="r" b="b"/>
            <a:pathLst>
              <a:path w="4343" h="3136">
                <a:moveTo>
                  <a:pt x="0" y="3136"/>
                </a:moveTo>
                <a:lnTo>
                  <a:pt x="4343" y="3136"/>
                </a:lnTo>
                <a:lnTo>
                  <a:pt x="4343" y="0"/>
                </a:lnTo>
                <a:lnTo>
                  <a:pt x="4343" y="241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8" name="object 2098"/>
          <p:cNvSpPr/>
          <p:nvPr/>
        </p:nvSpPr>
        <p:spPr>
          <a:xfrm>
            <a:off x="934793" y="6648507"/>
            <a:ext cx="33324" cy="37426"/>
          </a:xfrm>
          <a:custGeom>
            <a:avLst/>
            <a:gdLst/>
            <a:ahLst/>
            <a:cxnLst/>
            <a:rect l="l" t="t" r="r" b="b"/>
            <a:pathLst>
              <a:path w="33324" h="37426">
                <a:moveTo>
                  <a:pt x="0" y="33324"/>
                </a:moveTo>
                <a:lnTo>
                  <a:pt x="0" y="0"/>
                </a:lnTo>
                <a:lnTo>
                  <a:pt x="33324" y="0"/>
                </a:lnTo>
                <a:lnTo>
                  <a:pt x="29121" y="11099"/>
                </a:lnTo>
                <a:lnTo>
                  <a:pt x="20091" y="22669"/>
                </a:lnTo>
                <a:lnTo>
                  <a:pt x="7772" y="30733"/>
                </a:lnTo>
                <a:lnTo>
                  <a:pt x="0" y="33324"/>
                </a:lnTo>
                <a:lnTo>
                  <a:pt x="0" y="37426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9" name="object 2099"/>
          <p:cNvSpPr/>
          <p:nvPr/>
        </p:nvSpPr>
        <p:spPr>
          <a:xfrm>
            <a:off x="929691" y="6680902"/>
            <a:ext cx="0" cy="9415"/>
          </a:xfrm>
          <a:custGeom>
            <a:avLst/>
            <a:gdLst/>
            <a:ahLst/>
            <a:cxnLst/>
            <a:rect l="l" t="t" r="r" b="b"/>
            <a:pathLst>
              <a:path h="9415">
                <a:moveTo>
                  <a:pt x="0" y="0"/>
                </a:moveTo>
                <a:lnTo>
                  <a:pt x="0" y="9415"/>
                </a:lnTo>
              </a:path>
            </a:pathLst>
          </a:custGeom>
          <a:ln w="25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0" name="object 2100"/>
          <p:cNvSpPr/>
          <p:nvPr/>
        </p:nvSpPr>
        <p:spPr>
          <a:xfrm>
            <a:off x="934793" y="6594869"/>
            <a:ext cx="35750" cy="33324"/>
          </a:xfrm>
          <a:custGeom>
            <a:avLst/>
            <a:gdLst/>
            <a:ahLst/>
            <a:cxnLst/>
            <a:rect l="l" t="t" r="r" b="b"/>
            <a:pathLst>
              <a:path w="35750" h="33324">
                <a:moveTo>
                  <a:pt x="0" y="0"/>
                </a:moveTo>
                <a:lnTo>
                  <a:pt x="7772" y="2590"/>
                </a:lnTo>
                <a:lnTo>
                  <a:pt x="20091" y="10629"/>
                </a:lnTo>
                <a:lnTo>
                  <a:pt x="29121" y="22225"/>
                </a:lnTo>
                <a:lnTo>
                  <a:pt x="33324" y="33324"/>
                </a:lnTo>
                <a:lnTo>
                  <a:pt x="35750" y="33324"/>
                </a:lnTo>
                <a:lnTo>
                  <a:pt x="5676" y="33324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1" name="object 2101"/>
          <p:cNvSpPr/>
          <p:nvPr/>
        </p:nvSpPr>
        <p:spPr>
          <a:xfrm>
            <a:off x="934793" y="6588194"/>
            <a:ext cx="0" cy="7518"/>
          </a:xfrm>
          <a:custGeom>
            <a:avLst/>
            <a:gdLst/>
            <a:ahLst/>
            <a:cxnLst/>
            <a:rect l="l" t="t" r="r" b="b"/>
            <a:pathLst>
              <a:path h="7518">
                <a:moveTo>
                  <a:pt x="0" y="7518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2" name="object 2102"/>
          <p:cNvSpPr/>
          <p:nvPr/>
        </p:nvSpPr>
        <p:spPr>
          <a:xfrm>
            <a:off x="939524" y="6956929"/>
            <a:ext cx="119037" cy="0"/>
          </a:xfrm>
          <a:custGeom>
            <a:avLst/>
            <a:gdLst/>
            <a:ahLst/>
            <a:cxnLst/>
            <a:rect l="l" t="t" r="r" b="b"/>
            <a:pathLst>
              <a:path w="119037">
                <a:moveTo>
                  <a:pt x="0" y="0"/>
                </a:moveTo>
                <a:lnTo>
                  <a:pt x="119037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3" name="object 2103"/>
          <p:cNvSpPr/>
          <p:nvPr/>
        </p:nvSpPr>
        <p:spPr>
          <a:xfrm>
            <a:off x="937969" y="6851412"/>
            <a:ext cx="1549" cy="0"/>
          </a:xfrm>
          <a:custGeom>
            <a:avLst/>
            <a:gdLst/>
            <a:ahLst/>
            <a:cxnLst/>
            <a:rect l="l" t="t" r="r" b="b"/>
            <a:pathLst>
              <a:path w="1549">
                <a:moveTo>
                  <a:pt x="0" y="0"/>
                </a:moveTo>
                <a:lnTo>
                  <a:pt x="1549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4" name="object 2104"/>
          <p:cNvSpPr/>
          <p:nvPr/>
        </p:nvSpPr>
        <p:spPr>
          <a:xfrm>
            <a:off x="939524" y="6831109"/>
            <a:ext cx="952" cy="0"/>
          </a:xfrm>
          <a:custGeom>
            <a:avLst/>
            <a:gdLst/>
            <a:ahLst/>
            <a:cxnLst/>
            <a:rect l="l" t="t" r="r" b="b"/>
            <a:pathLst>
              <a:path w="952">
                <a:moveTo>
                  <a:pt x="0" y="0"/>
                </a:moveTo>
                <a:lnTo>
                  <a:pt x="952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5" name="object 2105"/>
          <p:cNvSpPr/>
          <p:nvPr/>
        </p:nvSpPr>
        <p:spPr>
          <a:xfrm>
            <a:off x="937969" y="6648503"/>
            <a:ext cx="1549" cy="0"/>
          </a:xfrm>
          <a:custGeom>
            <a:avLst/>
            <a:gdLst/>
            <a:ahLst/>
            <a:cxnLst/>
            <a:rect l="l" t="t" r="r" b="b"/>
            <a:pathLst>
              <a:path w="1549">
                <a:moveTo>
                  <a:pt x="0" y="0"/>
                </a:moveTo>
                <a:lnTo>
                  <a:pt x="1549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6" name="object 2106"/>
          <p:cNvSpPr/>
          <p:nvPr/>
        </p:nvSpPr>
        <p:spPr>
          <a:xfrm>
            <a:off x="940017" y="6572041"/>
            <a:ext cx="457" cy="127"/>
          </a:xfrm>
          <a:custGeom>
            <a:avLst/>
            <a:gdLst/>
            <a:ahLst/>
            <a:cxnLst/>
            <a:rect l="l" t="t" r="r" b="b"/>
            <a:pathLst>
              <a:path w="457" h="126">
                <a:moveTo>
                  <a:pt x="457" y="126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7" name="object 2107"/>
          <p:cNvSpPr/>
          <p:nvPr/>
        </p:nvSpPr>
        <p:spPr>
          <a:xfrm>
            <a:off x="950497" y="6781731"/>
            <a:ext cx="38188" cy="119075"/>
          </a:xfrm>
          <a:custGeom>
            <a:avLst/>
            <a:gdLst/>
            <a:ahLst/>
            <a:cxnLst/>
            <a:rect l="l" t="t" r="r" b="b"/>
            <a:pathLst>
              <a:path w="38188" h="119075">
                <a:moveTo>
                  <a:pt x="0" y="0"/>
                </a:moveTo>
                <a:lnTo>
                  <a:pt x="215" y="63"/>
                </a:lnTo>
                <a:lnTo>
                  <a:pt x="18122" y="11747"/>
                </a:lnTo>
                <a:lnTo>
                  <a:pt x="31254" y="28625"/>
                </a:lnTo>
                <a:lnTo>
                  <a:pt x="38188" y="48844"/>
                </a:lnTo>
                <a:lnTo>
                  <a:pt x="38188" y="70218"/>
                </a:lnTo>
                <a:lnTo>
                  <a:pt x="31254" y="90436"/>
                </a:lnTo>
                <a:lnTo>
                  <a:pt x="18122" y="107314"/>
                </a:lnTo>
                <a:lnTo>
                  <a:pt x="0" y="119075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8" name="object 2108"/>
          <p:cNvSpPr/>
          <p:nvPr/>
        </p:nvSpPr>
        <p:spPr>
          <a:xfrm>
            <a:off x="950497" y="6686133"/>
            <a:ext cx="18122" cy="11747"/>
          </a:xfrm>
          <a:custGeom>
            <a:avLst/>
            <a:gdLst/>
            <a:ahLst/>
            <a:cxnLst/>
            <a:rect l="l" t="t" r="r" b="b"/>
            <a:pathLst>
              <a:path w="18122" h="11747">
                <a:moveTo>
                  <a:pt x="0" y="11747"/>
                </a:moveTo>
                <a:lnTo>
                  <a:pt x="18122" y="0"/>
                </a:lnTo>
                <a:lnTo>
                  <a:pt x="9639" y="6591"/>
                </a:lnTo>
                <a:lnTo>
                  <a:pt x="215" y="11683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9" name="object 2109"/>
          <p:cNvSpPr/>
          <p:nvPr/>
        </p:nvSpPr>
        <p:spPr>
          <a:xfrm>
            <a:off x="950497" y="6578820"/>
            <a:ext cx="38188" cy="107302"/>
          </a:xfrm>
          <a:custGeom>
            <a:avLst/>
            <a:gdLst/>
            <a:ahLst/>
            <a:cxnLst/>
            <a:rect l="l" t="t" r="r" b="b"/>
            <a:pathLst>
              <a:path w="38188" h="107302">
                <a:moveTo>
                  <a:pt x="0" y="0"/>
                </a:moveTo>
                <a:lnTo>
                  <a:pt x="215" y="63"/>
                </a:lnTo>
                <a:lnTo>
                  <a:pt x="18122" y="11747"/>
                </a:lnTo>
                <a:lnTo>
                  <a:pt x="31254" y="28625"/>
                </a:lnTo>
                <a:lnTo>
                  <a:pt x="38188" y="48831"/>
                </a:lnTo>
                <a:lnTo>
                  <a:pt x="38188" y="70218"/>
                </a:lnTo>
                <a:lnTo>
                  <a:pt x="34988" y="79527"/>
                </a:lnTo>
                <a:lnTo>
                  <a:pt x="31254" y="90436"/>
                </a:lnTo>
                <a:lnTo>
                  <a:pt x="18122" y="107302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0" name="object 2110"/>
          <p:cNvSpPr/>
          <p:nvPr/>
        </p:nvSpPr>
        <p:spPr>
          <a:xfrm>
            <a:off x="950713" y="6889042"/>
            <a:ext cx="17907" cy="11684"/>
          </a:xfrm>
          <a:custGeom>
            <a:avLst/>
            <a:gdLst/>
            <a:ahLst/>
            <a:cxnLst/>
            <a:rect l="l" t="t" r="r" b="b"/>
            <a:pathLst>
              <a:path w="17906" h="11683">
                <a:moveTo>
                  <a:pt x="0" y="11684"/>
                </a:moveTo>
                <a:lnTo>
                  <a:pt x="9436" y="6591"/>
                </a:lnTo>
                <a:lnTo>
                  <a:pt x="17907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1" name="object 2111"/>
          <p:cNvSpPr/>
          <p:nvPr/>
        </p:nvSpPr>
        <p:spPr>
          <a:xfrm>
            <a:off x="950713" y="6781796"/>
            <a:ext cx="17907" cy="11684"/>
          </a:xfrm>
          <a:custGeom>
            <a:avLst/>
            <a:gdLst/>
            <a:ahLst/>
            <a:cxnLst/>
            <a:rect l="l" t="t" r="r" b="b"/>
            <a:pathLst>
              <a:path w="17906" h="11683">
                <a:moveTo>
                  <a:pt x="0" y="0"/>
                </a:moveTo>
                <a:lnTo>
                  <a:pt x="9436" y="5118"/>
                </a:lnTo>
                <a:lnTo>
                  <a:pt x="17907" y="11684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2" name="object 2112"/>
          <p:cNvSpPr/>
          <p:nvPr/>
        </p:nvSpPr>
        <p:spPr>
          <a:xfrm>
            <a:off x="950713" y="6578885"/>
            <a:ext cx="17907" cy="11684"/>
          </a:xfrm>
          <a:custGeom>
            <a:avLst/>
            <a:gdLst/>
            <a:ahLst/>
            <a:cxnLst/>
            <a:rect l="l" t="t" r="r" b="b"/>
            <a:pathLst>
              <a:path w="17906" h="11683">
                <a:moveTo>
                  <a:pt x="0" y="0"/>
                </a:moveTo>
                <a:lnTo>
                  <a:pt x="9436" y="5092"/>
                </a:lnTo>
                <a:lnTo>
                  <a:pt x="17907" y="11683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3" name="object 2113"/>
          <p:cNvSpPr/>
          <p:nvPr/>
        </p:nvSpPr>
        <p:spPr>
          <a:xfrm>
            <a:off x="968035" y="6628198"/>
            <a:ext cx="88" cy="0"/>
          </a:xfrm>
          <a:custGeom>
            <a:avLst/>
            <a:gdLst/>
            <a:ahLst/>
            <a:cxnLst/>
            <a:rect l="l" t="t" r="r" b="b"/>
            <a:pathLst>
              <a:path w="88">
                <a:moveTo>
                  <a:pt x="0" y="0"/>
                </a:moveTo>
                <a:lnTo>
                  <a:pt x="88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4" name="object 2114"/>
          <p:cNvSpPr/>
          <p:nvPr/>
        </p:nvSpPr>
        <p:spPr>
          <a:xfrm>
            <a:off x="968122" y="6831105"/>
            <a:ext cx="7238" cy="20307"/>
          </a:xfrm>
          <a:custGeom>
            <a:avLst/>
            <a:gdLst/>
            <a:ahLst/>
            <a:cxnLst/>
            <a:rect l="l" t="t" r="r" b="b"/>
            <a:pathLst>
              <a:path w="7238" h="20307">
                <a:moveTo>
                  <a:pt x="0" y="20307"/>
                </a:moveTo>
                <a:lnTo>
                  <a:pt x="7238" y="20307"/>
                </a:lnTo>
                <a:lnTo>
                  <a:pt x="7238" y="0"/>
                </a:lnTo>
                <a:lnTo>
                  <a:pt x="2425" y="0"/>
                </a:lnTo>
                <a:lnTo>
                  <a:pt x="7238" y="0"/>
                </a:lnTo>
                <a:lnTo>
                  <a:pt x="6388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5" name="object 2115"/>
          <p:cNvSpPr/>
          <p:nvPr/>
        </p:nvSpPr>
        <p:spPr>
          <a:xfrm>
            <a:off x="968033" y="6831109"/>
            <a:ext cx="88" cy="0"/>
          </a:xfrm>
          <a:custGeom>
            <a:avLst/>
            <a:gdLst/>
            <a:ahLst/>
            <a:cxnLst/>
            <a:rect l="l" t="t" r="r" b="b"/>
            <a:pathLst>
              <a:path w="88">
                <a:moveTo>
                  <a:pt x="88" y="0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6" name="object 2116"/>
          <p:cNvSpPr/>
          <p:nvPr/>
        </p:nvSpPr>
        <p:spPr>
          <a:xfrm>
            <a:off x="968119" y="6645828"/>
            <a:ext cx="7238" cy="2679"/>
          </a:xfrm>
          <a:custGeom>
            <a:avLst/>
            <a:gdLst/>
            <a:ahLst/>
            <a:cxnLst/>
            <a:rect l="l" t="t" r="r" b="b"/>
            <a:pathLst>
              <a:path w="7238" h="2679">
                <a:moveTo>
                  <a:pt x="7238" y="2501"/>
                </a:moveTo>
                <a:lnTo>
                  <a:pt x="7238" y="0"/>
                </a:lnTo>
                <a:lnTo>
                  <a:pt x="7238" y="2679"/>
                </a:lnTo>
                <a:lnTo>
                  <a:pt x="0" y="2679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7" name="object 2117"/>
          <p:cNvSpPr/>
          <p:nvPr/>
        </p:nvSpPr>
        <p:spPr>
          <a:xfrm>
            <a:off x="973043" y="6628198"/>
            <a:ext cx="2311" cy="17627"/>
          </a:xfrm>
          <a:custGeom>
            <a:avLst/>
            <a:gdLst/>
            <a:ahLst/>
            <a:cxnLst/>
            <a:rect l="l" t="t" r="r" b="b"/>
            <a:pathLst>
              <a:path w="2311" h="17627">
                <a:moveTo>
                  <a:pt x="1473" y="0"/>
                </a:moveTo>
                <a:lnTo>
                  <a:pt x="2311" y="0"/>
                </a:lnTo>
                <a:lnTo>
                  <a:pt x="0" y="0"/>
                </a:lnTo>
                <a:lnTo>
                  <a:pt x="2311" y="0"/>
                </a:lnTo>
                <a:lnTo>
                  <a:pt x="2311" y="17627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8" name="object 2118"/>
          <p:cNvSpPr/>
          <p:nvPr/>
        </p:nvSpPr>
        <p:spPr>
          <a:xfrm>
            <a:off x="974254" y="6626947"/>
            <a:ext cx="0" cy="13865"/>
          </a:xfrm>
          <a:custGeom>
            <a:avLst/>
            <a:gdLst/>
            <a:ahLst/>
            <a:cxnLst/>
            <a:rect l="l" t="t" r="r" b="b"/>
            <a:pathLst>
              <a:path h="13865">
                <a:moveTo>
                  <a:pt x="0" y="0"/>
                </a:moveTo>
                <a:lnTo>
                  <a:pt x="0" y="13865"/>
                </a:lnTo>
              </a:path>
            </a:pathLst>
          </a:custGeom>
          <a:ln w="25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9" name="object 2119"/>
          <p:cNvSpPr/>
          <p:nvPr/>
        </p:nvSpPr>
        <p:spPr>
          <a:xfrm>
            <a:off x="990586" y="6956929"/>
            <a:ext cx="32575" cy="0"/>
          </a:xfrm>
          <a:custGeom>
            <a:avLst/>
            <a:gdLst/>
            <a:ahLst/>
            <a:cxnLst/>
            <a:rect l="l" t="t" r="r" b="b"/>
            <a:pathLst>
              <a:path w="32575">
                <a:moveTo>
                  <a:pt x="0" y="0"/>
                </a:moveTo>
                <a:lnTo>
                  <a:pt x="32575" y="0"/>
                </a:lnTo>
                <a:lnTo>
                  <a:pt x="27393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0" name="object 2120"/>
          <p:cNvSpPr/>
          <p:nvPr/>
        </p:nvSpPr>
        <p:spPr>
          <a:xfrm>
            <a:off x="988686" y="6831285"/>
            <a:ext cx="889" cy="20040"/>
          </a:xfrm>
          <a:custGeom>
            <a:avLst/>
            <a:gdLst/>
            <a:ahLst/>
            <a:cxnLst/>
            <a:rect l="l" t="t" r="r" b="b"/>
            <a:pathLst>
              <a:path w="888" h="20040">
                <a:moveTo>
                  <a:pt x="0" y="20040"/>
                </a:moveTo>
                <a:lnTo>
                  <a:pt x="889" y="10020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1" name="object 2121"/>
          <p:cNvSpPr/>
          <p:nvPr/>
        </p:nvSpPr>
        <p:spPr>
          <a:xfrm>
            <a:off x="988686" y="6628290"/>
            <a:ext cx="889" cy="20040"/>
          </a:xfrm>
          <a:custGeom>
            <a:avLst/>
            <a:gdLst/>
            <a:ahLst/>
            <a:cxnLst/>
            <a:rect l="l" t="t" r="r" b="b"/>
            <a:pathLst>
              <a:path w="888" h="20040">
                <a:moveTo>
                  <a:pt x="0" y="20040"/>
                </a:moveTo>
                <a:lnTo>
                  <a:pt x="889" y="10058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2" name="object 2122"/>
          <p:cNvSpPr/>
          <p:nvPr/>
        </p:nvSpPr>
        <p:spPr>
          <a:xfrm>
            <a:off x="1023160" y="6954084"/>
            <a:ext cx="35407" cy="2844"/>
          </a:xfrm>
          <a:custGeom>
            <a:avLst/>
            <a:gdLst/>
            <a:ahLst/>
            <a:cxnLst/>
            <a:rect l="l" t="t" r="r" b="b"/>
            <a:pathLst>
              <a:path w="35407" h="2844">
                <a:moveTo>
                  <a:pt x="0" y="2844"/>
                </a:moveTo>
                <a:lnTo>
                  <a:pt x="35407" y="2844"/>
                </a:lnTo>
                <a:lnTo>
                  <a:pt x="35407" y="0"/>
                </a:lnTo>
                <a:lnTo>
                  <a:pt x="35407" y="1485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3" name="object 2123"/>
          <p:cNvSpPr/>
          <p:nvPr/>
        </p:nvSpPr>
        <p:spPr>
          <a:xfrm>
            <a:off x="1023160" y="6522683"/>
            <a:ext cx="35407" cy="431393"/>
          </a:xfrm>
          <a:custGeom>
            <a:avLst/>
            <a:gdLst/>
            <a:ahLst/>
            <a:cxnLst/>
            <a:rect l="l" t="t" r="r" b="b"/>
            <a:pathLst>
              <a:path w="35407" h="431393">
                <a:moveTo>
                  <a:pt x="0" y="0"/>
                </a:moveTo>
                <a:lnTo>
                  <a:pt x="35407" y="0"/>
                </a:lnTo>
                <a:lnTo>
                  <a:pt x="35407" y="431393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4" name="object 2124"/>
          <p:cNvSpPr/>
          <p:nvPr/>
        </p:nvSpPr>
        <p:spPr>
          <a:xfrm>
            <a:off x="1058562" y="6934028"/>
            <a:ext cx="0" cy="21539"/>
          </a:xfrm>
          <a:custGeom>
            <a:avLst/>
            <a:gdLst/>
            <a:ahLst/>
            <a:cxnLst/>
            <a:rect l="l" t="t" r="r" b="b"/>
            <a:pathLst>
              <a:path h="21539">
                <a:moveTo>
                  <a:pt x="0" y="21539"/>
                </a:moveTo>
                <a:lnTo>
                  <a:pt x="0" y="2514"/>
                </a:lnTo>
                <a:lnTo>
                  <a:pt x="0" y="5016"/>
                </a:lnTo>
                <a:lnTo>
                  <a:pt x="0" y="0"/>
                </a:lnTo>
                <a:lnTo>
                  <a:pt x="0" y="2514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5" name="object 2125"/>
          <p:cNvSpPr/>
          <p:nvPr/>
        </p:nvSpPr>
        <p:spPr>
          <a:xfrm>
            <a:off x="1058562" y="6921507"/>
            <a:ext cx="0" cy="12522"/>
          </a:xfrm>
          <a:custGeom>
            <a:avLst/>
            <a:gdLst/>
            <a:ahLst/>
            <a:cxnLst/>
            <a:rect l="l" t="t" r="r" b="b"/>
            <a:pathLst>
              <a:path h="12522">
                <a:moveTo>
                  <a:pt x="0" y="10020"/>
                </a:moveTo>
                <a:lnTo>
                  <a:pt x="0" y="12522"/>
                </a:lnTo>
                <a:lnTo>
                  <a:pt x="0" y="0"/>
                </a:lnTo>
                <a:lnTo>
                  <a:pt x="0" y="2501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6" name="object 2126"/>
          <p:cNvSpPr/>
          <p:nvPr/>
        </p:nvSpPr>
        <p:spPr>
          <a:xfrm>
            <a:off x="1058562" y="6921505"/>
            <a:ext cx="0" cy="2501"/>
          </a:xfrm>
          <a:custGeom>
            <a:avLst/>
            <a:gdLst/>
            <a:ahLst/>
            <a:cxnLst/>
            <a:rect l="l" t="t" r="r" b="b"/>
            <a:pathLst>
              <a:path h="2501">
                <a:moveTo>
                  <a:pt x="0" y="0"/>
                </a:moveTo>
                <a:lnTo>
                  <a:pt x="0" y="2501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7" name="object 2127"/>
          <p:cNvSpPr/>
          <p:nvPr/>
        </p:nvSpPr>
        <p:spPr>
          <a:xfrm>
            <a:off x="1058562" y="6746067"/>
            <a:ext cx="0" cy="175437"/>
          </a:xfrm>
          <a:custGeom>
            <a:avLst/>
            <a:gdLst/>
            <a:ahLst/>
            <a:cxnLst/>
            <a:rect l="l" t="t" r="r" b="b"/>
            <a:pathLst>
              <a:path h="175437">
                <a:moveTo>
                  <a:pt x="0" y="175437"/>
                </a:moveTo>
                <a:lnTo>
                  <a:pt x="0" y="0"/>
                </a:lnTo>
                <a:lnTo>
                  <a:pt x="0" y="2514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8" name="object 2128"/>
          <p:cNvSpPr/>
          <p:nvPr/>
        </p:nvSpPr>
        <p:spPr>
          <a:xfrm>
            <a:off x="1058562" y="6758598"/>
            <a:ext cx="0" cy="2501"/>
          </a:xfrm>
          <a:custGeom>
            <a:avLst/>
            <a:gdLst/>
            <a:ahLst/>
            <a:cxnLst/>
            <a:rect l="l" t="t" r="r" b="b"/>
            <a:pathLst>
              <a:path h="2501">
                <a:moveTo>
                  <a:pt x="0" y="0"/>
                </a:moveTo>
                <a:lnTo>
                  <a:pt x="0" y="2501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9" name="object 2129"/>
          <p:cNvSpPr/>
          <p:nvPr/>
        </p:nvSpPr>
        <p:spPr>
          <a:xfrm>
            <a:off x="1058562" y="6739870"/>
            <a:ext cx="0" cy="6197"/>
          </a:xfrm>
          <a:custGeom>
            <a:avLst/>
            <a:gdLst/>
            <a:ahLst/>
            <a:cxnLst/>
            <a:rect l="l" t="t" r="r" b="b"/>
            <a:pathLst>
              <a:path h="6197">
                <a:moveTo>
                  <a:pt x="0" y="0"/>
                </a:moveTo>
                <a:lnTo>
                  <a:pt x="0" y="6197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0" name="object 2130"/>
          <p:cNvSpPr/>
          <p:nvPr/>
        </p:nvSpPr>
        <p:spPr>
          <a:xfrm>
            <a:off x="1058562" y="6739865"/>
            <a:ext cx="0" cy="1193"/>
          </a:xfrm>
          <a:custGeom>
            <a:avLst/>
            <a:gdLst/>
            <a:ahLst/>
            <a:cxnLst/>
            <a:rect l="l" t="t" r="r" b="b"/>
            <a:pathLst>
              <a:path h="1193">
                <a:moveTo>
                  <a:pt x="0" y="1193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1" name="object 2131"/>
          <p:cNvSpPr/>
          <p:nvPr/>
        </p:nvSpPr>
        <p:spPr>
          <a:xfrm>
            <a:off x="457200" y="5841695"/>
            <a:ext cx="3358794" cy="1373301"/>
          </a:xfrm>
          <a:custGeom>
            <a:avLst/>
            <a:gdLst/>
            <a:ahLst/>
            <a:cxnLst/>
            <a:rect l="l" t="t" r="r" b="b"/>
            <a:pathLst>
              <a:path w="3358794" h="1373301">
                <a:moveTo>
                  <a:pt x="0" y="1373301"/>
                </a:moveTo>
                <a:lnTo>
                  <a:pt x="3358794" y="1373301"/>
                </a:lnTo>
                <a:lnTo>
                  <a:pt x="3358794" y="0"/>
                </a:lnTo>
                <a:lnTo>
                  <a:pt x="0" y="0"/>
                </a:lnTo>
                <a:lnTo>
                  <a:pt x="0" y="1373301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2" name="object 2132"/>
          <p:cNvSpPr/>
          <p:nvPr/>
        </p:nvSpPr>
        <p:spPr>
          <a:xfrm>
            <a:off x="1121597" y="6010050"/>
            <a:ext cx="644779" cy="0"/>
          </a:xfrm>
          <a:custGeom>
            <a:avLst/>
            <a:gdLst/>
            <a:ahLst/>
            <a:cxnLst/>
            <a:rect l="l" t="t" r="r" b="b"/>
            <a:pathLst>
              <a:path w="644779">
                <a:moveTo>
                  <a:pt x="0" y="0"/>
                </a:moveTo>
                <a:lnTo>
                  <a:pt x="644779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3" name="object 2133"/>
          <p:cNvSpPr/>
          <p:nvPr/>
        </p:nvSpPr>
        <p:spPr>
          <a:xfrm>
            <a:off x="1127947" y="6016397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4" name="object 2134"/>
          <p:cNvSpPr/>
          <p:nvPr/>
        </p:nvSpPr>
        <p:spPr>
          <a:xfrm>
            <a:off x="1766374" y="6010050"/>
            <a:ext cx="638429" cy="0"/>
          </a:xfrm>
          <a:custGeom>
            <a:avLst/>
            <a:gdLst/>
            <a:ahLst/>
            <a:cxnLst/>
            <a:rect l="l" t="t" r="r" b="b"/>
            <a:pathLst>
              <a:path w="638429">
                <a:moveTo>
                  <a:pt x="0" y="0"/>
                </a:moveTo>
                <a:lnTo>
                  <a:pt x="638429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5" name="object 2135"/>
          <p:cNvSpPr/>
          <p:nvPr/>
        </p:nvSpPr>
        <p:spPr>
          <a:xfrm>
            <a:off x="1766374" y="6016397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6" name="object 2136"/>
          <p:cNvSpPr/>
          <p:nvPr/>
        </p:nvSpPr>
        <p:spPr>
          <a:xfrm>
            <a:off x="2404799" y="6010050"/>
            <a:ext cx="666826" cy="0"/>
          </a:xfrm>
          <a:custGeom>
            <a:avLst/>
            <a:gdLst/>
            <a:ahLst/>
            <a:cxnLst/>
            <a:rect l="l" t="t" r="r" b="b"/>
            <a:pathLst>
              <a:path w="666826">
                <a:moveTo>
                  <a:pt x="0" y="0"/>
                </a:moveTo>
                <a:lnTo>
                  <a:pt x="666826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7" name="object 2137"/>
          <p:cNvSpPr/>
          <p:nvPr/>
        </p:nvSpPr>
        <p:spPr>
          <a:xfrm>
            <a:off x="2404799" y="6016397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8" name="object 2138"/>
          <p:cNvSpPr/>
          <p:nvPr/>
        </p:nvSpPr>
        <p:spPr>
          <a:xfrm>
            <a:off x="3071623" y="6010050"/>
            <a:ext cx="673176" cy="0"/>
          </a:xfrm>
          <a:custGeom>
            <a:avLst/>
            <a:gdLst/>
            <a:ahLst/>
            <a:cxnLst/>
            <a:rect l="l" t="t" r="r" b="b"/>
            <a:pathLst>
              <a:path w="673176">
                <a:moveTo>
                  <a:pt x="0" y="0"/>
                </a:moveTo>
                <a:lnTo>
                  <a:pt x="673176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9" name="object 2139"/>
          <p:cNvSpPr/>
          <p:nvPr/>
        </p:nvSpPr>
        <p:spPr>
          <a:xfrm>
            <a:off x="3071623" y="6016397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0" name="object 2140"/>
          <p:cNvSpPr/>
          <p:nvPr/>
        </p:nvSpPr>
        <p:spPr>
          <a:xfrm>
            <a:off x="3738446" y="6016397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1" name="object 2141"/>
          <p:cNvSpPr/>
          <p:nvPr/>
        </p:nvSpPr>
        <p:spPr>
          <a:xfrm>
            <a:off x="1121597" y="6370016"/>
            <a:ext cx="644779" cy="0"/>
          </a:xfrm>
          <a:custGeom>
            <a:avLst/>
            <a:gdLst/>
            <a:ahLst/>
            <a:cxnLst/>
            <a:rect l="l" t="t" r="r" b="b"/>
            <a:pathLst>
              <a:path w="644779">
                <a:moveTo>
                  <a:pt x="0" y="0"/>
                </a:moveTo>
                <a:lnTo>
                  <a:pt x="644779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2" name="object 2142"/>
          <p:cNvSpPr/>
          <p:nvPr/>
        </p:nvSpPr>
        <p:spPr>
          <a:xfrm>
            <a:off x="1127947" y="6376363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3" name="object 2143"/>
          <p:cNvSpPr/>
          <p:nvPr/>
        </p:nvSpPr>
        <p:spPr>
          <a:xfrm>
            <a:off x="1766374" y="6370016"/>
            <a:ext cx="638429" cy="0"/>
          </a:xfrm>
          <a:custGeom>
            <a:avLst/>
            <a:gdLst/>
            <a:ahLst/>
            <a:cxnLst/>
            <a:rect l="l" t="t" r="r" b="b"/>
            <a:pathLst>
              <a:path w="638429">
                <a:moveTo>
                  <a:pt x="0" y="0"/>
                </a:moveTo>
                <a:lnTo>
                  <a:pt x="638429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4" name="object 2144"/>
          <p:cNvSpPr/>
          <p:nvPr/>
        </p:nvSpPr>
        <p:spPr>
          <a:xfrm>
            <a:off x="1766374" y="6376363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5" name="object 2145"/>
          <p:cNvSpPr/>
          <p:nvPr/>
        </p:nvSpPr>
        <p:spPr>
          <a:xfrm>
            <a:off x="2404799" y="6370016"/>
            <a:ext cx="666826" cy="0"/>
          </a:xfrm>
          <a:custGeom>
            <a:avLst/>
            <a:gdLst/>
            <a:ahLst/>
            <a:cxnLst/>
            <a:rect l="l" t="t" r="r" b="b"/>
            <a:pathLst>
              <a:path w="666826">
                <a:moveTo>
                  <a:pt x="0" y="0"/>
                </a:moveTo>
                <a:lnTo>
                  <a:pt x="666826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6" name="object 2146"/>
          <p:cNvSpPr/>
          <p:nvPr/>
        </p:nvSpPr>
        <p:spPr>
          <a:xfrm>
            <a:off x="2404799" y="6376363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7" name="object 2147"/>
          <p:cNvSpPr/>
          <p:nvPr/>
        </p:nvSpPr>
        <p:spPr>
          <a:xfrm>
            <a:off x="3071623" y="6370016"/>
            <a:ext cx="673176" cy="0"/>
          </a:xfrm>
          <a:custGeom>
            <a:avLst/>
            <a:gdLst/>
            <a:ahLst/>
            <a:cxnLst/>
            <a:rect l="l" t="t" r="r" b="b"/>
            <a:pathLst>
              <a:path w="673176">
                <a:moveTo>
                  <a:pt x="0" y="0"/>
                </a:moveTo>
                <a:lnTo>
                  <a:pt x="673176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8" name="object 2148"/>
          <p:cNvSpPr/>
          <p:nvPr/>
        </p:nvSpPr>
        <p:spPr>
          <a:xfrm>
            <a:off x="3071623" y="6376363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9" name="object 2149"/>
          <p:cNvSpPr/>
          <p:nvPr/>
        </p:nvSpPr>
        <p:spPr>
          <a:xfrm>
            <a:off x="3738446" y="6376363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0" name="object 2150"/>
          <p:cNvSpPr/>
          <p:nvPr/>
        </p:nvSpPr>
        <p:spPr>
          <a:xfrm>
            <a:off x="1121597" y="6729982"/>
            <a:ext cx="644779" cy="0"/>
          </a:xfrm>
          <a:custGeom>
            <a:avLst/>
            <a:gdLst/>
            <a:ahLst/>
            <a:cxnLst/>
            <a:rect l="l" t="t" r="r" b="b"/>
            <a:pathLst>
              <a:path w="644779">
                <a:moveTo>
                  <a:pt x="0" y="0"/>
                </a:moveTo>
                <a:lnTo>
                  <a:pt x="644779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1" name="object 2151"/>
          <p:cNvSpPr/>
          <p:nvPr/>
        </p:nvSpPr>
        <p:spPr>
          <a:xfrm>
            <a:off x="1127947" y="6736331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2" name="object 2152"/>
          <p:cNvSpPr/>
          <p:nvPr/>
        </p:nvSpPr>
        <p:spPr>
          <a:xfrm>
            <a:off x="1766374" y="6729982"/>
            <a:ext cx="638429" cy="0"/>
          </a:xfrm>
          <a:custGeom>
            <a:avLst/>
            <a:gdLst/>
            <a:ahLst/>
            <a:cxnLst/>
            <a:rect l="l" t="t" r="r" b="b"/>
            <a:pathLst>
              <a:path w="638429">
                <a:moveTo>
                  <a:pt x="0" y="0"/>
                </a:moveTo>
                <a:lnTo>
                  <a:pt x="638429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3" name="object 2153"/>
          <p:cNvSpPr/>
          <p:nvPr/>
        </p:nvSpPr>
        <p:spPr>
          <a:xfrm>
            <a:off x="1766374" y="6736331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4" name="object 2154"/>
          <p:cNvSpPr/>
          <p:nvPr/>
        </p:nvSpPr>
        <p:spPr>
          <a:xfrm>
            <a:off x="2404799" y="6729982"/>
            <a:ext cx="666826" cy="0"/>
          </a:xfrm>
          <a:custGeom>
            <a:avLst/>
            <a:gdLst/>
            <a:ahLst/>
            <a:cxnLst/>
            <a:rect l="l" t="t" r="r" b="b"/>
            <a:pathLst>
              <a:path w="666826">
                <a:moveTo>
                  <a:pt x="0" y="0"/>
                </a:moveTo>
                <a:lnTo>
                  <a:pt x="666826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5" name="object 2155"/>
          <p:cNvSpPr/>
          <p:nvPr/>
        </p:nvSpPr>
        <p:spPr>
          <a:xfrm>
            <a:off x="2404799" y="6736331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6" name="object 2156"/>
          <p:cNvSpPr/>
          <p:nvPr/>
        </p:nvSpPr>
        <p:spPr>
          <a:xfrm>
            <a:off x="3071623" y="6729982"/>
            <a:ext cx="673176" cy="0"/>
          </a:xfrm>
          <a:custGeom>
            <a:avLst/>
            <a:gdLst/>
            <a:ahLst/>
            <a:cxnLst/>
            <a:rect l="l" t="t" r="r" b="b"/>
            <a:pathLst>
              <a:path w="673176">
                <a:moveTo>
                  <a:pt x="0" y="0"/>
                </a:moveTo>
                <a:lnTo>
                  <a:pt x="673176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7" name="object 2157"/>
          <p:cNvSpPr/>
          <p:nvPr/>
        </p:nvSpPr>
        <p:spPr>
          <a:xfrm>
            <a:off x="3071623" y="6736331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8" name="object 2158"/>
          <p:cNvSpPr/>
          <p:nvPr/>
        </p:nvSpPr>
        <p:spPr>
          <a:xfrm>
            <a:off x="3738446" y="6736331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9" name="object 2159"/>
          <p:cNvSpPr/>
          <p:nvPr/>
        </p:nvSpPr>
        <p:spPr>
          <a:xfrm>
            <a:off x="1121597" y="7089950"/>
            <a:ext cx="644779" cy="0"/>
          </a:xfrm>
          <a:custGeom>
            <a:avLst/>
            <a:gdLst/>
            <a:ahLst/>
            <a:cxnLst/>
            <a:rect l="l" t="t" r="r" b="b"/>
            <a:pathLst>
              <a:path w="644779">
                <a:moveTo>
                  <a:pt x="0" y="0"/>
                </a:moveTo>
                <a:lnTo>
                  <a:pt x="644779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0" name="object 2160"/>
          <p:cNvSpPr/>
          <p:nvPr/>
        </p:nvSpPr>
        <p:spPr>
          <a:xfrm>
            <a:off x="1766374" y="7089950"/>
            <a:ext cx="638429" cy="0"/>
          </a:xfrm>
          <a:custGeom>
            <a:avLst/>
            <a:gdLst/>
            <a:ahLst/>
            <a:cxnLst/>
            <a:rect l="l" t="t" r="r" b="b"/>
            <a:pathLst>
              <a:path w="638429">
                <a:moveTo>
                  <a:pt x="0" y="0"/>
                </a:moveTo>
                <a:lnTo>
                  <a:pt x="638429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1" name="object 2161"/>
          <p:cNvSpPr/>
          <p:nvPr/>
        </p:nvSpPr>
        <p:spPr>
          <a:xfrm>
            <a:off x="2404799" y="7089950"/>
            <a:ext cx="666826" cy="0"/>
          </a:xfrm>
          <a:custGeom>
            <a:avLst/>
            <a:gdLst/>
            <a:ahLst/>
            <a:cxnLst/>
            <a:rect l="l" t="t" r="r" b="b"/>
            <a:pathLst>
              <a:path w="666826">
                <a:moveTo>
                  <a:pt x="0" y="0"/>
                </a:moveTo>
                <a:lnTo>
                  <a:pt x="666826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2" name="object 2162"/>
          <p:cNvSpPr/>
          <p:nvPr/>
        </p:nvSpPr>
        <p:spPr>
          <a:xfrm>
            <a:off x="3071623" y="7089950"/>
            <a:ext cx="673176" cy="0"/>
          </a:xfrm>
          <a:custGeom>
            <a:avLst/>
            <a:gdLst/>
            <a:ahLst/>
            <a:cxnLst/>
            <a:rect l="l" t="t" r="r" b="b"/>
            <a:pathLst>
              <a:path w="673176">
                <a:moveTo>
                  <a:pt x="0" y="0"/>
                </a:moveTo>
                <a:lnTo>
                  <a:pt x="673176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4" name="object 464"/>
          <p:cNvSpPr/>
          <p:nvPr/>
        </p:nvSpPr>
        <p:spPr>
          <a:xfrm>
            <a:off x="457200" y="1394993"/>
            <a:ext cx="3371494" cy="2138654"/>
          </a:xfrm>
          <a:custGeom>
            <a:avLst/>
            <a:gdLst/>
            <a:ahLst/>
            <a:cxnLst/>
            <a:rect l="l" t="t" r="r" b="b"/>
            <a:pathLst>
              <a:path w="3371494" h="2138654">
                <a:moveTo>
                  <a:pt x="0" y="2138654"/>
                </a:moveTo>
                <a:lnTo>
                  <a:pt x="3371494" y="2138654"/>
                </a:lnTo>
                <a:lnTo>
                  <a:pt x="3371494" y="0"/>
                </a:lnTo>
                <a:lnTo>
                  <a:pt x="0" y="0"/>
                </a:lnTo>
                <a:lnTo>
                  <a:pt x="0" y="2138654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5" name="object 465"/>
          <p:cNvSpPr/>
          <p:nvPr/>
        </p:nvSpPr>
        <p:spPr>
          <a:xfrm>
            <a:off x="1146397" y="1467760"/>
            <a:ext cx="1994306" cy="1992528"/>
          </a:xfrm>
          <a:custGeom>
            <a:avLst/>
            <a:gdLst/>
            <a:ahLst/>
            <a:cxnLst/>
            <a:rect l="l" t="t" r="r" b="b"/>
            <a:pathLst>
              <a:path w="1994306" h="1992528">
                <a:moveTo>
                  <a:pt x="1091603" y="3251"/>
                </a:moveTo>
                <a:lnTo>
                  <a:pt x="1023683" y="0"/>
                </a:lnTo>
                <a:lnTo>
                  <a:pt x="970127" y="0"/>
                </a:lnTo>
                <a:lnTo>
                  <a:pt x="902220" y="3251"/>
                </a:lnTo>
                <a:lnTo>
                  <a:pt x="799515" y="18186"/>
                </a:lnTo>
                <a:lnTo>
                  <a:pt x="713422" y="39814"/>
                </a:lnTo>
                <a:lnTo>
                  <a:pt x="619074" y="72936"/>
                </a:lnTo>
                <a:lnTo>
                  <a:pt x="527862" y="115874"/>
                </a:lnTo>
                <a:lnTo>
                  <a:pt x="446786" y="163944"/>
                </a:lnTo>
                <a:lnTo>
                  <a:pt x="373862" y="216915"/>
                </a:lnTo>
                <a:lnTo>
                  <a:pt x="304279" y="278231"/>
                </a:lnTo>
                <a:lnTo>
                  <a:pt x="237058" y="350177"/>
                </a:lnTo>
                <a:lnTo>
                  <a:pt x="171602" y="435381"/>
                </a:lnTo>
                <a:lnTo>
                  <a:pt x="119519" y="520788"/>
                </a:lnTo>
                <a:lnTo>
                  <a:pt x="77355" y="609536"/>
                </a:lnTo>
                <a:lnTo>
                  <a:pt x="43053" y="702716"/>
                </a:lnTo>
                <a:lnTo>
                  <a:pt x="19862" y="795489"/>
                </a:lnTo>
                <a:lnTo>
                  <a:pt x="5016" y="893279"/>
                </a:lnTo>
                <a:lnTo>
                  <a:pt x="0" y="986053"/>
                </a:lnTo>
                <a:lnTo>
                  <a:pt x="0" y="1007084"/>
                </a:lnTo>
                <a:lnTo>
                  <a:pt x="5016" y="1099756"/>
                </a:lnTo>
                <a:lnTo>
                  <a:pt x="18287" y="1189291"/>
                </a:lnTo>
                <a:lnTo>
                  <a:pt x="41376" y="1283741"/>
                </a:lnTo>
                <a:lnTo>
                  <a:pt x="72834" y="1373174"/>
                </a:lnTo>
                <a:lnTo>
                  <a:pt x="114300" y="1462506"/>
                </a:lnTo>
                <a:lnTo>
                  <a:pt x="167576" y="1551749"/>
                </a:lnTo>
                <a:lnTo>
                  <a:pt x="228600" y="1633118"/>
                </a:lnTo>
                <a:lnTo>
                  <a:pt x="270179" y="1679422"/>
                </a:lnTo>
                <a:lnTo>
                  <a:pt x="324726" y="1732483"/>
                </a:lnTo>
                <a:lnTo>
                  <a:pt x="362953" y="1767179"/>
                </a:lnTo>
                <a:lnTo>
                  <a:pt x="440791" y="1825066"/>
                </a:lnTo>
                <a:lnTo>
                  <a:pt x="516953" y="1871446"/>
                </a:lnTo>
                <a:lnTo>
                  <a:pt x="609638" y="1916366"/>
                </a:lnTo>
                <a:lnTo>
                  <a:pt x="705561" y="1951253"/>
                </a:lnTo>
                <a:lnTo>
                  <a:pt x="798334" y="1974456"/>
                </a:lnTo>
                <a:lnTo>
                  <a:pt x="901128" y="1989289"/>
                </a:lnTo>
                <a:lnTo>
                  <a:pt x="969048" y="1992528"/>
                </a:lnTo>
                <a:lnTo>
                  <a:pt x="1024775" y="1992528"/>
                </a:lnTo>
                <a:lnTo>
                  <a:pt x="1092682" y="1989289"/>
                </a:lnTo>
                <a:lnTo>
                  <a:pt x="1195489" y="1974456"/>
                </a:lnTo>
                <a:lnTo>
                  <a:pt x="1288262" y="1951253"/>
                </a:lnTo>
                <a:lnTo>
                  <a:pt x="1386446" y="1915286"/>
                </a:lnTo>
                <a:lnTo>
                  <a:pt x="1476756" y="1871446"/>
                </a:lnTo>
                <a:lnTo>
                  <a:pt x="1553019" y="1825066"/>
                </a:lnTo>
                <a:lnTo>
                  <a:pt x="1630857" y="1767179"/>
                </a:lnTo>
                <a:lnTo>
                  <a:pt x="1689531" y="1714804"/>
                </a:lnTo>
                <a:lnTo>
                  <a:pt x="1765211" y="1633118"/>
                </a:lnTo>
                <a:lnTo>
                  <a:pt x="1804911" y="1580159"/>
                </a:lnTo>
                <a:lnTo>
                  <a:pt x="1830273" y="1545856"/>
                </a:lnTo>
                <a:lnTo>
                  <a:pt x="1880006" y="1461439"/>
                </a:lnTo>
                <a:lnTo>
                  <a:pt x="1921383" y="1371892"/>
                </a:lnTo>
                <a:lnTo>
                  <a:pt x="1952828" y="1282471"/>
                </a:lnTo>
                <a:lnTo>
                  <a:pt x="1976018" y="1188110"/>
                </a:lnTo>
                <a:lnTo>
                  <a:pt x="1989289" y="1098676"/>
                </a:lnTo>
                <a:lnTo>
                  <a:pt x="1994306" y="1005903"/>
                </a:lnTo>
                <a:lnTo>
                  <a:pt x="1990966" y="919225"/>
                </a:lnTo>
                <a:lnTo>
                  <a:pt x="1974456" y="796670"/>
                </a:lnTo>
                <a:lnTo>
                  <a:pt x="1951253" y="703884"/>
                </a:lnTo>
                <a:lnTo>
                  <a:pt x="1916468" y="609536"/>
                </a:lnTo>
                <a:lnTo>
                  <a:pt x="1874989" y="521779"/>
                </a:lnTo>
                <a:lnTo>
                  <a:pt x="1822208" y="435381"/>
                </a:lnTo>
                <a:lnTo>
                  <a:pt x="1767471" y="362559"/>
                </a:lnTo>
                <a:lnTo>
                  <a:pt x="1730921" y="321284"/>
                </a:lnTo>
                <a:lnTo>
                  <a:pt x="1689531" y="278231"/>
                </a:lnTo>
                <a:lnTo>
                  <a:pt x="1658188" y="249935"/>
                </a:lnTo>
                <a:lnTo>
                  <a:pt x="1640001" y="233324"/>
                </a:lnTo>
                <a:lnTo>
                  <a:pt x="1613369" y="212001"/>
                </a:lnTo>
                <a:lnTo>
                  <a:pt x="1547025" y="163944"/>
                </a:lnTo>
                <a:lnTo>
                  <a:pt x="1465948" y="115874"/>
                </a:lnTo>
                <a:lnTo>
                  <a:pt x="1374749" y="72936"/>
                </a:lnTo>
                <a:lnTo>
                  <a:pt x="1280401" y="39814"/>
                </a:lnTo>
                <a:lnTo>
                  <a:pt x="1194308" y="18186"/>
                </a:lnTo>
                <a:lnTo>
                  <a:pt x="1091603" y="325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6" name="object 466"/>
          <p:cNvSpPr/>
          <p:nvPr/>
        </p:nvSpPr>
        <p:spPr>
          <a:xfrm>
            <a:off x="1148064" y="1469443"/>
            <a:ext cx="1990966" cy="1989277"/>
          </a:xfrm>
          <a:custGeom>
            <a:avLst/>
            <a:gdLst/>
            <a:ahLst/>
            <a:cxnLst/>
            <a:rect l="l" t="t" r="r" b="b"/>
            <a:pathLst>
              <a:path w="1990966" h="1989277">
                <a:moveTo>
                  <a:pt x="1088263" y="3238"/>
                </a:moveTo>
                <a:lnTo>
                  <a:pt x="1020356" y="0"/>
                </a:lnTo>
                <a:lnTo>
                  <a:pt x="970127" y="0"/>
                </a:lnTo>
                <a:lnTo>
                  <a:pt x="902220" y="3238"/>
                </a:lnTo>
                <a:lnTo>
                  <a:pt x="799515" y="18173"/>
                </a:lnTo>
                <a:lnTo>
                  <a:pt x="713422" y="39700"/>
                </a:lnTo>
                <a:lnTo>
                  <a:pt x="619074" y="72923"/>
                </a:lnTo>
                <a:lnTo>
                  <a:pt x="527862" y="115862"/>
                </a:lnTo>
                <a:lnTo>
                  <a:pt x="446684" y="163931"/>
                </a:lnTo>
                <a:lnTo>
                  <a:pt x="373862" y="216903"/>
                </a:lnTo>
                <a:lnTo>
                  <a:pt x="304279" y="278218"/>
                </a:lnTo>
                <a:lnTo>
                  <a:pt x="237058" y="350164"/>
                </a:lnTo>
                <a:lnTo>
                  <a:pt x="171602" y="435368"/>
                </a:lnTo>
                <a:lnTo>
                  <a:pt x="119418" y="520776"/>
                </a:lnTo>
                <a:lnTo>
                  <a:pt x="77355" y="609434"/>
                </a:lnTo>
                <a:lnTo>
                  <a:pt x="43053" y="702703"/>
                </a:lnTo>
                <a:lnTo>
                  <a:pt x="19862" y="795477"/>
                </a:lnTo>
                <a:lnTo>
                  <a:pt x="5016" y="893267"/>
                </a:lnTo>
                <a:lnTo>
                  <a:pt x="0" y="986040"/>
                </a:lnTo>
                <a:lnTo>
                  <a:pt x="0" y="1003731"/>
                </a:lnTo>
                <a:lnTo>
                  <a:pt x="5016" y="1096505"/>
                </a:lnTo>
                <a:lnTo>
                  <a:pt x="18186" y="1185938"/>
                </a:lnTo>
                <a:lnTo>
                  <a:pt x="41389" y="1280388"/>
                </a:lnTo>
                <a:lnTo>
                  <a:pt x="72834" y="1369822"/>
                </a:lnTo>
                <a:lnTo>
                  <a:pt x="114312" y="1459166"/>
                </a:lnTo>
                <a:lnTo>
                  <a:pt x="167474" y="1548396"/>
                </a:lnTo>
                <a:lnTo>
                  <a:pt x="228612" y="1629778"/>
                </a:lnTo>
                <a:lnTo>
                  <a:pt x="270179" y="1676057"/>
                </a:lnTo>
                <a:lnTo>
                  <a:pt x="324624" y="1729232"/>
                </a:lnTo>
                <a:lnTo>
                  <a:pt x="362953" y="1763826"/>
                </a:lnTo>
                <a:lnTo>
                  <a:pt x="440791" y="1821814"/>
                </a:lnTo>
                <a:lnTo>
                  <a:pt x="516966" y="1868106"/>
                </a:lnTo>
                <a:lnTo>
                  <a:pt x="609536" y="1913013"/>
                </a:lnTo>
                <a:lnTo>
                  <a:pt x="705561" y="1947913"/>
                </a:lnTo>
                <a:lnTo>
                  <a:pt x="798334" y="1971103"/>
                </a:lnTo>
                <a:lnTo>
                  <a:pt x="901039" y="1985937"/>
                </a:lnTo>
                <a:lnTo>
                  <a:pt x="968946" y="1989277"/>
                </a:lnTo>
                <a:lnTo>
                  <a:pt x="1021435" y="1989277"/>
                </a:lnTo>
                <a:lnTo>
                  <a:pt x="1089342" y="1985937"/>
                </a:lnTo>
                <a:lnTo>
                  <a:pt x="1192149" y="1971103"/>
                </a:lnTo>
                <a:lnTo>
                  <a:pt x="1284922" y="1947913"/>
                </a:lnTo>
                <a:lnTo>
                  <a:pt x="1383106" y="1911934"/>
                </a:lnTo>
                <a:lnTo>
                  <a:pt x="1473428" y="1868106"/>
                </a:lnTo>
                <a:lnTo>
                  <a:pt x="1549692" y="1821814"/>
                </a:lnTo>
                <a:lnTo>
                  <a:pt x="1627530" y="1763826"/>
                </a:lnTo>
                <a:lnTo>
                  <a:pt x="1686204" y="1711540"/>
                </a:lnTo>
                <a:lnTo>
                  <a:pt x="1761870" y="1629778"/>
                </a:lnTo>
                <a:lnTo>
                  <a:pt x="1801571" y="1576793"/>
                </a:lnTo>
                <a:lnTo>
                  <a:pt x="1826933" y="1542503"/>
                </a:lnTo>
                <a:lnTo>
                  <a:pt x="1876666" y="1458074"/>
                </a:lnTo>
                <a:lnTo>
                  <a:pt x="1918042" y="1368539"/>
                </a:lnTo>
                <a:lnTo>
                  <a:pt x="1949488" y="1279105"/>
                </a:lnTo>
                <a:lnTo>
                  <a:pt x="1972779" y="1184757"/>
                </a:lnTo>
                <a:lnTo>
                  <a:pt x="1985949" y="1095324"/>
                </a:lnTo>
                <a:lnTo>
                  <a:pt x="1990966" y="987120"/>
                </a:lnTo>
                <a:lnTo>
                  <a:pt x="1985949" y="894346"/>
                </a:lnTo>
                <a:lnTo>
                  <a:pt x="1971116" y="796658"/>
                </a:lnTo>
                <a:lnTo>
                  <a:pt x="1947913" y="703872"/>
                </a:lnTo>
                <a:lnTo>
                  <a:pt x="1913127" y="609434"/>
                </a:lnTo>
                <a:lnTo>
                  <a:pt x="1871751" y="521665"/>
                </a:lnTo>
                <a:lnTo>
                  <a:pt x="1818881" y="435368"/>
                </a:lnTo>
                <a:lnTo>
                  <a:pt x="1764131" y="362546"/>
                </a:lnTo>
                <a:lnTo>
                  <a:pt x="1727581" y="321271"/>
                </a:lnTo>
                <a:lnTo>
                  <a:pt x="1686204" y="278218"/>
                </a:lnTo>
                <a:lnTo>
                  <a:pt x="1654848" y="249923"/>
                </a:lnTo>
                <a:lnTo>
                  <a:pt x="1636661" y="233311"/>
                </a:lnTo>
                <a:lnTo>
                  <a:pt x="1610029" y="211988"/>
                </a:lnTo>
                <a:lnTo>
                  <a:pt x="1543685" y="163931"/>
                </a:lnTo>
                <a:lnTo>
                  <a:pt x="1462608" y="115862"/>
                </a:lnTo>
                <a:lnTo>
                  <a:pt x="1371409" y="72923"/>
                </a:lnTo>
                <a:lnTo>
                  <a:pt x="1277061" y="39700"/>
                </a:lnTo>
                <a:lnTo>
                  <a:pt x="1190967" y="18173"/>
                </a:lnTo>
                <a:lnTo>
                  <a:pt x="1088263" y="3238"/>
                </a:lnTo>
                <a:close/>
              </a:path>
            </a:pathLst>
          </a:custGeom>
          <a:solidFill>
            <a:srgbClr val="318C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7" name="object 467"/>
          <p:cNvSpPr/>
          <p:nvPr/>
        </p:nvSpPr>
        <p:spPr>
          <a:xfrm>
            <a:off x="2378241" y="1841620"/>
            <a:ext cx="29286" cy="26238"/>
          </a:xfrm>
          <a:custGeom>
            <a:avLst/>
            <a:gdLst/>
            <a:ahLst/>
            <a:cxnLst/>
            <a:rect l="l" t="t" r="r" b="b"/>
            <a:pathLst>
              <a:path w="29286" h="26238">
                <a:moveTo>
                  <a:pt x="1574" y="9144"/>
                </a:moveTo>
                <a:lnTo>
                  <a:pt x="2463" y="0"/>
                </a:lnTo>
                <a:lnTo>
                  <a:pt x="393" y="2362"/>
                </a:lnTo>
                <a:lnTo>
                  <a:pt x="0" y="10909"/>
                </a:lnTo>
                <a:lnTo>
                  <a:pt x="22021" y="23685"/>
                </a:lnTo>
                <a:lnTo>
                  <a:pt x="29286" y="26238"/>
                </a:lnTo>
                <a:lnTo>
                  <a:pt x="23685" y="22021"/>
                </a:lnTo>
                <a:lnTo>
                  <a:pt x="1574" y="914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8" name="object 468"/>
          <p:cNvSpPr/>
          <p:nvPr/>
        </p:nvSpPr>
        <p:spPr>
          <a:xfrm>
            <a:off x="1424435" y="1993077"/>
            <a:ext cx="471449" cy="942403"/>
          </a:xfrm>
          <a:custGeom>
            <a:avLst/>
            <a:gdLst/>
            <a:ahLst/>
            <a:cxnLst/>
            <a:rect l="l" t="t" r="r" b="b"/>
            <a:pathLst>
              <a:path w="471449" h="942403">
                <a:moveTo>
                  <a:pt x="432536" y="26733"/>
                </a:moveTo>
                <a:lnTo>
                  <a:pt x="432536" y="49529"/>
                </a:lnTo>
                <a:lnTo>
                  <a:pt x="435965" y="57594"/>
                </a:lnTo>
                <a:lnTo>
                  <a:pt x="452678" y="85890"/>
                </a:lnTo>
                <a:lnTo>
                  <a:pt x="452475" y="89534"/>
                </a:lnTo>
                <a:lnTo>
                  <a:pt x="418769" y="114007"/>
                </a:lnTo>
                <a:lnTo>
                  <a:pt x="367271" y="165201"/>
                </a:lnTo>
                <a:lnTo>
                  <a:pt x="336308" y="205701"/>
                </a:lnTo>
                <a:lnTo>
                  <a:pt x="333463" y="205206"/>
                </a:lnTo>
                <a:lnTo>
                  <a:pt x="301726" y="186918"/>
                </a:lnTo>
                <a:lnTo>
                  <a:pt x="291795" y="183489"/>
                </a:lnTo>
                <a:lnTo>
                  <a:pt x="278028" y="183591"/>
                </a:lnTo>
                <a:lnTo>
                  <a:pt x="271348" y="185153"/>
                </a:lnTo>
                <a:lnTo>
                  <a:pt x="259753" y="191846"/>
                </a:lnTo>
                <a:lnTo>
                  <a:pt x="252971" y="199897"/>
                </a:lnTo>
                <a:lnTo>
                  <a:pt x="248640" y="210515"/>
                </a:lnTo>
                <a:lnTo>
                  <a:pt x="248640" y="229971"/>
                </a:lnTo>
                <a:lnTo>
                  <a:pt x="250215" y="236753"/>
                </a:lnTo>
                <a:lnTo>
                  <a:pt x="252183" y="239699"/>
                </a:lnTo>
                <a:lnTo>
                  <a:pt x="260438" y="249732"/>
                </a:lnTo>
                <a:lnTo>
                  <a:pt x="296811" y="271449"/>
                </a:lnTo>
                <a:lnTo>
                  <a:pt x="295135" y="276847"/>
                </a:lnTo>
                <a:lnTo>
                  <a:pt x="273507" y="333171"/>
                </a:lnTo>
                <a:lnTo>
                  <a:pt x="259753" y="392328"/>
                </a:lnTo>
                <a:lnTo>
                  <a:pt x="255422" y="432625"/>
                </a:lnTo>
                <a:lnTo>
                  <a:pt x="216712" y="433704"/>
                </a:lnTo>
                <a:lnTo>
                  <a:pt x="205016" y="435279"/>
                </a:lnTo>
                <a:lnTo>
                  <a:pt x="198424" y="438619"/>
                </a:lnTo>
                <a:lnTo>
                  <a:pt x="190068" y="445109"/>
                </a:lnTo>
                <a:lnTo>
                  <a:pt x="180936" y="459358"/>
                </a:lnTo>
                <a:lnTo>
                  <a:pt x="150952" y="349288"/>
                </a:lnTo>
                <a:lnTo>
                  <a:pt x="143789" y="349186"/>
                </a:lnTo>
                <a:lnTo>
                  <a:pt x="0" y="387908"/>
                </a:lnTo>
                <a:lnTo>
                  <a:pt x="584" y="390169"/>
                </a:lnTo>
                <a:lnTo>
                  <a:pt x="145643" y="350761"/>
                </a:lnTo>
                <a:lnTo>
                  <a:pt x="149186" y="350761"/>
                </a:lnTo>
                <a:lnTo>
                  <a:pt x="174155" y="441959"/>
                </a:lnTo>
                <a:lnTo>
                  <a:pt x="180340" y="468502"/>
                </a:lnTo>
                <a:lnTo>
                  <a:pt x="182410" y="485114"/>
                </a:lnTo>
                <a:lnTo>
                  <a:pt x="187426" y="494931"/>
                </a:lnTo>
                <a:lnTo>
                  <a:pt x="199212" y="534835"/>
                </a:lnTo>
                <a:lnTo>
                  <a:pt x="199110" y="538467"/>
                </a:lnTo>
                <a:lnTo>
                  <a:pt x="63195" y="574928"/>
                </a:lnTo>
                <a:lnTo>
                  <a:pt x="51104" y="576706"/>
                </a:lnTo>
                <a:lnTo>
                  <a:pt x="1676" y="392328"/>
                </a:lnTo>
                <a:lnTo>
                  <a:pt x="0" y="391934"/>
                </a:lnTo>
                <a:lnTo>
                  <a:pt x="49339" y="578370"/>
                </a:lnTo>
                <a:lnTo>
                  <a:pt x="59461" y="577888"/>
                </a:lnTo>
                <a:lnTo>
                  <a:pt x="200685" y="540245"/>
                </a:lnTo>
                <a:lnTo>
                  <a:pt x="200685" y="532968"/>
                </a:lnTo>
                <a:lnTo>
                  <a:pt x="191643" y="499948"/>
                </a:lnTo>
                <a:lnTo>
                  <a:pt x="203936" y="506628"/>
                </a:lnTo>
                <a:lnTo>
                  <a:pt x="215620" y="508203"/>
                </a:lnTo>
                <a:lnTo>
                  <a:pt x="255422" y="509777"/>
                </a:lnTo>
                <a:lnTo>
                  <a:pt x="258673" y="543001"/>
                </a:lnTo>
                <a:lnTo>
                  <a:pt x="271843" y="604418"/>
                </a:lnTo>
                <a:lnTo>
                  <a:pt x="295135" y="665556"/>
                </a:lnTo>
                <a:lnTo>
                  <a:pt x="296811" y="670953"/>
                </a:lnTo>
                <a:lnTo>
                  <a:pt x="260438" y="692772"/>
                </a:lnTo>
                <a:lnTo>
                  <a:pt x="251498" y="703681"/>
                </a:lnTo>
                <a:lnTo>
                  <a:pt x="248640" y="712431"/>
                </a:lnTo>
                <a:lnTo>
                  <a:pt x="248640" y="731888"/>
                </a:lnTo>
                <a:lnTo>
                  <a:pt x="252082" y="741718"/>
                </a:lnTo>
                <a:lnTo>
                  <a:pt x="257098" y="748309"/>
                </a:lnTo>
                <a:lnTo>
                  <a:pt x="266928" y="755078"/>
                </a:lnTo>
                <a:lnTo>
                  <a:pt x="276860" y="758418"/>
                </a:lnTo>
                <a:lnTo>
                  <a:pt x="292976" y="758418"/>
                </a:lnTo>
                <a:lnTo>
                  <a:pt x="309295" y="751535"/>
                </a:lnTo>
                <a:lnTo>
                  <a:pt x="334441" y="736498"/>
                </a:lnTo>
                <a:lnTo>
                  <a:pt x="336308" y="736701"/>
                </a:lnTo>
                <a:lnTo>
                  <a:pt x="363143" y="773061"/>
                </a:lnTo>
                <a:lnTo>
                  <a:pt x="414553" y="824471"/>
                </a:lnTo>
                <a:lnTo>
                  <a:pt x="452475" y="852868"/>
                </a:lnTo>
                <a:lnTo>
                  <a:pt x="452678" y="856513"/>
                </a:lnTo>
                <a:lnTo>
                  <a:pt x="443433" y="872426"/>
                </a:lnTo>
                <a:lnTo>
                  <a:pt x="432536" y="892962"/>
                </a:lnTo>
                <a:lnTo>
                  <a:pt x="432536" y="915771"/>
                </a:lnTo>
                <a:lnTo>
                  <a:pt x="434301" y="922261"/>
                </a:lnTo>
                <a:lnTo>
                  <a:pt x="439305" y="930516"/>
                </a:lnTo>
                <a:lnTo>
                  <a:pt x="447675" y="937094"/>
                </a:lnTo>
                <a:lnTo>
                  <a:pt x="455625" y="940638"/>
                </a:lnTo>
                <a:lnTo>
                  <a:pt x="469188" y="942403"/>
                </a:lnTo>
                <a:lnTo>
                  <a:pt x="471449" y="941717"/>
                </a:lnTo>
                <a:lnTo>
                  <a:pt x="452386" y="937298"/>
                </a:lnTo>
                <a:lnTo>
                  <a:pt x="440982" y="928839"/>
                </a:lnTo>
                <a:lnTo>
                  <a:pt x="435965" y="920584"/>
                </a:lnTo>
                <a:lnTo>
                  <a:pt x="434200" y="914095"/>
                </a:lnTo>
                <a:lnTo>
                  <a:pt x="434200" y="894638"/>
                </a:lnTo>
                <a:lnTo>
                  <a:pt x="445109" y="874102"/>
                </a:lnTo>
                <a:lnTo>
                  <a:pt x="455917" y="854938"/>
                </a:lnTo>
                <a:lnTo>
                  <a:pt x="456018" y="852677"/>
                </a:lnTo>
                <a:lnTo>
                  <a:pt x="416115" y="822794"/>
                </a:lnTo>
                <a:lnTo>
                  <a:pt x="364820" y="771499"/>
                </a:lnTo>
                <a:lnTo>
                  <a:pt x="336804" y="733463"/>
                </a:lnTo>
                <a:lnTo>
                  <a:pt x="307619" y="749871"/>
                </a:lnTo>
                <a:lnTo>
                  <a:pt x="291299" y="756754"/>
                </a:lnTo>
                <a:lnTo>
                  <a:pt x="278523" y="756754"/>
                </a:lnTo>
                <a:lnTo>
                  <a:pt x="268605" y="753414"/>
                </a:lnTo>
                <a:lnTo>
                  <a:pt x="258775" y="746632"/>
                </a:lnTo>
                <a:lnTo>
                  <a:pt x="253758" y="740041"/>
                </a:lnTo>
                <a:lnTo>
                  <a:pt x="250215" y="730313"/>
                </a:lnTo>
                <a:lnTo>
                  <a:pt x="250317" y="714095"/>
                </a:lnTo>
                <a:lnTo>
                  <a:pt x="253174" y="705357"/>
                </a:lnTo>
                <a:lnTo>
                  <a:pt x="262115" y="694448"/>
                </a:lnTo>
                <a:lnTo>
                  <a:pt x="300151" y="671347"/>
                </a:lnTo>
                <a:lnTo>
                  <a:pt x="288455" y="642454"/>
                </a:lnTo>
                <a:lnTo>
                  <a:pt x="273418" y="602741"/>
                </a:lnTo>
                <a:lnTo>
                  <a:pt x="260350" y="541324"/>
                </a:lnTo>
                <a:lnTo>
                  <a:pt x="257098" y="508101"/>
                </a:lnTo>
                <a:lnTo>
                  <a:pt x="218871" y="506526"/>
                </a:lnTo>
                <a:lnTo>
                  <a:pt x="205600" y="504951"/>
                </a:lnTo>
                <a:lnTo>
                  <a:pt x="194208" y="498170"/>
                </a:lnTo>
                <a:lnTo>
                  <a:pt x="187426" y="490016"/>
                </a:lnTo>
                <a:lnTo>
                  <a:pt x="183984" y="483438"/>
                </a:lnTo>
                <a:lnTo>
                  <a:pt x="181813" y="470166"/>
                </a:lnTo>
                <a:lnTo>
                  <a:pt x="183984" y="458965"/>
                </a:lnTo>
                <a:lnTo>
                  <a:pt x="190855" y="447560"/>
                </a:lnTo>
                <a:lnTo>
                  <a:pt x="200101" y="440296"/>
                </a:lnTo>
                <a:lnTo>
                  <a:pt x="206679" y="436956"/>
                </a:lnTo>
                <a:lnTo>
                  <a:pt x="220052" y="435381"/>
                </a:lnTo>
                <a:lnTo>
                  <a:pt x="257098" y="434289"/>
                </a:lnTo>
                <a:lnTo>
                  <a:pt x="261429" y="393903"/>
                </a:lnTo>
                <a:lnTo>
                  <a:pt x="275183" y="334835"/>
                </a:lnTo>
                <a:lnTo>
                  <a:pt x="298475" y="275183"/>
                </a:lnTo>
                <a:lnTo>
                  <a:pt x="300151" y="271144"/>
                </a:lnTo>
                <a:lnTo>
                  <a:pt x="262115" y="248056"/>
                </a:lnTo>
                <a:lnTo>
                  <a:pt x="253860" y="238036"/>
                </a:lnTo>
                <a:lnTo>
                  <a:pt x="251891" y="235076"/>
                </a:lnTo>
                <a:lnTo>
                  <a:pt x="250317" y="228295"/>
                </a:lnTo>
                <a:lnTo>
                  <a:pt x="250215" y="212178"/>
                </a:lnTo>
                <a:lnTo>
                  <a:pt x="254647" y="201574"/>
                </a:lnTo>
                <a:lnTo>
                  <a:pt x="261429" y="193509"/>
                </a:lnTo>
                <a:lnTo>
                  <a:pt x="273024" y="186829"/>
                </a:lnTo>
                <a:lnTo>
                  <a:pt x="279603" y="185254"/>
                </a:lnTo>
                <a:lnTo>
                  <a:pt x="290220" y="185153"/>
                </a:lnTo>
                <a:lnTo>
                  <a:pt x="300050" y="188594"/>
                </a:lnTo>
                <a:lnTo>
                  <a:pt x="334848" y="208648"/>
                </a:lnTo>
                <a:lnTo>
                  <a:pt x="337489" y="208445"/>
                </a:lnTo>
                <a:lnTo>
                  <a:pt x="368160" y="167665"/>
                </a:lnTo>
                <a:lnTo>
                  <a:pt x="420446" y="115671"/>
                </a:lnTo>
                <a:lnTo>
                  <a:pt x="456018" y="89827"/>
                </a:lnTo>
                <a:lnTo>
                  <a:pt x="452475" y="80886"/>
                </a:lnTo>
                <a:lnTo>
                  <a:pt x="437642" y="55918"/>
                </a:lnTo>
                <a:lnTo>
                  <a:pt x="434200" y="47853"/>
                </a:lnTo>
                <a:lnTo>
                  <a:pt x="434200" y="28397"/>
                </a:lnTo>
                <a:lnTo>
                  <a:pt x="436753" y="21031"/>
                </a:lnTo>
                <a:lnTo>
                  <a:pt x="442645" y="11988"/>
                </a:lnTo>
                <a:lnTo>
                  <a:pt x="453567" y="4711"/>
                </a:lnTo>
                <a:lnTo>
                  <a:pt x="471449" y="685"/>
                </a:lnTo>
                <a:lnTo>
                  <a:pt x="470954" y="0"/>
                </a:lnTo>
                <a:lnTo>
                  <a:pt x="456806" y="1371"/>
                </a:lnTo>
                <a:lnTo>
                  <a:pt x="451891" y="3047"/>
                </a:lnTo>
                <a:lnTo>
                  <a:pt x="440982" y="10312"/>
                </a:lnTo>
                <a:lnTo>
                  <a:pt x="435089" y="19354"/>
                </a:lnTo>
                <a:lnTo>
                  <a:pt x="432536" y="2673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9" name="object 469"/>
          <p:cNvSpPr/>
          <p:nvPr/>
        </p:nvSpPr>
        <p:spPr>
          <a:xfrm>
            <a:off x="1606249" y="1928216"/>
            <a:ext cx="1074013" cy="1071740"/>
          </a:xfrm>
          <a:custGeom>
            <a:avLst/>
            <a:gdLst/>
            <a:ahLst/>
            <a:cxnLst/>
            <a:rect l="l" t="t" r="r" b="b"/>
            <a:pathLst>
              <a:path w="1074013" h="1071740">
                <a:moveTo>
                  <a:pt x="1002753" y="770216"/>
                </a:moveTo>
                <a:lnTo>
                  <a:pt x="994702" y="760095"/>
                </a:lnTo>
                <a:lnTo>
                  <a:pt x="956271" y="736993"/>
                </a:lnTo>
                <a:lnTo>
                  <a:pt x="956170" y="734339"/>
                </a:lnTo>
                <a:lnTo>
                  <a:pt x="962952" y="719302"/>
                </a:lnTo>
                <a:lnTo>
                  <a:pt x="982903" y="666432"/>
                </a:lnTo>
                <a:lnTo>
                  <a:pt x="996073" y="605104"/>
                </a:lnTo>
                <a:lnTo>
                  <a:pt x="998816" y="572973"/>
                </a:lnTo>
                <a:lnTo>
                  <a:pt x="1036955" y="571398"/>
                </a:lnTo>
                <a:lnTo>
                  <a:pt x="1050328" y="569823"/>
                </a:lnTo>
                <a:lnTo>
                  <a:pt x="1061720" y="563041"/>
                </a:lnTo>
                <a:lnTo>
                  <a:pt x="1068997" y="553796"/>
                </a:lnTo>
                <a:lnTo>
                  <a:pt x="1072438" y="547217"/>
                </a:lnTo>
                <a:lnTo>
                  <a:pt x="1074013" y="535025"/>
                </a:lnTo>
                <a:lnTo>
                  <a:pt x="1072438" y="524903"/>
                </a:lnTo>
                <a:lnTo>
                  <a:pt x="1065847" y="513207"/>
                </a:lnTo>
                <a:lnTo>
                  <a:pt x="1059065" y="506818"/>
                </a:lnTo>
                <a:lnTo>
                  <a:pt x="1049235" y="501815"/>
                </a:lnTo>
                <a:lnTo>
                  <a:pt x="1035875" y="500240"/>
                </a:lnTo>
                <a:lnTo>
                  <a:pt x="998816" y="499160"/>
                </a:lnTo>
                <a:lnTo>
                  <a:pt x="994498" y="458762"/>
                </a:lnTo>
                <a:lnTo>
                  <a:pt x="981240" y="400875"/>
                </a:lnTo>
                <a:lnTo>
                  <a:pt x="958037" y="341223"/>
                </a:lnTo>
                <a:lnTo>
                  <a:pt x="955776" y="336016"/>
                </a:lnTo>
                <a:lnTo>
                  <a:pt x="994702" y="312127"/>
                </a:lnTo>
                <a:lnTo>
                  <a:pt x="1004036" y="299948"/>
                </a:lnTo>
                <a:lnTo>
                  <a:pt x="1006094" y="292074"/>
                </a:lnTo>
                <a:lnTo>
                  <a:pt x="1006094" y="278218"/>
                </a:lnTo>
                <a:lnTo>
                  <a:pt x="1001280" y="266433"/>
                </a:lnTo>
                <a:lnTo>
                  <a:pt x="994498" y="258368"/>
                </a:lnTo>
                <a:lnTo>
                  <a:pt x="982903" y="251688"/>
                </a:lnTo>
                <a:lnTo>
                  <a:pt x="976223" y="250113"/>
                </a:lnTo>
                <a:lnTo>
                  <a:pt x="965695" y="250012"/>
                </a:lnTo>
                <a:lnTo>
                  <a:pt x="955878" y="253453"/>
                </a:lnTo>
                <a:lnTo>
                  <a:pt x="921080" y="273507"/>
                </a:lnTo>
                <a:lnTo>
                  <a:pt x="918337" y="273304"/>
                </a:lnTo>
                <a:lnTo>
                  <a:pt x="888657" y="233413"/>
                </a:lnTo>
                <a:lnTo>
                  <a:pt x="835482" y="180530"/>
                </a:lnTo>
                <a:lnTo>
                  <a:pt x="800595" y="155575"/>
                </a:lnTo>
                <a:lnTo>
                  <a:pt x="800493" y="151244"/>
                </a:lnTo>
                <a:lnTo>
                  <a:pt x="818870" y="119799"/>
                </a:lnTo>
                <a:lnTo>
                  <a:pt x="822312" y="111544"/>
                </a:lnTo>
                <a:lnTo>
                  <a:pt x="822210" y="94437"/>
                </a:lnTo>
                <a:lnTo>
                  <a:pt x="819175" y="85890"/>
                </a:lnTo>
                <a:lnTo>
                  <a:pt x="814158" y="77533"/>
                </a:lnTo>
                <a:lnTo>
                  <a:pt x="802360" y="69570"/>
                </a:lnTo>
                <a:lnTo>
                  <a:pt x="784377" y="65544"/>
                </a:lnTo>
                <a:lnTo>
                  <a:pt x="783297" y="65544"/>
                </a:lnTo>
                <a:lnTo>
                  <a:pt x="769150" y="71742"/>
                </a:lnTo>
                <a:lnTo>
                  <a:pt x="760209" y="79298"/>
                </a:lnTo>
                <a:lnTo>
                  <a:pt x="738771" y="115963"/>
                </a:lnTo>
                <a:lnTo>
                  <a:pt x="734453" y="116065"/>
                </a:lnTo>
                <a:lnTo>
                  <a:pt x="704570" y="104368"/>
                </a:lnTo>
                <a:lnTo>
                  <a:pt x="663194" y="89433"/>
                </a:lnTo>
                <a:lnTo>
                  <a:pt x="601865" y="76161"/>
                </a:lnTo>
                <a:lnTo>
                  <a:pt x="578675" y="74587"/>
                </a:lnTo>
                <a:lnTo>
                  <a:pt x="573176" y="73406"/>
                </a:lnTo>
                <a:lnTo>
                  <a:pt x="572096" y="29768"/>
                </a:lnTo>
                <a:lnTo>
                  <a:pt x="567182" y="16510"/>
                </a:lnTo>
                <a:lnTo>
                  <a:pt x="560692" y="8051"/>
                </a:lnTo>
                <a:lnTo>
                  <a:pt x="543991" y="0"/>
                </a:lnTo>
                <a:lnTo>
                  <a:pt x="530123" y="0"/>
                </a:lnTo>
                <a:lnTo>
                  <a:pt x="521868" y="3238"/>
                </a:lnTo>
                <a:lnTo>
                  <a:pt x="511746" y="9728"/>
                </a:lnTo>
                <a:lnTo>
                  <a:pt x="505853" y="18770"/>
                </a:lnTo>
                <a:lnTo>
                  <a:pt x="502513" y="28587"/>
                </a:lnTo>
                <a:lnTo>
                  <a:pt x="500938" y="73406"/>
                </a:lnTo>
                <a:lnTo>
                  <a:pt x="495439" y="74587"/>
                </a:lnTo>
                <a:lnTo>
                  <a:pt x="472236" y="76161"/>
                </a:lnTo>
                <a:lnTo>
                  <a:pt x="410908" y="89433"/>
                </a:lnTo>
                <a:lnTo>
                  <a:pt x="356273" y="109385"/>
                </a:lnTo>
                <a:lnTo>
                  <a:pt x="339661" y="116065"/>
                </a:lnTo>
                <a:lnTo>
                  <a:pt x="335343" y="115963"/>
                </a:lnTo>
                <a:lnTo>
                  <a:pt x="313905" y="79298"/>
                </a:lnTo>
                <a:lnTo>
                  <a:pt x="307124" y="72821"/>
                </a:lnTo>
                <a:lnTo>
                  <a:pt x="290817" y="65544"/>
                </a:lnTo>
                <a:lnTo>
                  <a:pt x="289636" y="65544"/>
                </a:lnTo>
                <a:lnTo>
                  <a:pt x="271741" y="69570"/>
                </a:lnTo>
                <a:lnTo>
                  <a:pt x="260845" y="76847"/>
                </a:lnTo>
                <a:lnTo>
                  <a:pt x="254939" y="85890"/>
                </a:lnTo>
                <a:lnTo>
                  <a:pt x="252387" y="93268"/>
                </a:lnTo>
                <a:lnTo>
                  <a:pt x="252387" y="112725"/>
                </a:lnTo>
                <a:lnTo>
                  <a:pt x="255828" y="120777"/>
                </a:lnTo>
                <a:lnTo>
                  <a:pt x="270675" y="145745"/>
                </a:lnTo>
                <a:lnTo>
                  <a:pt x="274205" y="154686"/>
                </a:lnTo>
                <a:lnTo>
                  <a:pt x="238620" y="180530"/>
                </a:lnTo>
                <a:lnTo>
                  <a:pt x="186347" y="232524"/>
                </a:lnTo>
                <a:lnTo>
                  <a:pt x="155676" y="273304"/>
                </a:lnTo>
                <a:lnTo>
                  <a:pt x="153022" y="273507"/>
                </a:lnTo>
                <a:lnTo>
                  <a:pt x="118237" y="253453"/>
                </a:lnTo>
                <a:lnTo>
                  <a:pt x="108407" y="250012"/>
                </a:lnTo>
                <a:lnTo>
                  <a:pt x="97790" y="250113"/>
                </a:lnTo>
                <a:lnTo>
                  <a:pt x="91211" y="251688"/>
                </a:lnTo>
                <a:lnTo>
                  <a:pt x="79616" y="258368"/>
                </a:lnTo>
                <a:lnTo>
                  <a:pt x="72834" y="266433"/>
                </a:lnTo>
                <a:lnTo>
                  <a:pt x="68414" y="277037"/>
                </a:lnTo>
                <a:lnTo>
                  <a:pt x="68503" y="293166"/>
                </a:lnTo>
                <a:lnTo>
                  <a:pt x="70078" y="299948"/>
                </a:lnTo>
                <a:lnTo>
                  <a:pt x="72047" y="302895"/>
                </a:lnTo>
                <a:lnTo>
                  <a:pt x="80302" y="312915"/>
                </a:lnTo>
                <a:lnTo>
                  <a:pt x="118325" y="336016"/>
                </a:lnTo>
                <a:lnTo>
                  <a:pt x="116662" y="340042"/>
                </a:lnTo>
                <a:lnTo>
                  <a:pt x="93370" y="399694"/>
                </a:lnTo>
                <a:lnTo>
                  <a:pt x="79616" y="458762"/>
                </a:lnTo>
                <a:lnTo>
                  <a:pt x="75285" y="499160"/>
                </a:lnTo>
                <a:lnTo>
                  <a:pt x="38239" y="500240"/>
                </a:lnTo>
                <a:lnTo>
                  <a:pt x="24866" y="501815"/>
                </a:lnTo>
                <a:lnTo>
                  <a:pt x="18287" y="505155"/>
                </a:lnTo>
                <a:lnTo>
                  <a:pt x="9055" y="512419"/>
                </a:lnTo>
                <a:lnTo>
                  <a:pt x="2171" y="523824"/>
                </a:lnTo>
                <a:lnTo>
                  <a:pt x="0" y="535025"/>
                </a:lnTo>
                <a:lnTo>
                  <a:pt x="2171" y="548297"/>
                </a:lnTo>
                <a:lnTo>
                  <a:pt x="5600" y="554888"/>
                </a:lnTo>
                <a:lnTo>
                  <a:pt x="12382" y="563041"/>
                </a:lnTo>
                <a:lnTo>
                  <a:pt x="23787" y="569823"/>
                </a:lnTo>
                <a:lnTo>
                  <a:pt x="37058" y="571398"/>
                </a:lnTo>
                <a:lnTo>
                  <a:pt x="75285" y="572973"/>
                </a:lnTo>
                <a:lnTo>
                  <a:pt x="78536" y="606183"/>
                </a:lnTo>
                <a:lnTo>
                  <a:pt x="91605" y="667613"/>
                </a:lnTo>
                <a:lnTo>
                  <a:pt x="106641" y="707313"/>
                </a:lnTo>
                <a:lnTo>
                  <a:pt x="118325" y="736206"/>
                </a:lnTo>
                <a:lnTo>
                  <a:pt x="80302" y="759307"/>
                </a:lnTo>
                <a:lnTo>
                  <a:pt x="71361" y="770216"/>
                </a:lnTo>
                <a:lnTo>
                  <a:pt x="68503" y="778967"/>
                </a:lnTo>
                <a:lnTo>
                  <a:pt x="68414" y="795172"/>
                </a:lnTo>
                <a:lnTo>
                  <a:pt x="71945" y="804900"/>
                </a:lnTo>
                <a:lnTo>
                  <a:pt x="76962" y="811491"/>
                </a:lnTo>
                <a:lnTo>
                  <a:pt x="86779" y="818273"/>
                </a:lnTo>
                <a:lnTo>
                  <a:pt x="96710" y="821613"/>
                </a:lnTo>
                <a:lnTo>
                  <a:pt x="109486" y="821613"/>
                </a:lnTo>
                <a:lnTo>
                  <a:pt x="125806" y="814730"/>
                </a:lnTo>
                <a:lnTo>
                  <a:pt x="154990" y="798322"/>
                </a:lnTo>
                <a:lnTo>
                  <a:pt x="182994" y="836358"/>
                </a:lnTo>
                <a:lnTo>
                  <a:pt x="234302" y="887653"/>
                </a:lnTo>
                <a:lnTo>
                  <a:pt x="274205" y="917536"/>
                </a:lnTo>
                <a:lnTo>
                  <a:pt x="274104" y="919797"/>
                </a:lnTo>
                <a:lnTo>
                  <a:pt x="263296" y="938961"/>
                </a:lnTo>
                <a:lnTo>
                  <a:pt x="252387" y="959497"/>
                </a:lnTo>
                <a:lnTo>
                  <a:pt x="252387" y="978966"/>
                </a:lnTo>
                <a:lnTo>
                  <a:pt x="254152" y="985443"/>
                </a:lnTo>
                <a:lnTo>
                  <a:pt x="259168" y="993698"/>
                </a:lnTo>
                <a:lnTo>
                  <a:pt x="270573" y="1002157"/>
                </a:lnTo>
                <a:lnTo>
                  <a:pt x="289636" y="1006576"/>
                </a:lnTo>
                <a:lnTo>
                  <a:pt x="290817" y="1006576"/>
                </a:lnTo>
                <a:lnTo>
                  <a:pt x="308902" y="997826"/>
                </a:lnTo>
                <a:lnTo>
                  <a:pt x="318630" y="986040"/>
                </a:lnTo>
                <a:lnTo>
                  <a:pt x="336219" y="955471"/>
                </a:lnTo>
                <a:lnTo>
                  <a:pt x="403047" y="980630"/>
                </a:lnTo>
                <a:lnTo>
                  <a:pt x="471055" y="995476"/>
                </a:lnTo>
                <a:lnTo>
                  <a:pt x="494258" y="997140"/>
                </a:lnTo>
                <a:lnTo>
                  <a:pt x="500938" y="998715"/>
                </a:lnTo>
                <a:lnTo>
                  <a:pt x="502513" y="1043533"/>
                </a:lnTo>
                <a:lnTo>
                  <a:pt x="504088" y="1050213"/>
                </a:lnTo>
                <a:lnTo>
                  <a:pt x="507428" y="1056792"/>
                </a:lnTo>
                <a:lnTo>
                  <a:pt x="514210" y="1064856"/>
                </a:lnTo>
                <a:lnTo>
                  <a:pt x="528942" y="1071740"/>
                </a:lnTo>
                <a:lnTo>
                  <a:pt x="545160" y="1071740"/>
                </a:lnTo>
                <a:lnTo>
                  <a:pt x="560692" y="1064069"/>
                </a:lnTo>
                <a:lnTo>
                  <a:pt x="567182" y="1055624"/>
                </a:lnTo>
                <a:lnTo>
                  <a:pt x="572096" y="1042352"/>
                </a:lnTo>
                <a:lnTo>
                  <a:pt x="573176" y="998715"/>
                </a:lnTo>
                <a:lnTo>
                  <a:pt x="579856" y="997140"/>
                </a:lnTo>
                <a:lnTo>
                  <a:pt x="603059" y="995476"/>
                </a:lnTo>
                <a:lnTo>
                  <a:pt x="671055" y="980630"/>
                </a:lnTo>
                <a:lnTo>
                  <a:pt x="737793" y="955471"/>
                </a:lnTo>
                <a:lnTo>
                  <a:pt x="756170" y="987018"/>
                </a:lnTo>
                <a:lnTo>
                  <a:pt x="766000" y="998613"/>
                </a:lnTo>
                <a:lnTo>
                  <a:pt x="783297" y="1006576"/>
                </a:lnTo>
                <a:lnTo>
                  <a:pt x="784377" y="1006576"/>
                </a:lnTo>
                <a:lnTo>
                  <a:pt x="803541" y="1002157"/>
                </a:lnTo>
                <a:lnTo>
                  <a:pt x="815632" y="992720"/>
                </a:lnTo>
                <a:lnTo>
                  <a:pt x="820547" y="984465"/>
                </a:lnTo>
                <a:lnTo>
                  <a:pt x="822210" y="977773"/>
                </a:lnTo>
                <a:lnTo>
                  <a:pt x="822312" y="960577"/>
                </a:lnTo>
                <a:lnTo>
                  <a:pt x="810818" y="938961"/>
                </a:lnTo>
                <a:lnTo>
                  <a:pt x="800493" y="920877"/>
                </a:lnTo>
                <a:lnTo>
                  <a:pt x="800595" y="916559"/>
                </a:lnTo>
                <a:lnTo>
                  <a:pt x="839711" y="887653"/>
                </a:lnTo>
                <a:lnTo>
                  <a:pt x="891794" y="835279"/>
                </a:lnTo>
                <a:lnTo>
                  <a:pt x="919124" y="798322"/>
                </a:lnTo>
                <a:lnTo>
                  <a:pt x="948309" y="814730"/>
                </a:lnTo>
                <a:lnTo>
                  <a:pt x="964526" y="821613"/>
                </a:lnTo>
                <a:lnTo>
                  <a:pt x="977404" y="821613"/>
                </a:lnTo>
                <a:lnTo>
                  <a:pt x="987323" y="818273"/>
                </a:lnTo>
                <a:lnTo>
                  <a:pt x="997750" y="810514"/>
                </a:lnTo>
                <a:lnTo>
                  <a:pt x="1002753" y="803821"/>
                </a:lnTo>
                <a:lnTo>
                  <a:pt x="1006094" y="794004"/>
                </a:lnTo>
                <a:lnTo>
                  <a:pt x="1006094" y="780135"/>
                </a:lnTo>
                <a:lnTo>
                  <a:pt x="1002753" y="77021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0" name="object 470"/>
          <p:cNvSpPr/>
          <p:nvPr/>
        </p:nvSpPr>
        <p:spPr>
          <a:xfrm>
            <a:off x="2379816" y="1755729"/>
            <a:ext cx="83439" cy="112141"/>
          </a:xfrm>
          <a:custGeom>
            <a:avLst/>
            <a:gdLst/>
            <a:ahLst/>
            <a:cxnLst/>
            <a:rect l="l" t="t" r="r" b="b"/>
            <a:pathLst>
              <a:path w="83438" h="112141">
                <a:moveTo>
                  <a:pt x="71843" y="10121"/>
                </a:moveTo>
                <a:lnTo>
                  <a:pt x="53568" y="0"/>
                </a:lnTo>
                <a:lnTo>
                  <a:pt x="51295" y="0"/>
                </a:lnTo>
                <a:lnTo>
                  <a:pt x="32435" y="31254"/>
                </a:lnTo>
                <a:lnTo>
                  <a:pt x="31750" y="36855"/>
                </a:lnTo>
                <a:lnTo>
                  <a:pt x="28105" y="39509"/>
                </a:lnTo>
                <a:lnTo>
                  <a:pt x="25742" y="42849"/>
                </a:lnTo>
                <a:lnTo>
                  <a:pt x="25158" y="48450"/>
                </a:lnTo>
                <a:lnTo>
                  <a:pt x="21526" y="51104"/>
                </a:lnTo>
                <a:lnTo>
                  <a:pt x="20535" y="52184"/>
                </a:lnTo>
                <a:lnTo>
                  <a:pt x="17487" y="57696"/>
                </a:lnTo>
                <a:lnTo>
                  <a:pt x="17106" y="62115"/>
                </a:lnTo>
                <a:lnTo>
                  <a:pt x="14643" y="62407"/>
                </a:lnTo>
                <a:lnTo>
                  <a:pt x="12382" y="65951"/>
                </a:lnTo>
                <a:lnTo>
                  <a:pt x="12179" y="70370"/>
                </a:lnTo>
                <a:lnTo>
                  <a:pt x="9931" y="70954"/>
                </a:lnTo>
                <a:lnTo>
                  <a:pt x="7569" y="74295"/>
                </a:lnTo>
                <a:lnTo>
                  <a:pt x="6883" y="79895"/>
                </a:lnTo>
                <a:lnTo>
                  <a:pt x="3238" y="82550"/>
                </a:lnTo>
                <a:lnTo>
                  <a:pt x="889" y="85890"/>
                </a:lnTo>
                <a:lnTo>
                  <a:pt x="0" y="95034"/>
                </a:lnTo>
                <a:lnTo>
                  <a:pt x="22110" y="107911"/>
                </a:lnTo>
                <a:lnTo>
                  <a:pt x="27711" y="112141"/>
                </a:lnTo>
                <a:lnTo>
                  <a:pt x="30365" y="111836"/>
                </a:lnTo>
                <a:lnTo>
                  <a:pt x="32829" y="107124"/>
                </a:lnTo>
                <a:lnTo>
                  <a:pt x="33515" y="101523"/>
                </a:lnTo>
                <a:lnTo>
                  <a:pt x="37147" y="98971"/>
                </a:lnTo>
                <a:lnTo>
                  <a:pt x="39509" y="95618"/>
                </a:lnTo>
                <a:lnTo>
                  <a:pt x="40093" y="89928"/>
                </a:lnTo>
                <a:lnTo>
                  <a:pt x="44030" y="87668"/>
                </a:lnTo>
                <a:lnTo>
                  <a:pt x="46291" y="84124"/>
                </a:lnTo>
                <a:lnTo>
                  <a:pt x="46494" y="79705"/>
                </a:lnTo>
                <a:lnTo>
                  <a:pt x="48653" y="78917"/>
                </a:lnTo>
                <a:lnTo>
                  <a:pt x="51993" y="75476"/>
                </a:lnTo>
                <a:lnTo>
                  <a:pt x="52781" y="72529"/>
                </a:lnTo>
                <a:lnTo>
                  <a:pt x="53073" y="68110"/>
                </a:lnTo>
                <a:lnTo>
                  <a:pt x="55333" y="67424"/>
                </a:lnTo>
                <a:lnTo>
                  <a:pt x="57785" y="64071"/>
                </a:lnTo>
                <a:lnTo>
                  <a:pt x="58381" y="58470"/>
                </a:lnTo>
                <a:lnTo>
                  <a:pt x="62014" y="55918"/>
                </a:lnTo>
                <a:lnTo>
                  <a:pt x="64566" y="52578"/>
                </a:lnTo>
                <a:lnTo>
                  <a:pt x="62217" y="47955"/>
                </a:lnTo>
                <a:lnTo>
                  <a:pt x="36753" y="33312"/>
                </a:lnTo>
                <a:lnTo>
                  <a:pt x="34886" y="31445"/>
                </a:lnTo>
                <a:lnTo>
                  <a:pt x="38620" y="31546"/>
                </a:lnTo>
                <a:lnTo>
                  <a:pt x="65849" y="48056"/>
                </a:lnTo>
                <a:lnTo>
                  <a:pt x="70167" y="42164"/>
                </a:lnTo>
                <a:lnTo>
                  <a:pt x="83439" y="18173"/>
                </a:lnTo>
                <a:lnTo>
                  <a:pt x="71843" y="10121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1" name="object 471"/>
          <p:cNvSpPr/>
          <p:nvPr/>
        </p:nvSpPr>
        <p:spPr>
          <a:xfrm>
            <a:off x="2452251" y="1831992"/>
            <a:ext cx="67906" cy="79019"/>
          </a:xfrm>
          <a:custGeom>
            <a:avLst/>
            <a:gdLst/>
            <a:ahLst/>
            <a:cxnLst/>
            <a:rect l="l" t="t" r="r" b="b"/>
            <a:pathLst>
              <a:path w="67906" h="79019">
                <a:moveTo>
                  <a:pt x="27711" y="76263"/>
                </a:moveTo>
                <a:lnTo>
                  <a:pt x="29781" y="79019"/>
                </a:lnTo>
                <a:lnTo>
                  <a:pt x="32524" y="78727"/>
                </a:lnTo>
                <a:lnTo>
                  <a:pt x="33312" y="77444"/>
                </a:lnTo>
                <a:lnTo>
                  <a:pt x="33705" y="73024"/>
                </a:lnTo>
                <a:lnTo>
                  <a:pt x="35864" y="72339"/>
                </a:lnTo>
                <a:lnTo>
                  <a:pt x="38227" y="68986"/>
                </a:lnTo>
                <a:lnTo>
                  <a:pt x="38620" y="64668"/>
                </a:lnTo>
                <a:lnTo>
                  <a:pt x="40881" y="64084"/>
                </a:lnTo>
                <a:lnTo>
                  <a:pt x="43243" y="60744"/>
                </a:lnTo>
                <a:lnTo>
                  <a:pt x="43929" y="55143"/>
                </a:lnTo>
                <a:lnTo>
                  <a:pt x="47459" y="52387"/>
                </a:lnTo>
                <a:lnTo>
                  <a:pt x="50812" y="48844"/>
                </a:lnTo>
                <a:lnTo>
                  <a:pt x="51600" y="45897"/>
                </a:lnTo>
                <a:lnTo>
                  <a:pt x="51892" y="41478"/>
                </a:lnTo>
                <a:lnTo>
                  <a:pt x="54152" y="40881"/>
                </a:lnTo>
                <a:lnTo>
                  <a:pt x="56502" y="37541"/>
                </a:lnTo>
                <a:lnTo>
                  <a:pt x="57099" y="31940"/>
                </a:lnTo>
                <a:lnTo>
                  <a:pt x="61036" y="29184"/>
                </a:lnTo>
                <a:lnTo>
                  <a:pt x="63588" y="21716"/>
                </a:lnTo>
                <a:lnTo>
                  <a:pt x="65849" y="21031"/>
                </a:lnTo>
                <a:lnTo>
                  <a:pt x="67906" y="16611"/>
                </a:lnTo>
                <a:lnTo>
                  <a:pt x="39116" y="0"/>
                </a:lnTo>
                <a:lnTo>
                  <a:pt x="33413" y="1181"/>
                </a:lnTo>
                <a:lnTo>
                  <a:pt x="31153" y="4724"/>
                </a:lnTo>
                <a:lnTo>
                  <a:pt x="30568" y="10325"/>
                </a:lnTo>
                <a:lnTo>
                  <a:pt x="26924" y="12877"/>
                </a:lnTo>
                <a:lnTo>
                  <a:pt x="24574" y="16319"/>
                </a:lnTo>
                <a:lnTo>
                  <a:pt x="23977" y="21920"/>
                </a:lnTo>
                <a:lnTo>
                  <a:pt x="20332" y="24574"/>
                </a:lnTo>
                <a:lnTo>
                  <a:pt x="19265" y="25552"/>
                </a:lnTo>
                <a:lnTo>
                  <a:pt x="16217" y="31064"/>
                </a:lnTo>
                <a:lnTo>
                  <a:pt x="16014" y="35382"/>
                </a:lnTo>
                <a:lnTo>
                  <a:pt x="13360" y="36271"/>
                </a:lnTo>
                <a:lnTo>
                  <a:pt x="12280" y="41770"/>
                </a:lnTo>
                <a:lnTo>
                  <a:pt x="8648" y="44322"/>
                </a:lnTo>
                <a:lnTo>
                  <a:pt x="6286" y="47764"/>
                </a:lnTo>
                <a:lnTo>
                  <a:pt x="5702" y="53365"/>
                </a:lnTo>
                <a:lnTo>
                  <a:pt x="1955" y="55918"/>
                </a:lnTo>
                <a:lnTo>
                  <a:pt x="977" y="56997"/>
                </a:lnTo>
                <a:lnTo>
                  <a:pt x="0" y="60934"/>
                </a:lnTo>
                <a:lnTo>
                  <a:pt x="27711" y="76263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2" name="object 472"/>
          <p:cNvSpPr/>
          <p:nvPr/>
        </p:nvSpPr>
        <p:spPr>
          <a:xfrm>
            <a:off x="2084983" y="2828650"/>
            <a:ext cx="4318" cy="27914"/>
          </a:xfrm>
          <a:custGeom>
            <a:avLst/>
            <a:gdLst/>
            <a:ahLst/>
            <a:cxnLst/>
            <a:rect l="l" t="t" r="r" b="b"/>
            <a:pathLst>
              <a:path w="4318" h="27914">
                <a:moveTo>
                  <a:pt x="88" y="495"/>
                </a:moveTo>
                <a:lnTo>
                  <a:pt x="0" y="27812"/>
                </a:lnTo>
                <a:lnTo>
                  <a:pt x="4318" y="27914"/>
                </a:lnTo>
                <a:lnTo>
                  <a:pt x="4025" y="0"/>
                </a:lnTo>
                <a:lnTo>
                  <a:pt x="88" y="49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3" name="object 473"/>
          <p:cNvSpPr/>
          <p:nvPr/>
        </p:nvSpPr>
        <p:spPr>
          <a:xfrm>
            <a:off x="2393475" y="1802310"/>
            <a:ext cx="35191" cy="49834"/>
          </a:xfrm>
          <a:custGeom>
            <a:avLst/>
            <a:gdLst/>
            <a:ahLst/>
            <a:cxnLst/>
            <a:rect l="l" t="t" r="r" b="b"/>
            <a:pathLst>
              <a:path w="35191" h="49834">
                <a:moveTo>
                  <a:pt x="28308" y="1574"/>
                </a:moveTo>
                <a:lnTo>
                  <a:pt x="25158" y="0"/>
                </a:lnTo>
                <a:lnTo>
                  <a:pt x="23495" y="495"/>
                </a:lnTo>
                <a:lnTo>
                  <a:pt x="0" y="40297"/>
                </a:lnTo>
                <a:lnTo>
                  <a:pt x="101" y="44627"/>
                </a:lnTo>
                <a:lnTo>
                  <a:pt x="8648" y="49733"/>
                </a:lnTo>
                <a:lnTo>
                  <a:pt x="11112" y="49834"/>
                </a:lnTo>
                <a:lnTo>
                  <a:pt x="35191" y="10414"/>
                </a:lnTo>
                <a:lnTo>
                  <a:pt x="35191" y="6591"/>
                </a:lnTo>
                <a:lnTo>
                  <a:pt x="28308" y="1574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4" name="object 474"/>
          <p:cNvSpPr/>
          <p:nvPr/>
        </p:nvSpPr>
        <p:spPr>
          <a:xfrm>
            <a:off x="2467975" y="1845359"/>
            <a:ext cx="36753" cy="49822"/>
          </a:xfrm>
          <a:custGeom>
            <a:avLst/>
            <a:gdLst/>
            <a:ahLst/>
            <a:cxnLst/>
            <a:rect l="l" t="t" r="r" b="b"/>
            <a:pathLst>
              <a:path w="36753" h="49822">
                <a:moveTo>
                  <a:pt x="36753" y="6388"/>
                </a:moveTo>
                <a:lnTo>
                  <a:pt x="24269" y="0"/>
                </a:lnTo>
                <a:lnTo>
                  <a:pt x="0" y="41973"/>
                </a:lnTo>
                <a:lnTo>
                  <a:pt x="190" y="44615"/>
                </a:lnTo>
                <a:lnTo>
                  <a:pt x="8648" y="49733"/>
                </a:lnTo>
                <a:lnTo>
                  <a:pt x="12877" y="49822"/>
                </a:lnTo>
                <a:lnTo>
                  <a:pt x="36753" y="6388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5" name="object 475"/>
          <p:cNvSpPr/>
          <p:nvPr/>
        </p:nvSpPr>
        <p:spPr>
          <a:xfrm>
            <a:off x="2488614" y="1798966"/>
            <a:ext cx="49136" cy="47574"/>
          </a:xfrm>
          <a:custGeom>
            <a:avLst/>
            <a:gdLst/>
            <a:ahLst/>
            <a:cxnLst/>
            <a:rect l="l" t="t" r="r" b="b"/>
            <a:pathLst>
              <a:path w="49136" h="47574">
                <a:moveTo>
                  <a:pt x="37541" y="9931"/>
                </a:moveTo>
                <a:lnTo>
                  <a:pt x="19456" y="0"/>
                </a:lnTo>
                <a:lnTo>
                  <a:pt x="16116" y="2260"/>
                </a:lnTo>
                <a:lnTo>
                  <a:pt x="0" y="30467"/>
                </a:lnTo>
                <a:lnTo>
                  <a:pt x="4521" y="31457"/>
                </a:lnTo>
                <a:lnTo>
                  <a:pt x="32829" y="47574"/>
                </a:lnTo>
                <a:lnTo>
                  <a:pt x="49136" y="18084"/>
                </a:lnTo>
                <a:lnTo>
                  <a:pt x="37541" y="9931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6" name="object 476"/>
          <p:cNvSpPr/>
          <p:nvPr/>
        </p:nvSpPr>
        <p:spPr>
          <a:xfrm>
            <a:off x="1425030" y="2343828"/>
            <a:ext cx="198628" cy="225958"/>
          </a:xfrm>
          <a:custGeom>
            <a:avLst/>
            <a:gdLst/>
            <a:ahLst/>
            <a:cxnLst/>
            <a:rect l="l" t="t" r="r" b="b"/>
            <a:pathLst>
              <a:path w="198628" h="225958">
                <a:moveTo>
                  <a:pt x="1079" y="41579"/>
                </a:moveTo>
                <a:lnTo>
                  <a:pt x="50520" y="225958"/>
                </a:lnTo>
                <a:lnTo>
                  <a:pt x="62598" y="224180"/>
                </a:lnTo>
                <a:lnTo>
                  <a:pt x="198526" y="187718"/>
                </a:lnTo>
                <a:lnTo>
                  <a:pt x="198627" y="184086"/>
                </a:lnTo>
                <a:lnTo>
                  <a:pt x="186829" y="144183"/>
                </a:lnTo>
                <a:lnTo>
                  <a:pt x="181813" y="134353"/>
                </a:lnTo>
                <a:lnTo>
                  <a:pt x="179755" y="117754"/>
                </a:lnTo>
                <a:lnTo>
                  <a:pt x="173558" y="91211"/>
                </a:lnTo>
                <a:lnTo>
                  <a:pt x="148589" y="0"/>
                </a:lnTo>
                <a:lnTo>
                  <a:pt x="145059" y="0"/>
                </a:lnTo>
                <a:lnTo>
                  <a:pt x="0" y="39420"/>
                </a:lnTo>
                <a:lnTo>
                  <a:pt x="1079" y="41579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7" name="object 477"/>
          <p:cNvSpPr/>
          <p:nvPr/>
        </p:nvSpPr>
        <p:spPr>
          <a:xfrm>
            <a:off x="2089012" y="2072090"/>
            <a:ext cx="108597" cy="29883"/>
          </a:xfrm>
          <a:custGeom>
            <a:avLst/>
            <a:gdLst/>
            <a:ahLst/>
            <a:cxnLst/>
            <a:rect l="l" t="t" r="r" b="b"/>
            <a:pathLst>
              <a:path w="108597" h="29883">
                <a:moveTo>
                  <a:pt x="292" y="0"/>
                </a:moveTo>
                <a:lnTo>
                  <a:pt x="0" y="27914"/>
                </a:lnTo>
                <a:lnTo>
                  <a:pt x="2158" y="29883"/>
                </a:lnTo>
                <a:lnTo>
                  <a:pt x="106425" y="29883"/>
                </a:lnTo>
                <a:lnTo>
                  <a:pt x="108597" y="27914"/>
                </a:lnTo>
                <a:lnTo>
                  <a:pt x="108292" y="0"/>
                </a:lnTo>
                <a:lnTo>
                  <a:pt x="106527" y="0"/>
                </a:lnTo>
                <a:lnTo>
                  <a:pt x="92278" y="1968"/>
                </a:lnTo>
                <a:lnTo>
                  <a:pt x="90804" y="3936"/>
                </a:lnTo>
                <a:lnTo>
                  <a:pt x="17678" y="3936"/>
                </a:lnTo>
                <a:lnTo>
                  <a:pt x="16306" y="1968"/>
                </a:lnTo>
                <a:lnTo>
                  <a:pt x="2057" y="0"/>
                </a:lnTo>
                <a:lnTo>
                  <a:pt x="292" y="0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8" name="object 478"/>
          <p:cNvSpPr/>
          <p:nvPr/>
        </p:nvSpPr>
        <p:spPr>
          <a:xfrm>
            <a:off x="2089012" y="2826684"/>
            <a:ext cx="108597" cy="29883"/>
          </a:xfrm>
          <a:custGeom>
            <a:avLst/>
            <a:gdLst/>
            <a:ahLst/>
            <a:cxnLst/>
            <a:rect l="l" t="t" r="r" b="b"/>
            <a:pathLst>
              <a:path w="108597" h="29883">
                <a:moveTo>
                  <a:pt x="106425" y="0"/>
                </a:moveTo>
                <a:lnTo>
                  <a:pt x="2158" y="0"/>
                </a:lnTo>
                <a:lnTo>
                  <a:pt x="0" y="1968"/>
                </a:lnTo>
                <a:lnTo>
                  <a:pt x="292" y="29883"/>
                </a:lnTo>
                <a:lnTo>
                  <a:pt x="2057" y="29883"/>
                </a:lnTo>
                <a:lnTo>
                  <a:pt x="16306" y="27813"/>
                </a:lnTo>
                <a:lnTo>
                  <a:pt x="17678" y="25946"/>
                </a:lnTo>
                <a:lnTo>
                  <a:pt x="90804" y="25946"/>
                </a:lnTo>
                <a:lnTo>
                  <a:pt x="92278" y="27813"/>
                </a:lnTo>
                <a:lnTo>
                  <a:pt x="105841" y="29184"/>
                </a:lnTo>
                <a:lnTo>
                  <a:pt x="108292" y="29883"/>
                </a:lnTo>
                <a:lnTo>
                  <a:pt x="108597" y="1968"/>
                </a:lnTo>
                <a:lnTo>
                  <a:pt x="106425" y="0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9" name="object 479"/>
          <p:cNvSpPr/>
          <p:nvPr/>
        </p:nvSpPr>
        <p:spPr>
          <a:xfrm>
            <a:off x="2401342" y="1813915"/>
            <a:ext cx="19062" cy="26924"/>
          </a:xfrm>
          <a:custGeom>
            <a:avLst/>
            <a:gdLst/>
            <a:ahLst/>
            <a:cxnLst/>
            <a:rect l="l" t="t" r="r" b="b"/>
            <a:pathLst>
              <a:path w="19062" h="26924">
                <a:moveTo>
                  <a:pt x="19062" y="3238"/>
                </a:moveTo>
                <a:lnTo>
                  <a:pt x="13957" y="0"/>
                </a:lnTo>
                <a:lnTo>
                  <a:pt x="12280" y="482"/>
                </a:lnTo>
                <a:lnTo>
                  <a:pt x="2260" y="17094"/>
                </a:lnTo>
                <a:lnTo>
                  <a:pt x="0" y="23583"/>
                </a:lnTo>
                <a:lnTo>
                  <a:pt x="7366" y="26923"/>
                </a:lnTo>
                <a:lnTo>
                  <a:pt x="19062" y="7175"/>
                </a:lnTo>
                <a:lnTo>
                  <a:pt x="19062" y="323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0" name="object 480"/>
          <p:cNvSpPr/>
          <p:nvPr/>
        </p:nvSpPr>
        <p:spPr>
          <a:xfrm>
            <a:off x="2475837" y="1856858"/>
            <a:ext cx="20637" cy="26835"/>
          </a:xfrm>
          <a:custGeom>
            <a:avLst/>
            <a:gdLst/>
            <a:ahLst/>
            <a:cxnLst/>
            <a:rect l="l" t="t" r="r" b="b"/>
            <a:pathLst>
              <a:path w="20637" h="26835">
                <a:moveTo>
                  <a:pt x="20637" y="4914"/>
                </a:moveTo>
                <a:lnTo>
                  <a:pt x="13957" y="0"/>
                </a:lnTo>
                <a:lnTo>
                  <a:pt x="13068" y="101"/>
                </a:lnTo>
                <a:lnTo>
                  <a:pt x="1473" y="19850"/>
                </a:lnTo>
                <a:lnTo>
                  <a:pt x="0" y="23685"/>
                </a:lnTo>
                <a:lnTo>
                  <a:pt x="5702" y="26835"/>
                </a:lnTo>
                <a:lnTo>
                  <a:pt x="8356" y="26733"/>
                </a:lnTo>
                <a:lnTo>
                  <a:pt x="20637" y="491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1" name="object 481"/>
          <p:cNvSpPr/>
          <p:nvPr/>
        </p:nvSpPr>
        <p:spPr>
          <a:xfrm>
            <a:off x="2197303" y="2072091"/>
            <a:ext cx="4330" cy="27914"/>
          </a:xfrm>
          <a:custGeom>
            <a:avLst/>
            <a:gdLst/>
            <a:ahLst/>
            <a:cxnLst/>
            <a:rect l="l" t="t" r="r" b="b"/>
            <a:pathLst>
              <a:path w="4330" h="27914">
                <a:moveTo>
                  <a:pt x="0" y="0"/>
                </a:moveTo>
                <a:lnTo>
                  <a:pt x="304" y="27914"/>
                </a:lnTo>
                <a:lnTo>
                  <a:pt x="4241" y="27317"/>
                </a:lnTo>
                <a:lnTo>
                  <a:pt x="4330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2" name="object 482"/>
          <p:cNvSpPr/>
          <p:nvPr/>
        </p:nvSpPr>
        <p:spPr>
          <a:xfrm>
            <a:off x="2084980" y="2072091"/>
            <a:ext cx="4318" cy="27914"/>
          </a:xfrm>
          <a:custGeom>
            <a:avLst/>
            <a:gdLst/>
            <a:ahLst/>
            <a:cxnLst/>
            <a:rect l="l" t="t" r="r" b="b"/>
            <a:pathLst>
              <a:path w="4318" h="27914">
                <a:moveTo>
                  <a:pt x="0" y="0"/>
                </a:moveTo>
                <a:lnTo>
                  <a:pt x="88" y="27330"/>
                </a:lnTo>
                <a:lnTo>
                  <a:pt x="4025" y="27914"/>
                </a:lnTo>
                <a:lnTo>
                  <a:pt x="4318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3" name="object 483"/>
          <p:cNvSpPr/>
          <p:nvPr/>
        </p:nvSpPr>
        <p:spPr>
          <a:xfrm>
            <a:off x="1817256" y="2136852"/>
            <a:ext cx="652589" cy="654354"/>
          </a:xfrm>
          <a:custGeom>
            <a:avLst/>
            <a:gdLst/>
            <a:ahLst/>
            <a:cxnLst/>
            <a:rect l="l" t="t" r="r" b="b"/>
            <a:pathLst>
              <a:path w="652589" h="654354">
                <a:moveTo>
                  <a:pt x="409143" y="9931"/>
                </a:moveTo>
                <a:lnTo>
                  <a:pt x="349491" y="0"/>
                </a:lnTo>
                <a:lnTo>
                  <a:pt x="302602" y="0"/>
                </a:lnTo>
                <a:lnTo>
                  <a:pt x="242951" y="9931"/>
                </a:lnTo>
                <a:lnTo>
                  <a:pt x="191655" y="28206"/>
                </a:lnTo>
                <a:lnTo>
                  <a:pt x="145745" y="53568"/>
                </a:lnTo>
                <a:lnTo>
                  <a:pt x="103784" y="86194"/>
                </a:lnTo>
                <a:lnTo>
                  <a:pt x="63093" y="131597"/>
                </a:lnTo>
                <a:lnTo>
                  <a:pt x="34988" y="176326"/>
                </a:lnTo>
                <a:lnTo>
                  <a:pt x="14351" y="225361"/>
                </a:lnTo>
                <a:lnTo>
                  <a:pt x="1574" y="280492"/>
                </a:lnTo>
                <a:lnTo>
                  <a:pt x="0" y="303695"/>
                </a:lnTo>
                <a:lnTo>
                  <a:pt x="0" y="354495"/>
                </a:lnTo>
                <a:lnTo>
                  <a:pt x="6489" y="400989"/>
                </a:lnTo>
                <a:lnTo>
                  <a:pt x="21424" y="448945"/>
                </a:lnTo>
                <a:lnTo>
                  <a:pt x="46393" y="498678"/>
                </a:lnTo>
                <a:lnTo>
                  <a:pt x="79603" y="544868"/>
                </a:lnTo>
                <a:lnTo>
                  <a:pt x="84429" y="548309"/>
                </a:lnTo>
                <a:lnTo>
                  <a:pt x="116078" y="579666"/>
                </a:lnTo>
                <a:lnTo>
                  <a:pt x="164134" y="612686"/>
                </a:lnTo>
                <a:lnTo>
                  <a:pt x="215341" y="636066"/>
                </a:lnTo>
                <a:lnTo>
                  <a:pt x="251701" y="646099"/>
                </a:lnTo>
                <a:lnTo>
                  <a:pt x="274993" y="651014"/>
                </a:lnTo>
                <a:lnTo>
                  <a:pt x="313029" y="654354"/>
                </a:lnTo>
                <a:lnTo>
                  <a:pt x="339064" y="654354"/>
                </a:lnTo>
                <a:lnTo>
                  <a:pt x="385953" y="649935"/>
                </a:lnTo>
                <a:lnTo>
                  <a:pt x="436765" y="636066"/>
                </a:lnTo>
                <a:lnTo>
                  <a:pt x="488848" y="612000"/>
                </a:lnTo>
                <a:lnTo>
                  <a:pt x="536028" y="579666"/>
                </a:lnTo>
                <a:lnTo>
                  <a:pt x="567575" y="548309"/>
                </a:lnTo>
                <a:lnTo>
                  <a:pt x="573074" y="543890"/>
                </a:lnTo>
                <a:lnTo>
                  <a:pt x="606298" y="497497"/>
                </a:lnTo>
                <a:lnTo>
                  <a:pt x="630961" y="447776"/>
                </a:lnTo>
                <a:lnTo>
                  <a:pt x="645998" y="399808"/>
                </a:lnTo>
                <a:lnTo>
                  <a:pt x="652589" y="353415"/>
                </a:lnTo>
                <a:lnTo>
                  <a:pt x="652589" y="304876"/>
                </a:lnTo>
                <a:lnTo>
                  <a:pt x="650913" y="281673"/>
                </a:lnTo>
                <a:lnTo>
                  <a:pt x="637641" y="225361"/>
                </a:lnTo>
                <a:lnTo>
                  <a:pt x="617791" y="177304"/>
                </a:lnTo>
                <a:lnTo>
                  <a:pt x="589876" y="132384"/>
                </a:lnTo>
                <a:lnTo>
                  <a:pt x="559803" y="97790"/>
                </a:lnTo>
                <a:lnTo>
                  <a:pt x="508508" y="54648"/>
                </a:lnTo>
                <a:lnTo>
                  <a:pt x="460451" y="28206"/>
                </a:lnTo>
                <a:lnTo>
                  <a:pt x="409143" y="993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4" name="object 484"/>
          <p:cNvSpPr/>
          <p:nvPr/>
        </p:nvSpPr>
        <p:spPr>
          <a:xfrm>
            <a:off x="1896381" y="2151801"/>
            <a:ext cx="17881" cy="25552"/>
          </a:xfrm>
          <a:custGeom>
            <a:avLst/>
            <a:gdLst/>
            <a:ahLst/>
            <a:cxnLst/>
            <a:rect l="l" t="t" r="r" b="b"/>
            <a:pathLst>
              <a:path w="17881" h="25552">
                <a:moveTo>
                  <a:pt x="4318" y="977"/>
                </a:moveTo>
                <a:lnTo>
                  <a:pt x="4216" y="0"/>
                </a:lnTo>
                <a:lnTo>
                  <a:pt x="0" y="1562"/>
                </a:lnTo>
                <a:lnTo>
                  <a:pt x="13258" y="25552"/>
                </a:lnTo>
                <a:lnTo>
                  <a:pt x="17881" y="24472"/>
                </a:lnTo>
                <a:lnTo>
                  <a:pt x="4318" y="97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5" name="object 485"/>
          <p:cNvSpPr/>
          <p:nvPr/>
        </p:nvSpPr>
        <p:spPr>
          <a:xfrm>
            <a:off x="1750230" y="2411257"/>
            <a:ext cx="2171" cy="106146"/>
          </a:xfrm>
          <a:custGeom>
            <a:avLst/>
            <a:gdLst/>
            <a:ahLst/>
            <a:cxnLst/>
            <a:rect l="l" t="t" r="r" b="b"/>
            <a:pathLst>
              <a:path w="2171" h="106146">
                <a:moveTo>
                  <a:pt x="2070" y="89052"/>
                </a:moveTo>
                <a:lnTo>
                  <a:pt x="2171" y="14249"/>
                </a:lnTo>
                <a:lnTo>
                  <a:pt x="596" y="584"/>
                </a:lnTo>
                <a:lnTo>
                  <a:pt x="0" y="0"/>
                </a:lnTo>
                <a:lnTo>
                  <a:pt x="0" y="106146"/>
                </a:lnTo>
                <a:lnTo>
                  <a:pt x="2171" y="91795"/>
                </a:lnTo>
                <a:lnTo>
                  <a:pt x="2070" y="8905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6" name="object 486"/>
          <p:cNvSpPr/>
          <p:nvPr/>
        </p:nvSpPr>
        <p:spPr>
          <a:xfrm>
            <a:off x="1896179" y="2751310"/>
            <a:ext cx="18084" cy="25450"/>
          </a:xfrm>
          <a:custGeom>
            <a:avLst/>
            <a:gdLst/>
            <a:ahLst/>
            <a:cxnLst/>
            <a:rect l="l" t="t" r="r" b="b"/>
            <a:pathLst>
              <a:path w="18084" h="25450">
                <a:moveTo>
                  <a:pt x="0" y="23190"/>
                </a:moveTo>
                <a:lnTo>
                  <a:pt x="4419" y="25450"/>
                </a:lnTo>
                <a:lnTo>
                  <a:pt x="14744" y="6578"/>
                </a:lnTo>
                <a:lnTo>
                  <a:pt x="18084" y="977"/>
                </a:lnTo>
                <a:lnTo>
                  <a:pt x="13462" y="0"/>
                </a:lnTo>
                <a:lnTo>
                  <a:pt x="0" y="2319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7" name="object 487"/>
          <p:cNvSpPr/>
          <p:nvPr/>
        </p:nvSpPr>
        <p:spPr>
          <a:xfrm>
            <a:off x="2275939" y="2807125"/>
            <a:ext cx="15621" cy="25654"/>
          </a:xfrm>
          <a:custGeom>
            <a:avLst/>
            <a:gdLst/>
            <a:ahLst/>
            <a:cxnLst/>
            <a:rect l="l" t="t" r="r" b="b"/>
            <a:pathLst>
              <a:path w="15620" h="25654">
                <a:moveTo>
                  <a:pt x="11887" y="17005"/>
                </a:moveTo>
                <a:lnTo>
                  <a:pt x="2159" y="0"/>
                </a:lnTo>
                <a:lnTo>
                  <a:pt x="0" y="1181"/>
                </a:lnTo>
                <a:lnTo>
                  <a:pt x="101" y="5410"/>
                </a:lnTo>
                <a:lnTo>
                  <a:pt x="11785" y="25552"/>
                </a:lnTo>
                <a:lnTo>
                  <a:pt x="14541" y="25654"/>
                </a:lnTo>
                <a:lnTo>
                  <a:pt x="15621" y="24676"/>
                </a:lnTo>
                <a:lnTo>
                  <a:pt x="11887" y="1700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8" name="object 488"/>
          <p:cNvSpPr/>
          <p:nvPr/>
        </p:nvSpPr>
        <p:spPr>
          <a:xfrm>
            <a:off x="2197314" y="2828651"/>
            <a:ext cx="4318" cy="27914"/>
          </a:xfrm>
          <a:custGeom>
            <a:avLst/>
            <a:gdLst/>
            <a:ahLst/>
            <a:cxnLst/>
            <a:rect l="l" t="t" r="r" b="b"/>
            <a:pathLst>
              <a:path w="4318" h="27914">
                <a:moveTo>
                  <a:pt x="0" y="27914"/>
                </a:moveTo>
                <a:lnTo>
                  <a:pt x="4318" y="27812"/>
                </a:lnTo>
                <a:lnTo>
                  <a:pt x="4229" y="495"/>
                </a:lnTo>
                <a:lnTo>
                  <a:pt x="292" y="0"/>
                </a:lnTo>
                <a:lnTo>
                  <a:pt x="0" y="2791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9" name="object 489"/>
          <p:cNvSpPr/>
          <p:nvPr/>
        </p:nvSpPr>
        <p:spPr>
          <a:xfrm>
            <a:off x="1535496" y="1858435"/>
            <a:ext cx="28397" cy="28498"/>
          </a:xfrm>
          <a:custGeom>
            <a:avLst/>
            <a:gdLst/>
            <a:ahLst/>
            <a:cxnLst/>
            <a:rect l="l" t="t" r="r" b="b"/>
            <a:pathLst>
              <a:path w="28397" h="28498">
                <a:moveTo>
                  <a:pt x="20142" y="1765"/>
                </a:moveTo>
                <a:lnTo>
                  <a:pt x="11201" y="0"/>
                </a:lnTo>
                <a:lnTo>
                  <a:pt x="3530" y="4127"/>
                </a:lnTo>
                <a:lnTo>
                  <a:pt x="0" y="10604"/>
                </a:lnTo>
                <a:lnTo>
                  <a:pt x="0" y="16802"/>
                </a:lnTo>
                <a:lnTo>
                  <a:pt x="1955" y="21615"/>
                </a:lnTo>
                <a:lnTo>
                  <a:pt x="8356" y="26835"/>
                </a:lnTo>
                <a:lnTo>
                  <a:pt x="17881" y="28498"/>
                </a:lnTo>
                <a:lnTo>
                  <a:pt x="24472" y="24955"/>
                </a:lnTo>
                <a:lnTo>
                  <a:pt x="28397" y="19062"/>
                </a:lnTo>
                <a:lnTo>
                  <a:pt x="28397" y="10020"/>
                </a:lnTo>
                <a:lnTo>
                  <a:pt x="20142" y="176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0" name="object 490"/>
          <p:cNvSpPr/>
          <p:nvPr/>
        </p:nvSpPr>
        <p:spPr>
          <a:xfrm>
            <a:off x="2370386" y="1863440"/>
            <a:ext cx="26530" cy="21818"/>
          </a:xfrm>
          <a:custGeom>
            <a:avLst/>
            <a:gdLst/>
            <a:ahLst/>
            <a:cxnLst/>
            <a:rect l="l" t="t" r="r" b="b"/>
            <a:pathLst>
              <a:path w="26530" h="21818">
                <a:moveTo>
                  <a:pt x="23190" y="6883"/>
                </a:moveTo>
                <a:lnTo>
                  <a:pt x="11785" y="101"/>
                </a:lnTo>
                <a:lnTo>
                  <a:pt x="2743" y="0"/>
                </a:lnTo>
                <a:lnTo>
                  <a:pt x="0" y="3937"/>
                </a:lnTo>
                <a:lnTo>
                  <a:pt x="101" y="11696"/>
                </a:lnTo>
                <a:lnTo>
                  <a:pt x="6870" y="18288"/>
                </a:lnTo>
                <a:lnTo>
                  <a:pt x="14935" y="21818"/>
                </a:lnTo>
                <a:lnTo>
                  <a:pt x="21120" y="21818"/>
                </a:lnTo>
                <a:lnTo>
                  <a:pt x="24955" y="18973"/>
                </a:lnTo>
                <a:lnTo>
                  <a:pt x="26530" y="13169"/>
                </a:lnTo>
                <a:lnTo>
                  <a:pt x="23190" y="688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1" name="object 491"/>
          <p:cNvSpPr/>
          <p:nvPr/>
        </p:nvSpPr>
        <p:spPr>
          <a:xfrm>
            <a:off x="1527235" y="1881821"/>
            <a:ext cx="25069" cy="28105"/>
          </a:xfrm>
          <a:custGeom>
            <a:avLst/>
            <a:gdLst/>
            <a:ahLst/>
            <a:cxnLst/>
            <a:rect l="l" t="t" r="r" b="b"/>
            <a:pathLst>
              <a:path w="25069" h="28105">
                <a:moveTo>
                  <a:pt x="6781" y="28105"/>
                </a:moveTo>
                <a:lnTo>
                  <a:pt x="17792" y="28105"/>
                </a:lnTo>
                <a:lnTo>
                  <a:pt x="25069" y="14643"/>
                </a:lnTo>
                <a:lnTo>
                  <a:pt x="10121" y="4914"/>
                </a:lnTo>
                <a:lnTo>
                  <a:pt x="1866" y="0"/>
                </a:lnTo>
                <a:lnTo>
                  <a:pt x="101" y="495"/>
                </a:lnTo>
                <a:lnTo>
                  <a:pt x="0" y="3238"/>
                </a:lnTo>
                <a:lnTo>
                  <a:pt x="8547" y="8356"/>
                </a:lnTo>
                <a:lnTo>
                  <a:pt x="8750" y="10413"/>
                </a:lnTo>
                <a:lnTo>
                  <a:pt x="5206" y="15532"/>
                </a:lnTo>
                <a:lnTo>
                  <a:pt x="5118" y="26530"/>
                </a:lnTo>
                <a:lnTo>
                  <a:pt x="6781" y="2810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2" name="object 492"/>
          <p:cNvSpPr/>
          <p:nvPr/>
        </p:nvSpPr>
        <p:spPr>
          <a:xfrm>
            <a:off x="2445077" y="1906592"/>
            <a:ext cx="26631" cy="21818"/>
          </a:xfrm>
          <a:custGeom>
            <a:avLst/>
            <a:gdLst/>
            <a:ahLst/>
            <a:cxnLst/>
            <a:rect l="l" t="t" r="r" b="b"/>
            <a:pathLst>
              <a:path w="26631" h="21818">
                <a:moveTo>
                  <a:pt x="23190" y="6680"/>
                </a:moveTo>
                <a:lnTo>
                  <a:pt x="11595" y="0"/>
                </a:lnTo>
                <a:lnTo>
                  <a:pt x="4216" y="0"/>
                </a:lnTo>
                <a:lnTo>
                  <a:pt x="0" y="3924"/>
                </a:lnTo>
                <a:lnTo>
                  <a:pt x="0" y="11595"/>
                </a:lnTo>
                <a:lnTo>
                  <a:pt x="6680" y="18173"/>
                </a:lnTo>
                <a:lnTo>
                  <a:pt x="14833" y="21716"/>
                </a:lnTo>
                <a:lnTo>
                  <a:pt x="21031" y="21818"/>
                </a:lnTo>
                <a:lnTo>
                  <a:pt x="26034" y="16700"/>
                </a:lnTo>
                <a:lnTo>
                  <a:pt x="26631" y="11696"/>
                </a:lnTo>
                <a:lnTo>
                  <a:pt x="23190" y="668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3" name="object 493"/>
          <p:cNvSpPr/>
          <p:nvPr/>
        </p:nvSpPr>
        <p:spPr>
          <a:xfrm>
            <a:off x="1519081" y="1969490"/>
            <a:ext cx="23393" cy="30175"/>
          </a:xfrm>
          <a:custGeom>
            <a:avLst/>
            <a:gdLst/>
            <a:ahLst/>
            <a:cxnLst/>
            <a:rect l="l" t="t" r="r" b="b"/>
            <a:pathLst>
              <a:path w="23393" h="30175">
                <a:moveTo>
                  <a:pt x="23291" y="13461"/>
                </a:moveTo>
                <a:lnTo>
                  <a:pt x="0" y="0"/>
                </a:lnTo>
                <a:lnTo>
                  <a:pt x="0" y="5003"/>
                </a:lnTo>
                <a:lnTo>
                  <a:pt x="6680" y="8445"/>
                </a:lnTo>
                <a:lnTo>
                  <a:pt x="6883" y="10515"/>
                </a:lnTo>
                <a:lnTo>
                  <a:pt x="3238" y="17094"/>
                </a:lnTo>
                <a:lnTo>
                  <a:pt x="3340" y="26631"/>
                </a:lnTo>
                <a:lnTo>
                  <a:pt x="8255" y="30175"/>
                </a:lnTo>
                <a:lnTo>
                  <a:pt x="12776" y="30175"/>
                </a:lnTo>
                <a:lnTo>
                  <a:pt x="18275" y="25552"/>
                </a:lnTo>
                <a:lnTo>
                  <a:pt x="23393" y="17195"/>
                </a:lnTo>
                <a:lnTo>
                  <a:pt x="23291" y="1346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4" name="object 494"/>
          <p:cNvSpPr/>
          <p:nvPr/>
        </p:nvSpPr>
        <p:spPr>
          <a:xfrm>
            <a:off x="1438783" y="2014209"/>
            <a:ext cx="32334" cy="24955"/>
          </a:xfrm>
          <a:custGeom>
            <a:avLst/>
            <a:gdLst/>
            <a:ahLst/>
            <a:cxnLst/>
            <a:rect l="l" t="t" r="r" b="b"/>
            <a:pathLst>
              <a:path w="32334" h="24955">
                <a:moveTo>
                  <a:pt x="32334" y="23190"/>
                </a:moveTo>
                <a:lnTo>
                  <a:pt x="14249" y="0"/>
                </a:lnTo>
                <a:lnTo>
                  <a:pt x="12382" y="584"/>
                </a:lnTo>
                <a:lnTo>
                  <a:pt x="12382" y="5003"/>
                </a:lnTo>
                <a:lnTo>
                  <a:pt x="15925" y="8356"/>
                </a:lnTo>
                <a:lnTo>
                  <a:pt x="15925" y="12280"/>
                </a:lnTo>
                <a:lnTo>
                  <a:pt x="12382" y="18859"/>
                </a:lnTo>
                <a:lnTo>
                  <a:pt x="1574" y="19951"/>
                </a:lnTo>
                <a:lnTo>
                  <a:pt x="0" y="21513"/>
                </a:lnTo>
                <a:lnTo>
                  <a:pt x="19075" y="24955"/>
                </a:lnTo>
                <a:lnTo>
                  <a:pt x="31940" y="24955"/>
                </a:lnTo>
                <a:lnTo>
                  <a:pt x="32334" y="2319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5" name="object 495"/>
          <p:cNvSpPr/>
          <p:nvPr/>
        </p:nvSpPr>
        <p:spPr>
          <a:xfrm>
            <a:off x="1447825" y="2083682"/>
            <a:ext cx="29870" cy="28511"/>
          </a:xfrm>
          <a:custGeom>
            <a:avLst/>
            <a:gdLst/>
            <a:ahLst/>
            <a:cxnLst/>
            <a:rect l="l" t="t" r="r" b="b"/>
            <a:pathLst>
              <a:path w="29870" h="28511">
                <a:moveTo>
                  <a:pt x="23291" y="8458"/>
                </a:moveTo>
                <a:lnTo>
                  <a:pt x="8356" y="0"/>
                </a:lnTo>
                <a:lnTo>
                  <a:pt x="6096" y="0"/>
                </a:lnTo>
                <a:lnTo>
                  <a:pt x="0" y="8953"/>
                </a:lnTo>
                <a:lnTo>
                  <a:pt x="101" y="20053"/>
                </a:lnTo>
                <a:lnTo>
                  <a:pt x="5105" y="24968"/>
                </a:lnTo>
                <a:lnTo>
                  <a:pt x="11595" y="28511"/>
                </a:lnTo>
                <a:lnTo>
                  <a:pt x="17792" y="28511"/>
                </a:lnTo>
                <a:lnTo>
                  <a:pt x="24472" y="23495"/>
                </a:lnTo>
                <a:lnTo>
                  <a:pt x="29870" y="13271"/>
                </a:lnTo>
                <a:lnTo>
                  <a:pt x="23291" y="8458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6" name="object 496"/>
          <p:cNvSpPr/>
          <p:nvPr/>
        </p:nvSpPr>
        <p:spPr>
          <a:xfrm>
            <a:off x="1515638" y="2307178"/>
            <a:ext cx="30073" cy="41871"/>
          </a:xfrm>
          <a:custGeom>
            <a:avLst/>
            <a:gdLst/>
            <a:ahLst/>
            <a:cxnLst/>
            <a:rect l="l" t="t" r="r" b="b"/>
            <a:pathLst>
              <a:path w="30073" h="41871">
                <a:moveTo>
                  <a:pt x="203" y="24079"/>
                </a:moveTo>
                <a:lnTo>
                  <a:pt x="0" y="36855"/>
                </a:lnTo>
                <a:lnTo>
                  <a:pt x="5016" y="41871"/>
                </a:lnTo>
                <a:lnTo>
                  <a:pt x="14541" y="41770"/>
                </a:lnTo>
                <a:lnTo>
                  <a:pt x="28016" y="38620"/>
                </a:lnTo>
                <a:lnTo>
                  <a:pt x="30073" y="37147"/>
                </a:lnTo>
                <a:lnTo>
                  <a:pt x="26631" y="20243"/>
                </a:lnTo>
                <a:lnTo>
                  <a:pt x="21920" y="1866"/>
                </a:lnTo>
                <a:lnTo>
                  <a:pt x="20154" y="0"/>
                </a:lnTo>
                <a:lnTo>
                  <a:pt x="16116" y="292"/>
                </a:lnTo>
                <a:lnTo>
                  <a:pt x="18376" y="10325"/>
                </a:lnTo>
                <a:lnTo>
                  <a:pt x="17894" y="17005"/>
                </a:lnTo>
                <a:lnTo>
                  <a:pt x="10020" y="18961"/>
                </a:lnTo>
                <a:lnTo>
                  <a:pt x="203" y="24079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7" name="object 497"/>
          <p:cNvSpPr/>
          <p:nvPr/>
        </p:nvSpPr>
        <p:spPr>
          <a:xfrm>
            <a:off x="1752299" y="2428261"/>
            <a:ext cx="2654" cy="72034"/>
          </a:xfrm>
          <a:custGeom>
            <a:avLst/>
            <a:gdLst/>
            <a:ahLst/>
            <a:cxnLst/>
            <a:rect l="l" t="t" r="r" b="b"/>
            <a:pathLst>
              <a:path w="2654" h="72034">
                <a:moveTo>
                  <a:pt x="1968" y="65354"/>
                </a:moveTo>
                <a:lnTo>
                  <a:pt x="1663" y="1778"/>
                </a:lnTo>
                <a:lnTo>
                  <a:pt x="0" y="0"/>
                </a:lnTo>
                <a:lnTo>
                  <a:pt x="0" y="72034"/>
                </a:lnTo>
                <a:lnTo>
                  <a:pt x="2654" y="71348"/>
                </a:lnTo>
                <a:lnTo>
                  <a:pt x="1968" y="6535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8" name="object 498"/>
          <p:cNvSpPr/>
          <p:nvPr/>
        </p:nvSpPr>
        <p:spPr>
          <a:xfrm>
            <a:off x="1390919" y="2443297"/>
            <a:ext cx="42164" cy="31648"/>
          </a:xfrm>
          <a:custGeom>
            <a:avLst/>
            <a:gdLst/>
            <a:ahLst/>
            <a:cxnLst/>
            <a:rect l="l" t="t" r="r" b="b"/>
            <a:pathLst>
              <a:path w="42163" h="31648">
                <a:moveTo>
                  <a:pt x="38823" y="1473"/>
                </a:moveTo>
                <a:lnTo>
                  <a:pt x="37452" y="0"/>
                </a:lnTo>
                <a:lnTo>
                  <a:pt x="0" y="10020"/>
                </a:lnTo>
                <a:lnTo>
                  <a:pt x="393" y="13258"/>
                </a:lnTo>
                <a:lnTo>
                  <a:pt x="8458" y="13360"/>
                </a:lnTo>
                <a:lnTo>
                  <a:pt x="15735" y="11302"/>
                </a:lnTo>
                <a:lnTo>
                  <a:pt x="17297" y="13068"/>
                </a:lnTo>
                <a:lnTo>
                  <a:pt x="18783" y="20040"/>
                </a:lnTo>
                <a:lnTo>
                  <a:pt x="22313" y="28105"/>
                </a:lnTo>
                <a:lnTo>
                  <a:pt x="27038" y="31648"/>
                </a:lnTo>
                <a:lnTo>
                  <a:pt x="36664" y="31648"/>
                </a:lnTo>
                <a:lnTo>
                  <a:pt x="42164" y="27228"/>
                </a:lnTo>
                <a:lnTo>
                  <a:pt x="42075" y="14935"/>
                </a:lnTo>
                <a:lnTo>
                  <a:pt x="38823" y="147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9" name="object 499"/>
          <p:cNvSpPr/>
          <p:nvPr/>
        </p:nvSpPr>
        <p:spPr>
          <a:xfrm>
            <a:off x="1400850" y="2479559"/>
            <a:ext cx="42164" cy="31750"/>
          </a:xfrm>
          <a:custGeom>
            <a:avLst/>
            <a:gdLst/>
            <a:ahLst/>
            <a:cxnLst/>
            <a:rect l="l" t="t" r="r" b="b"/>
            <a:pathLst>
              <a:path w="42163" h="31750">
                <a:moveTo>
                  <a:pt x="39014" y="29184"/>
                </a:moveTo>
                <a:lnTo>
                  <a:pt x="42163" y="25653"/>
                </a:lnTo>
                <a:lnTo>
                  <a:pt x="42062" y="15036"/>
                </a:lnTo>
                <a:lnTo>
                  <a:pt x="36944" y="101"/>
                </a:lnTo>
                <a:lnTo>
                  <a:pt x="33312" y="0"/>
                </a:lnTo>
                <a:lnTo>
                  <a:pt x="0" y="10223"/>
                </a:lnTo>
                <a:lnTo>
                  <a:pt x="584" y="13461"/>
                </a:lnTo>
                <a:lnTo>
                  <a:pt x="5105" y="13563"/>
                </a:lnTo>
                <a:lnTo>
                  <a:pt x="15722" y="11493"/>
                </a:lnTo>
                <a:lnTo>
                  <a:pt x="17398" y="13271"/>
                </a:lnTo>
                <a:lnTo>
                  <a:pt x="18770" y="20154"/>
                </a:lnTo>
                <a:lnTo>
                  <a:pt x="23875" y="29971"/>
                </a:lnTo>
                <a:lnTo>
                  <a:pt x="31546" y="31749"/>
                </a:lnTo>
                <a:lnTo>
                  <a:pt x="39014" y="2918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0" name="object 500"/>
          <p:cNvSpPr/>
          <p:nvPr/>
        </p:nvSpPr>
        <p:spPr>
          <a:xfrm>
            <a:off x="2432102" y="1773425"/>
            <a:ext cx="11493" cy="13665"/>
          </a:xfrm>
          <a:custGeom>
            <a:avLst/>
            <a:gdLst/>
            <a:ahLst/>
            <a:cxnLst/>
            <a:rect l="l" t="t" r="r" b="b"/>
            <a:pathLst>
              <a:path w="11493" h="13665">
                <a:moveTo>
                  <a:pt x="3733" y="0"/>
                </a:moveTo>
                <a:lnTo>
                  <a:pt x="3048" y="2933"/>
                </a:lnTo>
                <a:lnTo>
                  <a:pt x="0" y="7073"/>
                </a:lnTo>
                <a:lnTo>
                  <a:pt x="0" y="8343"/>
                </a:lnTo>
                <a:lnTo>
                  <a:pt x="4711" y="10604"/>
                </a:lnTo>
                <a:lnTo>
                  <a:pt x="7073" y="13665"/>
                </a:lnTo>
                <a:lnTo>
                  <a:pt x="8255" y="13550"/>
                </a:lnTo>
                <a:lnTo>
                  <a:pt x="11493" y="7848"/>
                </a:lnTo>
                <a:lnTo>
                  <a:pt x="11404" y="4127"/>
                </a:lnTo>
                <a:lnTo>
                  <a:pt x="4914" y="0"/>
                </a:lnTo>
                <a:lnTo>
                  <a:pt x="3733" y="0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1" name="object 501"/>
          <p:cNvSpPr/>
          <p:nvPr/>
        </p:nvSpPr>
        <p:spPr>
          <a:xfrm>
            <a:off x="2506601" y="1818634"/>
            <a:ext cx="11493" cy="11595"/>
          </a:xfrm>
          <a:custGeom>
            <a:avLst/>
            <a:gdLst/>
            <a:ahLst/>
            <a:cxnLst/>
            <a:rect l="l" t="t" r="r" b="b"/>
            <a:pathLst>
              <a:path w="11493" h="11595">
                <a:moveTo>
                  <a:pt x="4318" y="190"/>
                </a:moveTo>
                <a:lnTo>
                  <a:pt x="101" y="4914"/>
                </a:lnTo>
                <a:lnTo>
                  <a:pt x="0" y="6184"/>
                </a:lnTo>
                <a:lnTo>
                  <a:pt x="4724" y="8445"/>
                </a:lnTo>
                <a:lnTo>
                  <a:pt x="7175" y="11493"/>
                </a:lnTo>
                <a:lnTo>
                  <a:pt x="8356" y="11595"/>
                </a:lnTo>
                <a:lnTo>
                  <a:pt x="11493" y="5702"/>
                </a:lnTo>
                <a:lnTo>
                  <a:pt x="11391" y="2057"/>
                </a:lnTo>
                <a:lnTo>
                  <a:pt x="7950" y="0"/>
                </a:lnTo>
                <a:lnTo>
                  <a:pt x="4318" y="190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2" name="object 502"/>
          <p:cNvSpPr/>
          <p:nvPr/>
        </p:nvSpPr>
        <p:spPr>
          <a:xfrm>
            <a:off x="1523312" y="2376172"/>
            <a:ext cx="46380" cy="46380"/>
          </a:xfrm>
          <a:custGeom>
            <a:avLst/>
            <a:gdLst/>
            <a:ahLst/>
            <a:cxnLst/>
            <a:rect l="l" t="t" r="r" b="b"/>
            <a:pathLst>
              <a:path w="46380" h="46380">
                <a:moveTo>
                  <a:pt x="39598" y="7073"/>
                </a:moveTo>
                <a:lnTo>
                  <a:pt x="27812" y="0"/>
                </a:lnTo>
                <a:lnTo>
                  <a:pt x="19557" y="0"/>
                </a:lnTo>
                <a:lnTo>
                  <a:pt x="17678" y="584"/>
                </a:lnTo>
                <a:lnTo>
                  <a:pt x="13258" y="1968"/>
                </a:lnTo>
                <a:lnTo>
                  <a:pt x="8343" y="5702"/>
                </a:lnTo>
                <a:lnTo>
                  <a:pt x="1079" y="15328"/>
                </a:lnTo>
                <a:lnTo>
                  <a:pt x="0" y="20142"/>
                </a:lnTo>
                <a:lnTo>
                  <a:pt x="0" y="25158"/>
                </a:lnTo>
                <a:lnTo>
                  <a:pt x="685" y="25742"/>
                </a:lnTo>
                <a:lnTo>
                  <a:pt x="1269" y="31546"/>
                </a:lnTo>
                <a:lnTo>
                  <a:pt x="5791" y="38912"/>
                </a:lnTo>
                <a:lnTo>
                  <a:pt x="14833" y="45110"/>
                </a:lnTo>
                <a:lnTo>
                  <a:pt x="21221" y="46380"/>
                </a:lnTo>
                <a:lnTo>
                  <a:pt x="24561" y="46380"/>
                </a:lnTo>
                <a:lnTo>
                  <a:pt x="30860" y="45008"/>
                </a:lnTo>
                <a:lnTo>
                  <a:pt x="39014" y="39700"/>
                </a:lnTo>
                <a:lnTo>
                  <a:pt x="44411" y="33121"/>
                </a:lnTo>
                <a:lnTo>
                  <a:pt x="45796" y="28689"/>
                </a:lnTo>
                <a:lnTo>
                  <a:pt x="46380" y="26835"/>
                </a:lnTo>
                <a:lnTo>
                  <a:pt x="46380" y="20243"/>
                </a:lnTo>
                <a:lnTo>
                  <a:pt x="45796" y="18376"/>
                </a:lnTo>
                <a:lnTo>
                  <a:pt x="44411" y="14058"/>
                </a:lnTo>
                <a:lnTo>
                  <a:pt x="42443" y="10121"/>
                </a:lnTo>
                <a:lnTo>
                  <a:pt x="39598" y="7073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3" name="object 503"/>
          <p:cNvSpPr/>
          <p:nvPr/>
        </p:nvSpPr>
        <p:spPr>
          <a:xfrm>
            <a:off x="1454810" y="2394256"/>
            <a:ext cx="45300" cy="46583"/>
          </a:xfrm>
          <a:custGeom>
            <a:avLst/>
            <a:gdLst/>
            <a:ahLst/>
            <a:cxnLst/>
            <a:rect l="l" t="t" r="r" b="b"/>
            <a:pathLst>
              <a:path w="45300" h="46583">
                <a:moveTo>
                  <a:pt x="31343" y="2158"/>
                </a:moveTo>
                <a:lnTo>
                  <a:pt x="26924" y="787"/>
                </a:lnTo>
                <a:lnTo>
                  <a:pt x="23380" y="0"/>
                </a:lnTo>
                <a:lnTo>
                  <a:pt x="18465" y="482"/>
                </a:lnTo>
                <a:lnTo>
                  <a:pt x="13563" y="1866"/>
                </a:lnTo>
                <a:lnTo>
                  <a:pt x="7366" y="5994"/>
                </a:lnTo>
                <a:lnTo>
                  <a:pt x="0" y="17094"/>
                </a:lnTo>
                <a:lnTo>
                  <a:pt x="0" y="30264"/>
                </a:lnTo>
                <a:lnTo>
                  <a:pt x="6477" y="40690"/>
                </a:lnTo>
                <a:lnTo>
                  <a:pt x="13855" y="45211"/>
                </a:lnTo>
                <a:lnTo>
                  <a:pt x="18376" y="46583"/>
                </a:lnTo>
                <a:lnTo>
                  <a:pt x="26822" y="46583"/>
                </a:lnTo>
                <a:lnTo>
                  <a:pt x="31343" y="45211"/>
                </a:lnTo>
                <a:lnTo>
                  <a:pt x="42748" y="34696"/>
                </a:lnTo>
                <a:lnTo>
                  <a:pt x="45008" y="29971"/>
                </a:lnTo>
                <a:lnTo>
                  <a:pt x="45300" y="18770"/>
                </a:lnTo>
                <a:lnTo>
                  <a:pt x="41567" y="10121"/>
                </a:lnTo>
                <a:lnTo>
                  <a:pt x="38519" y="7264"/>
                </a:lnTo>
                <a:lnTo>
                  <a:pt x="31343" y="2158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4" name="object 504"/>
          <p:cNvSpPr/>
          <p:nvPr/>
        </p:nvSpPr>
        <p:spPr>
          <a:xfrm>
            <a:off x="1498638" y="2502414"/>
            <a:ext cx="2260" cy="0"/>
          </a:xfrm>
          <a:custGeom>
            <a:avLst/>
            <a:gdLst/>
            <a:ahLst/>
            <a:cxnLst/>
            <a:rect l="l" t="t" r="r" b="b"/>
            <a:pathLst>
              <a:path w="2260">
                <a:moveTo>
                  <a:pt x="0" y="0"/>
                </a:moveTo>
                <a:lnTo>
                  <a:pt x="2260" y="0"/>
                </a:lnTo>
              </a:path>
            </a:pathLst>
          </a:custGeom>
          <a:ln w="3517">
            <a:solidFill>
              <a:srgbClr val="8D8A8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5" name="object 505"/>
          <p:cNvSpPr/>
          <p:nvPr/>
        </p:nvSpPr>
        <p:spPr>
          <a:xfrm>
            <a:off x="2405075" y="1816954"/>
            <a:ext cx="13563" cy="20243"/>
          </a:xfrm>
          <a:custGeom>
            <a:avLst/>
            <a:gdLst/>
            <a:ahLst/>
            <a:cxnLst/>
            <a:rect l="l" t="t" r="r" b="b"/>
            <a:pathLst>
              <a:path w="13563" h="20243">
                <a:moveTo>
                  <a:pt x="13563" y="1574"/>
                </a:moveTo>
                <a:lnTo>
                  <a:pt x="9537" y="0"/>
                </a:lnTo>
                <a:lnTo>
                  <a:pt x="0" y="15633"/>
                </a:lnTo>
                <a:lnTo>
                  <a:pt x="101" y="20243"/>
                </a:lnTo>
                <a:lnTo>
                  <a:pt x="2844" y="20243"/>
                </a:lnTo>
                <a:lnTo>
                  <a:pt x="13563" y="1574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6" name="object 506"/>
          <p:cNvSpPr/>
          <p:nvPr/>
        </p:nvSpPr>
        <p:spPr>
          <a:xfrm>
            <a:off x="2479569" y="1860205"/>
            <a:ext cx="13563" cy="20637"/>
          </a:xfrm>
          <a:custGeom>
            <a:avLst/>
            <a:gdLst/>
            <a:ahLst/>
            <a:cxnLst/>
            <a:rect l="l" t="t" r="r" b="b"/>
            <a:pathLst>
              <a:path w="13563" h="20637">
                <a:moveTo>
                  <a:pt x="13563" y="1371"/>
                </a:moveTo>
                <a:lnTo>
                  <a:pt x="9728" y="0"/>
                </a:lnTo>
                <a:lnTo>
                  <a:pt x="0" y="17195"/>
                </a:lnTo>
                <a:lnTo>
                  <a:pt x="203" y="20142"/>
                </a:lnTo>
                <a:lnTo>
                  <a:pt x="3441" y="20637"/>
                </a:lnTo>
                <a:lnTo>
                  <a:pt x="13563" y="1371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7" name="object 507"/>
          <p:cNvSpPr/>
          <p:nvPr/>
        </p:nvSpPr>
        <p:spPr>
          <a:xfrm>
            <a:off x="2278094" y="2098038"/>
            <a:ext cx="107911" cy="78232"/>
          </a:xfrm>
          <a:custGeom>
            <a:avLst/>
            <a:gdLst/>
            <a:ahLst/>
            <a:cxnLst/>
            <a:rect l="l" t="t" r="r" b="b"/>
            <a:pathLst>
              <a:path w="107911" h="78231">
                <a:moveTo>
                  <a:pt x="64770" y="32918"/>
                </a:moveTo>
                <a:lnTo>
                  <a:pt x="60833" y="32435"/>
                </a:lnTo>
                <a:lnTo>
                  <a:pt x="57594" y="30365"/>
                </a:lnTo>
                <a:lnTo>
                  <a:pt x="56908" y="28308"/>
                </a:lnTo>
                <a:lnTo>
                  <a:pt x="53174" y="26339"/>
                </a:lnTo>
                <a:lnTo>
                  <a:pt x="49237" y="25844"/>
                </a:lnTo>
                <a:lnTo>
                  <a:pt x="44919" y="21717"/>
                </a:lnTo>
                <a:lnTo>
                  <a:pt x="37934" y="18770"/>
                </a:lnTo>
                <a:lnTo>
                  <a:pt x="29387" y="13957"/>
                </a:lnTo>
                <a:lnTo>
                  <a:pt x="28498" y="10515"/>
                </a:lnTo>
                <a:lnTo>
                  <a:pt x="16217" y="2260"/>
                </a:lnTo>
                <a:lnTo>
                  <a:pt x="15532" y="0"/>
                </a:lnTo>
                <a:lnTo>
                  <a:pt x="12979" y="1181"/>
                </a:lnTo>
                <a:lnTo>
                  <a:pt x="0" y="23393"/>
                </a:lnTo>
                <a:lnTo>
                  <a:pt x="1384" y="25552"/>
                </a:lnTo>
                <a:lnTo>
                  <a:pt x="88950" y="77050"/>
                </a:lnTo>
                <a:lnTo>
                  <a:pt x="94246" y="78232"/>
                </a:lnTo>
                <a:lnTo>
                  <a:pt x="107429" y="55829"/>
                </a:lnTo>
                <a:lnTo>
                  <a:pt x="107911" y="53759"/>
                </a:lnTo>
                <a:lnTo>
                  <a:pt x="104178" y="53860"/>
                </a:lnTo>
                <a:lnTo>
                  <a:pt x="95821" y="48844"/>
                </a:lnTo>
                <a:lnTo>
                  <a:pt x="91198" y="47764"/>
                </a:lnTo>
                <a:lnTo>
                  <a:pt x="89725" y="47764"/>
                </a:lnTo>
                <a:lnTo>
                  <a:pt x="80594" y="43637"/>
                </a:lnTo>
                <a:lnTo>
                  <a:pt x="82359" y="40487"/>
                </a:lnTo>
                <a:lnTo>
                  <a:pt x="79209" y="38722"/>
                </a:lnTo>
                <a:lnTo>
                  <a:pt x="72428" y="39116"/>
                </a:lnTo>
                <a:lnTo>
                  <a:pt x="69189" y="37058"/>
                </a:lnTo>
                <a:lnTo>
                  <a:pt x="68605" y="34988"/>
                </a:lnTo>
                <a:lnTo>
                  <a:pt x="64770" y="32918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8" name="object 508"/>
          <p:cNvSpPr/>
          <p:nvPr/>
        </p:nvSpPr>
        <p:spPr>
          <a:xfrm>
            <a:off x="1900694" y="2096861"/>
            <a:ext cx="107823" cy="79413"/>
          </a:xfrm>
          <a:custGeom>
            <a:avLst/>
            <a:gdLst/>
            <a:ahLst/>
            <a:cxnLst/>
            <a:rect l="l" t="t" r="r" b="b"/>
            <a:pathLst>
              <a:path w="107823" h="79413">
                <a:moveTo>
                  <a:pt x="13576" y="79413"/>
                </a:moveTo>
                <a:lnTo>
                  <a:pt x="20942" y="77050"/>
                </a:lnTo>
                <a:lnTo>
                  <a:pt x="106438" y="26733"/>
                </a:lnTo>
                <a:lnTo>
                  <a:pt x="107822" y="24561"/>
                </a:lnTo>
                <a:lnTo>
                  <a:pt x="94551" y="1079"/>
                </a:lnTo>
                <a:lnTo>
                  <a:pt x="94348" y="0"/>
                </a:lnTo>
                <a:lnTo>
                  <a:pt x="91605" y="3441"/>
                </a:lnTo>
                <a:lnTo>
                  <a:pt x="79311" y="11696"/>
                </a:lnTo>
                <a:lnTo>
                  <a:pt x="78930" y="14249"/>
                </a:lnTo>
                <a:lnTo>
                  <a:pt x="69888" y="19951"/>
                </a:lnTo>
                <a:lnTo>
                  <a:pt x="62903" y="22898"/>
                </a:lnTo>
                <a:lnTo>
                  <a:pt x="60845" y="25742"/>
                </a:lnTo>
                <a:lnTo>
                  <a:pt x="54546" y="27520"/>
                </a:lnTo>
                <a:lnTo>
                  <a:pt x="50812" y="29476"/>
                </a:lnTo>
                <a:lnTo>
                  <a:pt x="49250" y="32423"/>
                </a:lnTo>
                <a:lnTo>
                  <a:pt x="42951" y="34099"/>
                </a:lnTo>
                <a:lnTo>
                  <a:pt x="39217" y="36169"/>
                </a:lnTo>
                <a:lnTo>
                  <a:pt x="38633" y="38227"/>
                </a:lnTo>
                <a:lnTo>
                  <a:pt x="18084" y="48945"/>
                </a:lnTo>
                <a:lnTo>
                  <a:pt x="16611" y="48945"/>
                </a:lnTo>
                <a:lnTo>
                  <a:pt x="12001" y="50025"/>
                </a:lnTo>
                <a:lnTo>
                  <a:pt x="3543" y="55029"/>
                </a:lnTo>
                <a:lnTo>
                  <a:pt x="0" y="55918"/>
                </a:lnTo>
                <a:lnTo>
                  <a:pt x="13576" y="79413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9" name="object 509"/>
          <p:cNvSpPr/>
          <p:nvPr/>
        </p:nvSpPr>
        <p:spPr>
          <a:xfrm>
            <a:off x="1776284" y="2220492"/>
            <a:ext cx="79502" cy="109778"/>
          </a:xfrm>
          <a:custGeom>
            <a:avLst/>
            <a:gdLst/>
            <a:ahLst/>
            <a:cxnLst/>
            <a:rect l="l" t="t" r="r" b="b"/>
            <a:pathLst>
              <a:path w="79501" h="109778">
                <a:moveTo>
                  <a:pt x="21120" y="106730"/>
                </a:moveTo>
                <a:lnTo>
                  <a:pt x="23672" y="109778"/>
                </a:lnTo>
                <a:lnTo>
                  <a:pt x="31051" y="100838"/>
                </a:lnTo>
                <a:lnTo>
                  <a:pt x="79209" y="18084"/>
                </a:lnTo>
                <a:lnTo>
                  <a:pt x="79502" y="13665"/>
                </a:lnTo>
                <a:lnTo>
                  <a:pt x="57683" y="2362"/>
                </a:lnTo>
                <a:lnTo>
                  <a:pt x="54737" y="0"/>
                </a:lnTo>
                <a:lnTo>
                  <a:pt x="53454" y="1866"/>
                </a:lnTo>
                <a:lnTo>
                  <a:pt x="54432" y="4622"/>
                </a:lnTo>
                <a:lnTo>
                  <a:pt x="50406" y="10820"/>
                </a:lnTo>
                <a:lnTo>
                  <a:pt x="46672" y="21818"/>
                </a:lnTo>
                <a:lnTo>
                  <a:pt x="39497" y="36271"/>
                </a:lnTo>
                <a:lnTo>
                  <a:pt x="36068" y="36563"/>
                </a:lnTo>
                <a:lnTo>
                  <a:pt x="36360" y="40106"/>
                </a:lnTo>
                <a:lnTo>
                  <a:pt x="34391" y="46291"/>
                </a:lnTo>
                <a:lnTo>
                  <a:pt x="31546" y="47866"/>
                </a:lnTo>
                <a:lnTo>
                  <a:pt x="29578" y="51701"/>
                </a:lnTo>
                <a:lnTo>
                  <a:pt x="29578" y="54546"/>
                </a:lnTo>
                <a:lnTo>
                  <a:pt x="26530" y="56222"/>
                </a:lnTo>
                <a:lnTo>
                  <a:pt x="24663" y="60045"/>
                </a:lnTo>
                <a:lnTo>
                  <a:pt x="24561" y="62712"/>
                </a:lnTo>
                <a:lnTo>
                  <a:pt x="13360" y="79705"/>
                </a:lnTo>
                <a:lnTo>
                  <a:pt x="10706" y="82067"/>
                </a:lnTo>
                <a:lnTo>
                  <a:pt x="4610" y="91008"/>
                </a:lnTo>
                <a:lnTo>
                  <a:pt x="1663" y="92684"/>
                </a:lnTo>
                <a:lnTo>
                  <a:pt x="0" y="94551"/>
                </a:lnTo>
                <a:lnTo>
                  <a:pt x="21120" y="106730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0" name="object 510"/>
          <p:cNvSpPr/>
          <p:nvPr/>
        </p:nvSpPr>
        <p:spPr>
          <a:xfrm>
            <a:off x="2430823" y="2222069"/>
            <a:ext cx="79514" cy="108204"/>
          </a:xfrm>
          <a:custGeom>
            <a:avLst/>
            <a:gdLst/>
            <a:ahLst/>
            <a:cxnLst/>
            <a:rect l="l" t="t" r="r" b="b"/>
            <a:pathLst>
              <a:path w="79514" h="108204">
                <a:moveTo>
                  <a:pt x="49136" y="100139"/>
                </a:moveTo>
                <a:lnTo>
                  <a:pt x="55816" y="108204"/>
                </a:lnTo>
                <a:lnTo>
                  <a:pt x="60540" y="104178"/>
                </a:lnTo>
                <a:lnTo>
                  <a:pt x="79514" y="92976"/>
                </a:lnTo>
                <a:lnTo>
                  <a:pt x="75679" y="90411"/>
                </a:lnTo>
                <a:lnTo>
                  <a:pt x="68795" y="80492"/>
                </a:lnTo>
                <a:lnTo>
                  <a:pt x="66040" y="78130"/>
                </a:lnTo>
                <a:lnTo>
                  <a:pt x="55435" y="62306"/>
                </a:lnTo>
                <a:lnTo>
                  <a:pt x="54838" y="58470"/>
                </a:lnTo>
                <a:lnTo>
                  <a:pt x="52971" y="54648"/>
                </a:lnTo>
                <a:lnTo>
                  <a:pt x="50609" y="54051"/>
                </a:lnTo>
                <a:lnTo>
                  <a:pt x="49923" y="50126"/>
                </a:lnTo>
                <a:lnTo>
                  <a:pt x="47967" y="46291"/>
                </a:lnTo>
                <a:lnTo>
                  <a:pt x="45796" y="45694"/>
                </a:lnTo>
                <a:lnTo>
                  <a:pt x="43141" y="38519"/>
                </a:lnTo>
                <a:lnTo>
                  <a:pt x="43446" y="34988"/>
                </a:lnTo>
                <a:lnTo>
                  <a:pt x="42265" y="32435"/>
                </a:lnTo>
                <a:lnTo>
                  <a:pt x="39217" y="34302"/>
                </a:lnTo>
                <a:lnTo>
                  <a:pt x="35572" y="27419"/>
                </a:lnTo>
                <a:lnTo>
                  <a:pt x="35674" y="21031"/>
                </a:lnTo>
                <a:lnTo>
                  <a:pt x="34493" y="19850"/>
                </a:lnTo>
                <a:lnTo>
                  <a:pt x="31838" y="19748"/>
                </a:lnTo>
                <a:lnTo>
                  <a:pt x="30861" y="12484"/>
                </a:lnTo>
                <a:lnTo>
                  <a:pt x="25552" y="4229"/>
                </a:lnTo>
                <a:lnTo>
                  <a:pt x="25946" y="292"/>
                </a:lnTo>
                <a:lnTo>
                  <a:pt x="22796" y="0"/>
                </a:lnTo>
                <a:lnTo>
                  <a:pt x="0" y="12090"/>
                </a:lnTo>
                <a:lnTo>
                  <a:pt x="977" y="17399"/>
                </a:lnTo>
                <a:lnTo>
                  <a:pt x="49136" y="100139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1" name="object 511"/>
          <p:cNvSpPr/>
          <p:nvPr/>
        </p:nvSpPr>
        <p:spPr>
          <a:xfrm>
            <a:off x="1750131" y="2409389"/>
            <a:ext cx="30073" cy="109778"/>
          </a:xfrm>
          <a:custGeom>
            <a:avLst/>
            <a:gdLst/>
            <a:ahLst/>
            <a:cxnLst/>
            <a:rect l="l" t="t" r="r" b="b"/>
            <a:pathLst>
              <a:path w="30073" h="109778">
                <a:moveTo>
                  <a:pt x="29387" y="0"/>
                </a:moveTo>
                <a:lnTo>
                  <a:pt x="0" y="0"/>
                </a:lnTo>
                <a:lnTo>
                  <a:pt x="101" y="1866"/>
                </a:lnTo>
                <a:lnTo>
                  <a:pt x="698" y="2451"/>
                </a:lnTo>
                <a:lnTo>
                  <a:pt x="2260" y="16116"/>
                </a:lnTo>
                <a:lnTo>
                  <a:pt x="5803" y="20535"/>
                </a:lnTo>
                <a:lnTo>
                  <a:pt x="5803" y="89331"/>
                </a:lnTo>
                <a:lnTo>
                  <a:pt x="4826" y="90220"/>
                </a:lnTo>
                <a:lnTo>
                  <a:pt x="2260" y="93662"/>
                </a:lnTo>
                <a:lnTo>
                  <a:pt x="101" y="108013"/>
                </a:lnTo>
                <a:lnTo>
                  <a:pt x="0" y="109778"/>
                </a:lnTo>
                <a:lnTo>
                  <a:pt x="29387" y="109778"/>
                </a:lnTo>
                <a:lnTo>
                  <a:pt x="30073" y="108013"/>
                </a:lnTo>
                <a:lnTo>
                  <a:pt x="30073" y="1866"/>
                </a:lnTo>
                <a:lnTo>
                  <a:pt x="29387" y="0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2" name="object 512"/>
          <p:cNvSpPr/>
          <p:nvPr/>
        </p:nvSpPr>
        <p:spPr>
          <a:xfrm>
            <a:off x="2506405" y="2409389"/>
            <a:ext cx="29972" cy="109778"/>
          </a:xfrm>
          <a:custGeom>
            <a:avLst/>
            <a:gdLst/>
            <a:ahLst/>
            <a:cxnLst/>
            <a:rect l="l" t="t" r="r" b="b"/>
            <a:pathLst>
              <a:path w="29972" h="109778">
                <a:moveTo>
                  <a:pt x="29972" y="0"/>
                </a:moveTo>
                <a:lnTo>
                  <a:pt x="584" y="0"/>
                </a:lnTo>
                <a:lnTo>
                  <a:pt x="0" y="1866"/>
                </a:lnTo>
                <a:lnTo>
                  <a:pt x="0" y="108013"/>
                </a:lnTo>
                <a:lnTo>
                  <a:pt x="584" y="109778"/>
                </a:lnTo>
                <a:lnTo>
                  <a:pt x="29972" y="109778"/>
                </a:lnTo>
                <a:lnTo>
                  <a:pt x="29972" y="108013"/>
                </a:lnTo>
                <a:lnTo>
                  <a:pt x="27813" y="93662"/>
                </a:lnTo>
                <a:lnTo>
                  <a:pt x="24168" y="89331"/>
                </a:lnTo>
                <a:lnTo>
                  <a:pt x="24168" y="20535"/>
                </a:lnTo>
                <a:lnTo>
                  <a:pt x="25260" y="19558"/>
                </a:lnTo>
                <a:lnTo>
                  <a:pt x="27813" y="16116"/>
                </a:lnTo>
                <a:lnTo>
                  <a:pt x="29972" y="1866"/>
                </a:lnTo>
                <a:lnTo>
                  <a:pt x="29972" y="0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3" name="object 513"/>
          <p:cNvSpPr/>
          <p:nvPr/>
        </p:nvSpPr>
        <p:spPr>
          <a:xfrm>
            <a:off x="2430816" y="2598281"/>
            <a:ext cx="79514" cy="109880"/>
          </a:xfrm>
          <a:custGeom>
            <a:avLst/>
            <a:gdLst/>
            <a:ahLst/>
            <a:cxnLst/>
            <a:rect l="l" t="t" r="r" b="b"/>
            <a:pathLst>
              <a:path w="79514" h="109880">
                <a:moveTo>
                  <a:pt x="31851" y="88557"/>
                </a:moveTo>
                <a:lnTo>
                  <a:pt x="34505" y="88353"/>
                </a:lnTo>
                <a:lnTo>
                  <a:pt x="35877" y="85216"/>
                </a:lnTo>
                <a:lnTo>
                  <a:pt x="35585" y="80784"/>
                </a:lnTo>
                <a:lnTo>
                  <a:pt x="42760" y="69786"/>
                </a:lnTo>
                <a:lnTo>
                  <a:pt x="45808" y="62610"/>
                </a:lnTo>
                <a:lnTo>
                  <a:pt x="47967" y="61912"/>
                </a:lnTo>
                <a:lnTo>
                  <a:pt x="49936" y="58178"/>
                </a:lnTo>
                <a:lnTo>
                  <a:pt x="50622" y="54254"/>
                </a:lnTo>
                <a:lnTo>
                  <a:pt x="52984" y="53657"/>
                </a:lnTo>
                <a:lnTo>
                  <a:pt x="54851" y="49834"/>
                </a:lnTo>
                <a:lnTo>
                  <a:pt x="56718" y="43840"/>
                </a:lnTo>
                <a:lnTo>
                  <a:pt x="66052" y="30073"/>
                </a:lnTo>
                <a:lnTo>
                  <a:pt x="72339" y="22999"/>
                </a:lnTo>
                <a:lnTo>
                  <a:pt x="76669" y="17297"/>
                </a:lnTo>
                <a:lnTo>
                  <a:pt x="79514" y="15328"/>
                </a:lnTo>
                <a:lnTo>
                  <a:pt x="57404" y="2260"/>
                </a:lnTo>
                <a:lnTo>
                  <a:pt x="55829" y="0"/>
                </a:lnTo>
                <a:lnTo>
                  <a:pt x="53174" y="2158"/>
                </a:lnTo>
                <a:lnTo>
                  <a:pt x="990" y="90804"/>
                </a:lnTo>
                <a:lnTo>
                  <a:pt x="0" y="96113"/>
                </a:lnTo>
                <a:lnTo>
                  <a:pt x="2667" y="96812"/>
                </a:lnTo>
                <a:lnTo>
                  <a:pt x="24676" y="109880"/>
                </a:lnTo>
                <a:lnTo>
                  <a:pt x="25958" y="107911"/>
                </a:lnTo>
                <a:lnTo>
                  <a:pt x="25552" y="103987"/>
                </a:lnTo>
                <a:lnTo>
                  <a:pt x="30861" y="95821"/>
                </a:lnTo>
                <a:lnTo>
                  <a:pt x="31851" y="88557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4" name="object 514"/>
          <p:cNvSpPr/>
          <p:nvPr/>
        </p:nvSpPr>
        <p:spPr>
          <a:xfrm>
            <a:off x="1776279" y="2598285"/>
            <a:ext cx="79502" cy="109880"/>
          </a:xfrm>
          <a:custGeom>
            <a:avLst/>
            <a:gdLst/>
            <a:ahLst/>
            <a:cxnLst/>
            <a:rect l="l" t="t" r="r" b="b"/>
            <a:pathLst>
              <a:path w="79501" h="109880">
                <a:moveTo>
                  <a:pt x="22999" y="1181"/>
                </a:moveTo>
                <a:lnTo>
                  <a:pt x="0" y="15328"/>
                </a:lnTo>
                <a:lnTo>
                  <a:pt x="2844" y="17297"/>
                </a:lnTo>
                <a:lnTo>
                  <a:pt x="7772" y="23977"/>
                </a:lnTo>
                <a:lnTo>
                  <a:pt x="13360" y="30073"/>
                </a:lnTo>
                <a:lnTo>
                  <a:pt x="22796" y="43827"/>
                </a:lnTo>
                <a:lnTo>
                  <a:pt x="24663" y="49822"/>
                </a:lnTo>
                <a:lnTo>
                  <a:pt x="26543" y="53657"/>
                </a:lnTo>
                <a:lnTo>
                  <a:pt x="29591" y="55232"/>
                </a:lnTo>
                <a:lnTo>
                  <a:pt x="29591" y="58178"/>
                </a:lnTo>
                <a:lnTo>
                  <a:pt x="31546" y="61912"/>
                </a:lnTo>
                <a:lnTo>
                  <a:pt x="34391" y="63487"/>
                </a:lnTo>
                <a:lnTo>
                  <a:pt x="36664" y="69773"/>
                </a:lnTo>
                <a:lnTo>
                  <a:pt x="38227" y="71450"/>
                </a:lnTo>
                <a:lnTo>
                  <a:pt x="46685" y="87960"/>
                </a:lnTo>
                <a:lnTo>
                  <a:pt x="49136" y="96900"/>
                </a:lnTo>
                <a:lnTo>
                  <a:pt x="54444" y="105155"/>
                </a:lnTo>
                <a:lnTo>
                  <a:pt x="53467" y="107911"/>
                </a:lnTo>
                <a:lnTo>
                  <a:pt x="54737" y="109880"/>
                </a:lnTo>
                <a:lnTo>
                  <a:pt x="76847" y="96799"/>
                </a:lnTo>
                <a:lnTo>
                  <a:pt x="79502" y="96113"/>
                </a:lnTo>
                <a:lnTo>
                  <a:pt x="79209" y="91795"/>
                </a:lnTo>
                <a:lnTo>
                  <a:pt x="26339" y="2158"/>
                </a:lnTo>
                <a:lnTo>
                  <a:pt x="23685" y="0"/>
                </a:lnTo>
                <a:lnTo>
                  <a:pt x="22999" y="1181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5" name="object 515"/>
          <p:cNvSpPr/>
          <p:nvPr/>
        </p:nvSpPr>
        <p:spPr>
          <a:xfrm>
            <a:off x="2278101" y="2752289"/>
            <a:ext cx="107911" cy="79502"/>
          </a:xfrm>
          <a:custGeom>
            <a:avLst/>
            <a:gdLst/>
            <a:ahLst/>
            <a:cxnLst/>
            <a:rect l="l" t="t" r="r" b="b"/>
            <a:pathLst>
              <a:path w="107911" h="79501">
                <a:moveTo>
                  <a:pt x="58470" y="47078"/>
                </a:moveTo>
                <a:lnTo>
                  <a:pt x="64757" y="45300"/>
                </a:lnTo>
                <a:lnTo>
                  <a:pt x="68592" y="43345"/>
                </a:lnTo>
                <a:lnTo>
                  <a:pt x="70167" y="40487"/>
                </a:lnTo>
                <a:lnTo>
                  <a:pt x="89725" y="30568"/>
                </a:lnTo>
                <a:lnTo>
                  <a:pt x="91198" y="30568"/>
                </a:lnTo>
                <a:lnTo>
                  <a:pt x="102298" y="26136"/>
                </a:lnTo>
                <a:lnTo>
                  <a:pt x="105841" y="24269"/>
                </a:lnTo>
                <a:lnTo>
                  <a:pt x="107911" y="24472"/>
                </a:lnTo>
                <a:lnTo>
                  <a:pt x="97586" y="5600"/>
                </a:lnTo>
                <a:lnTo>
                  <a:pt x="94246" y="0"/>
                </a:lnTo>
                <a:lnTo>
                  <a:pt x="90119" y="685"/>
                </a:lnTo>
                <a:lnTo>
                  <a:pt x="6184" y="49339"/>
                </a:lnTo>
                <a:lnTo>
                  <a:pt x="0" y="54838"/>
                </a:lnTo>
                <a:lnTo>
                  <a:pt x="9728" y="71843"/>
                </a:lnTo>
                <a:lnTo>
                  <a:pt x="13461" y="79502"/>
                </a:lnTo>
                <a:lnTo>
                  <a:pt x="15519" y="78232"/>
                </a:lnTo>
                <a:lnTo>
                  <a:pt x="18961" y="73609"/>
                </a:lnTo>
                <a:lnTo>
                  <a:pt x="28498" y="67805"/>
                </a:lnTo>
                <a:lnTo>
                  <a:pt x="28790" y="66344"/>
                </a:lnTo>
                <a:lnTo>
                  <a:pt x="30365" y="63588"/>
                </a:lnTo>
                <a:lnTo>
                  <a:pt x="41960" y="57099"/>
                </a:lnTo>
                <a:lnTo>
                  <a:pt x="44907" y="56515"/>
                </a:lnTo>
                <a:lnTo>
                  <a:pt x="49237" y="52476"/>
                </a:lnTo>
                <a:lnTo>
                  <a:pt x="53162" y="51993"/>
                </a:lnTo>
                <a:lnTo>
                  <a:pt x="56895" y="49923"/>
                </a:lnTo>
                <a:lnTo>
                  <a:pt x="58470" y="47078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6" name="object 516"/>
          <p:cNvSpPr/>
          <p:nvPr/>
        </p:nvSpPr>
        <p:spPr>
          <a:xfrm>
            <a:off x="1900599" y="2752285"/>
            <a:ext cx="107911" cy="79514"/>
          </a:xfrm>
          <a:custGeom>
            <a:avLst/>
            <a:gdLst/>
            <a:ahLst/>
            <a:cxnLst/>
            <a:rect l="l" t="t" r="r" b="b"/>
            <a:pathLst>
              <a:path w="107911" h="79514">
                <a:moveTo>
                  <a:pt x="10325" y="5600"/>
                </a:moveTo>
                <a:lnTo>
                  <a:pt x="0" y="24472"/>
                </a:lnTo>
                <a:lnTo>
                  <a:pt x="2857" y="23977"/>
                </a:lnTo>
                <a:lnTo>
                  <a:pt x="7772" y="27330"/>
                </a:lnTo>
                <a:lnTo>
                  <a:pt x="16713" y="30568"/>
                </a:lnTo>
                <a:lnTo>
                  <a:pt x="18186" y="30568"/>
                </a:lnTo>
                <a:lnTo>
                  <a:pt x="37744" y="40500"/>
                </a:lnTo>
                <a:lnTo>
                  <a:pt x="39319" y="43345"/>
                </a:lnTo>
                <a:lnTo>
                  <a:pt x="43053" y="45313"/>
                </a:lnTo>
                <a:lnTo>
                  <a:pt x="49339" y="47078"/>
                </a:lnTo>
                <a:lnTo>
                  <a:pt x="50914" y="49923"/>
                </a:lnTo>
                <a:lnTo>
                  <a:pt x="54648" y="51993"/>
                </a:lnTo>
                <a:lnTo>
                  <a:pt x="60934" y="53657"/>
                </a:lnTo>
                <a:lnTo>
                  <a:pt x="63004" y="56515"/>
                </a:lnTo>
                <a:lnTo>
                  <a:pt x="65951" y="57099"/>
                </a:lnTo>
                <a:lnTo>
                  <a:pt x="77546" y="63588"/>
                </a:lnTo>
                <a:lnTo>
                  <a:pt x="79019" y="66344"/>
                </a:lnTo>
                <a:lnTo>
                  <a:pt x="79413" y="67818"/>
                </a:lnTo>
                <a:lnTo>
                  <a:pt x="88950" y="73609"/>
                </a:lnTo>
                <a:lnTo>
                  <a:pt x="92392" y="78232"/>
                </a:lnTo>
                <a:lnTo>
                  <a:pt x="94449" y="79514"/>
                </a:lnTo>
                <a:lnTo>
                  <a:pt x="98183" y="71843"/>
                </a:lnTo>
                <a:lnTo>
                  <a:pt x="107911" y="54838"/>
                </a:lnTo>
                <a:lnTo>
                  <a:pt x="103886" y="50419"/>
                </a:lnTo>
                <a:lnTo>
                  <a:pt x="17792" y="685"/>
                </a:lnTo>
                <a:lnTo>
                  <a:pt x="13665" y="0"/>
                </a:lnTo>
                <a:lnTo>
                  <a:pt x="10325" y="5600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7" name="object 517"/>
          <p:cNvSpPr/>
          <p:nvPr/>
        </p:nvSpPr>
        <p:spPr>
          <a:xfrm>
            <a:off x="1538250" y="1863547"/>
            <a:ext cx="22402" cy="18275"/>
          </a:xfrm>
          <a:custGeom>
            <a:avLst/>
            <a:gdLst/>
            <a:ahLst/>
            <a:cxnLst/>
            <a:rect l="l" t="t" r="r" b="b"/>
            <a:pathLst>
              <a:path w="22402" h="18275">
                <a:moveTo>
                  <a:pt x="22402" y="6578"/>
                </a:moveTo>
                <a:lnTo>
                  <a:pt x="14046" y="0"/>
                </a:lnTo>
                <a:lnTo>
                  <a:pt x="5003" y="0"/>
                </a:lnTo>
                <a:lnTo>
                  <a:pt x="0" y="6680"/>
                </a:lnTo>
                <a:lnTo>
                  <a:pt x="2451" y="14935"/>
                </a:lnTo>
                <a:lnTo>
                  <a:pt x="7467" y="18173"/>
                </a:lnTo>
                <a:lnTo>
                  <a:pt x="18376" y="18275"/>
                </a:lnTo>
                <a:lnTo>
                  <a:pt x="22402" y="13944"/>
                </a:lnTo>
                <a:lnTo>
                  <a:pt x="22402" y="6578"/>
                </a:lnTo>
                <a:close/>
              </a:path>
            </a:pathLst>
          </a:custGeom>
          <a:solidFill>
            <a:srgbClr val="318C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8" name="object 518"/>
          <p:cNvSpPr/>
          <p:nvPr/>
        </p:nvSpPr>
        <p:spPr>
          <a:xfrm>
            <a:off x="2373624" y="1866887"/>
            <a:ext cx="20243" cy="15125"/>
          </a:xfrm>
          <a:custGeom>
            <a:avLst/>
            <a:gdLst/>
            <a:ahLst/>
            <a:cxnLst/>
            <a:rect l="l" t="t" r="r" b="b"/>
            <a:pathLst>
              <a:path w="20243" h="15125">
                <a:moveTo>
                  <a:pt x="11696" y="1765"/>
                </a:moveTo>
                <a:lnTo>
                  <a:pt x="6781" y="0"/>
                </a:lnTo>
                <a:lnTo>
                  <a:pt x="0" y="482"/>
                </a:lnTo>
                <a:lnTo>
                  <a:pt x="0" y="6769"/>
                </a:lnTo>
                <a:lnTo>
                  <a:pt x="3340" y="10020"/>
                </a:lnTo>
                <a:lnTo>
                  <a:pt x="13461" y="15125"/>
                </a:lnTo>
                <a:lnTo>
                  <a:pt x="17792" y="15036"/>
                </a:lnTo>
                <a:lnTo>
                  <a:pt x="20243" y="12179"/>
                </a:lnTo>
                <a:lnTo>
                  <a:pt x="18478" y="6578"/>
                </a:lnTo>
                <a:lnTo>
                  <a:pt x="11696" y="1765"/>
                </a:lnTo>
                <a:close/>
              </a:path>
            </a:pathLst>
          </a:custGeom>
          <a:solidFill>
            <a:srgbClr val="318C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9" name="object 519"/>
          <p:cNvSpPr/>
          <p:nvPr/>
        </p:nvSpPr>
        <p:spPr>
          <a:xfrm>
            <a:off x="1535587" y="1893122"/>
            <a:ext cx="11988" cy="14058"/>
          </a:xfrm>
          <a:custGeom>
            <a:avLst/>
            <a:gdLst/>
            <a:ahLst/>
            <a:cxnLst/>
            <a:rect l="l" t="t" r="r" b="b"/>
            <a:pathLst>
              <a:path w="11988" h="14058">
                <a:moveTo>
                  <a:pt x="2959" y="203"/>
                </a:moveTo>
                <a:lnTo>
                  <a:pt x="0" y="5702"/>
                </a:lnTo>
                <a:lnTo>
                  <a:pt x="0" y="13652"/>
                </a:lnTo>
                <a:lnTo>
                  <a:pt x="6578" y="14058"/>
                </a:lnTo>
                <a:lnTo>
                  <a:pt x="11988" y="5702"/>
                </a:lnTo>
                <a:lnTo>
                  <a:pt x="11709" y="3644"/>
                </a:lnTo>
                <a:lnTo>
                  <a:pt x="5016" y="0"/>
                </a:lnTo>
                <a:lnTo>
                  <a:pt x="2959" y="203"/>
                </a:lnTo>
                <a:close/>
              </a:path>
            </a:pathLst>
          </a:custGeom>
          <a:solidFill>
            <a:srgbClr val="318C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0" name="object 520"/>
          <p:cNvSpPr/>
          <p:nvPr/>
        </p:nvSpPr>
        <p:spPr>
          <a:xfrm>
            <a:off x="2448223" y="1909831"/>
            <a:ext cx="20243" cy="15227"/>
          </a:xfrm>
          <a:custGeom>
            <a:avLst/>
            <a:gdLst/>
            <a:ahLst/>
            <a:cxnLst/>
            <a:rect l="l" t="t" r="r" b="b"/>
            <a:pathLst>
              <a:path w="20243" h="15227">
                <a:moveTo>
                  <a:pt x="13360" y="3441"/>
                </a:moveTo>
                <a:lnTo>
                  <a:pt x="6781" y="0"/>
                </a:lnTo>
                <a:lnTo>
                  <a:pt x="0" y="685"/>
                </a:lnTo>
                <a:lnTo>
                  <a:pt x="88" y="6680"/>
                </a:lnTo>
                <a:lnTo>
                  <a:pt x="5206" y="11595"/>
                </a:lnTo>
                <a:lnTo>
                  <a:pt x="13360" y="15227"/>
                </a:lnTo>
                <a:lnTo>
                  <a:pt x="17691" y="15138"/>
                </a:lnTo>
                <a:lnTo>
                  <a:pt x="20243" y="12280"/>
                </a:lnTo>
                <a:lnTo>
                  <a:pt x="20243" y="8458"/>
                </a:lnTo>
                <a:lnTo>
                  <a:pt x="13360" y="3441"/>
                </a:lnTo>
                <a:close/>
              </a:path>
            </a:pathLst>
          </a:custGeom>
          <a:solidFill>
            <a:srgbClr val="318C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1" name="object 521"/>
          <p:cNvSpPr/>
          <p:nvPr/>
        </p:nvSpPr>
        <p:spPr>
          <a:xfrm>
            <a:off x="1525563" y="1981090"/>
            <a:ext cx="11988" cy="13360"/>
          </a:xfrm>
          <a:custGeom>
            <a:avLst/>
            <a:gdLst/>
            <a:ahLst/>
            <a:cxnLst/>
            <a:rect l="l" t="t" r="r" b="b"/>
            <a:pathLst>
              <a:path w="11988" h="13360">
                <a:moveTo>
                  <a:pt x="101" y="7264"/>
                </a:moveTo>
                <a:lnTo>
                  <a:pt x="0" y="13360"/>
                </a:lnTo>
                <a:lnTo>
                  <a:pt x="7861" y="13360"/>
                </a:lnTo>
                <a:lnTo>
                  <a:pt x="11988" y="7175"/>
                </a:lnTo>
                <a:lnTo>
                  <a:pt x="11899" y="3530"/>
                </a:lnTo>
                <a:lnTo>
                  <a:pt x="4317" y="0"/>
                </a:lnTo>
                <a:lnTo>
                  <a:pt x="101" y="7264"/>
                </a:lnTo>
                <a:close/>
              </a:path>
            </a:pathLst>
          </a:custGeom>
          <a:solidFill>
            <a:srgbClr val="318C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2" name="object 522"/>
          <p:cNvSpPr/>
          <p:nvPr/>
        </p:nvSpPr>
        <p:spPr>
          <a:xfrm>
            <a:off x="1453815" y="2027373"/>
            <a:ext cx="12484" cy="8547"/>
          </a:xfrm>
          <a:custGeom>
            <a:avLst/>
            <a:gdLst/>
            <a:ahLst/>
            <a:cxnLst/>
            <a:rect l="l" t="t" r="r" b="b"/>
            <a:pathLst>
              <a:path w="12484" h="8547">
                <a:moveTo>
                  <a:pt x="0" y="6781"/>
                </a:moveTo>
                <a:lnTo>
                  <a:pt x="5613" y="8547"/>
                </a:lnTo>
                <a:lnTo>
                  <a:pt x="12484" y="8445"/>
                </a:lnTo>
                <a:lnTo>
                  <a:pt x="5410" y="101"/>
                </a:lnTo>
                <a:lnTo>
                  <a:pt x="3644" y="0"/>
                </a:lnTo>
                <a:lnTo>
                  <a:pt x="0" y="6781"/>
                </a:lnTo>
                <a:close/>
              </a:path>
            </a:pathLst>
          </a:custGeom>
          <a:solidFill>
            <a:srgbClr val="318C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3" name="object 523"/>
          <p:cNvSpPr/>
          <p:nvPr/>
        </p:nvSpPr>
        <p:spPr>
          <a:xfrm>
            <a:off x="1451175" y="2088607"/>
            <a:ext cx="21615" cy="18567"/>
          </a:xfrm>
          <a:custGeom>
            <a:avLst/>
            <a:gdLst/>
            <a:ahLst/>
            <a:cxnLst/>
            <a:rect l="l" t="t" r="r" b="b"/>
            <a:pathLst>
              <a:path w="21615" h="18567">
                <a:moveTo>
                  <a:pt x="21615" y="10020"/>
                </a:moveTo>
                <a:lnTo>
                  <a:pt x="6578" y="0"/>
                </a:lnTo>
                <a:lnTo>
                  <a:pt x="2946" y="190"/>
                </a:lnTo>
                <a:lnTo>
                  <a:pt x="0" y="5702"/>
                </a:lnTo>
                <a:lnTo>
                  <a:pt x="88" y="13461"/>
                </a:lnTo>
                <a:lnTo>
                  <a:pt x="6476" y="18567"/>
                </a:lnTo>
                <a:lnTo>
                  <a:pt x="17678" y="18478"/>
                </a:lnTo>
                <a:lnTo>
                  <a:pt x="21615" y="10020"/>
                </a:lnTo>
                <a:close/>
              </a:path>
            </a:pathLst>
          </a:custGeom>
          <a:solidFill>
            <a:srgbClr val="318C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4" name="object 524"/>
          <p:cNvSpPr/>
          <p:nvPr/>
        </p:nvSpPr>
        <p:spPr>
          <a:xfrm>
            <a:off x="1818928" y="2138523"/>
            <a:ext cx="649236" cy="651014"/>
          </a:xfrm>
          <a:custGeom>
            <a:avLst/>
            <a:gdLst/>
            <a:ahLst/>
            <a:cxnLst/>
            <a:rect l="l" t="t" r="r" b="b"/>
            <a:pathLst>
              <a:path w="649236" h="651014">
                <a:moveTo>
                  <a:pt x="405803" y="9931"/>
                </a:moveTo>
                <a:lnTo>
                  <a:pt x="346151" y="0"/>
                </a:lnTo>
                <a:lnTo>
                  <a:pt x="302602" y="0"/>
                </a:lnTo>
                <a:lnTo>
                  <a:pt x="242849" y="9931"/>
                </a:lnTo>
                <a:lnTo>
                  <a:pt x="191554" y="28206"/>
                </a:lnTo>
                <a:lnTo>
                  <a:pt x="145757" y="53568"/>
                </a:lnTo>
                <a:lnTo>
                  <a:pt x="103784" y="86194"/>
                </a:lnTo>
                <a:lnTo>
                  <a:pt x="63004" y="131508"/>
                </a:lnTo>
                <a:lnTo>
                  <a:pt x="34988" y="176326"/>
                </a:lnTo>
                <a:lnTo>
                  <a:pt x="14351" y="225259"/>
                </a:lnTo>
                <a:lnTo>
                  <a:pt x="1574" y="280390"/>
                </a:lnTo>
                <a:lnTo>
                  <a:pt x="0" y="303695"/>
                </a:lnTo>
                <a:lnTo>
                  <a:pt x="0" y="351155"/>
                </a:lnTo>
                <a:lnTo>
                  <a:pt x="6489" y="397649"/>
                </a:lnTo>
                <a:lnTo>
                  <a:pt x="21424" y="445706"/>
                </a:lnTo>
                <a:lnTo>
                  <a:pt x="46291" y="495338"/>
                </a:lnTo>
                <a:lnTo>
                  <a:pt x="79616" y="541528"/>
                </a:lnTo>
                <a:lnTo>
                  <a:pt x="84429" y="544969"/>
                </a:lnTo>
                <a:lnTo>
                  <a:pt x="116078" y="576313"/>
                </a:lnTo>
                <a:lnTo>
                  <a:pt x="164134" y="609346"/>
                </a:lnTo>
                <a:lnTo>
                  <a:pt x="215239" y="632828"/>
                </a:lnTo>
                <a:lnTo>
                  <a:pt x="251599" y="642848"/>
                </a:lnTo>
                <a:lnTo>
                  <a:pt x="274993" y="647674"/>
                </a:lnTo>
                <a:lnTo>
                  <a:pt x="313029" y="651014"/>
                </a:lnTo>
                <a:lnTo>
                  <a:pt x="335724" y="651014"/>
                </a:lnTo>
                <a:lnTo>
                  <a:pt x="382612" y="646582"/>
                </a:lnTo>
                <a:lnTo>
                  <a:pt x="433412" y="632828"/>
                </a:lnTo>
                <a:lnTo>
                  <a:pt x="485508" y="608660"/>
                </a:lnTo>
                <a:lnTo>
                  <a:pt x="532676" y="576313"/>
                </a:lnTo>
                <a:lnTo>
                  <a:pt x="564222" y="544969"/>
                </a:lnTo>
                <a:lnTo>
                  <a:pt x="569734" y="540550"/>
                </a:lnTo>
                <a:lnTo>
                  <a:pt x="602957" y="494157"/>
                </a:lnTo>
                <a:lnTo>
                  <a:pt x="627722" y="444423"/>
                </a:lnTo>
                <a:lnTo>
                  <a:pt x="642658" y="396468"/>
                </a:lnTo>
                <a:lnTo>
                  <a:pt x="649236" y="350075"/>
                </a:lnTo>
                <a:lnTo>
                  <a:pt x="649236" y="304774"/>
                </a:lnTo>
                <a:lnTo>
                  <a:pt x="647573" y="281584"/>
                </a:lnTo>
                <a:lnTo>
                  <a:pt x="634403" y="225259"/>
                </a:lnTo>
                <a:lnTo>
                  <a:pt x="614553" y="177304"/>
                </a:lnTo>
                <a:lnTo>
                  <a:pt x="586536" y="132295"/>
                </a:lnTo>
                <a:lnTo>
                  <a:pt x="556564" y="97790"/>
                </a:lnTo>
                <a:lnTo>
                  <a:pt x="505167" y="54648"/>
                </a:lnTo>
                <a:lnTo>
                  <a:pt x="457111" y="28206"/>
                </a:lnTo>
                <a:lnTo>
                  <a:pt x="405803" y="9931"/>
                </a:lnTo>
                <a:close/>
              </a:path>
            </a:pathLst>
          </a:custGeom>
          <a:solidFill>
            <a:srgbClr val="318C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5" name="object 525"/>
          <p:cNvSpPr/>
          <p:nvPr/>
        </p:nvSpPr>
        <p:spPr>
          <a:xfrm>
            <a:off x="1520259" y="2328994"/>
            <a:ext cx="18770" cy="15036"/>
          </a:xfrm>
          <a:custGeom>
            <a:avLst/>
            <a:gdLst/>
            <a:ahLst/>
            <a:cxnLst/>
            <a:rect l="l" t="t" r="r" b="b"/>
            <a:pathLst>
              <a:path w="18770" h="15036">
                <a:moveTo>
                  <a:pt x="18770" y="12090"/>
                </a:moveTo>
                <a:lnTo>
                  <a:pt x="16992" y="0"/>
                </a:lnTo>
                <a:lnTo>
                  <a:pt x="11595" y="0"/>
                </a:lnTo>
                <a:lnTo>
                  <a:pt x="0" y="5016"/>
                </a:lnTo>
                <a:lnTo>
                  <a:pt x="495" y="13271"/>
                </a:lnTo>
                <a:lnTo>
                  <a:pt x="2158" y="14935"/>
                </a:lnTo>
                <a:lnTo>
                  <a:pt x="11696" y="15036"/>
                </a:lnTo>
                <a:lnTo>
                  <a:pt x="18770" y="12090"/>
                </a:lnTo>
                <a:close/>
              </a:path>
            </a:pathLst>
          </a:custGeom>
          <a:solidFill>
            <a:srgbClr val="318C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6" name="object 526"/>
          <p:cNvSpPr/>
          <p:nvPr/>
        </p:nvSpPr>
        <p:spPr>
          <a:xfrm>
            <a:off x="1412542" y="2449677"/>
            <a:ext cx="15633" cy="20345"/>
          </a:xfrm>
          <a:custGeom>
            <a:avLst/>
            <a:gdLst/>
            <a:ahLst/>
            <a:cxnLst/>
            <a:rect l="l" t="t" r="r" b="b"/>
            <a:pathLst>
              <a:path w="15633" h="20345">
                <a:moveTo>
                  <a:pt x="13957" y="1676"/>
                </a:moveTo>
                <a:lnTo>
                  <a:pt x="12293" y="0"/>
                </a:lnTo>
                <a:lnTo>
                  <a:pt x="0" y="3644"/>
                </a:lnTo>
                <a:lnTo>
                  <a:pt x="3937" y="18389"/>
                </a:lnTo>
                <a:lnTo>
                  <a:pt x="7175" y="20345"/>
                </a:lnTo>
                <a:lnTo>
                  <a:pt x="11595" y="20345"/>
                </a:lnTo>
                <a:lnTo>
                  <a:pt x="15633" y="17500"/>
                </a:lnTo>
                <a:lnTo>
                  <a:pt x="13957" y="1676"/>
                </a:lnTo>
                <a:close/>
              </a:path>
            </a:pathLst>
          </a:custGeom>
          <a:solidFill>
            <a:srgbClr val="318C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7" name="object 527"/>
          <p:cNvSpPr/>
          <p:nvPr/>
        </p:nvSpPr>
        <p:spPr>
          <a:xfrm>
            <a:off x="1422862" y="2486046"/>
            <a:ext cx="15227" cy="19062"/>
          </a:xfrm>
          <a:custGeom>
            <a:avLst/>
            <a:gdLst/>
            <a:ahLst/>
            <a:cxnLst/>
            <a:rect l="l" t="t" r="r" b="b"/>
            <a:pathLst>
              <a:path w="15227" h="19062">
                <a:moveTo>
                  <a:pt x="13563" y="1866"/>
                </a:moveTo>
                <a:lnTo>
                  <a:pt x="11899" y="0"/>
                </a:lnTo>
                <a:lnTo>
                  <a:pt x="0" y="2552"/>
                </a:lnTo>
                <a:lnTo>
                  <a:pt x="0" y="6985"/>
                </a:lnTo>
                <a:lnTo>
                  <a:pt x="4622" y="19062"/>
                </a:lnTo>
                <a:lnTo>
                  <a:pt x="12877" y="18580"/>
                </a:lnTo>
                <a:lnTo>
                  <a:pt x="15227" y="15925"/>
                </a:lnTo>
                <a:lnTo>
                  <a:pt x="13563" y="1866"/>
                </a:lnTo>
                <a:close/>
              </a:path>
            </a:pathLst>
          </a:custGeom>
          <a:solidFill>
            <a:srgbClr val="318C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8" name="object 528"/>
          <p:cNvSpPr/>
          <p:nvPr/>
        </p:nvSpPr>
        <p:spPr>
          <a:xfrm>
            <a:off x="2437013" y="1772434"/>
            <a:ext cx="8064" cy="15443"/>
          </a:xfrm>
          <a:custGeom>
            <a:avLst/>
            <a:gdLst/>
            <a:ahLst/>
            <a:cxnLst/>
            <a:rect l="l" t="t" r="r" b="b"/>
            <a:pathLst>
              <a:path w="8064" h="15443">
                <a:moveTo>
                  <a:pt x="4724" y="15443"/>
                </a:moveTo>
                <a:lnTo>
                  <a:pt x="8064" y="10617"/>
                </a:lnTo>
                <a:lnTo>
                  <a:pt x="7962" y="3340"/>
                </a:lnTo>
                <a:lnTo>
                  <a:pt x="1384" y="0"/>
                </a:lnTo>
                <a:lnTo>
                  <a:pt x="0" y="990"/>
                </a:lnTo>
                <a:lnTo>
                  <a:pt x="6477" y="5105"/>
                </a:lnTo>
                <a:lnTo>
                  <a:pt x="6591" y="8839"/>
                </a:lnTo>
                <a:lnTo>
                  <a:pt x="3352" y="14541"/>
                </a:lnTo>
                <a:lnTo>
                  <a:pt x="4724" y="1544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9" name="object 529"/>
          <p:cNvSpPr/>
          <p:nvPr/>
        </p:nvSpPr>
        <p:spPr>
          <a:xfrm>
            <a:off x="2431515" y="1772635"/>
            <a:ext cx="4318" cy="7861"/>
          </a:xfrm>
          <a:custGeom>
            <a:avLst/>
            <a:gdLst/>
            <a:ahLst/>
            <a:cxnLst/>
            <a:rect l="l" t="t" r="r" b="b"/>
            <a:pathLst>
              <a:path w="4318" h="7861">
                <a:moveTo>
                  <a:pt x="0" y="5499"/>
                </a:moveTo>
                <a:lnTo>
                  <a:pt x="584" y="7861"/>
                </a:lnTo>
                <a:lnTo>
                  <a:pt x="3632" y="3733"/>
                </a:lnTo>
                <a:lnTo>
                  <a:pt x="4318" y="774"/>
                </a:lnTo>
                <a:lnTo>
                  <a:pt x="3632" y="0"/>
                </a:lnTo>
                <a:lnTo>
                  <a:pt x="0" y="549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0" name="object 530"/>
          <p:cNvSpPr/>
          <p:nvPr/>
        </p:nvSpPr>
        <p:spPr>
          <a:xfrm>
            <a:off x="2431606" y="1781769"/>
            <a:ext cx="7569" cy="5702"/>
          </a:xfrm>
          <a:custGeom>
            <a:avLst/>
            <a:gdLst/>
            <a:ahLst/>
            <a:cxnLst/>
            <a:rect l="l" t="t" r="r" b="b"/>
            <a:pathLst>
              <a:path w="7569" h="5702">
                <a:moveTo>
                  <a:pt x="0" y="2171"/>
                </a:moveTo>
                <a:lnTo>
                  <a:pt x="5410" y="5702"/>
                </a:lnTo>
                <a:lnTo>
                  <a:pt x="7569" y="5308"/>
                </a:lnTo>
                <a:lnTo>
                  <a:pt x="5207" y="2260"/>
                </a:lnTo>
                <a:lnTo>
                  <a:pt x="495" y="0"/>
                </a:lnTo>
                <a:lnTo>
                  <a:pt x="0" y="217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1" name="object 531"/>
          <p:cNvSpPr/>
          <p:nvPr/>
        </p:nvSpPr>
        <p:spPr>
          <a:xfrm>
            <a:off x="2414701" y="1787175"/>
            <a:ext cx="30962" cy="21132"/>
          </a:xfrm>
          <a:custGeom>
            <a:avLst/>
            <a:gdLst/>
            <a:ahLst/>
            <a:cxnLst/>
            <a:rect l="l" t="t" r="r" b="b"/>
            <a:pathLst>
              <a:path w="30962" h="21132">
                <a:moveTo>
                  <a:pt x="30962" y="16611"/>
                </a:moveTo>
                <a:lnTo>
                  <a:pt x="3733" y="101"/>
                </a:lnTo>
                <a:lnTo>
                  <a:pt x="0" y="0"/>
                </a:lnTo>
                <a:lnTo>
                  <a:pt x="1866" y="1866"/>
                </a:lnTo>
                <a:lnTo>
                  <a:pt x="27330" y="16509"/>
                </a:lnTo>
                <a:lnTo>
                  <a:pt x="29692" y="21132"/>
                </a:lnTo>
                <a:lnTo>
                  <a:pt x="30962" y="1661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2" name="object 532"/>
          <p:cNvSpPr/>
          <p:nvPr/>
        </p:nvSpPr>
        <p:spPr>
          <a:xfrm>
            <a:off x="2407923" y="1786978"/>
            <a:ext cx="4318" cy="8255"/>
          </a:xfrm>
          <a:custGeom>
            <a:avLst/>
            <a:gdLst/>
            <a:ahLst/>
            <a:cxnLst/>
            <a:rect l="l" t="t" r="r" b="b"/>
            <a:pathLst>
              <a:path w="4318" h="8255">
                <a:moveTo>
                  <a:pt x="0" y="8254"/>
                </a:moveTo>
                <a:lnTo>
                  <a:pt x="3632" y="5600"/>
                </a:lnTo>
                <a:lnTo>
                  <a:pt x="4318" y="0"/>
                </a:lnTo>
                <a:lnTo>
                  <a:pt x="0" y="825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3" name="object 533"/>
          <p:cNvSpPr/>
          <p:nvPr/>
        </p:nvSpPr>
        <p:spPr>
          <a:xfrm>
            <a:off x="2401340" y="1798580"/>
            <a:ext cx="4229" cy="8255"/>
          </a:xfrm>
          <a:custGeom>
            <a:avLst/>
            <a:gdLst/>
            <a:ahLst/>
            <a:cxnLst/>
            <a:rect l="l" t="t" r="r" b="b"/>
            <a:pathLst>
              <a:path w="4229" h="8255">
                <a:moveTo>
                  <a:pt x="0" y="8254"/>
                </a:moveTo>
                <a:lnTo>
                  <a:pt x="3632" y="5600"/>
                </a:lnTo>
                <a:lnTo>
                  <a:pt x="4229" y="0"/>
                </a:lnTo>
                <a:lnTo>
                  <a:pt x="0" y="825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4" name="object 534"/>
          <p:cNvSpPr/>
          <p:nvPr/>
        </p:nvSpPr>
        <p:spPr>
          <a:xfrm>
            <a:off x="2506209" y="1817157"/>
            <a:ext cx="13462" cy="13462"/>
          </a:xfrm>
          <a:custGeom>
            <a:avLst/>
            <a:gdLst/>
            <a:ahLst/>
            <a:cxnLst/>
            <a:rect l="l" t="t" r="r" b="b"/>
            <a:pathLst>
              <a:path w="13462" h="13462">
                <a:moveTo>
                  <a:pt x="4711" y="1663"/>
                </a:moveTo>
                <a:lnTo>
                  <a:pt x="8356" y="1473"/>
                </a:lnTo>
                <a:lnTo>
                  <a:pt x="11785" y="3530"/>
                </a:lnTo>
                <a:lnTo>
                  <a:pt x="11887" y="7175"/>
                </a:lnTo>
                <a:lnTo>
                  <a:pt x="8737" y="13068"/>
                </a:lnTo>
                <a:lnTo>
                  <a:pt x="10998" y="13462"/>
                </a:lnTo>
                <a:lnTo>
                  <a:pt x="13461" y="8940"/>
                </a:lnTo>
                <a:lnTo>
                  <a:pt x="13360" y="1765"/>
                </a:lnTo>
                <a:lnTo>
                  <a:pt x="10210" y="0"/>
                </a:lnTo>
                <a:lnTo>
                  <a:pt x="2946" y="88"/>
                </a:lnTo>
                <a:lnTo>
                  <a:pt x="0" y="4127"/>
                </a:lnTo>
                <a:lnTo>
                  <a:pt x="482" y="6388"/>
                </a:lnTo>
                <a:lnTo>
                  <a:pt x="4711" y="166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5" name="object 535"/>
          <p:cNvSpPr/>
          <p:nvPr/>
        </p:nvSpPr>
        <p:spPr>
          <a:xfrm>
            <a:off x="2394459" y="1813415"/>
            <a:ext cx="2857" cy="4724"/>
          </a:xfrm>
          <a:custGeom>
            <a:avLst/>
            <a:gdLst/>
            <a:ahLst/>
            <a:cxnLst/>
            <a:rect l="l" t="t" r="r" b="b"/>
            <a:pathLst>
              <a:path w="2857" h="4724">
                <a:moveTo>
                  <a:pt x="0" y="4724"/>
                </a:moveTo>
                <a:lnTo>
                  <a:pt x="2451" y="4432"/>
                </a:lnTo>
                <a:lnTo>
                  <a:pt x="2857" y="0"/>
                </a:lnTo>
                <a:lnTo>
                  <a:pt x="0" y="472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6" name="object 536"/>
          <p:cNvSpPr/>
          <p:nvPr/>
        </p:nvSpPr>
        <p:spPr>
          <a:xfrm>
            <a:off x="2437606" y="1811642"/>
            <a:ext cx="4229" cy="8166"/>
          </a:xfrm>
          <a:custGeom>
            <a:avLst/>
            <a:gdLst/>
            <a:ahLst/>
            <a:cxnLst/>
            <a:rect l="l" t="t" r="r" b="b"/>
            <a:pathLst>
              <a:path w="4229" h="8166">
                <a:moveTo>
                  <a:pt x="584" y="2565"/>
                </a:moveTo>
                <a:lnTo>
                  <a:pt x="0" y="8166"/>
                </a:lnTo>
                <a:lnTo>
                  <a:pt x="4229" y="0"/>
                </a:lnTo>
                <a:lnTo>
                  <a:pt x="584" y="256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7" name="object 537"/>
          <p:cNvSpPr/>
          <p:nvPr/>
        </p:nvSpPr>
        <p:spPr>
          <a:xfrm>
            <a:off x="2506107" y="1824814"/>
            <a:ext cx="7670" cy="5702"/>
          </a:xfrm>
          <a:custGeom>
            <a:avLst/>
            <a:gdLst/>
            <a:ahLst/>
            <a:cxnLst/>
            <a:rect l="l" t="t" r="r" b="b"/>
            <a:pathLst>
              <a:path w="7670" h="5702">
                <a:moveTo>
                  <a:pt x="0" y="2171"/>
                </a:moveTo>
                <a:lnTo>
                  <a:pt x="5410" y="5702"/>
                </a:lnTo>
                <a:lnTo>
                  <a:pt x="7670" y="5308"/>
                </a:lnTo>
                <a:lnTo>
                  <a:pt x="5207" y="2260"/>
                </a:lnTo>
                <a:lnTo>
                  <a:pt x="495" y="0"/>
                </a:lnTo>
                <a:lnTo>
                  <a:pt x="0" y="217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8" name="object 538"/>
          <p:cNvSpPr/>
          <p:nvPr/>
        </p:nvSpPr>
        <p:spPr>
          <a:xfrm>
            <a:off x="2389738" y="1821672"/>
            <a:ext cx="2451" cy="5016"/>
          </a:xfrm>
          <a:custGeom>
            <a:avLst/>
            <a:gdLst/>
            <a:ahLst/>
            <a:cxnLst/>
            <a:rect l="l" t="t" r="r" b="b"/>
            <a:pathLst>
              <a:path w="2451" h="5016">
                <a:moveTo>
                  <a:pt x="0" y="5016"/>
                </a:moveTo>
                <a:lnTo>
                  <a:pt x="2260" y="4419"/>
                </a:lnTo>
                <a:lnTo>
                  <a:pt x="2451" y="0"/>
                </a:lnTo>
                <a:lnTo>
                  <a:pt x="0" y="501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9" name="object 539"/>
          <p:cNvSpPr/>
          <p:nvPr/>
        </p:nvSpPr>
        <p:spPr>
          <a:xfrm>
            <a:off x="2432594" y="1823144"/>
            <a:ext cx="2552" cy="5105"/>
          </a:xfrm>
          <a:custGeom>
            <a:avLst/>
            <a:gdLst/>
            <a:ahLst/>
            <a:cxnLst/>
            <a:rect l="l" t="t" r="r" b="b"/>
            <a:pathLst>
              <a:path w="2552" h="5105">
                <a:moveTo>
                  <a:pt x="292" y="698"/>
                </a:moveTo>
                <a:lnTo>
                  <a:pt x="0" y="5105"/>
                </a:lnTo>
                <a:lnTo>
                  <a:pt x="2552" y="0"/>
                </a:lnTo>
                <a:lnTo>
                  <a:pt x="292" y="69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0" name="object 540"/>
          <p:cNvSpPr/>
          <p:nvPr/>
        </p:nvSpPr>
        <p:spPr>
          <a:xfrm>
            <a:off x="2485663" y="1829432"/>
            <a:ext cx="35775" cy="19164"/>
          </a:xfrm>
          <a:custGeom>
            <a:avLst/>
            <a:gdLst/>
            <a:ahLst/>
            <a:cxnLst/>
            <a:rect l="l" t="t" r="r" b="b"/>
            <a:pathLst>
              <a:path w="35775" h="19164">
                <a:moveTo>
                  <a:pt x="7467" y="990"/>
                </a:moveTo>
                <a:lnTo>
                  <a:pt x="2946" y="0"/>
                </a:lnTo>
                <a:lnTo>
                  <a:pt x="0" y="3746"/>
                </a:lnTo>
                <a:lnTo>
                  <a:pt x="5702" y="2565"/>
                </a:lnTo>
                <a:lnTo>
                  <a:pt x="34493" y="19164"/>
                </a:lnTo>
                <a:lnTo>
                  <a:pt x="35775" y="17106"/>
                </a:lnTo>
                <a:lnTo>
                  <a:pt x="7467" y="99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1" name="object 541"/>
          <p:cNvSpPr/>
          <p:nvPr/>
        </p:nvSpPr>
        <p:spPr>
          <a:xfrm>
            <a:off x="2383063" y="1830024"/>
            <a:ext cx="4318" cy="8255"/>
          </a:xfrm>
          <a:custGeom>
            <a:avLst/>
            <a:gdLst/>
            <a:ahLst/>
            <a:cxnLst/>
            <a:rect l="l" t="t" r="r" b="b"/>
            <a:pathLst>
              <a:path w="4318" h="8255">
                <a:moveTo>
                  <a:pt x="0" y="8254"/>
                </a:moveTo>
                <a:lnTo>
                  <a:pt x="3632" y="5600"/>
                </a:lnTo>
                <a:lnTo>
                  <a:pt x="4318" y="0"/>
                </a:lnTo>
                <a:lnTo>
                  <a:pt x="0" y="825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2" name="object 542"/>
          <p:cNvSpPr/>
          <p:nvPr/>
        </p:nvSpPr>
        <p:spPr>
          <a:xfrm>
            <a:off x="2426112" y="1834645"/>
            <a:ext cx="2349" cy="5207"/>
          </a:xfrm>
          <a:custGeom>
            <a:avLst/>
            <a:gdLst/>
            <a:ahLst/>
            <a:cxnLst/>
            <a:rect l="l" t="t" r="r" b="b"/>
            <a:pathLst>
              <a:path w="2349" h="5206">
                <a:moveTo>
                  <a:pt x="190" y="787"/>
                </a:moveTo>
                <a:lnTo>
                  <a:pt x="0" y="5207"/>
                </a:lnTo>
                <a:lnTo>
                  <a:pt x="2349" y="0"/>
                </a:lnTo>
                <a:lnTo>
                  <a:pt x="190" y="78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3" name="object 543"/>
          <p:cNvSpPr/>
          <p:nvPr/>
        </p:nvSpPr>
        <p:spPr>
          <a:xfrm>
            <a:off x="2479178" y="1836708"/>
            <a:ext cx="4229" cy="8166"/>
          </a:xfrm>
          <a:custGeom>
            <a:avLst/>
            <a:gdLst/>
            <a:ahLst/>
            <a:cxnLst/>
            <a:rect l="l" t="t" r="r" b="b"/>
            <a:pathLst>
              <a:path w="4229" h="8166">
                <a:moveTo>
                  <a:pt x="0" y="8166"/>
                </a:moveTo>
                <a:lnTo>
                  <a:pt x="3632" y="5600"/>
                </a:lnTo>
                <a:lnTo>
                  <a:pt x="4229" y="0"/>
                </a:lnTo>
                <a:lnTo>
                  <a:pt x="0" y="816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4" name="object 544"/>
          <p:cNvSpPr/>
          <p:nvPr/>
        </p:nvSpPr>
        <p:spPr>
          <a:xfrm>
            <a:off x="2419320" y="1843394"/>
            <a:ext cx="4521" cy="7962"/>
          </a:xfrm>
          <a:custGeom>
            <a:avLst/>
            <a:gdLst/>
            <a:ahLst/>
            <a:cxnLst/>
            <a:rect l="l" t="t" r="r" b="b"/>
            <a:pathLst>
              <a:path w="4521" h="7962">
                <a:moveTo>
                  <a:pt x="2158" y="393"/>
                </a:moveTo>
                <a:lnTo>
                  <a:pt x="596" y="2260"/>
                </a:lnTo>
                <a:lnTo>
                  <a:pt x="0" y="7962"/>
                </a:lnTo>
                <a:lnTo>
                  <a:pt x="4521" y="0"/>
                </a:lnTo>
                <a:lnTo>
                  <a:pt x="2158" y="39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5" name="object 545"/>
          <p:cNvSpPr/>
          <p:nvPr/>
        </p:nvSpPr>
        <p:spPr>
          <a:xfrm>
            <a:off x="2472594" y="1848299"/>
            <a:ext cx="4229" cy="8267"/>
          </a:xfrm>
          <a:custGeom>
            <a:avLst/>
            <a:gdLst/>
            <a:ahLst/>
            <a:cxnLst/>
            <a:rect l="l" t="t" r="r" b="b"/>
            <a:pathLst>
              <a:path w="4229" h="8267">
                <a:moveTo>
                  <a:pt x="0" y="8267"/>
                </a:moveTo>
                <a:lnTo>
                  <a:pt x="3632" y="5613"/>
                </a:lnTo>
                <a:lnTo>
                  <a:pt x="4229" y="0"/>
                </a:lnTo>
                <a:lnTo>
                  <a:pt x="0" y="826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6" name="object 546"/>
          <p:cNvSpPr/>
          <p:nvPr/>
        </p:nvSpPr>
        <p:spPr>
          <a:xfrm>
            <a:off x="2513281" y="1853721"/>
            <a:ext cx="4622" cy="7467"/>
          </a:xfrm>
          <a:custGeom>
            <a:avLst/>
            <a:gdLst/>
            <a:ahLst/>
            <a:cxnLst/>
            <a:rect l="l" t="t" r="r" b="b"/>
            <a:pathLst>
              <a:path w="4622" h="7467">
                <a:moveTo>
                  <a:pt x="2552" y="0"/>
                </a:moveTo>
                <a:lnTo>
                  <a:pt x="0" y="7467"/>
                </a:lnTo>
                <a:lnTo>
                  <a:pt x="4622" y="393"/>
                </a:lnTo>
                <a:lnTo>
                  <a:pt x="2552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7" name="object 547"/>
          <p:cNvSpPr/>
          <p:nvPr/>
        </p:nvSpPr>
        <p:spPr>
          <a:xfrm>
            <a:off x="2412644" y="1854687"/>
            <a:ext cx="4318" cy="8166"/>
          </a:xfrm>
          <a:custGeom>
            <a:avLst/>
            <a:gdLst/>
            <a:ahLst/>
            <a:cxnLst/>
            <a:rect l="l" t="t" r="r" b="b"/>
            <a:pathLst>
              <a:path w="4318" h="8166">
                <a:moveTo>
                  <a:pt x="685" y="2565"/>
                </a:moveTo>
                <a:lnTo>
                  <a:pt x="0" y="8166"/>
                </a:lnTo>
                <a:lnTo>
                  <a:pt x="4318" y="0"/>
                </a:lnTo>
                <a:lnTo>
                  <a:pt x="685" y="256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8" name="object 548"/>
          <p:cNvSpPr/>
          <p:nvPr/>
        </p:nvSpPr>
        <p:spPr>
          <a:xfrm>
            <a:off x="2465611" y="1863053"/>
            <a:ext cx="2857" cy="5207"/>
          </a:xfrm>
          <a:custGeom>
            <a:avLst/>
            <a:gdLst/>
            <a:ahLst/>
            <a:cxnLst/>
            <a:rect l="l" t="t" r="r" b="b"/>
            <a:pathLst>
              <a:path w="2857" h="5206">
                <a:moveTo>
                  <a:pt x="0" y="5206"/>
                </a:moveTo>
                <a:lnTo>
                  <a:pt x="2667" y="4330"/>
                </a:lnTo>
                <a:lnTo>
                  <a:pt x="2857" y="0"/>
                </a:lnTo>
                <a:lnTo>
                  <a:pt x="0" y="520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9" name="object 549"/>
          <p:cNvSpPr/>
          <p:nvPr/>
        </p:nvSpPr>
        <p:spPr>
          <a:xfrm>
            <a:off x="2508756" y="1861183"/>
            <a:ext cx="4533" cy="8356"/>
          </a:xfrm>
          <a:custGeom>
            <a:avLst/>
            <a:gdLst/>
            <a:ahLst/>
            <a:cxnLst/>
            <a:rect l="l" t="t" r="r" b="b"/>
            <a:pathLst>
              <a:path w="4533" h="8356">
                <a:moveTo>
                  <a:pt x="596" y="2755"/>
                </a:moveTo>
                <a:lnTo>
                  <a:pt x="0" y="8356"/>
                </a:lnTo>
                <a:lnTo>
                  <a:pt x="4533" y="0"/>
                </a:lnTo>
                <a:lnTo>
                  <a:pt x="596" y="275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0" name="object 550"/>
          <p:cNvSpPr/>
          <p:nvPr/>
        </p:nvSpPr>
        <p:spPr>
          <a:xfrm>
            <a:off x="2460904" y="1868256"/>
            <a:ext cx="4711" cy="8064"/>
          </a:xfrm>
          <a:custGeom>
            <a:avLst/>
            <a:gdLst/>
            <a:ahLst/>
            <a:cxnLst/>
            <a:rect l="l" t="t" r="r" b="b"/>
            <a:pathLst>
              <a:path w="4711" h="8064">
                <a:moveTo>
                  <a:pt x="3632" y="495"/>
                </a:moveTo>
                <a:lnTo>
                  <a:pt x="0" y="8064"/>
                </a:lnTo>
                <a:lnTo>
                  <a:pt x="3632" y="5499"/>
                </a:lnTo>
                <a:lnTo>
                  <a:pt x="4711" y="0"/>
                </a:lnTo>
                <a:lnTo>
                  <a:pt x="3632" y="49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1" name="object 551"/>
          <p:cNvSpPr/>
          <p:nvPr/>
        </p:nvSpPr>
        <p:spPr>
          <a:xfrm>
            <a:off x="2503849" y="1872875"/>
            <a:ext cx="2552" cy="5016"/>
          </a:xfrm>
          <a:custGeom>
            <a:avLst/>
            <a:gdLst/>
            <a:ahLst/>
            <a:cxnLst/>
            <a:rect l="l" t="t" r="r" b="b"/>
            <a:pathLst>
              <a:path w="2552" h="5016">
                <a:moveTo>
                  <a:pt x="292" y="596"/>
                </a:moveTo>
                <a:lnTo>
                  <a:pt x="0" y="5016"/>
                </a:lnTo>
                <a:lnTo>
                  <a:pt x="2552" y="0"/>
                </a:lnTo>
                <a:lnTo>
                  <a:pt x="292" y="59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2" name="object 552"/>
          <p:cNvSpPr/>
          <p:nvPr/>
        </p:nvSpPr>
        <p:spPr>
          <a:xfrm>
            <a:off x="2454215" y="1879753"/>
            <a:ext cx="4318" cy="8166"/>
          </a:xfrm>
          <a:custGeom>
            <a:avLst/>
            <a:gdLst/>
            <a:ahLst/>
            <a:cxnLst/>
            <a:rect l="l" t="t" r="r" b="b"/>
            <a:pathLst>
              <a:path w="4318" h="8166">
                <a:moveTo>
                  <a:pt x="0" y="8166"/>
                </a:moveTo>
                <a:lnTo>
                  <a:pt x="3733" y="5600"/>
                </a:lnTo>
                <a:lnTo>
                  <a:pt x="4318" y="0"/>
                </a:lnTo>
                <a:lnTo>
                  <a:pt x="0" y="816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3" name="object 553"/>
          <p:cNvSpPr/>
          <p:nvPr/>
        </p:nvSpPr>
        <p:spPr>
          <a:xfrm>
            <a:off x="2495489" y="1884375"/>
            <a:ext cx="4229" cy="8356"/>
          </a:xfrm>
          <a:custGeom>
            <a:avLst/>
            <a:gdLst/>
            <a:ahLst/>
            <a:cxnLst/>
            <a:rect l="l" t="t" r="r" b="b"/>
            <a:pathLst>
              <a:path w="4229" h="8356">
                <a:moveTo>
                  <a:pt x="685" y="2755"/>
                </a:moveTo>
                <a:lnTo>
                  <a:pt x="0" y="8356"/>
                </a:lnTo>
                <a:lnTo>
                  <a:pt x="4229" y="0"/>
                </a:lnTo>
                <a:lnTo>
                  <a:pt x="685" y="275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4" name="object 554"/>
          <p:cNvSpPr/>
          <p:nvPr/>
        </p:nvSpPr>
        <p:spPr>
          <a:xfrm>
            <a:off x="2452250" y="1892929"/>
            <a:ext cx="29781" cy="18084"/>
          </a:xfrm>
          <a:custGeom>
            <a:avLst/>
            <a:gdLst/>
            <a:ahLst/>
            <a:cxnLst/>
            <a:rect l="l" t="t" r="r" b="b"/>
            <a:pathLst>
              <a:path w="29781" h="18084">
                <a:moveTo>
                  <a:pt x="27711" y="15328"/>
                </a:moveTo>
                <a:lnTo>
                  <a:pt x="0" y="0"/>
                </a:lnTo>
                <a:lnTo>
                  <a:pt x="393" y="2552"/>
                </a:lnTo>
                <a:lnTo>
                  <a:pt x="22605" y="15430"/>
                </a:lnTo>
                <a:lnTo>
                  <a:pt x="29781" y="18084"/>
                </a:lnTo>
                <a:lnTo>
                  <a:pt x="27711" y="1532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5" name="object 555"/>
          <p:cNvSpPr/>
          <p:nvPr/>
        </p:nvSpPr>
        <p:spPr>
          <a:xfrm>
            <a:off x="2490477" y="1896066"/>
            <a:ext cx="2654" cy="4914"/>
          </a:xfrm>
          <a:custGeom>
            <a:avLst/>
            <a:gdLst/>
            <a:ahLst/>
            <a:cxnLst/>
            <a:rect l="l" t="t" r="r" b="b"/>
            <a:pathLst>
              <a:path w="2654" h="4914">
                <a:moveTo>
                  <a:pt x="393" y="596"/>
                </a:moveTo>
                <a:lnTo>
                  <a:pt x="0" y="4914"/>
                </a:lnTo>
                <a:lnTo>
                  <a:pt x="2654" y="0"/>
                </a:lnTo>
                <a:lnTo>
                  <a:pt x="393" y="59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6" name="object 556"/>
          <p:cNvSpPr/>
          <p:nvPr/>
        </p:nvSpPr>
        <p:spPr>
          <a:xfrm>
            <a:off x="2485562" y="1904333"/>
            <a:ext cx="2552" cy="5105"/>
          </a:xfrm>
          <a:custGeom>
            <a:avLst/>
            <a:gdLst/>
            <a:ahLst/>
            <a:cxnLst/>
            <a:rect l="l" t="t" r="r" b="b"/>
            <a:pathLst>
              <a:path w="2552" h="5105">
                <a:moveTo>
                  <a:pt x="393" y="685"/>
                </a:moveTo>
                <a:lnTo>
                  <a:pt x="0" y="5105"/>
                </a:lnTo>
                <a:lnTo>
                  <a:pt x="2552" y="0"/>
                </a:lnTo>
                <a:lnTo>
                  <a:pt x="393" y="68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7" name="object 557"/>
          <p:cNvSpPr/>
          <p:nvPr/>
        </p:nvSpPr>
        <p:spPr>
          <a:xfrm>
            <a:off x="1897062" y="1926534"/>
            <a:ext cx="492480" cy="117741"/>
          </a:xfrm>
          <a:custGeom>
            <a:avLst/>
            <a:gdLst/>
            <a:ahLst/>
            <a:cxnLst/>
            <a:rect l="l" t="t" r="r" b="b"/>
            <a:pathLst>
              <a:path w="492480" h="117741">
                <a:moveTo>
                  <a:pt x="16319" y="74498"/>
                </a:moveTo>
                <a:lnTo>
                  <a:pt x="23101" y="80987"/>
                </a:lnTo>
                <a:lnTo>
                  <a:pt x="44526" y="117640"/>
                </a:lnTo>
                <a:lnTo>
                  <a:pt x="48844" y="117741"/>
                </a:lnTo>
                <a:lnTo>
                  <a:pt x="65455" y="111061"/>
                </a:lnTo>
                <a:lnTo>
                  <a:pt x="120103" y="91109"/>
                </a:lnTo>
                <a:lnTo>
                  <a:pt x="181432" y="77838"/>
                </a:lnTo>
                <a:lnTo>
                  <a:pt x="204622" y="76263"/>
                </a:lnTo>
                <a:lnTo>
                  <a:pt x="210121" y="75095"/>
                </a:lnTo>
                <a:lnTo>
                  <a:pt x="211696" y="30276"/>
                </a:lnTo>
                <a:lnTo>
                  <a:pt x="215036" y="20446"/>
                </a:lnTo>
                <a:lnTo>
                  <a:pt x="220929" y="11404"/>
                </a:lnTo>
                <a:lnTo>
                  <a:pt x="231051" y="4914"/>
                </a:lnTo>
                <a:lnTo>
                  <a:pt x="239318" y="1676"/>
                </a:lnTo>
                <a:lnTo>
                  <a:pt x="253174" y="1676"/>
                </a:lnTo>
                <a:lnTo>
                  <a:pt x="269875" y="9728"/>
                </a:lnTo>
                <a:lnTo>
                  <a:pt x="276364" y="18186"/>
                </a:lnTo>
                <a:lnTo>
                  <a:pt x="281279" y="31457"/>
                </a:lnTo>
                <a:lnTo>
                  <a:pt x="282359" y="75095"/>
                </a:lnTo>
                <a:lnTo>
                  <a:pt x="287858" y="76263"/>
                </a:lnTo>
                <a:lnTo>
                  <a:pt x="311061" y="77838"/>
                </a:lnTo>
                <a:lnTo>
                  <a:pt x="372389" y="91109"/>
                </a:lnTo>
                <a:lnTo>
                  <a:pt x="413766" y="106044"/>
                </a:lnTo>
                <a:lnTo>
                  <a:pt x="443636" y="117741"/>
                </a:lnTo>
                <a:lnTo>
                  <a:pt x="447967" y="117640"/>
                </a:lnTo>
                <a:lnTo>
                  <a:pt x="469392" y="80987"/>
                </a:lnTo>
                <a:lnTo>
                  <a:pt x="478332" y="73418"/>
                </a:lnTo>
                <a:lnTo>
                  <a:pt x="492480" y="67233"/>
                </a:lnTo>
                <a:lnTo>
                  <a:pt x="491896" y="66535"/>
                </a:lnTo>
                <a:lnTo>
                  <a:pt x="476656" y="71742"/>
                </a:lnTo>
                <a:lnTo>
                  <a:pt x="467715" y="79311"/>
                </a:lnTo>
                <a:lnTo>
                  <a:pt x="446786" y="114896"/>
                </a:lnTo>
                <a:lnTo>
                  <a:pt x="441871" y="114401"/>
                </a:lnTo>
                <a:lnTo>
                  <a:pt x="374053" y="89446"/>
                </a:lnTo>
                <a:lnTo>
                  <a:pt x="312724" y="76174"/>
                </a:lnTo>
                <a:lnTo>
                  <a:pt x="289534" y="74599"/>
                </a:lnTo>
                <a:lnTo>
                  <a:pt x="284035" y="73418"/>
                </a:lnTo>
                <a:lnTo>
                  <a:pt x="282956" y="29781"/>
                </a:lnTo>
                <a:lnTo>
                  <a:pt x="277939" y="16522"/>
                </a:lnTo>
                <a:lnTo>
                  <a:pt x="271551" y="8064"/>
                </a:lnTo>
                <a:lnTo>
                  <a:pt x="254838" y="0"/>
                </a:lnTo>
                <a:lnTo>
                  <a:pt x="237642" y="0"/>
                </a:lnTo>
                <a:lnTo>
                  <a:pt x="229387" y="3340"/>
                </a:lnTo>
                <a:lnTo>
                  <a:pt x="219265" y="9829"/>
                </a:lnTo>
                <a:lnTo>
                  <a:pt x="213372" y="18770"/>
                </a:lnTo>
                <a:lnTo>
                  <a:pt x="210032" y="28701"/>
                </a:lnTo>
                <a:lnTo>
                  <a:pt x="208457" y="73418"/>
                </a:lnTo>
                <a:lnTo>
                  <a:pt x="202946" y="74599"/>
                </a:lnTo>
                <a:lnTo>
                  <a:pt x="179755" y="76174"/>
                </a:lnTo>
                <a:lnTo>
                  <a:pt x="111747" y="91109"/>
                </a:lnTo>
                <a:lnTo>
                  <a:pt x="50520" y="114401"/>
                </a:lnTo>
                <a:lnTo>
                  <a:pt x="45605" y="114896"/>
                </a:lnTo>
                <a:lnTo>
                  <a:pt x="24765" y="79311"/>
                </a:lnTo>
                <a:lnTo>
                  <a:pt x="17983" y="72834"/>
                </a:lnTo>
                <a:lnTo>
                  <a:pt x="1371" y="66344"/>
                </a:lnTo>
                <a:lnTo>
                  <a:pt x="0" y="67233"/>
                </a:lnTo>
                <a:lnTo>
                  <a:pt x="16319" y="7449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8" name="object 558"/>
          <p:cNvSpPr/>
          <p:nvPr/>
        </p:nvSpPr>
        <p:spPr>
          <a:xfrm>
            <a:off x="2137644" y="1929983"/>
            <a:ext cx="4343" cy="3530"/>
          </a:xfrm>
          <a:custGeom>
            <a:avLst/>
            <a:gdLst/>
            <a:ahLst/>
            <a:cxnLst/>
            <a:rect l="l" t="t" r="r" b="b"/>
            <a:pathLst>
              <a:path w="4343" h="3530">
                <a:moveTo>
                  <a:pt x="2565" y="3530"/>
                </a:moveTo>
                <a:lnTo>
                  <a:pt x="4343" y="1765"/>
                </a:lnTo>
                <a:lnTo>
                  <a:pt x="0" y="0"/>
                </a:lnTo>
                <a:lnTo>
                  <a:pt x="2565" y="353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9" name="object 559"/>
          <p:cNvSpPr/>
          <p:nvPr/>
        </p:nvSpPr>
        <p:spPr>
          <a:xfrm>
            <a:off x="2144530" y="1929977"/>
            <a:ext cx="4521" cy="3835"/>
          </a:xfrm>
          <a:custGeom>
            <a:avLst/>
            <a:gdLst/>
            <a:ahLst/>
            <a:cxnLst/>
            <a:rect l="l" t="t" r="r" b="b"/>
            <a:pathLst>
              <a:path w="4521" h="3835">
                <a:moveTo>
                  <a:pt x="0" y="1765"/>
                </a:moveTo>
                <a:lnTo>
                  <a:pt x="596" y="3835"/>
                </a:lnTo>
                <a:lnTo>
                  <a:pt x="4521" y="800"/>
                </a:lnTo>
                <a:lnTo>
                  <a:pt x="4318" y="0"/>
                </a:lnTo>
                <a:lnTo>
                  <a:pt x="0" y="176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0" name="object 560"/>
          <p:cNvSpPr/>
          <p:nvPr/>
        </p:nvSpPr>
        <p:spPr>
          <a:xfrm>
            <a:off x="2131070" y="1933314"/>
            <a:ext cx="11201" cy="6781"/>
          </a:xfrm>
          <a:custGeom>
            <a:avLst/>
            <a:gdLst/>
            <a:ahLst/>
            <a:cxnLst/>
            <a:rect l="l" t="t" r="r" b="b"/>
            <a:pathLst>
              <a:path w="11201" h="6781">
                <a:moveTo>
                  <a:pt x="2362" y="3251"/>
                </a:moveTo>
                <a:lnTo>
                  <a:pt x="11201" y="6781"/>
                </a:lnTo>
                <a:lnTo>
                  <a:pt x="10909" y="5118"/>
                </a:lnTo>
                <a:lnTo>
                  <a:pt x="0" y="0"/>
                </a:lnTo>
                <a:lnTo>
                  <a:pt x="2362" y="325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1" name="object 561"/>
          <p:cNvSpPr/>
          <p:nvPr/>
        </p:nvSpPr>
        <p:spPr>
          <a:xfrm>
            <a:off x="2144530" y="1933323"/>
            <a:ext cx="10909" cy="7073"/>
          </a:xfrm>
          <a:custGeom>
            <a:avLst/>
            <a:gdLst/>
            <a:ahLst/>
            <a:cxnLst/>
            <a:rect l="l" t="t" r="r" b="b"/>
            <a:pathLst>
              <a:path w="10909" h="7073">
                <a:moveTo>
                  <a:pt x="0" y="5105"/>
                </a:moveTo>
                <a:lnTo>
                  <a:pt x="596" y="7073"/>
                </a:lnTo>
                <a:lnTo>
                  <a:pt x="10718" y="1765"/>
                </a:lnTo>
                <a:lnTo>
                  <a:pt x="10909" y="0"/>
                </a:lnTo>
                <a:lnTo>
                  <a:pt x="0" y="510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2" name="object 562"/>
          <p:cNvSpPr/>
          <p:nvPr/>
        </p:nvSpPr>
        <p:spPr>
          <a:xfrm>
            <a:off x="2131855" y="1939704"/>
            <a:ext cx="23596" cy="6781"/>
          </a:xfrm>
          <a:custGeom>
            <a:avLst/>
            <a:gdLst/>
            <a:ahLst/>
            <a:cxnLst/>
            <a:rect l="l" t="t" r="r" b="b"/>
            <a:pathLst>
              <a:path w="23596" h="6781">
                <a:moveTo>
                  <a:pt x="16217" y="6781"/>
                </a:moveTo>
                <a:lnTo>
                  <a:pt x="23596" y="2158"/>
                </a:lnTo>
                <a:lnTo>
                  <a:pt x="23495" y="203"/>
                </a:lnTo>
                <a:lnTo>
                  <a:pt x="14554" y="5219"/>
                </a:lnTo>
                <a:lnTo>
                  <a:pt x="8356" y="5219"/>
                </a:lnTo>
                <a:lnTo>
                  <a:pt x="0" y="0"/>
                </a:lnTo>
                <a:lnTo>
                  <a:pt x="0" y="3251"/>
                </a:lnTo>
                <a:lnTo>
                  <a:pt x="6692" y="6781"/>
                </a:lnTo>
                <a:lnTo>
                  <a:pt x="16217" y="678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3" name="object 563"/>
          <p:cNvSpPr/>
          <p:nvPr/>
        </p:nvSpPr>
        <p:spPr>
          <a:xfrm>
            <a:off x="2166647" y="1946290"/>
            <a:ext cx="3632" cy="5511"/>
          </a:xfrm>
          <a:custGeom>
            <a:avLst/>
            <a:gdLst/>
            <a:ahLst/>
            <a:cxnLst/>
            <a:rect l="l" t="t" r="r" b="b"/>
            <a:pathLst>
              <a:path w="3632" h="5511">
                <a:moveTo>
                  <a:pt x="0" y="3340"/>
                </a:moveTo>
                <a:lnTo>
                  <a:pt x="3632" y="5511"/>
                </a:lnTo>
                <a:lnTo>
                  <a:pt x="1968" y="1282"/>
                </a:lnTo>
                <a:lnTo>
                  <a:pt x="0" y="0"/>
                </a:lnTo>
                <a:lnTo>
                  <a:pt x="0" y="334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4" name="object 564"/>
          <p:cNvSpPr/>
          <p:nvPr/>
        </p:nvSpPr>
        <p:spPr>
          <a:xfrm>
            <a:off x="2131557" y="1946384"/>
            <a:ext cx="2070" cy="2171"/>
          </a:xfrm>
          <a:custGeom>
            <a:avLst/>
            <a:gdLst/>
            <a:ahLst/>
            <a:cxnLst/>
            <a:rect l="l" t="t" r="r" b="b"/>
            <a:pathLst>
              <a:path w="2070" h="2171">
                <a:moveTo>
                  <a:pt x="0" y="2171"/>
                </a:moveTo>
                <a:lnTo>
                  <a:pt x="2070" y="1574"/>
                </a:lnTo>
                <a:lnTo>
                  <a:pt x="495" y="0"/>
                </a:lnTo>
                <a:lnTo>
                  <a:pt x="0" y="217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5" name="object 565"/>
          <p:cNvSpPr/>
          <p:nvPr/>
        </p:nvSpPr>
        <p:spPr>
          <a:xfrm>
            <a:off x="2152886" y="1946589"/>
            <a:ext cx="2451" cy="1968"/>
          </a:xfrm>
          <a:custGeom>
            <a:avLst/>
            <a:gdLst/>
            <a:ahLst/>
            <a:cxnLst/>
            <a:rect l="l" t="t" r="r" b="b"/>
            <a:pathLst>
              <a:path w="2451" h="1968">
                <a:moveTo>
                  <a:pt x="0" y="1371"/>
                </a:moveTo>
                <a:lnTo>
                  <a:pt x="2159" y="1968"/>
                </a:lnTo>
                <a:lnTo>
                  <a:pt x="2451" y="0"/>
                </a:lnTo>
                <a:lnTo>
                  <a:pt x="0" y="137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6" name="object 566"/>
          <p:cNvSpPr/>
          <p:nvPr/>
        </p:nvSpPr>
        <p:spPr>
          <a:xfrm>
            <a:off x="2117018" y="1946489"/>
            <a:ext cx="3822" cy="5511"/>
          </a:xfrm>
          <a:custGeom>
            <a:avLst/>
            <a:gdLst/>
            <a:ahLst/>
            <a:cxnLst/>
            <a:rect l="l" t="t" r="r" b="b"/>
            <a:pathLst>
              <a:path w="3822" h="5511">
                <a:moveTo>
                  <a:pt x="0" y="2260"/>
                </a:moveTo>
                <a:lnTo>
                  <a:pt x="0" y="5511"/>
                </a:lnTo>
                <a:lnTo>
                  <a:pt x="3822" y="787"/>
                </a:lnTo>
                <a:lnTo>
                  <a:pt x="3632" y="0"/>
                </a:lnTo>
                <a:lnTo>
                  <a:pt x="0" y="226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7" name="object 567"/>
          <p:cNvSpPr/>
          <p:nvPr/>
        </p:nvSpPr>
        <p:spPr>
          <a:xfrm>
            <a:off x="2911999" y="1971161"/>
            <a:ext cx="63195" cy="61518"/>
          </a:xfrm>
          <a:custGeom>
            <a:avLst/>
            <a:gdLst/>
            <a:ahLst/>
            <a:cxnLst/>
            <a:rect l="l" t="t" r="r" b="b"/>
            <a:pathLst>
              <a:path w="63195" h="61518">
                <a:moveTo>
                  <a:pt x="44818" y="1765"/>
                </a:moveTo>
                <a:lnTo>
                  <a:pt x="39903" y="101"/>
                </a:lnTo>
                <a:lnTo>
                  <a:pt x="22707" y="0"/>
                </a:lnTo>
                <a:lnTo>
                  <a:pt x="12776" y="5016"/>
                </a:lnTo>
                <a:lnTo>
                  <a:pt x="4330" y="14744"/>
                </a:lnTo>
                <a:lnTo>
                  <a:pt x="0" y="27216"/>
                </a:lnTo>
                <a:lnTo>
                  <a:pt x="1676" y="41567"/>
                </a:lnTo>
                <a:lnTo>
                  <a:pt x="5118" y="49720"/>
                </a:lnTo>
                <a:lnTo>
                  <a:pt x="10121" y="54635"/>
                </a:lnTo>
                <a:lnTo>
                  <a:pt x="21526" y="61518"/>
                </a:lnTo>
                <a:lnTo>
                  <a:pt x="42760" y="61429"/>
                </a:lnTo>
                <a:lnTo>
                  <a:pt x="54355" y="53162"/>
                </a:lnTo>
                <a:lnTo>
                  <a:pt x="59753" y="47078"/>
                </a:lnTo>
                <a:lnTo>
                  <a:pt x="63195" y="38823"/>
                </a:lnTo>
                <a:lnTo>
                  <a:pt x="63004" y="24955"/>
                </a:lnTo>
                <a:lnTo>
                  <a:pt x="59956" y="16408"/>
                </a:lnTo>
                <a:lnTo>
                  <a:pt x="54851" y="8343"/>
                </a:lnTo>
                <a:lnTo>
                  <a:pt x="44818" y="176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8" name="object 568"/>
          <p:cNvSpPr/>
          <p:nvPr/>
        </p:nvSpPr>
        <p:spPr>
          <a:xfrm>
            <a:off x="1311997" y="1971167"/>
            <a:ext cx="63093" cy="61518"/>
          </a:xfrm>
          <a:custGeom>
            <a:avLst/>
            <a:gdLst/>
            <a:ahLst/>
            <a:cxnLst/>
            <a:rect l="l" t="t" r="r" b="b"/>
            <a:pathLst>
              <a:path w="63093" h="61518">
                <a:moveTo>
                  <a:pt x="49834" y="5003"/>
                </a:moveTo>
                <a:lnTo>
                  <a:pt x="39903" y="0"/>
                </a:lnTo>
                <a:lnTo>
                  <a:pt x="22707" y="88"/>
                </a:lnTo>
                <a:lnTo>
                  <a:pt x="17792" y="1752"/>
                </a:lnTo>
                <a:lnTo>
                  <a:pt x="7772" y="8343"/>
                </a:lnTo>
                <a:lnTo>
                  <a:pt x="2565" y="16408"/>
                </a:lnTo>
                <a:lnTo>
                  <a:pt x="0" y="23774"/>
                </a:lnTo>
                <a:lnTo>
                  <a:pt x="0" y="39890"/>
                </a:lnTo>
                <a:lnTo>
                  <a:pt x="3441" y="48056"/>
                </a:lnTo>
                <a:lnTo>
                  <a:pt x="8255" y="53162"/>
                </a:lnTo>
                <a:lnTo>
                  <a:pt x="19862" y="61417"/>
                </a:lnTo>
                <a:lnTo>
                  <a:pt x="40982" y="61518"/>
                </a:lnTo>
                <a:lnTo>
                  <a:pt x="52387" y="54635"/>
                </a:lnTo>
                <a:lnTo>
                  <a:pt x="58089" y="48641"/>
                </a:lnTo>
                <a:lnTo>
                  <a:pt x="61429" y="40487"/>
                </a:lnTo>
                <a:lnTo>
                  <a:pt x="63093" y="28295"/>
                </a:lnTo>
                <a:lnTo>
                  <a:pt x="58293" y="14732"/>
                </a:lnTo>
                <a:lnTo>
                  <a:pt x="49834" y="500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9" name="object 569"/>
          <p:cNvSpPr/>
          <p:nvPr/>
        </p:nvSpPr>
        <p:spPr>
          <a:xfrm>
            <a:off x="2390625" y="1992882"/>
            <a:ext cx="291299" cy="942594"/>
          </a:xfrm>
          <a:custGeom>
            <a:avLst/>
            <a:gdLst/>
            <a:ahLst/>
            <a:cxnLst/>
            <a:rect l="l" t="t" r="r" b="b"/>
            <a:pathLst>
              <a:path w="291299" h="942594">
                <a:moveTo>
                  <a:pt x="16217" y="90906"/>
                </a:moveTo>
                <a:lnTo>
                  <a:pt x="51104" y="115862"/>
                </a:lnTo>
                <a:lnTo>
                  <a:pt x="104279" y="168744"/>
                </a:lnTo>
                <a:lnTo>
                  <a:pt x="133959" y="208648"/>
                </a:lnTo>
                <a:lnTo>
                  <a:pt x="136702" y="208838"/>
                </a:lnTo>
                <a:lnTo>
                  <a:pt x="171500" y="188785"/>
                </a:lnTo>
                <a:lnTo>
                  <a:pt x="181330" y="185356"/>
                </a:lnTo>
                <a:lnTo>
                  <a:pt x="191846" y="185445"/>
                </a:lnTo>
                <a:lnTo>
                  <a:pt x="198526" y="187020"/>
                </a:lnTo>
                <a:lnTo>
                  <a:pt x="210121" y="193713"/>
                </a:lnTo>
                <a:lnTo>
                  <a:pt x="216903" y="201764"/>
                </a:lnTo>
                <a:lnTo>
                  <a:pt x="221716" y="213563"/>
                </a:lnTo>
                <a:lnTo>
                  <a:pt x="221716" y="227418"/>
                </a:lnTo>
                <a:lnTo>
                  <a:pt x="219659" y="235280"/>
                </a:lnTo>
                <a:lnTo>
                  <a:pt x="210324" y="247459"/>
                </a:lnTo>
                <a:lnTo>
                  <a:pt x="171399" y="271348"/>
                </a:lnTo>
                <a:lnTo>
                  <a:pt x="173659" y="276555"/>
                </a:lnTo>
                <a:lnTo>
                  <a:pt x="196862" y="336207"/>
                </a:lnTo>
                <a:lnTo>
                  <a:pt x="210121" y="394093"/>
                </a:lnTo>
                <a:lnTo>
                  <a:pt x="214452" y="434492"/>
                </a:lnTo>
                <a:lnTo>
                  <a:pt x="251498" y="435571"/>
                </a:lnTo>
                <a:lnTo>
                  <a:pt x="264871" y="437146"/>
                </a:lnTo>
                <a:lnTo>
                  <a:pt x="274700" y="442150"/>
                </a:lnTo>
                <a:lnTo>
                  <a:pt x="281482" y="448551"/>
                </a:lnTo>
                <a:lnTo>
                  <a:pt x="288061" y="460235"/>
                </a:lnTo>
                <a:lnTo>
                  <a:pt x="289636" y="470369"/>
                </a:lnTo>
                <a:lnTo>
                  <a:pt x="288061" y="482549"/>
                </a:lnTo>
                <a:lnTo>
                  <a:pt x="284619" y="489140"/>
                </a:lnTo>
                <a:lnTo>
                  <a:pt x="277355" y="498373"/>
                </a:lnTo>
                <a:lnTo>
                  <a:pt x="265937" y="505155"/>
                </a:lnTo>
                <a:lnTo>
                  <a:pt x="252577" y="506730"/>
                </a:lnTo>
                <a:lnTo>
                  <a:pt x="214452" y="508292"/>
                </a:lnTo>
                <a:lnTo>
                  <a:pt x="211696" y="540435"/>
                </a:lnTo>
                <a:lnTo>
                  <a:pt x="198526" y="601764"/>
                </a:lnTo>
                <a:lnTo>
                  <a:pt x="178574" y="654634"/>
                </a:lnTo>
                <a:lnTo>
                  <a:pt x="171792" y="669671"/>
                </a:lnTo>
                <a:lnTo>
                  <a:pt x="171894" y="672325"/>
                </a:lnTo>
                <a:lnTo>
                  <a:pt x="210324" y="695426"/>
                </a:lnTo>
                <a:lnTo>
                  <a:pt x="218376" y="705548"/>
                </a:lnTo>
                <a:lnTo>
                  <a:pt x="221716" y="715479"/>
                </a:lnTo>
                <a:lnTo>
                  <a:pt x="221716" y="729322"/>
                </a:lnTo>
                <a:lnTo>
                  <a:pt x="218376" y="739152"/>
                </a:lnTo>
                <a:lnTo>
                  <a:pt x="213359" y="745845"/>
                </a:lnTo>
                <a:lnTo>
                  <a:pt x="202945" y="753605"/>
                </a:lnTo>
                <a:lnTo>
                  <a:pt x="193027" y="756945"/>
                </a:lnTo>
                <a:lnTo>
                  <a:pt x="180149" y="756945"/>
                </a:lnTo>
                <a:lnTo>
                  <a:pt x="163931" y="750074"/>
                </a:lnTo>
                <a:lnTo>
                  <a:pt x="134746" y="733653"/>
                </a:lnTo>
                <a:lnTo>
                  <a:pt x="107416" y="770610"/>
                </a:lnTo>
                <a:lnTo>
                  <a:pt x="55333" y="822998"/>
                </a:lnTo>
                <a:lnTo>
                  <a:pt x="16217" y="851890"/>
                </a:lnTo>
                <a:lnTo>
                  <a:pt x="16116" y="856208"/>
                </a:lnTo>
                <a:lnTo>
                  <a:pt x="26441" y="874293"/>
                </a:lnTo>
                <a:lnTo>
                  <a:pt x="37934" y="895921"/>
                </a:lnTo>
                <a:lnTo>
                  <a:pt x="37833" y="913117"/>
                </a:lnTo>
                <a:lnTo>
                  <a:pt x="36169" y="919797"/>
                </a:lnTo>
                <a:lnTo>
                  <a:pt x="31254" y="928052"/>
                </a:lnTo>
                <a:lnTo>
                  <a:pt x="19164" y="937488"/>
                </a:lnTo>
                <a:lnTo>
                  <a:pt x="0" y="941908"/>
                </a:lnTo>
                <a:lnTo>
                  <a:pt x="2362" y="942594"/>
                </a:lnTo>
                <a:lnTo>
                  <a:pt x="15824" y="940828"/>
                </a:lnTo>
                <a:lnTo>
                  <a:pt x="24764" y="936409"/>
                </a:lnTo>
                <a:lnTo>
                  <a:pt x="32918" y="929728"/>
                </a:lnTo>
                <a:lnTo>
                  <a:pt x="37833" y="921372"/>
                </a:lnTo>
                <a:lnTo>
                  <a:pt x="39509" y="914793"/>
                </a:lnTo>
                <a:lnTo>
                  <a:pt x="39611" y="894245"/>
                </a:lnTo>
                <a:lnTo>
                  <a:pt x="28105" y="872616"/>
                </a:lnTo>
                <a:lnTo>
                  <a:pt x="19456" y="857973"/>
                </a:lnTo>
                <a:lnTo>
                  <a:pt x="19062" y="853071"/>
                </a:lnTo>
                <a:lnTo>
                  <a:pt x="57010" y="824661"/>
                </a:lnTo>
                <a:lnTo>
                  <a:pt x="109092" y="772274"/>
                </a:lnTo>
                <a:lnTo>
                  <a:pt x="135140" y="736892"/>
                </a:lnTo>
                <a:lnTo>
                  <a:pt x="137096" y="736701"/>
                </a:lnTo>
                <a:lnTo>
                  <a:pt x="162255" y="751738"/>
                </a:lnTo>
                <a:lnTo>
                  <a:pt x="178485" y="758621"/>
                </a:lnTo>
                <a:lnTo>
                  <a:pt x="194690" y="758621"/>
                </a:lnTo>
                <a:lnTo>
                  <a:pt x="204622" y="755281"/>
                </a:lnTo>
                <a:lnTo>
                  <a:pt x="215036" y="747509"/>
                </a:lnTo>
                <a:lnTo>
                  <a:pt x="220052" y="740829"/>
                </a:lnTo>
                <a:lnTo>
                  <a:pt x="223392" y="730897"/>
                </a:lnTo>
                <a:lnTo>
                  <a:pt x="223291" y="713803"/>
                </a:lnTo>
                <a:lnTo>
                  <a:pt x="220052" y="703872"/>
                </a:lnTo>
                <a:lnTo>
                  <a:pt x="211988" y="693762"/>
                </a:lnTo>
                <a:lnTo>
                  <a:pt x="174739" y="671144"/>
                </a:lnTo>
                <a:lnTo>
                  <a:pt x="176415" y="665746"/>
                </a:lnTo>
                <a:lnTo>
                  <a:pt x="200202" y="603440"/>
                </a:lnTo>
                <a:lnTo>
                  <a:pt x="213359" y="542099"/>
                </a:lnTo>
                <a:lnTo>
                  <a:pt x="216115" y="509968"/>
                </a:lnTo>
                <a:lnTo>
                  <a:pt x="255930" y="508393"/>
                </a:lnTo>
                <a:lnTo>
                  <a:pt x="267614" y="506831"/>
                </a:lnTo>
                <a:lnTo>
                  <a:pt x="279018" y="500049"/>
                </a:lnTo>
                <a:lnTo>
                  <a:pt x="286296" y="490702"/>
                </a:lnTo>
                <a:lnTo>
                  <a:pt x="289737" y="484225"/>
                </a:lnTo>
                <a:lnTo>
                  <a:pt x="291299" y="468693"/>
                </a:lnTo>
                <a:lnTo>
                  <a:pt x="289737" y="458660"/>
                </a:lnTo>
                <a:lnTo>
                  <a:pt x="283146" y="446976"/>
                </a:lnTo>
                <a:lnTo>
                  <a:pt x="276364" y="440486"/>
                </a:lnTo>
                <a:lnTo>
                  <a:pt x="266534" y="435470"/>
                </a:lnTo>
                <a:lnTo>
                  <a:pt x="254838" y="433895"/>
                </a:lnTo>
                <a:lnTo>
                  <a:pt x="216115" y="432816"/>
                </a:lnTo>
                <a:lnTo>
                  <a:pt x="211696" y="392518"/>
                </a:lnTo>
                <a:lnTo>
                  <a:pt x="198526" y="334543"/>
                </a:lnTo>
                <a:lnTo>
                  <a:pt x="176999" y="278129"/>
                </a:lnTo>
                <a:lnTo>
                  <a:pt x="175132" y="274789"/>
                </a:lnTo>
                <a:lnTo>
                  <a:pt x="174739" y="271640"/>
                </a:lnTo>
                <a:lnTo>
                  <a:pt x="211988" y="249135"/>
                </a:lnTo>
                <a:lnTo>
                  <a:pt x="221233" y="236943"/>
                </a:lnTo>
                <a:lnTo>
                  <a:pt x="223291" y="228993"/>
                </a:lnTo>
                <a:lnTo>
                  <a:pt x="223392" y="211886"/>
                </a:lnTo>
                <a:lnTo>
                  <a:pt x="218579" y="200088"/>
                </a:lnTo>
                <a:lnTo>
                  <a:pt x="211696" y="192036"/>
                </a:lnTo>
                <a:lnTo>
                  <a:pt x="200202" y="185356"/>
                </a:lnTo>
                <a:lnTo>
                  <a:pt x="193522" y="183781"/>
                </a:lnTo>
                <a:lnTo>
                  <a:pt x="179654" y="183680"/>
                </a:lnTo>
                <a:lnTo>
                  <a:pt x="169824" y="187121"/>
                </a:lnTo>
                <a:lnTo>
                  <a:pt x="138087" y="205397"/>
                </a:lnTo>
                <a:lnTo>
                  <a:pt x="135140" y="205892"/>
                </a:lnTo>
                <a:lnTo>
                  <a:pt x="104178" y="165392"/>
                </a:lnTo>
                <a:lnTo>
                  <a:pt x="52679" y="114198"/>
                </a:lnTo>
                <a:lnTo>
                  <a:pt x="19062" y="89725"/>
                </a:lnTo>
                <a:lnTo>
                  <a:pt x="19456" y="84810"/>
                </a:lnTo>
                <a:lnTo>
                  <a:pt x="36169" y="56705"/>
                </a:lnTo>
                <a:lnTo>
                  <a:pt x="39611" y="48552"/>
                </a:lnTo>
                <a:lnTo>
                  <a:pt x="39509" y="28105"/>
                </a:lnTo>
                <a:lnTo>
                  <a:pt x="36372" y="19557"/>
                </a:lnTo>
                <a:lnTo>
                  <a:pt x="31457" y="11201"/>
                </a:lnTo>
                <a:lnTo>
                  <a:pt x="19557" y="3238"/>
                </a:lnTo>
                <a:lnTo>
                  <a:pt x="1371" y="0"/>
                </a:lnTo>
                <a:lnTo>
                  <a:pt x="0" y="876"/>
                </a:lnTo>
                <a:lnTo>
                  <a:pt x="17983" y="4914"/>
                </a:lnTo>
                <a:lnTo>
                  <a:pt x="29781" y="12865"/>
                </a:lnTo>
                <a:lnTo>
                  <a:pt x="34797" y="21221"/>
                </a:lnTo>
                <a:lnTo>
                  <a:pt x="37833" y="29781"/>
                </a:lnTo>
                <a:lnTo>
                  <a:pt x="37934" y="46875"/>
                </a:lnTo>
                <a:lnTo>
                  <a:pt x="34505" y="55130"/>
                </a:lnTo>
                <a:lnTo>
                  <a:pt x="16116" y="86575"/>
                </a:lnTo>
                <a:lnTo>
                  <a:pt x="16217" y="9090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0" name="object 570"/>
          <p:cNvSpPr/>
          <p:nvPr/>
        </p:nvSpPr>
        <p:spPr>
          <a:xfrm>
            <a:off x="2162716" y="1999461"/>
            <a:ext cx="14147" cy="1866"/>
          </a:xfrm>
          <a:custGeom>
            <a:avLst/>
            <a:gdLst/>
            <a:ahLst/>
            <a:cxnLst/>
            <a:rect l="l" t="t" r="r" b="b"/>
            <a:pathLst>
              <a:path w="14147" h="1866">
                <a:moveTo>
                  <a:pt x="0" y="1866"/>
                </a:moveTo>
                <a:lnTo>
                  <a:pt x="14147" y="1676"/>
                </a:lnTo>
                <a:lnTo>
                  <a:pt x="495" y="0"/>
                </a:lnTo>
                <a:lnTo>
                  <a:pt x="0" y="186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1" name="object 571"/>
          <p:cNvSpPr/>
          <p:nvPr/>
        </p:nvSpPr>
        <p:spPr>
          <a:xfrm>
            <a:off x="1883012" y="1999167"/>
            <a:ext cx="19164" cy="10414"/>
          </a:xfrm>
          <a:custGeom>
            <a:avLst/>
            <a:gdLst/>
            <a:ahLst/>
            <a:cxnLst/>
            <a:rect l="l" t="t" r="r" b="b"/>
            <a:pathLst>
              <a:path w="19164" h="10413">
                <a:moveTo>
                  <a:pt x="7175" y="5207"/>
                </a:moveTo>
                <a:lnTo>
                  <a:pt x="1968" y="0"/>
                </a:lnTo>
                <a:lnTo>
                  <a:pt x="0" y="0"/>
                </a:lnTo>
                <a:lnTo>
                  <a:pt x="5499" y="6883"/>
                </a:lnTo>
                <a:lnTo>
                  <a:pt x="19164" y="10414"/>
                </a:lnTo>
                <a:lnTo>
                  <a:pt x="18770" y="8851"/>
                </a:lnTo>
                <a:lnTo>
                  <a:pt x="7175" y="520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2" name="object 572"/>
          <p:cNvSpPr/>
          <p:nvPr/>
        </p:nvSpPr>
        <p:spPr>
          <a:xfrm>
            <a:off x="2109737" y="1999660"/>
            <a:ext cx="14350" cy="1663"/>
          </a:xfrm>
          <a:custGeom>
            <a:avLst/>
            <a:gdLst/>
            <a:ahLst/>
            <a:cxnLst/>
            <a:rect l="l" t="t" r="r" b="b"/>
            <a:pathLst>
              <a:path w="14350" h="1663">
                <a:moveTo>
                  <a:pt x="0" y="1473"/>
                </a:moveTo>
                <a:lnTo>
                  <a:pt x="14160" y="1663"/>
                </a:lnTo>
                <a:lnTo>
                  <a:pt x="14350" y="0"/>
                </a:lnTo>
                <a:lnTo>
                  <a:pt x="0" y="147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3" name="object 573"/>
          <p:cNvSpPr/>
          <p:nvPr/>
        </p:nvSpPr>
        <p:spPr>
          <a:xfrm>
            <a:off x="2373514" y="2003985"/>
            <a:ext cx="1879" cy="9436"/>
          </a:xfrm>
          <a:custGeom>
            <a:avLst/>
            <a:gdLst/>
            <a:ahLst/>
            <a:cxnLst/>
            <a:rect l="l" t="t" r="r" b="b"/>
            <a:pathLst>
              <a:path w="1879" h="9436">
                <a:moveTo>
                  <a:pt x="1879" y="9436"/>
                </a:moveTo>
                <a:lnTo>
                  <a:pt x="1689" y="203"/>
                </a:lnTo>
                <a:lnTo>
                  <a:pt x="0" y="0"/>
                </a:lnTo>
                <a:lnTo>
                  <a:pt x="1879" y="943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4" name="object 574"/>
          <p:cNvSpPr/>
          <p:nvPr/>
        </p:nvSpPr>
        <p:spPr>
          <a:xfrm>
            <a:off x="2384733" y="1999167"/>
            <a:ext cx="18770" cy="10706"/>
          </a:xfrm>
          <a:custGeom>
            <a:avLst/>
            <a:gdLst/>
            <a:ahLst/>
            <a:cxnLst/>
            <a:rect l="l" t="t" r="r" b="b"/>
            <a:pathLst>
              <a:path w="18770" h="10706">
                <a:moveTo>
                  <a:pt x="0" y="8851"/>
                </a:moveTo>
                <a:lnTo>
                  <a:pt x="495" y="10706"/>
                </a:lnTo>
                <a:lnTo>
                  <a:pt x="14147" y="5994"/>
                </a:lnTo>
                <a:lnTo>
                  <a:pt x="18770" y="0"/>
                </a:lnTo>
                <a:lnTo>
                  <a:pt x="16903" y="0"/>
                </a:lnTo>
                <a:lnTo>
                  <a:pt x="12484" y="4419"/>
                </a:lnTo>
                <a:lnTo>
                  <a:pt x="0" y="885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5" name="object 575"/>
          <p:cNvSpPr/>
          <p:nvPr/>
        </p:nvSpPr>
        <p:spPr>
          <a:xfrm>
            <a:off x="1889596" y="2010769"/>
            <a:ext cx="4038" cy="1866"/>
          </a:xfrm>
          <a:custGeom>
            <a:avLst/>
            <a:gdLst/>
            <a:ahLst/>
            <a:cxnLst/>
            <a:rect l="l" t="t" r="r" b="b"/>
            <a:pathLst>
              <a:path w="4038" h="1866">
                <a:moveTo>
                  <a:pt x="0" y="0"/>
                </a:moveTo>
                <a:lnTo>
                  <a:pt x="393" y="1866"/>
                </a:lnTo>
                <a:lnTo>
                  <a:pt x="4038" y="1866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6" name="object 576"/>
          <p:cNvSpPr/>
          <p:nvPr/>
        </p:nvSpPr>
        <p:spPr>
          <a:xfrm>
            <a:off x="1885071" y="2010859"/>
            <a:ext cx="3543" cy="3543"/>
          </a:xfrm>
          <a:custGeom>
            <a:avLst/>
            <a:gdLst/>
            <a:ahLst/>
            <a:cxnLst/>
            <a:rect l="l" t="t" r="r" b="b"/>
            <a:pathLst>
              <a:path w="3543" h="3543">
                <a:moveTo>
                  <a:pt x="101" y="3441"/>
                </a:moveTo>
                <a:lnTo>
                  <a:pt x="3543" y="3543"/>
                </a:lnTo>
                <a:lnTo>
                  <a:pt x="0" y="0"/>
                </a:lnTo>
                <a:lnTo>
                  <a:pt x="101" y="344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7" name="object 577"/>
          <p:cNvSpPr/>
          <p:nvPr/>
        </p:nvSpPr>
        <p:spPr>
          <a:xfrm>
            <a:off x="2392991" y="2010769"/>
            <a:ext cx="3543" cy="1866"/>
          </a:xfrm>
          <a:custGeom>
            <a:avLst/>
            <a:gdLst/>
            <a:ahLst/>
            <a:cxnLst/>
            <a:rect l="l" t="t" r="r" b="b"/>
            <a:pathLst>
              <a:path w="3543" h="1866">
                <a:moveTo>
                  <a:pt x="1765" y="0"/>
                </a:moveTo>
                <a:lnTo>
                  <a:pt x="0" y="1866"/>
                </a:lnTo>
                <a:lnTo>
                  <a:pt x="3543" y="1866"/>
                </a:lnTo>
                <a:lnTo>
                  <a:pt x="1765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8" name="object 578"/>
          <p:cNvSpPr/>
          <p:nvPr/>
        </p:nvSpPr>
        <p:spPr>
          <a:xfrm>
            <a:off x="1911416" y="2003982"/>
            <a:ext cx="1663" cy="9334"/>
          </a:xfrm>
          <a:custGeom>
            <a:avLst/>
            <a:gdLst/>
            <a:ahLst/>
            <a:cxnLst/>
            <a:rect l="l" t="t" r="r" b="b"/>
            <a:pathLst>
              <a:path w="1663" h="9334">
                <a:moveTo>
                  <a:pt x="0" y="203"/>
                </a:moveTo>
                <a:lnTo>
                  <a:pt x="292" y="9334"/>
                </a:lnTo>
                <a:lnTo>
                  <a:pt x="1663" y="0"/>
                </a:lnTo>
                <a:lnTo>
                  <a:pt x="0" y="20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9" name="object 579"/>
          <p:cNvSpPr/>
          <p:nvPr/>
        </p:nvSpPr>
        <p:spPr>
          <a:xfrm>
            <a:off x="2398002" y="2011051"/>
            <a:ext cx="4216" cy="3352"/>
          </a:xfrm>
          <a:custGeom>
            <a:avLst/>
            <a:gdLst/>
            <a:ahLst/>
            <a:cxnLst/>
            <a:rect l="l" t="t" r="r" b="b"/>
            <a:pathLst>
              <a:path w="4216" h="3352">
                <a:moveTo>
                  <a:pt x="0" y="3352"/>
                </a:moveTo>
                <a:lnTo>
                  <a:pt x="3441" y="3251"/>
                </a:lnTo>
                <a:lnTo>
                  <a:pt x="4216" y="0"/>
                </a:lnTo>
                <a:lnTo>
                  <a:pt x="0" y="335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0" name="object 580"/>
          <p:cNvSpPr/>
          <p:nvPr/>
        </p:nvSpPr>
        <p:spPr>
          <a:xfrm>
            <a:off x="2417947" y="2030817"/>
            <a:ext cx="7365" cy="1968"/>
          </a:xfrm>
          <a:custGeom>
            <a:avLst/>
            <a:gdLst/>
            <a:ahLst/>
            <a:cxnLst/>
            <a:rect l="l" t="t" r="r" b="b"/>
            <a:pathLst>
              <a:path w="7366" h="1968">
                <a:moveTo>
                  <a:pt x="0" y="0"/>
                </a:moveTo>
                <a:lnTo>
                  <a:pt x="3835" y="1968"/>
                </a:lnTo>
                <a:lnTo>
                  <a:pt x="7365" y="1663"/>
                </a:lnTo>
                <a:lnTo>
                  <a:pt x="5892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1" name="object 581"/>
          <p:cNvSpPr/>
          <p:nvPr/>
        </p:nvSpPr>
        <p:spPr>
          <a:xfrm>
            <a:off x="1861298" y="2030817"/>
            <a:ext cx="7353" cy="1968"/>
          </a:xfrm>
          <a:custGeom>
            <a:avLst/>
            <a:gdLst/>
            <a:ahLst/>
            <a:cxnLst/>
            <a:rect l="l" t="t" r="r" b="b"/>
            <a:pathLst>
              <a:path w="7353" h="1968">
                <a:moveTo>
                  <a:pt x="1460" y="0"/>
                </a:moveTo>
                <a:lnTo>
                  <a:pt x="0" y="1663"/>
                </a:lnTo>
                <a:lnTo>
                  <a:pt x="3441" y="1968"/>
                </a:lnTo>
                <a:lnTo>
                  <a:pt x="7353" y="0"/>
                </a:lnTo>
                <a:lnTo>
                  <a:pt x="146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2" name="object 582"/>
          <p:cNvSpPr/>
          <p:nvPr/>
        </p:nvSpPr>
        <p:spPr>
          <a:xfrm>
            <a:off x="2346412" y="2045947"/>
            <a:ext cx="14439" cy="8445"/>
          </a:xfrm>
          <a:custGeom>
            <a:avLst/>
            <a:gdLst/>
            <a:ahLst/>
            <a:cxnLst/>
            <a:rect l="l" t="t" r="r" b="b"/>
            <a:pathLst>
              <a:path w="14439" h="8445">
                <a:moveTo>
                  <a:pt x="2349" y="3238"/>
                </a:moveTo>
                <a:lnTo>
                  <a:pt x="14439" y="8445"/>
                </a:lnTo>
                <a:lnTo>
                  <a:pt x="14236" y="6781"/>
                </a:lnTo>
                <a:lnTo>
                  <a:pt x="0" y="0"/>
                </a:lnTo>
                <a:lnTo>
                  <a:pt x="2349" y="323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3" name="object 583"/>
          <p:cNvSpPr/>
          <p:nvPr/>
        </p:nvSpPr>
        <p:spPr>
          <a:xfrm>
            <a:off x="1925955" y="2045947"/>
            <a:ext cx="14249" cy="8750"/>
          </a:xfrm>
          <a:custGeom>
            <a:avLst/>
            <a:gdLst/>
            <a:ahLst/>
            <a:cxnLst/>
            <a:rect l="l" t="t" r="r" b="b"/>
            <a:pathLst>
              <a:path w="14249" h="8750">
                <a:moveTo>
                  <a:pt x="0" y="6781"/>
                </a:moveTo>
                <a:lnTo>
                  <a:pt x="495" y="8750"/>
                </a:lnTo>
                <a:lnTo>
                  <a:pt x="13957" y="1777"/>
                </a:lnTo>
                <a:lnTo>
                  <a:pt x="14249" y="0"/>
                </a:lnTo>
                <a:lnTo>
                  <a:pt x="0" y="678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4" name="object 584"/>
          <p:cNvSpPr/>
          <p:nvPr/>
        </p:nvSpPr>
        <p:spPr>
          <a:xfrm>
            <a:off x="2389842" y="2070425"/>
            <a:ext cx="13855" cy="8547"/>
          </a:xfrm>
          <a:custGeom>
            <a:avLst/>
            <a:gdLst/>
            <a:ahLst/>
            <a:cxnLst/>
            <a:rect l="l" t="t" r="r" b="b"/>
            <a:pathLst>
              <a:path w="13855" h="8547">
                <a:moveTo>
                  <a:pt x="10617" y="8547"/>
                </a:moveTo>
                <a:lnTo>
                  <a:pt x="13855" y="8547"/>
                </a:lnTo>
                <a:lnTo>
                  <a:pt x="3733" y="88"/>
                </a:lnTo>
                <a:lnTo>
                  <a:pt x="0" y="0"/>
                </a:lnTo>
                <a:lnTo>
                  <a:pt x="10617" y="854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5" name="object 585"/>
          <p:cNvSpPr/>
          <p:nvPr/>
        </p:nvSpPr>
        <p:spPr>
          <a:xfrm>
            <a:off x="2091072" y="2072091"/>
            <a:ext cx="104470" cy="3937"/>
          </a:xfrm>
          <a:custGeom>
            <a:avLst/>
            <a:gdLst/>
            <a:ahLst/>
            <a:cxnLst/>
            <a:rect l="l" t="t" r="r" b="b"/>
            <a:pathLst>
              <a:path w="104470" h="3937">
                <a:moveTo>
                  <a:pt x="0" y="0"/>
                </a:moveTo>
                <a:lnTo>
                  <a:pt x="14236" y="1968"/>
                </a:lnTo>
                <a:lnTo>
                  <a:pt x="15621" y="3937"/>
                </a:lnTo>
                <a:lnTo>
                  <a:pt x="88747" y="3937"/>
                </a:lnTo>
                <a:lnTo>
                  <a:pt x="90220" y="1968"/>
                </a:lnTo>
                <a:lnTo>
                  <a:pt x="104470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6" name="object 586"/>
          <p:cNvSpPr/>
          <p:nvPr/>
        </p:nvSpPr>
        <p:spPr>
          <a:xfrm>
            <a:off x="1882914" y="2070425"/>
            <a:ext cx="13754" cy="8547"/>
          </a:xfrm>
          <a:custGeom>
            <a:avLst/>
            <a:gdLst/>
            <a:ahLst/>
            <a:cxnLst/>
            <a:rect l="l" t="t" r="r" b="b"/>
            <a:pathLst>
              <a:path w="13754" h="8547">
                <a:moveTo>
                  <a:pt x="10121" y="88"/>
                </a:moveTo>
                <a:lnTo>
                  <a:pt x="0" y="8547"/>
                </a:lnTo>
                <a:lnTo>
                  <a:pt x="3136" y="8547"/>
                </a:lnTo>
                <a:lnTo>
                  <a:pt x="13754" y="0"/>
                </a:lnTo>
                <a:lnTo>
                  <a:pt x="10121" y="8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7" name="object 587"/>
          <p:cNvSpPr/>
          <p:nvPr/>
        </p:nvSpPr>
        <p:spPr>
          <a:xfrm>
            <a:off x="2275940" y="2095284"/>
            <a:ext cx="15621" cy="26149"/>
          </a:xfrm>
          <a:custGeom>
            <a:avLst/>
            <a:gdLst/>
            <a:ahLst/>
            <a:cxnLst/>
            <a:rect l="l" t="t" r="r" b="b"/>
            <a:pathLst>
              <a:path w="15620" h="26149">
                <a:moveTo>
                  <a:pt x="15620" y="1574"/>
                </a:moveTo>
                <a:lnTo>
                  <a:pt x="12572" y="0"/>
                </a:lnTo>
                <a:lnTo>
                  <a:pt x="88" y="20840"/>
                </a:lnTo>
                <a:lnTo>
                  <a:pt x="0" y="24968"/>
                </a:lnTo>
                <a:lnTo>
                  <a:pt x="2158" y="26149"/>
                </a:lnTo>
                <a:lnTo>
                  <a:pt x="15125" y="3937"/>
                </a:lnTo>
                <a:lnTo>
                  <a:pt x="15620" y="157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8" name="object 588"/>
          <p:cNvSpPr/>
          <p:nvPr/>
        </p:nvSpPr>
        <p:spPr>
          <a:xfrm>
            <a:off x="1995049" y="2095289"/>
            <a:ext cx="16319" cy="26136"/>
          </a:xfrm>
          <a:custGeom>
            <a:avLst/>
            <a:gdLst/>
            <a:ahLst/>
            <a:cxnLst/>
            <a:rect l="l" t="t" r="r" b="b"/>
            <a:pathLst>
              <a:path w="16319" h="26136">
                <a:moveTo>
                  <a:pt x="14643" y="19850"/>
                </a:moveTo>
                <a:lnTo>
                  <a:pt x="3047" y="0"/>
                </a:lnTo>
                <a:lnTo>
                  <a:pt x="0" y="1574"/>
                </a:lnTo>
                <a:lnTo>
                  <a:pt x="190" y="2654"/>
                </a:lnTo>
                <a:lnTo>
                  <a:pt x="13461" y="26136"/>
                </a:lnTo>
                <a:lnTo>
                  <a:pt x="16319" y="23977"/>
                </a:lnTo>
                <a:lnTo>
                  <a:pt x="14643" y="1985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9" name="object 589"/>
          <p:cNvSpPr/>
          <p:nvPr/>
        </p:nvSpPr>
        <p:spPr>
          <a:xfrm>
            <a:off x="2293623" y="2098040"/>
            <a:ext cx="14058" cy="10515"/>
          </a:xfrm>
          <a:custGeom>
            <a:avLst/>
            <a:gdLst/>
            <a:ahLst/>
            <a:cxnLst/>
            <a:rect l="l" t="t" r="r" b="b"/>
            <a:pathLst>
              <a:path w="14058" h="10515">
                <a:moveTo>
                  <a:pt x="685" y="2260"/>
                </a:moveTo>
                <a:lnTo>
                  <a:pt x="12966" y="10515"/>
                </a:lnTo>
                <a:lnTo>
                  <a:pt x="14058" y="7569"/>
                </a:lnTo>
                <a:lnTo>
                  <a:pt x="0" y="0"/>
                </a:lnTo>
                <a:lnTo>
                  <a:pt x="685" y="226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0" name="object 590"/>
          <p:cNvSpPr/>
          <p:nvPr/>
        </p:nvSpPr>
        <p:spPr>
          <a:xfrm>
            <a:off x="1978933" y="2098034"/>
            <a:ext cx="14058" cy="10515"/>
          </a:xfrm>
          <a:custGeom>
            <a:avLst/>
            <a:gdLst/>
            <a:ahLst/>
            <a:cxnLst/>
            <a:rect l="l" t="t" r="r" b="b"/>
            <a:pathLst>
              <a:path w="14058" h="10515">
                <a:moveTo>
                  <a:pt x="0" y="7569"/>
                </a:moveTo>
                <a:lnTo>
                  <a:pt x="1079" y="10515"/>
                </a:lnTo>
                <a:lnTo>
                  <a:pt x="13360" y="2260"/>
                </a:lnTo>
                <a:lnTo>
                  <a:pt x="14058" y="0"/>
                </a:lnTo>
                <a:lnTo>
                  <a:pt x="0" y="756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1" name="object 591"/>
          <p:cNvSpPr/>
          <p:nvPr/>
        </p:nvSpPr>
        <p:spPr>
          <a:xfrm>
            <a:off x="2306894" y="2108551"/>
            <a:ext cx="20535" cy="11201"/>
          </a:xfrm>
          <a:custGeom>
            <a:avLst/>
            <a:gdLst/>
            <a:ahLst/>
            <a:cxnLst/>
            <a:rect l="l" t="t" r="r" b="b"/>
            <a:pathLst>
              <a:path w="20535" h="11201">
                <a:moveTo>
                  <a:pt x="0" y="1384"/>
                </a:moveTo>
                <a:lnTo>
                  <a:pt x="584" y="3441"/>
                </a:lnTo>
                <a:lnTo>
                  <a:pt x="9144" y="8255"/>
                </a:lnTo>
                <a:lnTo>
                  <a:pt x="16116" y="11201"/>
                </a:lnTo>
                <a:lnTo>
                  <a:pt x="20535" y="8547"/>
                </a:lnTo>
                <a:lnTo>
                  <a:pt x="5600" y="0"/>
                </a:lnTo>
                <a:lnTo>
                  <a:pt x="0" y="138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2" name="object 592"/>
          <p:cNvSpPr/>
          <p:nvPr/>
        </p:nvSpPr>
        <p:spPr>
          <a:xfrm>
            <a:off x="1959182" y="2108555"/>
            <a:ext cx="20434" cy="11201"/>
          </a:xfrm>
          <a:custGeom>
            <a:avLst/>
            <a:gdLst/>
            <a:ahLst/>
            <a:cxnLst/>
            <a:rect l="l" t="t" r="r" b="b"/>
            <a:pathLst>
              <a:path w="20434" h="11201">
                <a:moveTo>
                  <a:pt x="0" y="8547"/>
                </a:moveTo>
                <a:lnTo>
                  <a:pt x="4419" y="11201"/>
                </a:lnTo>
                <a:lnTo>
                  <a:pt x="11391" y="8255"/>
                </a:lnTo>
                <a:lnTo>
                  <a:pt x="20434" y="2552"/>
                </a:lnTo>
                <a:lnTo>
                  <a:pt x="20434" y="1371"/>
                </a:lnTo>
                <a:lnTo>
                  <a:pt x="14833" y="0"/>
                </a:lnTo>
                <a:lnTo>
                  <a:pt x="0" y="854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3" name="object 593"/>
          <p:cNvSpPr/>
          <p:nvPr/>
        </p:nvSpPr>
        <p:spPr>
          <a:xfrm>
            <a:off x="2323012" y="2119753"/>
            <a:ext cx="8255" cy="4622"/>
          </a:xfrm>
          <a:custGeom>
            <a:avLst/>
            <a:gdLst/>
            <a:ahLst/>
            <a:cxnLst/>
            <a:rect l="l" t="t" r="r" b="b"/>
            <a:pathLst>
              <a:path w="8255" h="4622">
                <a:moveTo>
                  <a:pt x="4318" y="4127"/>
                </a:moveTo>
                <a:lnTo>
                  <a:pt x="8255" y="4622"/>
                </a:lnTo>
                <a:lnTo>
                  <a:pt x="2654" y="508"/>
                </a:lnTo>
                <a:lnTo>
                  <a:pt x="0" y="0"/>
                </a:lnTo>
                <a:lnTo>
                  <a:pt x="4318" y="412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4" name="object 594"/>
          <p:cNvSpPr/>
          <p:nvPr/>
        </p:nvSpPr>
        <p:spPr>
          <a:xfrm>
            <a:off x="1955252" y="2119750"/>
            <a:ext cx="8356" cy="4622"/>
          </a:xfrm>
          <a:custGeom>
            <a:avLst/>
            <a:gdLst/>
            <a:ahLst/>
            <a:cxnLst/>
            <a:rect l="l" t="t" r="r" b="b"/>
            <a:pathLst>
              <a:path w="8356" h="4622">
                <a:moveTo>
                  <a:pt x="5689" y="495"/>
                </a:moveTo>
                <a:lnTo>
                  <a:pt x="0" y="4622"/>
                </a:lnTo>
                <a:lnTo>
                  <a:pt x="6286" y="2857"/>
                </a:lnTo>
                <a:lnTo>
                  <a:pt x="8356" y="0"/>
                </a:lnTo>
                <a:lnTo>
                  <a:pt x="5689" y="49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5" name="object 595"/>
          <p:cNvSpPr/>
          <p:nvPr/>
        </p:nvSpPr>
        <p:spPr>
          <a:xfrm>
            <a:off x="2335686" y="2126832"/>
            <a:ext cx="7175" cy="4140"/>
          </a:xfrm>
          <a:custGeom>
            <a:avLst/>
            <a:gdLst/>
            <a:ahLst/>
            <a:cxnLst/>
            <a:rect l="l" t="t" r="r" b="b"/>
            <a:pathLst>
              <a:path w="7175" h="4140">
                <a:moveTo>
                  <a:pt x="0" y="1574"/>
                </a:moveTo>
                <a:lnTo>
                  <a:pt x="3251" y="3644"/>
                </a:lnTo>
                <a:lnTo>
                  <a:pt x="7175" y="4140"/>
                </a:lnTo>
                <a:lnTo>
                  <a:pt x="1574" y="0"/>
                </a:lnTo>
                <a:lnTo>
                  <a:pt x="0" y="157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6" name="object 596"/>
          <p:cNvSpPr/>
          <p:nvPr/>
        </p:nvSpPr>
        <p:spPr>
          <a:xfrm>
            <a:off x="1943648" y="2126334"/>
            <a:ext cx="7861" cy="4635"/>
          </a:xfrm>
          <a:custGeom>
            <a:avLst/>
            <a:gdLst/>
            <a:ahLst/>
            <a:cxnLst/>
            <a:rect l="l" t="t" r="r" b="b"/>
            <a:pathLst>
              <a:path w="7861" h="4635">
                <a:moveTo>
                  <a:pt x="5600" y="495"/>
                </a:moveTo>
                <a:lnTo>
                  <a:pt x="0" y="4635"/>
                </a:lnTo>
                <a:lnTo>
                  <a:pt x="6286" y="2946"/>
                </a:lnTo>
                <a:lnTo>
                  <a:pt x="7861" y="0"/>
                </a:lnTo>
                <a:lnTo>
                  <a:pt x="5600" y="49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7" name="object 597"/>
          <p:cNvSpPr/>
          <p:nvPr/>
        </p:nvSpPr>
        <p:spPr>
          <a:xfrm>
            <a:off x="2347288" y="2131942"/>
            <a:ext cx="20535" cy="13855"/>
          </a:xfrm>
          <a:custGeom>
            <a:avLst/>
            <a:gdLst/>
            <a:ahLst/>
            <a:cxnLst/>
            <a:rect l="l" t="t" r="r" b="b"/>
            <a:pathLst>
              <a:path w="20535" h="13855">
                <a:moveTo>
                  <a:pt x="11391" y="9728"/>
                </a:moveTo>
                <a:lnTo>
                  <a:pt x="20535" y="13855"/>
                </a:lnTo>
                <a:lnTo>
                  <a:pt x="19850" y="8356"/>
                </a:lnTo>
                <a:lnTo>
                  <a:pt x="5105" y="0"/>
                </a:lnTo>
                <a:lnTo>
                  <a:pt x="1663" y="1866"/>
                </a:lnTo>
                <a:lnTo>
                  <a:pt x="0" y="3149"/>
                </a:lnTo>
                <a:lnTo>
                  <a:pt x="3238" y="5207"/>
                </a:lnTo>
                <a:lnTo>
                  <a:pt x="10020" y="4813"/>
                </a:lnTo>
                <a:lnTo>
                  <a:pt x="13169" y="6591"/>
                </a:lnTo>
                <a:lnTo>
                  <a:pt x="11391" y="972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8" name="object 598"/>
          <p:cNvSpPr/>
          <p:nvPr/>
        </p:nvSpPr>
        <p:spPr>
          <a:xfrm>
            <a:off x="1918783" y="2132236"/>
            <a:ext cx="20548" cy="13563"/>
          </a:xfrm>
          <a:custGeom>
            <a:avLst/>
            <a:gdLst/>
            <a:ahLst/>
            <a:cxnLst/>
            <a:rect l="l" t="t" r="r" b="b"/>
            <a:pathLst>
              <a:path w="20548" h="13563">
                <a:moveTo>
                  <a:pt x="18770" y="1574"/>
                </a:moveTo>
                <a:lnTo>
                  <a:pt x="16116" y="0"/>
                </a:lnTo>
                <a:lnTo>
                  <a:pt x="685" y="8064"/>
                </a:lnTo>
                <a:lnTo>
                  <a:pt x="0" y="13563"/>
                </a:lnTo>
                <a:lnTo>
                  <a:pt x="20548" y="2857"/>
                </a:lnTo>
                <a:lnTo>
                  <a:pt x="18770" y="157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9" name="object 599"/>
          <p:cNvSpPr/>
          <p:nvPr/>
        </p:nvSpPr>
        <p:spPr>
          <a:xfrm>
            <a:off x="2369301" y="2143249"/>
            <a:ext cx="15328" cy="8648"/>
          </a:xfrm>
          <a:custGeom>
            <a:avLst/>
            <a:gdLst/>
            <a:ahLst/>
            <a:cxnLst/>
            <a:rect l="l" t="t" r="r" b="b"/>
            <a:pathLst>
              <a:path w="15328" h="8648">
                <a:moveTo>
                  <a:pt x="685" y="393"/>
                </a:moveTo>
                <a:lnTo>
                  <a:pt x="0" y="2552"/>
                </a:lnTo>
                <a:lnTo>
                  <a:pt x="4622" y="3632"/>
                </a:lnTo>
                <a:lnTo>
                  <a:pt x="12979" y="8648"/>
                </a:lnTo>
                <a:lnTo>
                  <a:pt x="15328" y="8051"/>
                </a:lnTo>
                <a:lnTo>
                  <a:pt x="9436" y="3530"/>
                </a:lnTo>
                <a:lnTo>
                  <a:pt x="2755" y="0"/>
                </a:lnTo>
                <a:lnTo>
                  <a:pt x="685" y="39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0" name="object 600"/>
          <p:cNvSpPr/>
          <p:nvPr/>
        </p:nvSpPr>
        <p:spPr>
          <a:xfrm>
            <a:off x="2372352" y="2151795"/>
            <a:ext cx="17881" cy="25552"/>
          </a:xfrm>
          <a:custGeom>
            <a:avLst/>
            <a:gdLst/>
            <a:ahLst/>
            <a:cxnLst/>
            <a:rect l="l" t="t" r="r" b="b"/>
            <a:pathLst>
              <a:path w="17881" h="25552">
                <a:moveTo>
                  <a:pt x="17881" y="1574"/>
                </a:moveTo>
                <a:lnTo>
                  <a:pt x="13652" y="0"/>
                </a:lnTo>
                <a:lnTo>
                  <a:pt x="13169" y="2070"/>
                </a:lnTo>
                <a:lnTo>
                  <a:pt x="0" y="24472"/>
                </a:lnTo>
                <a:lnTo>
                  <a:pt x="4610" y="25552"/>
                </a:lnTo>
                <a:lnTo>
                  <a:pt x="17881" y="157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1" name="object 601"/>
          <p:cNvSpPr/>
          <p:nvPr/>
        </p:nvSpPr>
        <p:spPr>
          <a:xfrm>
            <a:off x="1901888" y="2143243"/>
            <a:ext cx="15430" cy="8648"/>
          </a:xfrm>
          <a:custGeom>
            <a:avLst/>
            <a:gdLst/>
            <a:ahLst/>
            <a:cxnLst/>
            <a:rect l="l" t="t" r="r" b="b"/>
            <a:pathLst>
              <a:path w="15430" h="8648">
                <a:moveTo>
                  <a:pt x="5892" y="3543"/>
                </a:moveTo>
                <a:lnTo>
                  <a:pt x="0" y="8051"/>
                </a:lnTo>
                <a:lnTo>
                  <a:pt x="2349" y="8648"/>
                </a:lnTo>
                <a:lnTo>
                  <a:pt x="10807" y="3644"/>
                </a:lnTo>
                <a:lnTo>
                  <a:pt x="15430" y="2565"/>
                </a:lnTo>
                <a:lnTo>
                  <a:pt x="12674" y="0"/>
                </a:lnTo>
                <a:lnTo>
                  <a:pt x="5892" y="354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2" name="object 602"/>
          <p:cNvSpPr/>
          <p:nvPr/>
        </p:nvSpPr>
        <p:spPr>
          <a:xfrm>
            <a:off x="1444485" y="2165062"/>
            <a:ext cx="140843" cy="139268"/>
          </a:xfrm>
          <a:custGeom>
            <a:avLst/>
            <a:gdLst/>
            <a:ahLst/>
            <a:cxnLst/>
            <a:rect l="l" t="t" r="r" b="b"/>
            <a:pathLst>
              <a:path w="140843" h="139268">
                <a:moveTo>
                  <a:pt x="89534" y="1574"/>
                </a:moveTo>
                <a:lnTo>
                  <a:pt x="79603" y="0"/>
                </a:lnTo>
                <a:lnTo>
                  <a:pt x="60832" y="0"/>
                </a:lnTo>
                <a:lnTo>
                  <a:pt x="50812" y="1574"/>
                </a:lnTo>
                <a:lnTo>
                  <a:pt x="25946" y="13169"/>
                </a:lnTo>
                <a:lnTo>
                  <a:pt x="23291" y="17106"/>
                </a:lnTo>
                <a:lnTo>
                  <a:pt x="10909" y="29591"/>
                </a:lnTo>
                <a:lnTo>
                  <a:pt x="1676" y="50126"/>
                </a:lnTo>
                <a:lnTo>
                  <a:pt x="101" y="61823"/>
                </a:lnTo>
                <a:lnTo>
                  <a:pt x="0" y="81178"/>
                </a:lnTo>
                <a:lnTo>
                  <a:pt x="5016" y="99466"/>
                </a:lnTo>
                <a:lnTo>
                  <a:pt x="16802" y="117449"/>
                </a:lnTo>
                <a:lnTo>
                  <a:pt x="34988" y="132384"/>
                </a:lnTo>
                <a:lnTo>
                  <a:pt x="52971" y="139268"/>
                </a:lnTo>
                <a:lnTo>
                  <a:pt x="87375" y="139166"/>
                </a:lnTo>
                <a:lnTo>
                  <a:pt x="106337" y="131597"/>
                </a:lnTo>
                <a:lnTo>
                  <a:pt x="123634" y="117449"/>
                </a:lnTo>
                <a:lnTo>
                  <a:pt x="135915" y="98285"/>
                </a:lnTo>
                <a:lnTo>
                  <a:pt x="140842" y="78333"/>
                </a:lnTo>
                <a:lnTo>
                  <a:pt x="139268" y="51308"/>
                </a:lnTo>
                <a:lnTo>
                  <a:pt x="127863" y="27914"/>
                </a:lnTo>
                <a:lnTo>
                  <a:pt x="111061" y="11607"/>
                </a:lnTo>
                <a:lnTo>
                  <a:pt x="89534" y="157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3" name="object 603"/>
          <p:cNvSpPr/>
          <p:nvPr/>
        </p:nvSpPr>
        <p:spPr>
          <a:xfrm>
            <a:off x="2573624" y="2179808"/>
            <a:ext cx="5600" cy="9144"/>
          </a:xfrm>
          <a:custGeom>
            <a:avLst/>
            <a:gdLst/>
            <a:ahLst/>
            <a:cxnLst/>
            <a:rect l="l" t="t" r="r" b="b"/>
            <a:pathLst>
              <a:path w="5600" h="9143">
                <a:moveTo>
                  <a:pt x="5600" y="0"/>
                </a:moveTo>
                <a:lnTo>
                  <a:pt x="0" y="101"/>
                </a:lnTo>
                <a:lnTo>
                  <a:pt x="3822" y="1765"/>
                </a:lnTo>
                <a:lnTo>
                  <a:pt x="5499" y="9144"/>
                </a:lnTo>
                <a:lnTo>
                  <a:pt x="560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4" name="object 604"/>
          <p:cNvSpPr/>
          <p:nvPr/>
        </p:nvSpPr>
        <p:spPr>
          <a:xfrm>
            <a:off x="2565177" y="2183250"/>
            <a:ext cx="9029" cy="5600"/>
          </a:xfrm>
          <a:custGeom>
            <a:avLst/>
            <a:gdLst/>
            <a:ahLst/>
            <a:cxnLst/>
            <a:rect l="l" t="t" r="r" b="b"/>
            <a:pathLst>
              <a:path w="9029" h="5600">
                <a:moveTo>
                  <a:pt x="7378" y="0"/>
                </a:moveTo>
                <a:lnTo>
                  <a:pt x="0" y="88"/>
                </a:lnTo>
                <a:lnTo>
                  <a:pt x="5600" y="1765"/>
                </a:lnTo>
                <a:lnTo>
                  <a:pt x="7264" y="5600"/>
                </a:lnTo>
                <a:lnTo>
                  <a:pt x="9029" y="5206"/>
                </a:lnTo>
                <a:lnTo>
                  <a:pt x="7378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5" name="object 605"/>
          <p:cNvSpPr/>
          <p:nvPr/>
        </p:nvSpPr>
        <p:spPr>
          <a:xfrm>
            <a:off x="1712396" y="2183253"/>
            <a:ext cx="8940" cy="5600"/>
          </a:xfrm>
          <a:custGeom>
            <a:avLst/>
            <a:gdLst/>
            <a:ahLst/>
            <a:cxnLst/>
            <a:rect l="l" t="t" r="r" b="b"/>
            <a:pathLst>
              <a:path w="8940" h="5600">
                <a:moveTo>
                  <a:pt x="1663" y="0"/>
                </a:moveTo>
                <a:lnTo>
                  <a:pt x="0" y="5206"/>
                </a:lnTo>
                <a:lnTo>
                  <a:pt x="1765" y="5600"/>
                </a:lnTo>
                <a:lnTo>
                  <a:pt x="3340" y="1765"/>
                </a:lnTo>
                <a:lnTo>
                  <a:pt x="8940" y="88"/>
                </a:lnTo>
                <a:lnTo>
                  <a:pt x="1663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6" name="object 606"/>
          <p:cNvSpPr/>
          <p:nvPr/>
        </p:nvSpPr>
        <p:spPr>
          <a:xfrm>
            <a:off x="1707376" y="2179807"/>
            <a:ext cx="5600" cy="9144"/>
          </a:xfrm>
          <a:custGeom>
            <a:avLst/>
            <a:gdLst/>
            <a:ahLst/>
            <a:cxnLst/>
            <a:rect l="l" t="t" r="r" b="b"/>
            <a:pathLst>
              <a:path w="5600" h="9143">
                <a:moveTo>
                  <a:pt x="1777" y="1778"/>
                </a:moveTo>
                <a:lnTo>
                  <a:pt x="5600" y="101"/>
                </a:lnTo>
                <a:lnTo>
                  <a:pt x="0" y="0"/>
                </a:lnTo>
                <a:lnTo>
                  <a:pt x="596" y="9144"/>
                </a:lnTo>
                <a:lnTo>
                  <a:pt x="1777" y="177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7" name="object 607"/>
          <p:cNvSpPr/>
          <p:nvPr/>
        </p:nvSpPr>
        <p:spPr>
          <a:xfrm>
            <a:off x="1680952" y="2199661"/>
            <a:ext cx="12280" cy="12179"/>
          </a:xfrm>
          <a:custGeom>
            <a:avLst/>
            <a:gdLst/>
            <a:ahLst/>
            <a:cxnLst/>
            <a:rect l="l" t="t" r="r" b="b"/>
            <a:pathLst>
              <a:path w="12280" h="12179">
                <a:moveTo>
                  <a:pt x="0" y="0"/>
                </a:moveTo>
                <a:lnTo>
                  <a:pt x="2247" y="3340"/>
                </a:lnTo>
                <a:lnTo>
                  <a:pt x="12280" y="12179"/>
                </a:lnTo>
                <a:lnTo>
                  <a:pt x="10706" y="8255"/>
                </a:lnTo>
                <a:lnTo>
                  <a:pt x="1968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8" name="object 608"/>
          <p:cNvSpPr/>
          <p:nvPr/>
        </p:nvSpPr>
        <p:spPr>
          <a:xfrm>
            <a:off x="2529302" y="2203193"/>
            <a:ext cx="6985" cy="13665"/>
          </a:xfrm>
          <a:custGeom>
            <a:avLst/>
            <a:gdLst/>
            <a:ahLst/>
            <a:cxnLst/>
            <a:rect l="l" t="t" r="r" b="b"/>
            <a:pathLst>
              <a:path w="6985" h="13665">
                <a:moveTo>
                  <a:pt x="190" y="4914"/>
                </a:moveTo>
                <a:lnTo>
                  <a:pt x="6984" y="13665"/>
                </a:lnTo>
                <a:lnTo>
                  <a:pt x="6984" y="10020"/>
                </a:lnTo>
                <a:lnTo>
                  <a:pt x="0" y="0"/>
                </a:lnTo>
                <a:lnTo>
                  <a:pt x="190" y="491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9" name="object 609"/>
          <p:cNvSpPr/>
          <p:nvPr/>
        </p:nvSpPr>
        <p:spPr>
          <a:xfrm>
            <a:off x="1677405" y="2206538"/>
            <a:ext cx="3937" cy="15532"/>
          </a:xfrm>
          <a:custGeom>
            <a:avLst/>
            <a:gdLst/>
            <a:ahLst/>
            <a:cxnLst/>
            <a:rect l="l" t="t" r="r" b="b"/>
            <a:pathLst>
              <a:path w="3937" h="15532">
                <a:moveTo>
                  <a:pt x="2552" y="11696"/>
                </a:moveTo>
                <a:lnTo>
                  <a:pt x="304" y="15036"/>
                </a:lnTo>
                <a:lnTo>
                  <a:pt x="3936" y="15532"/>
                </a:lnTo>
                <a:lnTo>
                  <a:pt x="2463" y="3149"/>
                </a:lnTo>
                <a:lnTo>
                  <a:pt x="0" y="0"/>
                </a:lnTo>
                <a:lnTo>
                  <a:pt x="2552" y="1169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0" name="object 610"/>
          <p:cNvSpPr/>
          <p:nvPr/>
        </p:nvSpPr>
        <p:spPr>
          <a:xfrm>
            <a:off x="2594072" y="2199664"/>
            <a:ext cx="11696" cy="12369"/>
          </a:xfrm>
          <a:custGeom>
            <a:avLst/>
            <a:gdLst/>
            <a:ahLst/>
            <a:cxnLst/>
            <a:rect l="l" t="t" r="r" b="b"/>
            <a:pathLst>
              <a:path w="11696" h="12369">
                <a:moveTo>
                  <a:pt x="0" y="9232"/>
                </a:moveTo>
                <a:lnTo>
                  <a:pt x="0" y="12369"/>
                </a:lnTo>
                <a:lnTo>
                  <a:pt x="11696" y="685"/>
                </a:lnTo>
                <a:lnTo>
                  <a:pt x="9626" y="0"/>
                </a:lnTo>
                <a:lnTo>
                  <a:pt x="0" y="923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1" name="object 611"/>
          <p:cNvSpPr/>
          <p:nvPr/>
        </p:nvSpPr>
        <p:spPr>
          <a:xfrm>
            <a:off x="1750824" y="2203197"/>
            <a:ext cx="7365" cy="13754"/>
          </a:xfrm>
          <a:custGeom>
            <a:avLst/>
            <a:gdLst/>
            <a:ahLst/>
            <a:cxnLst/>
            <a:rect l="l" t="t" r="r" b="b"/>
            <a:pathLst>
              <a:path w="7366" h="13754">
                <a:moveTo>
                  <a:pt x="0" y="8648"/>
                </a:moveTo>
                <a:lnTo>
                  <a:pt x="101" y="13754"/>
                </a:lnTo>
                <a:lnTo>
                  <a:pt x="5410" y="5702"/>
                </a:lnTo>
                <a:lnTo>
                  <a:pt x="7365" y="889"/>
                </a:lnTo>
                <a:lnTo>
                  <a:pt x="6972" y="0"/>
                </a:lnTo>
                <a:lnTo>
                  <a:pt x="0" y="864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2" name="object 612"/>
          <p:cNvSpPr/>
          <p:nvPr/>
        </p:nvSpPr>
        <p:spPr>
          <a:xfrm>
            <a:off x="2429648" y="2218043"/>
            <a:ext cx="25844" cy="16116"/>
          </a:xfrm>
          <a:custGeom>
            <a:avLst/>
            <a:gdLst/>
            <a:ahLst/>
            <a:cxnLst/>
            <a:rect l="l" t="t" r="r" b="b"/>
            <a:pathLst>
              <a:path w="25844" h="16116">
                <a:moveTo>
                  <a:pt x="25844" y="2451"/>
                </a:moveTo>
                <a:lnTo>
                  <a:pt x="23977" y="0"/>
                </a:lnTo>
                <a:lnTo>
                  <a:pt x="0" y="13169"/>
                </a:lnTo>
                <a:lnTo>
                  <a:pt x="1181" y="16116"/>
                </a:lnTo>
                <a:lnTo>
                  <a:pt x="23977" y="4025"/>
                </a:lnTo>
                <a:lnTo>
                  <a:pt x="25844" y="245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3" name="object 613"/>
          <p:cNvSpPr/>
          <p:nvPr/>
        </p:nvSpPr>
        <p:spPr>
          <a:xfrm>
            <a:off x="1831022" y="2218037"/>
            <a:ext cx="25946" cy="16116"/>
          </a:xfrm>
          <a:custGeom>
            <a:avLst/>
            <a:gdLst/>
            <a:ahLst/>
            <a:cxnLst/>
            <a:rect l="l" t="t" r="r" b="b"/>
            <a:pathLst>
              <a:path w="25946" h="16116">
                <a:moveTo>
                  <a:pt x="25946" y="13169"/>
                </a:moveTo>
                <a:lnTo>
                  <a:pt x="2844" y="0"/>
                </a:lnTo>
                <a:lnTo>
                  <a:pt x="0" y="2451"/>
                </a:lnTo>
                <a:lnTo>
                  <a:pt x="2946" y="4813"/>
                </a:lnTo>
                <a:lnTo>
                  <a:pt x="24765" y="16116"/>
                </a:lnTo>
                <a:lnTo>
                  <a:pt x="25946" y="1316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4" name="object 614"/>
          <p:cNvSpPr/>
          <p:nvPr/>
        </p:nvSpPr>
        <p:spPr>
          <a:xfrm>
            <a:off x="2605173" y="2206548"/>
            <a:ext cx="4025" cy="15519"/>
          </a:xfrm>
          <a:custGeom>
            <a:avLst/>
            <a:gdLst/>
            <a:ahLst/>
            <a:cxnLst/>
            <a:rect l="l" t="t" r="r" b="b"/>
            <a:pathLst>
              <a:path w="4025" h="15519">
                <a:moveTo>
                  <a:pt x="1473" y="11683"/>
                </a:moveTo>
                <a:lnTo>
                  <a:pt x="4025" y="0"/>
                </a:lnTo>
                <a:lnTo>
                  <a:pt x="1574" y="3136"/>
                </a:lnTo>
                <a:lnTo>
                  <a:pt x="0" y="15519"/>
                </a:lnTo>
                <a:lnTo>
                  <a:pt x="3632" y="15024"/>
                </a:lnTo>
                <a:lnTo>
                  <a:pt x="1473" y="1168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5" name="object 615"/>
          <p:cNvSpPr/>
          <p:nvPr/>
        </p:nvSpPr>
        <p:spPr>
          <a:xfrm>
            <a:off x="2456375" y="2222356"/>
            <a:ext cx="8445" cy="19456"/>
          </a:xfrm>
          <a:custGeom>
            <a:avLst/>
            <a:gdLst/>
            <a:ahLst/>
            <a:cxnLst/>
            <a:rect l="l" t="t" r="r" b="b"/>
            <a:pathLst>
              <a:path w="8445" h="19456">
                <a:moveTo>
                  <a:pt x="8445" y="13665"/>
                </a:moveTo>
                <a:lnTo>
                  <a:pt x="406" y="0"/>
                </a:lnTo>
                <a:lnTo>
                  <a:pt x="0" y="3936"/>
                </a:lnTo>
                <a:lnTo>
                  <a:pt x="5308" y="12191"/>
                </a:lnTo>
                <a:lnTo>
                  <a:pt x="6299" y="19456"/>
                </a:lnTo>
                <a:lnTo>
                  <a:pt x="7378" y="19456"/>
                </a:lnTo>
                <a:lnTo>
                  <a:pt x="8445" y="1366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6" name="object 616"/>
          <p:cNvSpPr/>
          <p:nvPr/>
        </p:nvSpPr>
        <p:spPr>
          <a:xfrm>
            <a:off x="1679185" y="2227867"/>
            <a:ext cx="12268" cy="1866"/>
          </a:xfrm>
          <a:custGeom>
            <a:avLst/>
            <a:gdLst/>
            <a:ahLst/>
            <a:cxnLst/>
            <a:rect l="l" t="t" r="r" b="b"/>
            <a:pathLst>
              <a:path w="12268" h="1866">
                <a:moveTo>
                  <a:pt x="3733" y="1866"/>
                </a:moveTo>
                <a:lnTo>
                  <a:pt x="12268" y="1866"/>
                </a:lnTo>
                <a:lnTo>
                  <a:pt x="0" y="0"/>
                </a:lnTo>
                <a:lnTo>
                  <a:pt x="3733" y="186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7" name="object 617"/>
          <p:cNvSpPr/>
          <p:nvPr/>
        </p:nvSpPr>
        <p:spPr>
          <a:xfrm>
            <a:off x="2595147" y="2227867"/>
            <a:ext cx="12280" cy="1866"/>
          </a:xfrm>
          <a:custGeom>
            <a:avLst/>
            <a:gdLst/>
            <a:ahLst/>
            <a:cxnLst/>
            <a:rect l="l" t="t" r="r" b="b"/>
            <a:pathLst>
              <a:path w="12280" h="1866">
                <a:moveTo>
                  <a:pt x="0" y="1866"/>
                </a:moveTo>
                <a:lnTo>
                  <a:pt x="8547" y="1866"/>
                </a:lnTo>
                <a:lnTo>
                  <a:pt x="12280" y="0"/>
                </a:lnTo>
                <a:lnTo>
                  <a:pt x="0" y="186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8" name="object 618"/>
          <p:cNvSpPr/>
          <p:nvPr/>
        </p:nvSpPr>
        <p:spPr>
          <a:xfrm>
            <a:off x="2596918" y="2234454"/>
            <a:ext cx="4025" cy="1765"/>
          </a:xfrm>
          <a:custGeom>
            <a:avLst/>
            <a:gdLst/>
            <a:ahLst/>
            <a:cxnLst/>
            <a:rect l="l" t="t" r="r" b="b"/>
            <a:pathLst>
              <a:path w="4025" h="1765">
                <a:moveTo>
                  <a:pt x="0" y="0"/>
                </a:moveTo>
                <a:lnTo>
                  <a:pt x="393" y="1765"/>
                </a:lnTo>
                <a:lnTo>
                  <a:pt x="4025" y="1765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9" name="object 619"/>
          <p:cNvSpPr/>
          <p:nvPr/>
        </p:nvSpPr>
        <p:spPr>
          <a:xfrm>
            <a:off x="1822079" y="2222364"/>
            <a:ext cx="8636" cy="19939"/>
          </a:xfrm>
          <a:custGeom>
            <a:avLst/>
            <a:gdLst/>
            <a:ahLst/>
            <a:cxnLst/>
            <a:rect l="l" t="t" r="r" b="b"/>
            <a:pathLst>
              <a:path w="8636" h="19938">
                <a:moveTo>
                  <a:pt x="0" y="12776"/>
                </a:moveTo>
                <a:lnTo>
                  <a:pt x="876" y="19938"/>
                </a:lnTo>
                <a:lnTo>
                  <a:pt x="4622" y="8953"/>
                </a:lnTo>
                <a:lnTo>
                  <a:pt x="8636" y="2755"/>
                </a:lnTo>
                <a:lnTo>
                  <a:pt x="7658" y="0"/>
                </a:lnTo>
                <a:lnTo>
                  <a:pt x="0" y="1277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0" name="object 620"/>
          <p:cNvSpPr/>
          <p:nvPr/>
        </p:nvSpPr>
        <p:spPr>
          <a:xfrm>
            <a:off x="1685657" y="2234454"/>
            <a:ext cx="3644" cy="1765"/>
          </a:xfrm>
          <a:custGeom>
            <a:avLst/>
            <a:gdLst/>
            <a:ahLst/>
            <a:cxnLst/>
            <a:rect l="l" t="t" r="r" b="b"/>
            <a:pathLst>
              <a:path w="3644" h="1765">
                <a:moveTo>
                  <a:pt x="1879" y="0"/>
                </a:moveTo>
                <a:lnTo>
                  <a:pt x="0" y="1765"/>
                </a:lnTo>
                <a:lnTo>
                  <a:pt x="3644" y="1765"/>
                </a:lnTo>
                <a:lnTo>
                  <a:pt x="1879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1" name="object 621"/>
          <p:cNvSpPr/>
          <p:nvPr/>
        </p:nvSpPr>
        <p:spPr>
          <a:xfrm>
            <a:off x="2465313" y="2239454"/>
            <a:ext cx="11303" cy="17602"/>
          </a:xfrm>
          <a:custGeom>
            <a:avLst/>
            <a:gdLst/>
            <a:ahLst/>
            <a:cxnLst/>
            <a:rect l="l" t="t" r="r" b="b"/>
            <a:pathLst>
              <a:path w="11302" h="17602">
                <a:moveTo>
                  <a:pt x="1384" y="0"/>
                </a:moveTo>
                <a:lnTo>
                  <a:pt x="0" y="2463"/>
                </a:lnTo>
                <a:lnTo>
                  <a:pt x="1193" y="3644"/>
                </a:lnTo>
                <a:lnTo>
                  <a:pt x="1079" y="10032"/>
                </a:lnTo>
                <a:lnTo>
                  <a:pt x="4724" y="16916"/>
                </a:lnTo>
                <a:lnTo>
                  <a:pt x="7772" y="15049"/>
                </a:lnTo>
                <a:lnTo>
                  <a:pt x="8953" y="17602"/>
                </a:lnTo>
                <a:lnTo>
                  <a:pt x="11303" y="16713"/>
                </a:lnTo>
                <a:lnTo>
                  <a:pt x="1384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2" name="object 622"/>
          <p:cNvSpPr/>
          <p:nvPr/>
        </p:nvSpPr>
        <p:spPr>
          <a:xfrm>
            <a:off x="1809993" y="2239467"/>
            <a:ext cx="12966" cy="17589"/>
          </a:xfrm>
          <a:custGeom>
            <a:avLst/>
            <a:gdLst/>
            <a:ahLst/>
            <a:cxnLst/>
            <a:rect l="l" t="t" r="r" b="b"/>
            <a:pathLst>
              <a:path w="12966" h="17589">
                <a:moveTo>
                  <a:pt x="12966" y="2844"/>
                </a:moveTo>
                <a:lnTo>
                  <a:pt x="9817" y="0"/>
                </a:lnTo>
                <a:lnTo>
                  <a:pt x="0" y="16700"/>
                </a:lnTo>
                <a:lnTo>
                  <a:pt x="2349" y="17589"/>
                </a:lnTo>
                <a:lnTo>
                  <a:pt x="5791" y="17297"/>
                </a:lnTo>
                <a:lnTo>
                  <a:pt x="12966" y="284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3" name="object 623"/>
          <p:cNvSpPr/>
          <p:nvPr/>
        </p:nvSpPr>
        <p:spPr>
          <a:xfrm>
            <a:off x="2552399" y="2246149"/>
            <a:ext cx="8737" cy="15532"/>
          </a:xfrm>
          <a:custGeom>
            <a:avLst/>
            <a:gdLst/>
            <a:ahLst/>
            <a:cxnLst/>
            <a:rect l="l" t="t" r="r" b="b"/>
            <a:pathLst>
              <a:path w="8737" h="15532">
                <a:moveTo>
                  <a:pt x="0" y="1574"/>
                </a:moveTo>
                <a:lnTo>
                  <a:pt x="8737" y="15532"/>
                </a:lnTo>
                <a:lnTo>
                  <a:pt x="8737" y="11798"/>
                </a:lnTo>
                <a:lnTo>
                  <a:pt x="1663" y="0"/>
                </a:lnTo>
                <a:lnTo>
                  <a:pt x="0" y="157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4" name="object 624"/>
          <p:cNvSpPr/>
          <p:nvPr/>
        </p:nvSpPr>
        <p:spPr>
          <a:xfrm>
            <a:off x="2473963" y="2260598"/>
            <a:ext cx="4826" cy="7759"/>
          </a:xfrm>
          <a:custGeom>
            <a:avLst/>
            <a:gdLst/>
            <a:ahLst/>
            <a:cxnLst/>
            <a:rect l="l" t="t" r="r" b="b"/>
            <a:pathLst>
              <a:path w="4825" h="7759">
                <a:moveTo>
                  <a:pt x="2654" y="7162"/>
                </a:moveTo>
                <a:lnTo>
                  <a:pt x="4826" y="7759"/>
                </a:lnTo>
                <a:lnTo>
                  <a:pt x="787" y="482"/>
                </a:lnTo>
                <a:lnTo>
                  <a:pt x="0" y="0"/>
                </a:lnTo>
                <a:lnTo>
                  <a:pt x="2654" y="716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5" name="object 625"/>
          <p:cNvSpPr/>
          <p:nvPr/>
        </p:nvSpPr>
        <p:spPr>
          <a:xfrm>
            <a:off x="1725969" y="2245855"/>
            <a:ext cx="8242" cy="15811"/>
          </a:xfrm>
          <a:custGeom>
            <a:avLst/>
            <a:gdLst/>
            <a:ahLst/>
            <a:cxnLst/>
            <a:rect l="l" t="t" r="r" b="b"/>
            <a:pathLst>
              <a:path w="8242" h="15811">
                <a:moveTo>
                  <a:pt x="6578" y="292"/>
                </a:moveTo>
                <a:lnTo>
                  <a:pt x="0" y="10706"/>
                </a:lnTo>
                <a:lnTo>
                  <a:pt x="88" y="15811"/>
                </a:lnTo>
                <a:lnTo>
                  <a:pt x="8242" y="0"/>
                </a:lnTo>
                <a:lnTo>
                  <a:pt x="6578" y="29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6" name="object 626"/>
          <p:cNvSpPr/>
          <p:nvPr/>
        </p:nvSpPr>
        <p:spPr>
          <a:xfrm>
            <a:off x="1807822" y="2260591"/>
            <a:ext cx="4813" cy="7759"/>
          </a:xfrm>
          <a:custGeom>
            <a:avLst/>
            <a:gdLst/>
            <a:ahLst/>
            <a:cxnLst/>
            <a:rect l="l" t="t" r="r" b="b"/>
            <a:pathLst>
              <a:path w="4813" h="7759">
                <a:moveTo>
                  <a:pt x="4038" y="495"/>
                </a:moveTo>
                <a:lnTo>
                  <a:pt x="0" y="7759"/>
                </a:lnTo>
                <a:lnTo>
                  <a:pt x="2844" y="6197"/>
                </a:lnTo>
                <a:lnTo>
                  <a:pt x="4813" y="0"/>
                </a:lnTo>
                <a:lnTo>
                  <a:pt x="4038" y="49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7" name="object 627"/>
          <p:cNvSpPr/>
          <p:nvPr/>
        </p:nvSpPr>
        <p:spPr>
          <a:xfrm>
            <a:off x="2480755" y="2272192"/>
            <a:ext cx="3035" cy="4521"/>
          </a:xfrm>
          <a:custGeom>
            <a:avLst/>
            <a:gdLst/>
            <a:ahLst/>
            <a:cxnLst/>
            <a:rect l="l" t="t" r="r" b="b"/>
            <a:pathLst>
              <a:path w="3035" h="4521">
                <a:moveTo>
                  <a:pt x="685" y="3924"/>
                </a:moveTo>
                <a:lnTo>
                  <a:pt x="3035" y="4521"/>
                </a:lnTo>
                <a:lnTo>
                  <a:pt x="876" y="393"/>
                </a:lnTo>
                <a:lnTo>
                  <a:pt x="0" y="0"/>
                </a:lnTo>
                <a:lnTo>
                  <a:pt x="685" y="392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8" name="object 628"/>
          <p:cNvSpPr/>
          <p:nvPr/>
        </p:nvSpPr>
        <p:spPr>
          <a:xfrm>
            <a:off x="1802822" y="2272191"/>
            <a:ext cx="3035" cy="4521"/>
          </a:xfrm>
          <a:custGeom>
            <a:avLst/>
            <a:gdLst/>
            <a:ahLst/>
            <a:cxnLst/>
            <a:rect l="l" t="t" r="r" b="b"/>
            <a:pathLst>
              <a:path w="3035" h="4521">
                <a:moveTo>
                  <a:pt x="2146" y="393"/>
                </a:moveTo>
                <a:lnTo>
                  <a:pt x="0" y="4521"/>
                </a:lnTo>
                <a:lnTo>
                  <a:pt x="3035" y="2844"/>
                </a:lnTo>
                <a:lnTo>
                  <a:pt x="3035" y="0"/>
                </a:lnTo>
                <a:lnTo>
                  <a:pt x="2146" y="39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9" name="object 629"/>
          <p:cNvSpPr/>
          <p:nvPr/>
        </p:nvSpPr>
        <p:spPr>
          <a:xfrm>
            <a:off x="2485660" y="2280549"/>
            <a:ext cx="14058" cy="19646"/>
          </a:xfrm>
          <a:custGeom>
            <a:avLst/>
            <a:gdLst/>
            <a:ahLst/>
            <a:cxnLst/>
            <a:rect l="l" t="t" r="r" b="b"/>
            <a:pathLst>
              <a:path w="14058" h="19646">
                <a:moveTo>
                  <a:pt x="5803" y="2057"/>
                </a:moveTo>
                <a:lnTo>
                  <a:pt x="0" y="0"/>
                </a:lnTo>
                <a:lnTo>
                  <a:pt x="596" y="3822"/>
                </a:lnTo>
                <a:lnTo>
                  <a:pt x="11214" y="19646"/>
                </a:lnTo>
                <a:lnTo>
                  <a:pt x="14058" y="15227"/>
                </a:lnTo>
                <a:lnTo>
                  <a:pt x="5803" y="205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0" name="object 630"/>
          <p:cNvSpPr/>
          <p:nvPr/>
        </p:nvSpPr>
        <p:spPr>
          <a:xfrm>
            <a:off x="1787385" y="2280547"/>
            <a:ext cx="13563" cy="19646"/>
          </a:xfrm>
          <a:custGeom>
            <a:avLst/>
            <a:gdLst/>
            <a:ahLst/>
            <a:cxnLst/>
            <a:rect l="l" t="t" r="r" b="b"/>
            <a:pathLst>
              <a:path w="13563" h="19646">
                <a:moveTo>
                  <a:pt x="0" y="14541"/>
                </a:moveTo>
                <a:lnTo>
                  <a:pt x="2260" y="19646"/>
                </a:lnTo>
                <a:lnTo>
                  <a:pt x="13462" y="2654"/>
                </a:lnTo>
                <a:lnTo>
                  <a:pt x="13563" y="0"/>
                </a:lnTo>
                <a:lnTo>
                  <a:pt x="7759" y="2057"/>
                </a:lnTo>
                <a:lnTo>
                  <a:pt x="0" y="1454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1" name="object 631"/>
          <p:cNvSpPr/>
          <p:nvPr/>
        </p:nvSpPr>
        <p:spPr>
          <a:xfrm>
            <a:off x="1777947" y="2299317"/>
            <a:ext cx="11696" cy="13855"/>
          </a:xfrm>
          <a:custGeom>
            <a:avLst/>
            <a:gdLst/>
            <a:ahLst/>
            <a:cxnLst/>
            <a:rect l="l" t="t" r="r" b="b"/>
            <a:pathLst>
              <a:path w="11696" h="13855">
                <a:moveTo>
                  <a:pt x="7861" y="0"/>
                </a:moveTo>
                <a:lnTo>
                  <a:pt x="0" y="13855"/>
                </a:lnTo>
                <a:lnTo>
                  <a:pt x="2946" y="12192"/>
                </a:lnTo>
                <a:lnTo>
                  <a:pt x="9042" y="3238"/>
                </a:lnTo>
                <a:lnTo>
                  <a:pt x="11696" y="876"/>
                </a:lnTo>
                <a:lnTo>
                  <a:pt x="7861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2" name="object 632"/>
          <p:cNvSpPr/>
          <p:nvPr/>
        </p:nvSpPr>
        <p:spPr>
          <a:xfrm>
            <a:off x="2496872" y="2299412"/>
            <a:ext cx="11696" cy="13766"/>
          </a:xfrm>
          <a:custGeom>
            <a:avLst/>
            <a:gdLst/>
            <a:ahLst/>
            <a:cxnLst/>
            <a:rect l="l" t="t" r="r" b="b"/>
            <a:pathLst>
              <a:path w="11696" h="13766">
                <a:moveTo>
                  <a:pt x="4622" y="0"/>
                </a:moveTo>
                <a:lnTo>
                  <a:pt x="0" y="787"/>
                </a:lnTo>
                <a:lnTo>
                  <a:pt x="2743" y="3136"/>
                </a:lnTo>
                <a:lnTo>
                  <a:pt x="9626" y="13081"/>
                </a:lnTo>
                <a:lnTo>
                  <a:pt x="11696" y="13766"/>
                </a:lnTo>
                <a:lnTo>
                  <a:pt x="4622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3" name="object 633"/>
          <p:cNvSpPr/>
          <p:nvPr/>
        </p:nvSpPr>
        <p:spPr>
          <a:xfrm>
            <a:off x="1775094" y="2315036"/>
            <a:ext cx="24866" cy="17792"/>
          </a:xfrm>
          <a:custGeom>
            <a:avLst/>
            <a:gdLst/>
            <a:ahLst/>
            <a:cxnLst/>
            <a:rect l="l" t="t" r="r" b="b"/>
            <a:pathLst>
              <a:path w="24866" h="17792">
                <a:moveTo>
                  <a:pt x="22313" y="12192"/>
                </a:moveTo>
                <a:lnTo>
                  <a:pt x="1181" y="0"/>
                </a:lnTo>
                <a:lnTo>
                  <a:pt x="0" y="787"/>
                </a:lnTo>
                <a:lnTo>
                  <a:pt x="101" y="4419"/>
                </a:lnTo>
                <a:lnTo>
                  <a:pt x="24079" y="17792"/>
                </a:lnTo>
                <a:lnTo>
                  <a:pt x="24866" y="15240"/>
                </a:lnTo>
                <a:lnTo>
                  <a:pt x="22313" y="1219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4" name="object 634"/>
          <p:cNvSpPr/>
          <p:nvPr/>
        </p:nvSpPr>
        <p:spPr>
          <a:xfrm>
            <a:off x="2486652" y="2315042"/>
            <a:ext cx="24765" cy="17983"/>
          </a:xfrm>
          <a:custGeom>
            <a:avLst/>
            <a:gdLst/>
            <a:ahLst/>
            <a:cxnLst/>
            <a:rect l="l" t="t" r="r" b="b"/>
            <a:pathLst>
              <a:path w="24764" h="17983">
                <a:moveTo>
                  <a:pt x="24663" y="4419"/>
                </a:moveTo>
                <a:lnTo>
                  <a:pt x="24765" y="787"/>
                </a:lnTo>
                <a:lnTo>
                  <a:pt x="23685" y="0"/>
                </a:lnTo>
                <a:lnTo>
                  <a:pt x="4711" y="11201"/>
                </a:lnTo>
                <a:lnTo>
                  <a:pt x="0" y="15227"/>
                </a:lnTo>
                <a:lnTo>
                  <a:pt x="1473" y="17983"/>
                </a:lnTo>
                <a:lnTo>
                  <a:pt x="24663" y="441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5" name="object 635"/>
          <p:cNvSpPr/>
          <p:nvPr/>
        </p:nvSpPr>
        <p:spPr>
          <a:xfrm>
            <a:off x="1536574" y="2376751"/>
            <a:ext cx="4419" cy="1384"/>
          </a:xfrm>
          <a:custGeom>
            <a:avLst/>
            <a:gdLst/>
            <a:ahLst/>
            <a:cxnLst/>
            <a:rect l="l" t="t" r="r" b="b"/>
            <a:pathLst>
              <a:path w="4419" h="1384">
                <a:moveTo>
                  <a:pt x="292" y="406"/>
                </a:moveTo>
                <a:lnTo>
                  <a:pt x="0" y="1384"/>
                </a:lnTo>
                <a:lnTo>
                  <a:pt x="4419" y="0"/>
                </a:lnTo>
                <a:lnTo>
                  <a:pt x="292" y="40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6" name="object 636"/>
          <p:cNvSpPr/>
          <p:nvPr/>
        </p:nvSpPr>
        <p:spPr>
          <a:xfrm>
            <a:off x="1562903" y="2383255"/>
            <a:ext cx="2857" cy="3035"/>
          </a:xfrm>
          <a:custGeom>
            <a:avLst/>
            <a:gdLst/>
            <a:ahLst/>
            <a:cxnLst/>
            <a:rect l="l" t="t" r="r" b="b"/>
            <a:pathLst>
              <a:path w="2857" h="3035">
                <a:moveTo>
                  <a:pt x="2857" y="3035"/>
                </a:moveTo>
                <a:lnTo>
                  <a:pt x="2565" y="482"/>
                </a:lnTo>
                <a:lnTo>
                  <a:pt x="0" y="0"/>
                </a:lnTo>
                <a:lnTo>
                  <a:pt x="2857" y="303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7" name="object 637"/>
          <p:cNvSpPr/>
          <p:nvPr/>
        </p:nvSpPr>
        <p:spPr>
          <a:xfrm>
            <a:off x="1567727" y="2390225"/>
            <a:ext cx="1371" cy="4318"/>
          </a:xfrm>
          <a:custGeom>
            <a:avLst/>
            <a:gdLst/>
            <a:ahLst/>
            <a:cxnLst/>
            <a:rect l="l" t="t" r="r" b="b"/>
            <a:pathLst>
              <a:path w="1371" h="4318">
                <a:moveTo>
                  <a:pt x="1371" y="4318"/>
                </a:moveTo>
                <a:lnTo>
                  <a:pt x="977" y="292"/>
                </a:lnTo>
                <a:lnTo>
                  <a:pt x="0" y="0"/>
                </a:lnTo>
                <a:lnTo>
                  <a:pt x="1371" y="431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8" name="object 638"/>
          <p:cNvSpPr/>
          <p:nvPr/>
        </p:nvSpPr>
        <p:spPr>
          <a:xfrm>
            <a:off x="1473281" y="2393466"/>
            <a:ext cx="4914" cy="1282"/>
          </a:xfrm>
          <a:custGeom>
            <a:avLst/>
            <a:gdLst/>
            <a:ahLst/>
            <a:cxnLst/>
            <a:rect l="l" t="t" r="r" b="b"/>
            <a:pathLst>
              <a:path w="4914" h="1282">
                <a:moveTo>
                  <a:pt x="0" y="1282"/>
                </a:moveTo>
                <a:lnTo>
                  <a:pt x="4914" y="787"/>
                </a:lnTo>
                <a:lnTo>
                  <a:pt x="4229" y="0"/>
                </a:lnTo>
                <a:lnTo>
                  <a:pt x="0" y="128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9" name="object 639"/>
          <p:cNvSpPr/>
          <p:nvPr/>
        </p:nvSpPr>
        <p:spPr>
          <a:xfrm>
            <a:off x="1481731" y="2395033"/>
            <a:ext cx="4419" cy="1384"/>
          </a:xfrm>
          <a:custGeom>
            <a:avLst/>
            <a:gdLst/>
            <a:ahLst/>
            <a:cxnLst/>
            <a:rect l="l" t="t" r="r" b="b"/>
            <a:pathLst>
              <a:path w="4419" h="1384">
                <a:moveTo>
                  <a:pt x="4419" y="1384"/>
                </a:moveTo>
                <a:lnTo>
                  <a:pt x="4127" y="304"/>
                </a:lnTo>
                <a:lnTo>
                  <a:pt x="0" y="0"/>
                </a:lnTo>
                <a:lnTo>
                  <a:pt x="4419" y="138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0" name="object 640"/>
          <p:cNvSpPr/>
          <p:nvPr/>
        </p:nvSpPr>
        <p:spPr>
          <a:xfrm>
            <a:off x="1569693" y="2396422"/>
            <a:ext cx="787" cy="6578"/>
          </a:xfrm>
          <a:custGeom>
            <a:avLst/>
            <a:gdLst/>
            <a:ahLst/>
            <a:cxnLst/>
            <a:rect l="l" t="t" r="r" b="b"/>
            <a:pathLst>
              <a:path w="787" h="6578">
                <a:moveTo>
                  <a:pt x="0" y="6578"/>
                </a:moveTo>
                <a:lnTo>
                  <a:pt x="787" y="685"/>
                </a:lnTo>
                <a:lnTo>
                  <a:pt x="0" y="0"/>
                </a:lnTo>
                <a:lnTo>
                  <a:pt x="0" y="657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1" name="object 641"/>
          <p:cNvSpPr/>
          <p:nvPr/>
        </p:nvSpPr>
        <p:spPr>
          <a:xfrm>
            <a:off x="1493334" y="2401525"/>
            <a:ext cx="2552" cy="2070"/>
          </a:xfrm>
          <a:custGeom>
            <a:avLst/>
            <a:gdLst/>
            <a:ahLst/>
            <a:cxnLst/>
            <a:rect l="l" t="t" r="r" b="b"/>
            <a:pathLst>
              <a:path w="2552" h="2070">
                <a:moveTo>
                  <a:pt x="977" y="2070"/>
                </a:moveTo>
                <a:lnTo>
                  <a:pt x="2552" y="495"/>
                </a:lnTo>
                <a:lnTo>
                  <a:pt x="0" y="0"/>
                </a:lnTo>
                <a:lnTo>
                  <a:pt x="977" y="207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2" name="object 642"/>
          <p:cNvSpPr/>
          <p:nvPr/>
        </p:nvSpPr>
        <p:spPr>
          <a:xfrm>
            <a:off x="1523315" y="2401328"/>
            <a:ext cx="1270" cy="6388"/>
          </a:xfrm>
          <a:custGeom>
            <a:avLst/>
            <a:gdLst/>
            <a:ahLst/>
            <a:cxnLst/>
            <a:rect l="l" t="t" r="r" b="b"/>
            <a:pathLst>
              <a:path w="1269" h="6388">
                <a:moveTo>
                  <a:pt x="292" y="6096"/>
                </a:moveTo>
                <a:lnTo>
                  <a:pt x="1269" y="6388"/>
                </a:lnTo>
                <a:lnTo>
                  <a:pt x="685" y="584"/>
                </a:lnTo>
                <a:lnTo>
                  <a:pt x="0" y="0"/>
                </a:lnTo>
                <a:lnTo>
                  <a:pt x="292" y="609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3" name="object 643"/>
          <p:cNvSpPr/>
          <p:nvPr/>
        </p:nvSpPr>
        <p:spPr>
          <a:xfrm>
            <a:off x="2506992" y="2406830"/>
            <a:ext cx="29375" cy="2565"/>
          </a:xfrm>
          <a:custGeom>
            <a:avLst/>
            <a:gdLst/>
            <a:ahLst/>
            <a:cxnLst/>
            <a:rect l="l" t="t" r="r" b="b"/>
            <a:pathLst>
              <a:path w="29375" h="2565">
                <a:moveTo>
                  <a:pt x="292" y="0"/>
                </a:moveTo>
                <a:lnTo>
                  <a:pt x="0" y="2565"/>
                </a:lnTo>
                <a:lnTo>
                  <a:pt x="29375" y="2565"/>
                </a:lnTo>
                <a:lnTo>
                  <a:pt x="29375" y="0"/>
                </a:lnTo>
                <a:lnTo>
                  <a:pt x="292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4" name="object 644"/>
          <p:cNvSpPr/>
          <p:nvPr/>
        </p:nvSpPr>
        <p:spPr>
          <a:xfrm>
            <a:off x="1750128" y="2406830"/>
            <a:ext cx="29387" cy="2565"/>
          </a:xfrm>
          <a:custGeom>
            <a:avLst/>
            <a:gdLst/>
            <a:ahLst/>
            <a:cxnLst/>
            <a:rect l="l" t="t" r="r" b="b"/>
            <a:pathLst>
              <a:path w="29387" h="2565">
                <a:moveTo>
                  <a:pt x="101" y="0"/>
                </a:moveTo>
                <a:lnTo>
                  <a:pt x="0" y="2565"/>
                </a:lnTo>
                <a:lnTo>
                  <a:pt x="29387" y="2565"/>
                </a:lnTo>
                <a:lnTo>
                  <a:pt x="29197" y="0"/>
                </a:lnTo>
                <a:lnTo>
                  <a:pt x="101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5" name="object 645"/>
          <p:cNvSpPr/>
          <p:nvPr/>
        </p:nvSpPr>
        <p:spPr>
          <a:xfrm>
            <a:off x="1567727" y="2404880"/>
            <a:ext cx="1663" cy="4406"/>
          </a:xfrm>
          <a:custGeom>
            <a:avLst/>
            <a:gdLst/>
            <a:ahLst/>
            <a:cxnLst/>
            <a:rect l="l" t="t" r="r" b="b"/>
            <a:pathLst>
              <a:path w="1663" h="4406">
                <a:moveTo>
                  <a:pt x="0" y="4406"/>
                </a:moveTo>
                <a:lnTo>
                  <a:pt x="1663" y="1650"/>
                </a:lnTo>
                <a:lnTo>
                  <a:pt x="1371" y="0"/>
                </a:lnTo>
                <a:lnTo>
                  <a:pt x="0" y="440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6" name="object 646"/>
          <p:cNvSpPr/>
          <p:nvPr/>
        </p:nvSpPr>
        <p:spPr>
          <a:xfrm>
            <a:off x="1547873" y="2421186"/>
            <a:ext cx="6286" cy="1371"/>
          </a:xfrm>
          <a:custGeom>
            <a:avLst/>
            <a:gdLst/>
            <a:ahLst/>
            <a:cxnLst/>
            <a:rect l="l" t="t" r="r" b="b"/>
            <a:pathLst>
              <a:path w="6286" h="1371">
                <a:moveTo>
                  <a:pt x="0" y="1371"/>
                </a:moveTo>
                <a:lnTo>
                  <a:pt x="5892" y="1079"/>
                </a:lnTo>
                <a:lnTo>
                  <a:pt x="6286" y="0"/>
                </a:lnTo>
                <a:lnTo>
                  <a:pt x="0" y="137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7" name="object 647"/>
          <p:cNvSpPr/>
          <p:nvPr/>
        </p:nvSpPr>
        <p:spPr>
          <a:xfrm>
            <a:off x="1538141" y="2421282"/>
            <a:ext cx="6400" cy="1270"/>
          </a:xfrm>
          <a:custGeom>
            <a:avLst/>
            <a:gdLst/>
            <a:ahLst/>
            <a:cxnLst/>
            <a:rect l="l" t="t" r="r" b="b"/>
            <a:pathLst>
              <a:path w="6400" h="1269">
                <a:moveTo>
                  <a:pt x="393" y="977"/>
                </a:moveTo>
                <a:lnTo>
                  <a:pt x="6400" y="1269"/>
                </a:lnTo>
                <a:lnTo>
                  <a:pt x="0" y="0"/>
                </a:lnTo>
                <a:lnTo>
                  <a:pt x="393" y="97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8" name="object 648"/>
          <p:cNvSpPr/>
          <p:nvPr/>
        </p:nvSpPr>
        <p:spPr>
          <a:xfrm>
            <a:off x="1499810" y="2413025"/>
            <a:ext cx="1079" cy="11201"/>
          </a:xfrm>
          <a:custGeom>
            <a:avLst/>
            <a:gdLst/>
            <a:ahLst/>
            <a:cxnLst/>
            <a:rect l="l" t="t" r="r" b="b"/>
            <a:pathLst>
              <a:path w="1079" h="11201">
                <a:moveTo>
                  <a:pt x="0" y="11201"/>
                </a:moveTo>
                <a:lnTo>
                  <a:pt x="889" y="10909"/>
                </a:lnTo>
                <a:lnTo>
                  <a:pt x="1079" y="393"/>
                </a:lnTo>
                <a:lnTo>
                  <a:pt x="292" y="0"/>
                </a:lnTo>
                <a:lnTo>
                  <a:pt x="0" y="1120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9" name="object 649"/>
          <p:cNvSpPr/>
          <p:nvPr/>
        </p:nvSpPr>
        <p:spPr>
          <a:xfrm>
            <a:off x="2534213" y="2411257"/>
            <a:ext cx="2159" cy="106146"/>
          </a:xfrm>
          <a:custGeom>
            <a:avLst/>
            <a:gdLst/>
            <a:ahLst/>
            <a:cxnLst/>
            <a:rect l="l" t="t" r="r" b="b"/>
            <a:pathLst>
              <a:path w="2158" h="106146">
                <a:moveTo>
                  <a:pt x="101" y="17005"/>
                </a:moveTo>
                <a:lnTo>
                  <a:pt x="0" y="91795"/>
                </a:lnTo>
                <a:lnTo>
                  <a:pt x="2159" y="106146"/>
                </a:lnTo>
                <a:lnTo>
                  <a:pt x="2159" y="0"/>
                </a:lnTo>
                <a:lnTo>
                  <a:pt x="0" y="14249"/>
                </a:lnTo>
                <a:lnTo>
                  <a:pt x="101" y="1700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0" name="object 650"/>
          <p:cNvSpPr/>
          <p:nvPr/>
        </p:nvSpPr>
        <p:spPr>
          <a:xfrm>
            <a:off x="2605566" y="2430031"/>
            <a:ext cx="1866" cy="27216"/>
          </a:xfrm>
          <a:custGeom>
            <a:avLst/>
            <a:gdLst/>
            <a:ahLst/>
            <a:cxnLst/>
            <a:rect l="l" t="t" r="r" b="b"/>
            <a:pathLst>
              <a:path w="1866" h="27216">
                <a:moveTo>
                  <a:pt x="1765" y="27216"/>
                </a:moveTo>
                <a:lnTo>
                  <a:pt x="1866" y="3238"/>
                </a:lnTo>
                <a:lnTo>
                  <a:pt x="0" y="0"/>
                </a:lnTo>
                <a:lnTo>
                  <a:pt x="1765" y="2721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1" name="object 651"/>
          <p:cNvSpPr/>
          <p:nvPr/>
        </p:nvSpPr>
        <p:spPr>
          <a:xfrm>
            <a:off x="1753967" y="2429931"/>
            <a:ext cx="1968" cy="69672"/>
          </a:xfrm>
          <a:custGeom>
            <a:avLst/>
            <a:gdLst/>
            <a:ahLst/>
            <a:cxnLst/>
            <a:rect l="l" t="t" r="r" b="b"/>
            <a:pathLst>
              <a:path w="1968" h="69672">
                <a:moveTo>
                  <a:pt x="0" y="101"/>
                </a:moveTo>
                <a:lnTo>
                  <a:pt x="292" y="63677"/>
                </a:lnTo>
                <a:lnTo>
                  <a:pt x="977" y="69672"/>
                </a:lnTo>
                <a:lnTo>
                  <a:pt x="1968" y="68795"/>
                </a:lnTo>
                <a:lnTo>
                  <a:pt x="1968" y="0"/>
                </a:lnTo>
                <a:lnTo>
                  <a:pt x="0" y="10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2" name="object 652"/>
          <p:cNvSpPr/>
          <p:nvPr/>
        </p:nvSpPr>
        <p:spPr>
          <a:xfrm>
            <a:off x="2654903" y="2436514"/>
            <a:ext cx="5511" cy="3543"/>
          </a:xfrm>
          <a:custGeom>
            <a:avLst/>
            <a:gdLst/>
            <a:ahLst/>
            <a:cxnLst/>
            <a:rect l="l" t="t" r="r" b="b"/>
            <a:pathLst>
              <a:path w="5511" h="3543">
                <a:moveTo>
                  <a:pt x="0" y="0"/>
                </a:moveTo>
                <a:lnTo>
                  <a:pt x="2260" y="3543"/>
                </a:lnTo>
                <a:lnTo>
                  <a:pt x="5511" y="3543"/>
                </a:lnTo>
                <a:lnTo>
                  <a:pt x="1866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3" name="object 653"/>
          <p:cNvSpPr/>
          <p:nvPr/>
        </p:nvSpPr>
        <p:spPr>
          <a:xfrm>
            <a:off x="1626114" y="2436514"/>
            <a:ext cx="5588" cy="3543"/>
          </a:xfrm>
          <a:custGeom>
            <a:avLst/>
            <a:gdLst/>
            <a:ahLst/>
            <a:cxnLst/>
            <a:rect l="l" t="t" r="r" b="b"/>
            <a:pathLst>
              <a:path w="5587" h="3543">
                <a:moveTo>
                  <a:pt x="3632" y="0"/>
                </a:moveTo>
                <a:lnTo>
                  <a:pt x="0" y="3543"/>
                </a:lnTo>
                <a:lnTo>
                  <a:pt x="3340" y="3543"/>
                </a:lnTo>
                <a:lnTo>
                  <a:pt x="5588" y="0"/>
                </a:lnTo>
                <a:lnTo>
                  <a:pt x="3632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4" name="object 654"/>
          <p:cNvSpPr/>
          <p:nvPr/>
        </p:nvSpPr>
        <p:spPr>
          <a:xfrm>
            <a:off x="1481636" y="2439462"/>
            <a:ext cx="4508" cy="1371"/>
          </a:xfrm>
          <a:custGeom>
            <a:avLst/>
            <a:gdLst/>
            <a:ahLst/>
            <a:cxnLst/>
            <a:rect l="l" t="t" r="r" b="b"/>
            <a:pathLst>
              <a:path w="4508" h="1371">
                <a:moveTo>
                  <a:pt x="0" y="1371"/>
                </a:moveTo>
                <a:lnTo>
                  <a:pt x="4216" y="977"/>
                </a:lnTo>
                <a:lnTo>
                  <a:pt x="4508" y="0"/>
                </a:lnTo>
                <a:lnTo>
                  <a:pt x="0" y="137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5" name="object 655"/>
          <p:cNvSpPr/>
          <p:nvPr/>
        </p:nvSpPr>
        <p:spPr>
          <a:xfrm>
            <a:off x="1468668" y="2439468"/>
            <a:ext cx="4521" cy="1371"/>
          </a:xfrm>
          <a:custGeom>
            <a:avLst/>
            <a:gdLst/>
            <a:ahLst/>
            <a:cxnLst/>
            <a:rect l="l" t="t" r="r" b="b"/>
            <a:pathLst>
              <a:path w="4521" h="1371">
                <a:moveTo>
                  <a:pt x="292" y="977"/>
                </a:moveTo>
                <a:lnTo>
                  <a:pt x="4521" y="1371"/>
                </a:lnTo>
                <a:lnTo>
                  <a:pt x="0" y="0"/>
                </a:lnTo>
                <a:lnTo>
                  <a:pt x="292" y="97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6" name="object 656"/>
          <p:cNvSpPr/>
          <p:nvPr/>
        </p:nvSpPr>
        <p:spPr>
          <a:xfrm>
            <a:off x="1467190" y="2439948"/>
            <a:ext cx="121666" cy="50419"/>
          </a:xfrm>
          <a:custGeom>
            <a:avLst/>
            <a:gdLst/>
            <a:ahLst/>
            <a:cxnLst/>
            <a:rect l="l" t="t" r="r" b="b"/>
            <a:pathLst>
              <a:path w="121665" h="50418">
                <a:moveTo>
                  <a:pt x="114884" y="0"/>
                </a:moveTo>
                <a:lnTo>
                  <a:pt x="109385" y="0"/>
                </a:lnTo>
                <a:lnTo>
                  <a:pt x="0" y="29984"/>
                </a:lnTo>
                <a:lnTo>
                  <a:pt x="5308" y="50418"/>
                </a:lnTo>
                <a:lnTo>
                  <a:pt x="7175" y="49936"/>
                </a:lnTo>
                <a:lnTo>
                  <a:pt x="3835" y="38239"/>
                </a:lnTo>
                <a:lnTo>
                  <a:pt x="3340" y="31546"/>
                </a:lnTo>
                <a:lnTo>
                  <a:pt x="31546" y="23291"/>
                </a:lnTo>
                <a:lnTo>
                  <a:pt x="113118" y="1676"/>
                </a:lnTo>
                <a:lnTo>
                  <a:pt x="119697" y="26936"/>
                </a:lnTo>
                <a:lnTo>
                  <a:pt x="121665" y="28701"/>
                </a:lnTo>
                <a:lnTo>
                  <a:pt x="114884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7" name="object 657"/>
          <p:cNvSpPr/>
          <p:nvPr/>
        </p:nvSpPr>
        <p:spPr>
          <a:xfrm>
            <a:off x="1623169" y="2452923"/>
            <a:ext cx="3822" cy="7467"/>
          </a:xfrm>
          <a:custGeom>
            <a:avLst/>
            <a:gdLst/>
            <a:ahLst/>
            <a:cxnLst/>
            <a:rect l="l" t="t" r="r" b="b"/>
            <a:pathLst>
              <a:path w="3822" h="7467">
                <a:moveTo>
                  <a:pt x="3822" y="7467"/>
                </a:moveTo>
                <a:lnTo>
                  <a:pt x="3822" y="3746"/>
                </a:lnTo>
                <a:lnTo>
                  <a:pt x="1663" y="203"/>
                </a:lnTo>
                <a:lnTo>
                  <a:pt x="0" y="0"/>
                </a:lnTo>
                <a:lnTo>
                  <a:pt x="3822" y="746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8" name="object 658"/>
          <p:cNvSpPr/>
          <p:nvPr/>
        </p:nvSpPr>
        <p:spPr>
          <a:xfrm>
            <a:off x="1616279" y="2452930"/>
            <a:ext cx="5600" cy="22504"/>
          </a:xfrm>
          <a:custGeom>
            <a:avLst/>
            <a:gdLst/>
            <a:ahLst/>
            <a:cxnLst/>
            <a:rect l="l" t="t" r="r" b="b"/>
            <a:pathLst>
              <a:path w="5600" h="22504">
                <a:moveTo>
                  <a:pt x="0" y="22009"/>
                </a:moveTo>
                <a:lnTo>
                  <a:pt x="1866" y="22504"/>
                </a:lnTo>
                <a:lnTo>
                  <a:pt x="5600" y="15925"/>
                </a:lnTo>
                <a:lnTo>
                  <a:pt x="5600" y="6883"/>
                </a:lnTo>
                <a:lnTo>
                  <a:pt x="1866" y="190"/>
                </a:lnTo>
                <a:lnTo>
                  <a:pt x="203" y="0"/>
                </a:lnTo>
                <a:lnTo>
                  <a:pt x="4025" y="8547"/>
                </a:lnTo>
                <a:lnTo>
                  <a:pt x="4025" y="14147"/>
                </a:lnTo>
                <a:lnTo>
                  <a:pt x="0" y="2200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9" name="object 659"/>
          <p:cNvSpPr/>
          <p:nvPr/>
        </p:nvSpPr>
        <p:spPr>
          <a:xfrm>
            <a:off x="1611755" y="2453228"/>
            <a:ext cx="3543" cy="22110"/>
          </a:xfrm>
          <a:custGeom>
            <a:avLst/>
            <a:gdLst/>
            <a:ahLst/>
            <a:cxnLst/>
            <a:rect l="l" t="t" r="r" b="b"/>
            <a:pathLst>
              <a:path w="3543" h="22110">
                <a:moveTo>
                  <a:pt x="1879" y="8242"/>
                </a:moveTo>
                <a:lnTo>
                  <a:pt x="1879" y="13843"/>
                </a:lnTo>
                <a:lnTo>
                  <a:pt x="0" y="17094"/>
                </a:lnTo>
                <a:lnTo>
                  <a:pt x="0" y="22110"/>
                </a:lnTo>
                <a:lnTo>
                  <a:pt x="3543" y="15621"/>
                </a:lnTo>
                <a:lnTo>
                  <a:pt x="3543" y="6578"/>
                </a:lnTo>
                <a:lnTo>
                  <a:pt x="0" y="0"/>
                </a:lnTo>
                <a:lnTo>
                  <a:pt x="0" y="5105"/>
                </a:lnTo>
                <a:lnTo>
                  <a:pt x="1879" y="824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0" name="object 660"/>
          <p:cNvSpPr/>
          <p:nvPr/>
        </p:nvSpPr>
        <p:spPr>
          <a:xfrm>
            <a:off x="1679672" y="2430131"/>
            <a:ext cx="1968" cy="27114"/>
          </a:xfrm>
          <a:custGeom>
            <a:avLst/>
            <a:gdLst/>
            <a:ahLst/>
            <a:cxnLst/>
            <a:rect l="l" t="t" r="r" b="b"/>
            <a:pathLst>
              <a:path w="1968" h="27114">
                <a:moveTo>
                  <a:pt x="0" y="1765"/>
                </a:moveTo>
                <a:lnTo>
                  <a:pt x="88" y="27114"/>
                </a:lnTo>
                <a:lnTo>
                  <a:pt x="1968" y="0"/>
                </a:lnTo>
                <a:lnTo>
                  <a:pt x="0" y="176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1" name="object 661"/>
          <p:cNvSpPr/>
          <p:nvPr/>
        </p:nvSpPr>
        <p:spPr>
          <a:xfrm>
            <a:off x="1551125" y="2458137"/>
            <a:ext cx="32626" cy="7759"/>
          </a:xfrm>
          <a:custGeom>
            <a:avLst/>
            <a:gdLst/>
            <a:ahLst/>
            <a:cxnLst/>
            <a:rect l="l" t="t" r="r" b="b"/>
            <a:pathLst>
              <a:path w="32626" h="7759">
                <a:moveTo>
                  <a:pt x="24358" y="88"/>
                </a:moveTo>
                <a:lnTo>
                  <a:pt x="10401" y="0"/>
                </a:lnTo>
                <a:lnTo>
                  <a:pt x="3822" y="3340"/>
                </a:lnTo>
                <a:lnTo>
                  <a:pt x="0" y="7759"/>
                </a:lnTo>
                <a:lnTo>
                  <a:pt x="5588" y="5105"/>
                </a:lnTo>
                <a:lnTo>
                  <a:pt x="12077" y="1676"/>
                </a:lnTo>
                <a:lnTo>
                  <a:pt x="22694" y="1778"/>
                </a:lnTo>
                <a:lnTo>
                  <a:pt x="27508" y="3530"/>
                </a:lnTo>
                <a:lnTo>
                  <a:pt x="32626" y="3530"/>
                </a:lnTo>
                <a:lnTo>
                  <a:pt x="24358" y="8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2" name="object 662"/>
          <p:cNvSpPr/>
          <p:nvPr/>
        </p:nvSpPr>
        <p:spPr>
          <a:xfrm>
            <a:off x="2660115" y="2452930"/>
            <a:ext cx="3340" cy="7569"/>
          </a:xfrm>
          <a:custGeom>
            <a:avLst/>
            <a:gdLst/>
            <a:ahLst/>
            <a:cxnLst/>
            <a:rect l="l" t="t" r="r" b="b"/>
            <a:pathLst>
              <a:path w="3340" h="7569">
                <a:moveTo>
                  <a:pt x="0" y="2260"/>
                </a:moveTo>
                <a:lnTo>
                  <a:pt x="88" y="7569"/>
                </a:lnTo>
                <a:lnTo>
                  <a:pt x="3340" y="0"/>
                </a:lnTo>
                <a:lnTo>
                  <a:pt x="0" y="226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3" name="object 663"/>
          <p:cNvSpPr/>
          <p:nvPr/>
        </p:nvSpPr>
        <p:spPr>
          <a:xfrm>
            <a:off x="2671899" y="2453312"/>
            <a:ext cx="3937" cy="22021"/>
          </a:xfrm>
          <a:custGeom>
            <a:avLst/>
            <a:gdLst/>
            <a:ahLst/>
            <a:cxnLst/>
            <a:rect l="l" t="t" r="r" b="b"/>
            <a:pathLst>
              <a:path w="3937" h="22021">
                <a:moveTo>
                  <a:pt x="3937" y="901"/>
                </a:moveTo>
                <a:lnTo>
                  <a:pt x="3543" y="0"/>
                </a:lnTo>
                <a:lnTo>
                  <a:pt x="0" y="5410"/>
                </a:lnTo>
                <a:lnTo>
                  <a:pt x="0" y="16624"/>
                </a:lnTo>
                <a:lnTo>
                  <a:pt x="3543" y="22021"/>
                </a:lnTo>
                <a:lnTo>
                  <a:pt x="3543" y="18288"/>
                </a:lnTo>
                <a:lnTo>
                  <a:pt x="1574" y="14947"/>
                </a:lnTo>
                <a:lnTo>
                  <a:pt x="1574" y="7086"/>
                </a:lnTo>
                <a:lnTo>
                  <a:pt x="3937" y="90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4" name="object 664"/>
          <p:cNvSpPr/>
          <p:nvPr/>
        </p:nvSpPr>
        <p:spPr>
          <a:xfrm>
            <a:off x="2665230" y="2452931"/>
            <a:ext cx="4902" cy="22694"/>
          </a:xfrm>
          <a:custGeom>
            <a:avLst/>
            <a:gdLst/>
            <a:ahLst/>
            <a:cxnLst/>
            <a:rect l="l" t="t" r="r" b="b"/>
            <a:pathLst>
              <a:path w="4902" h="22694">
                <a:moveTo>
                  <a:pt x="1663" y="7365"/>
                </a:moveTo>
                <a:lnTo>
                  <a:pt x="4902" y="0"/>
                </a:lnTo>
                <a:lnTo>
                  <a:pt x="3136" y="190"/>
                </a:lnTo>
                <a:lnTo>
                  <a:pt x="0" y="5791"/>
                </a:lnTo>
                <a:lnTo>
                  <a:pt x="0" y="17005"/>
                </a:lnTo>
                <a:lnTo>
                  <a:pt x="1663" y="20345"/>
                </a:lnTo>
                <a:lnTo>
                  <a:pt x="4902" y="22694"/>
                </a:lnTo>
                <a:lnTo>
                  <a:pt x="1663" y="15328"/>
                </a:lnTo>
                <a:lnTo>
                  <a:pt x="1663" y="736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5" name="object 665"/>
          <p:cNvSpPr/>
          <p:nvPr/>
        </p:nvSpPr>
        <p:spPr>
          <a:xfrm>
            <a:off x="2660115" y="2468168"/>
            <a:ext cx="3340" cy="7454"/>
          </a:xfrm>
          <a:custGeom>
            <a:avLst/>
            <a:gdLst/>
            <a:ahLst/>
            <a:cxnLst/>
            <a:rect l="l" t="t" r="r" b="b"/>
            <a:pathLst>
              <a:path w="3340" h="7454">
                <a:moveTo>
                  <a:pt x="0" y="5206"/>
                </a:moveTo>
                <a:lnTo>
                  <a:pt x="3340" y="7454"/>
                </a:lnTo>
                <a:lnTo>
                  <a:pt x="88" y="0"/>
                </a:lnTo>
                <a:lnTo>
                  <a:pt x="0" y="520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6" name="object 666"/>
          <p:cNvSpPr/>
          <p:nvPr/>
        </p:nvSpPr>
        <p:spPr>
          <a:xfrm>
            <a:off x="1546701" y="2465900"/>
            <a:ext cx="4419" cy="4622"/>
          </a:xfrm>
          <a:custGeom>
            <a:avLst/>
            <a:gdLst/>
            <a:ahLst/>
            <a:cxnLst/>
            <a:rect l="l" t="t" r="r" b="b"/>
            <a:pathLst>
              <a:path w="4419" h="4622">
                <a:moveTo>
                  <a:pt x="1663" y="685"/>
                </a:moveTo>
                <a:lnTo>
                  <a:pt x="0" y="4038"/>
                </a:lnTo>
                <a:lnTo>
                  <a:pt x="1955" y="4622"/>
                </a:lnTo>
                <a:lnTo>
                  <a:pt x="4419" y="0"/>
                </a:lnTo>
                <a:lnTo>
                  <a:pt x="1663" y="68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7" name="object 667"/>
          <p:cNvSpPr/>
          <p:nvPr/>
        </p:nvSpPr>
        <p:spPr>
          <a:xfrm>
            <a:off x="1622865" y="2468261"/>
            <a:ext cx="4419" cy="7175"/>
          </a:xfrm>
          <a:custGeom>
            <a:avLst/>
            <a:gdLst/>
            <a:ahLst/>
            <a:cxnLst/>
            <a:rect l="l" t="t" r="r" b="b"/>
            <a:pathLst>
              <a:path w="4419" h="7175">
                <a:moveTo>
                  <a:pt x="0" y="6680"/>
                </a:moveTo>
                <a:lnTo>
                  <a:pt x="1968" y="7175"/>
                </a:lnTo>
                <a:lnTo>
                  <a:pt x="4419" y="787"/>
                </a:lnTo>
                <a:lnTo>
                  <a:pt x="4127" y="0"/>
                </a:lnTo>
                <a:lnTo>
                  <a:pt x="0" y="668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8" name="object 668"/>
          <p:cNvSpPr/>
          <p:nvPr/>
        </p:nvSpPr>
        <p:spPr>
          <a:xfrm>
            <a:off x="1479176" y="2476412"/>
            <a:ext cx="34988" cy="13855"/>
          </a:xfrm>
          <a:custGeom>
            <a:avLst/>
            <a:gdLst/>
            <a:ahLst/>
            <a:cxnLst/>
            <a:rect l="l" t="t" r="r" b="b"/>
            <a:pathLst>
              <a:path w="34988" h="13855">
                <a:moveTo>
                  <a:pt x="6286" y="3340"/>
                </a:moveTo>
                <a:lnTo>
                  <a:pt x="203" y="8953"/>
                </a:lnTo>
                <a:lnTo>
                  <a:pt x="0" y="13855"/>
                </a:lnTo>
                <a:lnTo>
                  <a:pt x="7962" y="5016"/>
                </a:lnTo>
                <a:lnTo>
                  <a:pt x="23291" y="1574"/>
                </a:lnTo>
                <a:lnTo>
                  <a:pt x="29971" y="3441"/>
                </a:lnTo>
                <a:lnTo>
                  <a:pt x="34988" y="3441"/>
                </a:lnTo>
                <a:lnTo>
                  <a:pt x="25057" y="0"/>
                </a:lnTo>
                <a:lnTo>
                  <a:pt x="17881" y="0"/>
                </a:lnTo>
                <a:lnTo>
                  <a:pt x="6286" y="334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9" name="object 669"/>
          <p:cNvSpPr/>
          <p:nvPr/>
        </p:nvSpPr>
        <p:spPr>
          <a:xfrm>
            <a:off x="1626306" y="2487811"/>
            <a:ext cx="5499" cy="3632"/>
          </a:xfrm>
          <a:custGeom>
            <a:avLst/>
            <a:gdLst/>
            <a:ahLst/>
            <a:cxnLst/>
            <a:rect l="l" t="t" r="r" b="b"/>
            <a:pathLst>
              <a:path w="5499" h="3632">
                <a:moveTo>
                  <a:pt x="0" y="0"/>
                </a:moveTo>
                <a:lnTo>
                  <a:pt x="2247" y="3632"/>
                </a:lnTo>
                <a:lnTo>
                  <a:pt x="5499" y="3632"/>
                </a:lnTo>
                <a:lnTo>
                  <a:pt x="1866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0" name="object 670"/>
          <p:cNvSpPr/>
          <p:nvPr/>
        </p:nvSpPr>
        <p:spPr>
          <a:xfrm>
            <a:off x="1593582" y="2484681"/>
            <a:ext cx="1955" cy="8839"/>
          </a:xfrm>
          <a:custGeom>
            <a:avLst/>
            <a:gdLst/>
            <a:ahLst/>
            <a:cxnLst/>
            <a:rect l="l" t="t" r="r" b="b"/>
            <a:pathLst>
              <a:path w="1955" h="8839">
                <a:moveTo>
                  <a:pt x="0" y="7073"/>
                </a:moveTo>
                <a:lnTo>
                  <a:pt x="1955" y="8839"/>
                </a:lnTo>
                <a:lnTo>
                  <a:pt x="0" y="0"/>
                </a:lnTo>
                <a:lnTo>
                  <a:pt x="0" y="707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1" name="object 671"/>
          <p:cNvSpPr/>
          <p:nvPr/>
        </p:nvSpPr>
        <p:spPr>
          <a:xfrm>
            <a:off x="2654711" y="2487811"/>
            <a:ext cx="5600" cy="3632"/>
          </a:xfrm>
          <a:custGeom>
            <a:avLst/>
            <a:gdLst/>
            <a:ahLst/>
            <a:cxnLst/>
            <a:rect l="l" t="t" r="r" b="b"/>
            <a:pathLst>
              <a:path w="5600" h="3632">
                <a:moveTo>
                  <a:pt x="3632" y="0"/>
                </a:moveTo>
                <a:lnTo>
                  <a:pt x="0" y="3632"/>
                </a:lnTo>
                <a:lnTo>
                  <a:pt x="3340" y="3632"/>
                </a:lnTo>
                <a:lnTo>
                  <a:pt x="5600" y="0"/>
                </a:lnTo>
                <a:lnTo>
                  <a:pt x="3632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2" name="object 672"/>
          <p:cNvSpPr/>
          <p:nvPr/>
        </p:nvSpPr>
        <p:spPr>
          <a:xfrm>
            <a:off x="2530579" y="2429930"/>
            <a:ext cx="2349" cy="69672"/>
          </a:xfrm>
          <a:custGeom>
            <a:avLst/>
            <a:gdLst/>
            <a:ahLst/>
            <a:cxnLst/>
            <a:rect l="l" t="t" r="r" b="b"/>
            <a:pathLst>
              <a:path w="2349" h="69672">
                <a:moveTo>
                  <a:pt x="0" y="0"/>
                </a:moveTo>
                <a:lnTo>
                  <a:pt x="0" y="68795"/>
                </a:lnTo>
                <a:lnTo>
                  <a:pt x="1079" y="69672"/>
                </a:lnTo>
                <a:lnTo>
                  <a:pt x="2349" y="64858"/>
                </a:lnTo>
                <a:lnTo>
                  <a:pt x="2070" y="101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3" name="object 673"/>
          <p:cNvSpPr/>
          <p:nvPr/>
        </p:nvSpPr>
        <p:spPr>
          <a:xfrm>
            <a:off x="1679672" y="2471309"/>
            <a:ext cx="1968" cy="27114"/>
          </a:xfrm>
          <a:custGeom>
            <a:avLst/>
            <a:gdLst/>
            <a:ahLst/>
            <a:cxnLst/>
            <a:rect l="l" t="t" r="r" b="b"/>
            <a:pathLst>
              <a:path w="1968" h="27114">
                <a:moveTo>
                  <a:pt x="0" y="25349"/>
                </a:moveTo>
                <a:lnTo>
                  <a:pt x="1968" y="27114"/>
                </a:lnTo>
                <a:lnTo>
                  <a:pt x="88" y="0"/>
                </a:lnTo>
                <a:lnTo>
                  <a:pt x="0" y="2534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4" name="object 674"/>
          <p:cNvSpPr/>
          <p:nvPr/>
        </p:nvSpPr>
        <p:spPr>
          <a:xfrm>
            <a:off x="1474264" y="2492726"/>
            <a:ext cx="1968" cy="7480"/>
          </a:xfrm>
          <a:custGeom>
            <a:avLst/>
            <a:gdLst/>
            <a:ahLst/>
            <a:cxnLst/>
            <a:rect l="l" t="t" r="r" b="b"/>
            <a:pathLst>
              <a:path w="1968" h="7480">
                <a:moveTo>
                  <a:pt x="0" y="5600"/>
                </a:moveTo>
                <a:lnTo>
                  <a:pt x="1968" y="7480"/>
                </a:lnTo>
                <a:lnTo>
                  <a:pt x="1866" y="1574"/>
                </a:lnTo>
                <a:lnTo>
                  <a:pt x="190" y="0"/>
                </a:lnTo>
                <a:lnTo>
                  <a:pt x="0" y="560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5" name="object 675"/>
          <p:cNvSpPr/>
          <p:nvPr/>
        </p:nvSpPr>
        <p:spPr>
          <a:xfrm>
            <a:off x="2605571" y="2471304"/>
            <a:ext cx="1866" cy="27228"/>
          </a:xfrm>
          <a:custGeom>
            <a:avLst/>
            <a:gdLst/>
            <a:ahLst/>
            <a:cxnLst/>
            <a:rect l="l" t="t" r="r" b="b"/>
            <a:pathLst>
              <a:path w="1866" h="27228">
                <a:moveTo>
                  <a:pt x="0" y="27228"/>
                </a:moveTo>
                <a:lnTo>
                  <a:pt x="1866" y="24091"/>
                </a:lnTo>
                <a:lnTo>
                  <a:pt x="1765" y="0"/>
                </a:lnTo>
                <a:lnTo>
                  <a:pt x="0" y="2722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6" name="object 676"/>
          <p:cNvSpPr/>
          <p:nvPr/>
        </p:nvSpPr>
        <p:spPr>
          <a:xfrm>
            <a:off x="1780211" y="2411257"/>
            <a:ext cx="685" cy="106146"/>
          </a:xfrm>
          <a:custGeom>
            <a:avLst/>
            <a:gdLst/>
            <a:ahLst/>
            <a:cxnLst/>
            <a:rect l="l" t="t" r="r" b="b"/>
            <a:pathLst>
              <a:path w="685" h="106146">
                <a:moveTo>
                  <a:pt x="0" y="106146"/>
                </a:moveTo>
                <a:lnTo>
                  <a:pt x="685" y="584"/>
                </a:lnTo>
                <a:lnTo>
                  <a:pt x="0" y="0"/>
                </a:lnTo>
                <a:lnTo>
                  <a:pt x="0" y="10614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7" name="object 677"/>
          <p:cNvSpPr/>
          <p:nvPr/>
        </p:nvSpPr>
        <p:spPr>
          <a:xfrm>
            <a:off x="1480653" y="2517787"/>
            <a:ext cx="2070" cy="3937"/>
          </a:xfrm>
          <a:custGeom>
            <a:avLst/>
            <a:gdLst/>
            <a:ahLst/>
            <a:cxnLst/>
            <a:rect l="l" t="t" r="r" b="b"/>
            <a:pathLst>
              <a:path w="2070" h="3937">
                <a:moveTo>
                  <a:pt x="0" y="3936"/>
                </a:moveTo>
                <a:lnTo>
                  <a:pt x="2070" y="3441"/>
                </a:lnTo>
                <a:lnTo>
                  <a:pt x="292" y="0"/>
                </a:lnTo>
                <a:lnTo>
                  <a:pt x="0" y="393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8" name="object 678"/>
          <p:cNvSpPr/>
          <p:nvPr/>
        </p:nvSpPr>
        <p:spPr>
          <a:xfrm>
            <a:off x="2506987" y="2519164"/>
            <a:ext cx="29387" cy="2667"/>
          </a:xfrm>
          <a:custGeom>
            <a:avLst/>
            <a:gdLst/>
            <a:ahLst/>
            <a:cxnLst/>
            <a:rect l="l" t="t" r="r" b="b"/>
            <a:pathLst>
              <a:path w="29387" h="2667">
                <a:moveTo>
                  <a:pt x="0" y="0"/>
                </a:moveTo>
                <a:lnTo>
                  <a:pt x="292" y="2667"/>
                </a:lnTo>
                <a:lnTo>
                  <a:pt x="29387" y="2667"/>
                </a:lnTo>
                <a:lnTo>
                  <a:pt x="29387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9" name="object 679"/>
          <p:cNvSpPr/>
          <p:nvPr/>
        </p:nvSpPr>
        <p:spPr>
          <a:xfrm>
            <a:off x="1750138" y="2519164"/>
            <a:ext cx="29387" cy="2667"/>
          </a:xfrm>
          <a:custGeom>
            <a:avLst/>
            <a:gdLst/>
            <a:ahLst/>
            <a:cxnLst/>
            <a:rect l="l" t="t" r="r" b="b"/>
            <a:pathLst>
              <a:path w="29387" h="2667">
                <a:moveTo>
                  <a:pt x="0" y="0"/>
                </a:moveTo>
                <a:lnTo>
                  <a:pt x="88" y="2667"/>
                </a:lnTo>
                <a:lnTo>
                  <a:pt x="29184" y="2667"/>
                </a:lnTo>
                <a:lnTo>
                  <a:pt x="29387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0" name="object 680"/>
          <p:cNvSpPr/>
          <p:nvPr/>
        </p:nvSpPr>
        <p:spPr>
          <a:xfrm>
            <a:off x="2486652" y="2595532"/>
            <a:ext cx="24765" cy="18084"/>
          </a:xfrm>
          <a:custGeom>
            <a:avLst/>
            <a:gdLst/>
            <a:ahLst/>
            <a:cxnLst/>
            <a:rect l="l" t="t" r="r" b="b"/>
            <a:pathLst>
              <a:path w="24764" h="18084">
                <a:moveTo>
                  <a:pt x="24663" y="13563"/>
                </a:moveTo>
                <a:lnTo>
                  <a:pt x="1473" y="0"/>
                </a:lnTo>
                <a:lnTo>
                  <a:pt x="0" y="2755"/>
                </a:lnTo>
                <a:lnTo>
                  <a:pt x="1574" y="5003"/>
                </a:lnTo>
                <a:lnTo>
                  <a:pt x="23685" y="18084"/>
                </a:lnTo>
                <a:lnTo>
                  <a:pt x="24765" y="17195"/>
                </a:lnTo>
                <a:lnTo>
                  <a:pt x="24663" y="1356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1" name="object 681"/>
          <p:cNvSpPr/>
          <p:nvPr/>
        </p:nvSpPr>
        <p:spPr>
          <a:xfrm>
            <a:off x="1775096" y="2595731"/>
            <a:ext cx="24866" cy="17881"/>
          </a:xfrm>
          <a:custGeom>
            <a:avLst/>
            <a:gdLst/>
            <a:ahLst/>
            <a:cxnLst/>
            <a:rect l="l" t="t" r="r" b="b"/>
            <a:pathLst>
              <a:path w="24866" h="17881">
                <a:moveTo>
                  <a:pt x="24866" y="2552"/>
                </a:moveTo>
                <a:lnTo>
                  <a:pt x="24079" y="0"/>
                </a:lnTo>
                <a:lnTo>
                  <a:pt x="101" y="13360"/>
                </a:lnTo>
                <a:lnTo>
                  <a:pt x="0" y="16992"/>
                </a:lnTo>
                <a:lnTo>
                  <a:pt x="1181" y="17881"/>
                </a:lnTo>
                <a:lnTo>
                  <a:pt x="24180" y="3733"/>
                </a:lnTo>
                <a:lnTo>
                  <a:pt x="24866" y="255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2" name="object 682"/>
          <p:cNvSpPr/>
          <p:nvPr/>
        </p:nvSpPr>
        <p:spPr>
          <a:xfrm>
            <a:off x="1777950" y="2615482"/>
            <a:ext cx="11684" cy="13855"/>
          </a:xfrm>
          <a:custGeom>
            <a:avLst/>
            <a:gdLst/>
            <a:ahLst/>
            <a:cxnLst/>
            <a:rect l="l" t="t" r="r" b="b"/>
            <a:pathLst>
              <a:path w="11683" h="13855">
                <a:moveTo>
                  <a:pt x="7861" y="13855"/>
                </a:moveTo>
                <a:lnTo>
                  <a:pt x="11683" y="12877"/>
                </a:lnTo>
                <a:lnTo>
                  <a:pt x="6095" y="6781"/>
                </a:lnTo>
                <a:lnTo>
                  <a:pt x="1168" y="88"/>
                </a:lnTo>
                <a:lnTo>
                  <a:pt x="0" y="0"/>
                </a:lnTo>
                <a:lnTo>
                  <a:pt x="7861" y="1385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3" name="object 683"/>
          <p:cNvSpPr/>
          <p:nvPr/>
        </p:nvSpPr>
        <p:spPr>
          <a:xfrm>
            <a:off x="2496874" y="2615487"/>
            <a:ext cx="11684" cy="13754"/>
          </a:xfrm>
          <a:custGeom>
            <a:avLst/>
            <a:gdLst/>
            <a:ahLst/>
            <a:cxnLst/>
            <a:rect l="l" t="t" r="r" b="b"/>
            <a:pathLst>
              <a:path w="11683" h="13754">
                <a:moveTo>
                  <a:pt x="6286" y="5791"/>
                </a:moveTo>
                <a:lnTo>
                  <a:pt x="0" y="12865"/>
                </a:lnTo>
                <a:lnTo>
                  <a:pt x="4610" y="13754"/>
                </a:lnTo>
                <a:lnTo>
                  <a:pt x="11684" y="0"/>
                </a:lnTo>
                <a:lnTo>
                  <a:pt x="10604" y="88"/>
                </a:lnTo>
                <a:lnTo>
                  <a:pt x="6286" y="579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4" name="object 684"/>
          <p:cNvSpPr/>
          <p:nvPr/>
        </p:nvSpPr>
        <p:spPr>
          <a:xfrm>
            <a:off x="2485666" y="2628351"/>
            <a:ext cx="13855" cy="19761"/>
          </a:xfrm>
          <a:custGeom>
            <a:avLst/>
            <a:gdLst/>
            <a:ahLst/>
            <a:cxnLst/>
            <a:rect l="l" t="t" r="r" b="b"/>
            <a:pathLst>
              <a:path w="13855" h="19761">
                <a:moveTo>
                  <a:pt x="13855" y="3936"/>
                </a:moveTo>
                <a:lnTo>
                  <a:pt x="11201" y="0"/>
                </a:lnTo>
                <a:lnTo>
                  <a:pt x="1866" y="13766"/>
                </a:lnTo>
                <a:lnTo>
                  <a:pt x="0" y="19761"/>
                </a:lnTo>
                <a:lnTo>
                  <a:pt x="7569" y="16027"/>
                </a:lnTo>
                <a:lnTo>
                  <a:pt x="13855" y="393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5" name="object 685"/>
          <p:cNvSpPr/>
          <p:nvPr/>
        </p:nvSpPr>
        <p:spPr>
          <a:xfrm>
            <a:off x="1787091" y="2628351"/>
            <a:ext cx="13855" cy="19761"/>
          </a:xfrm>
          <a:custGeom>
            <a:avLst/>
            <a:gdLst/>
            <a:ahLst/>
            <a:cxnLst/>
            <a:rect l="l" t="t" r="r" b="b"/>
            <a:pathLst>
              <a:path w="13855" h="19761">
                <a:moveTo>
                  <a:pt x="11988" y="13766"/>
                </a:moveTo>
                <a:lnTo>
                  <a:pt x="2552" y="0"/>
                </a:lnTo>
                <a:lnTo>
                  <a:pt x="0" y="3936"/>
                </a:lnTo>
                <a:lnTo>
                  <a:pt x="6972" y="17005"/>
                </a:lnTo>
                <a:lnTo>
                  <a:pt x="13855" y="19761"/>
                </a:lnTo>
                <a:lnTo>
                  <a:pt x="11988" y="1376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6" name="object 686"/>
          <p:cNvSpPr/>
          <p:nvPr/>
        </p:nvSpPr>
        <p:spPr>
          <a:xfrm>
            <a:off x="1802818" y="2651944"/>
            <a:ext cx="3035" cy="4521"/>
          </a:xfrm>
          <a:custGeom>
            <a:avLst/>
            <a:gdLst/>
            <a:ahLst/>
            <a:cxnLst/>
            <a:rect l="l" t="t" r="r" b="b"/>
            <a:pathLst>
              <a:path w="3035" h="4521">
                <a:moveTo>
                  <a:pt x="1269" y="3340"/>
                </a:moveTo>
                <a:lnTo>
                  <a:pt x="3035" y="4521"/>
                </a:lnTo>
                <a:lnTo>
                  <a:pt x="3035" y="1574"/>
                </a:lnTo>
                <a:lnTo>
                  <a:pt x="0" y="0"/>
                </a:lnTo>
                <a:lnTo>
                  <a:pt x="1269" y="334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7" name="object 687"/>
          <p:cNvSpPr/>
          <p:nvPr/>
        </p:nvSpPr>
        <p:spPr>
          <a:xfrm>
            <a:off x="2480755" y="2652529"/>
            <a:ext cx="2933" cy="3937"/>
          </a:xfrm>
          <a:custGeom>
            <a:avLst/>
            <a:gdLst/>
            <a:ahLst/>
            <a:cxnLst/>
            <a:rect l="l" t="t" r="r" b="b"/>
            <a:pathLst>
              <a:path w="2933" h="3937">
                <a:moveTo>
                  <a:pt x="685" y="0"/>
                </a:moveTo>
                <a:lnTo>
                  <a:pt x="0" y="3937"/>
                </a:lnTo>
                <a:lnTo>
                  <a:pt x="2933" y="596"/>
                </a:lnTo>
                <a:lnTo>
                  <a:pt x="685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8" name="object 688"/>
          <p:cNvSpPr/>
          <p:nvPr/>
        </p:nvSpPr>
        <p:spPr>
          <a:xfrm>
            <a:off x="1807831" y="2660197"/>
            <a:ext cx="5105" cy="7861"/>
          </a:xfrm>
          <a:custGeom>
            <a:avLst/>
            <a:gdLst/>
            <a:ahLst/>
            <a:cxnLst/>
            <a:rect l="l" t="t" r="r" b="b"/>
            <a:pathLst>
              <a:path w="5105" h="7861">
                <a:moveTo>
                  <a:pt x="977" y="3441"/>
                </a:moveTo>
                <a:lnTo>
                  <a:pt x="5105" y="7861"/>
                </a:lnTo>
                <a:lnTo>
                  <a:pt x="2844" y="1574"/>
                </a:lnTo>
                <a:lnTo>
                  <a:pt x="0" y="0"/>
                </a:lnTo>
                <a:lnTo>
                  <a:pt x="977" y="344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9" name="object 689"/>
          <p:cNvSpPr/>
          <p:nvPr/>
        </p:nvSpPr>
        <p:spPr>
          <a:xfrm>
            <a:off x="2473582" y="2660199"/>
            <a:ext cx="5207" cy="7861"/>
          </a:xfrm>
          <a:custGeom>
            <a:avLst/>
            <a:gdLst/>
            <a:ahLst/>
            <a:cxnLst/>
            <a:rect l="l" t="t" r="r" b="b"/>
            <a:pathLst>
              <a:path w="5206" h="7861">
                <a:moveTo>
                  <a:pt x="3035" y="685"/>
                </a:moveTo>
                <a:lnTo>
                  <a:pt x="0" y="7861"/>
                </a:lnTo>
                <a:lnTo>
                  <a:pt x="4127" y="3441"/>
                </a:lnTo>
                <a:lnTo>
                  <a:pt x="5207" y="0"/>
                </a:lnTo>
                <a:lnTo>
                  <a:pt x="3035" y="68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0" name="object 690"/>
          <p:cNvSpPr/>
          <p:nvPr/>
        </p:nvSpPr>
        <p:spPr>
          <a:xfrm>
            <a:off x="1725964" y="2666889"/>
            <a:ext cx="8547" cy="15621"/>
          </a:xfrm>
          <a:custGeom>
            <a:avLst/>
            <a:gdLst/>
            <a:ahLst/>
            <a:cxnLst/>
            <a:rect l="l" t="t" r="r" b="b"/>
            <a:pathLst>
              <a:path w="8547" h="15620">
                <a:moveTo>
                  <a:pt x="0" y="5105"/>
                </a:moveTo>
                <a:lnTo>
                  <a:pt x="6578" y="15621"/>
                </a:lnTo>
                <a:lnTo>
                  <a:pt x="8547" y="15024"/>
                </a:lnTo>
                <a:lnTo>
                  <a:pt x="88" y="0"/>
                </a:lnTo>
                <a:lnTo>
                  <a:pt x="0" y="510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1" name="object 691"/>
          <p:cNvSpPr/>
          <p:nvPr/>
        </p:nvSpPr>
        <p:spPr>
          <a:xfrm>
            <a:off x="2465320" y="2668059"/>
            <a:ext cx="10909" cy="21132"/>
          </a:xfrm>
          <a:custGeom>
            <a:avLst/>
            <a:gdLst/>
            <a:ahLst/>
            <a:cxnLst/>
            <a:rect l="l" t="t" r="r" b="b"/>
            <a:pathLst>
              <a:path w="10909" h="21132">
                <a:moveTo>
                  <a:pt x="1371" y="15430"/>
                </a:moveTo>
                <a:lnTo>
                  <a:pt x="0" y="18580"/>
                </a:lnTo>
                <a:lnTo>
                  <a:pt x="1371" y="21132"/>
                </a:lnTo>
                <a:lnTo>
                  <a:pt x="10909" y="3936"/>
                </a:lnTo>
                <a:lnTo>
                  <a:pt x="8255" y="0"/>
                </a:lnTo>
                <a:lnTo>
                  <a:pt x="1079" y="11010"/>
                </a:lnTo>
                <a:lnTo>
                  <a:pt x="1371" y="1543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2" name="object 692"/>
          <p:cNvSpPr/>
          <p:nvPr/>
        </p:nvSpPr>
        <p:spPr>
          <a:xfrm>
            <a:off x="1810386" y="2668057"/>
            <a:ext cx="12573" cy="20840"/>
          </a:xfrm>
          <a:custGeom>
            <a:avLst/>
            <a:gdLst/>
            <a:ahLst/>
            <a:cxnLst/>
            <a:rect l="l" t="t" r="r" b="b"/>
            <a:pathLst>
              <a:path w="12573" h="20840">
                <a:moveTo>
                  <a:pt x="0" y="3936"/>
                </a:moveTo>
                <a:lnTo>
                  <a:pt x="8750" y="20548"/>
                </a:lnTo>
                <a:lnTo>
                  <a:pt x="10121" y="20840"/>
                </a:lnTo>
                <a:lnTo>
                  <a:pt x="12573" y="18186"/>
                </a:lnTo>
                <a:lnTo>
                  <a:pt x="4127" y="1676"/>
                </a:lnTo>
                <a:lnTo>
                  <a:pt x="2552" y="0"/>
                </a:lnTo>
                <a:lnTo>
                  <a:pt x="0" y="393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3" name="object 693"/>
          <p:cNvSpPr/>
          <p:nvPr/>
        </p:nvSpPr>
        <p:spPr>
          <a:xfrm>
            <a:off x="2552101" y="2666980"/>
            <a:ext cx="9042" cy="15532"/>
          </a:xfrm>
          <a:custGeom>
            <a:avLst/>
            <a:gdLst/>
            <a:ahLst/>
            <a:cxnLst/>
            <a:rect l="l" t="t" r="r" b="b"/>
            <a:pathLst>
              <a:path w="9042" h="15532">
                <a:moveTo>
                  <a:pt x="0" y="14935"/>
                </a:moveTo>
                <a:lnTo>
                  <a:pt x="1968" y="15532"/>
                </a:lnTo>
                <a:lnTo>
                  <a:pt x="9042" y="3733"/>
                </a:lnTo>
                <a:lnTo>
                  <a:pt x="9042" y="0"/>
                </a:lnTo>
                <a:lnTo>
                  <a:pt x="0" y="1493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4" name="object 694"/>
          <p:cNvSpPr/>
          <p:nvPr/>
        </p:nvSpPr>
        <p:spPr>
          <a:xfrm>
            <a:off x="2456374" y="2686742"/>
            <a:ext cx="8445" cy="19456"/>
          </a:xfrm>
          <a:custGeom>
            <a:avLst/>
            <a:gdLst/>
            <a:ahLst/>
            <a:cxnLst/>
            <a:rect l="l" t="t" r="r" b="b"/>
            <a:pathLst>
              <a:path w="8445" h="19456">
                <a:moveTo>
                  <a:pt x="0" y="15519"/>
                </a:moveTo>
                <a:lnTo>
                  <a:pt x="406" y="19456"/>
                </a:lnTo>
                <a:lnTo>
                  <a:pt x="8445" y="4914"/>
                </a:lnTo>
                <a:lnTo>
                  <a:pt x="7378" y="0"/>
                </a:lnTo>
                <a:lnTo>
                  <a:pt x="6299" y="88"/>
                </a:lnTo>
                <a:lnTo>
                  <a:pt x="5308" y="7365"/>
                </a:lnTo>
                <a:lnTo>
                  <a:pt x="0" y="1551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5" name="object 695"/>
          <p:cNvSpPr/>
          <p:nvPr/>
        </p:nvSpPr>
        <p:spPr>
          <a:xfrm>
            <a:off x="1821781" y="2686246"/>
            <a:ext cx="8940" cy="19951"/>
          </a:xfrm>
          <a:custGeom>
            <a:avLst/>
            <a:gdLst/>
            <a:ahLst/>
            <a:cxnLst/>
            <a:rect l="l" t="t" r="r" b="b"/>
            <a:pathLst>
              <a:path w="8940" h="19951">
                <a:moveTo>
                  <a:pt x="0" y="5499"/>
                </a:moveTo>
                <a:lnTo>
                  <a:pt x="7950" y="19951"/>
                </a:lnTo>
                <a:lnTo>
                  <a:pt x="8940" y="17195"/>
                </a:lnTo>
                <a:lnTo>
                  <a:pt x="3632" y="8940"/>
                </a:lnTo>
                <a:lnTo>
                  <a:pt x="1181" y="0"/>
                </a:lnTo>
                <a:lnTo>
                  <a:pt x="0" y="549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6" name="object 696"/>
          <p:cNvSpPr/>
          <p:nvPr/>
        </p:nvSpPr>
        <p:spPr>
          <a:xfrm>
            <a:off x="1685867" y="2691551"/>
            <a:ext cx="4025" cy="1866"/>
          </a:xfrm>
          <a:custGeom>
            <a:avLst/>
            <a:gdLst/>
            <a:ahLst/>
            <a:cxnLst/>
            <a:rect l="l" t="t" r="r" b="b"/>
            <a:pathLst>
              <a:path w="4025" h="1866">
                <a:moveTo>
                  <a:pt x="0" y="0"/>
                </a:moveTo>
                <a:lnTo>
                  <a:pt x="393" y="1866"/>
                </a:lnTo>
                <a:lnTo>
                  <a:pt x="4025" y="1866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7" name="object 697"/>
          <p:cNvSpPr/>
          <p:nvPr/>
        </p:nvSpPr>
        <p:spPr>
          <a:xfrm>
            <a:off x="2596719" y="2691551"/>
            <a:ext cx="3530" cy="1866"/>
          </a:xfrm>
          <a:custGeom>
            <a:avLst/>
            <a:gdLst/>
            <a:ahLst/>
            <a:cxnLst/>
            <a:rect l="l" t="t" r="r" b="b"/>
            <a:pathLst>
              <a:path w="3530" h="1866">
                <a:moveTo>
                  <a:pt x="1765" y="0"/>
                </a:moveTo>
                <a:lnTo>
                  <a:pt x="0" y="1866"/>
                </a:lnTo>
                <a:lnTo>
                  <a:pt x="3530" y="1866"/>
                </a:lnTo>
                <a:lnTo>
                  <a:pt x="1765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8" name="object 698"/>
          <p:cNvSpPr/>
          <p:nvPr/>
        </p:nvSpPr>
        <p:spPr>
          <a:xfrm>
            <a:off x="2429445" y="2694407"/>
            <a:ext cx="26047" cy="15811"/>
          </a:xfrm>
          <a:custGeom>
            <a:avLst/>
            <a:gdLst/>
            <a:ahLst/>
            <a:cxnLst/>
            <a:rect l="l" t="t" r="r" b="b"/>
            <a:pathLst>
              <a:path w="26047" h="15811">
                <a:moveTo>
                  <a:pt x="26047" y="13754"/>
                </a:moveTo>
                <a:lnTo>
                  <a:pt x="4025" y="685"/>
                </a:lnTo>
                <a:lnTo>
                  <a:pt x="1384" y="0"/>
                </a:lnTo>
                <a:lnTo>
                  <a:pt x="0" y="2247"/>
                </a:lnTo>
                <a:lnTo>
                  <a:pt x="22212" y="15811"/>
                </a:lnTo>
                <a:lnTo>
                  <a:pt x="24968" y="15722"/>
                </a:lnTo>
                <a:lnTo>
                  <a:pt x="26047" y="1375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9" name="object 699"/>
          <p:cNvSpPr/>
          <p:nvPr/>
        </p:nvSpPr>
        <p:spPr>
          <a:xfrm>
            <a:off x="1831014" y="2694398"/>
            <a:ext cx="26149" cy="15824"/>
          </a:xfrm>
          <a:custGeom>
            <a:avLst/>
            <a:gdLst/>
            <a:ahLst/>
            <a:cxnLst/>
            <a:rect l="l" t="t" r="r" b="b"/>
            <a:pathLst>
              <a:path w="26149" h="15824">
                <a:moveTo>
                  <a:pt x="26149" y="2260"/>
                </a:moveTo>
                <a:lnTo>
                  <a:pt x="24777" y="0"/>
                </a:lnTo>
                <a:lnTo>
                  <a:pt x="22110" y="685"/>
                </a:lnTo>
                <a:lnTo>
                  <a:pt x="0" y="13766"/>
                </a:lnTo>
                <a:lnTo>
                  <a:pt x="1079" y="15722"/>
                </a:lnTo>
                <a:lnTo>
                  <a:pt x="3936" y="15824"/>
                </a:lnTo>
                <a:lnTo>
                  <a:pt x="26149" y="226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0" name="object 700"/>
          <p:cNvSpPr/>
          <p:nvPr/>
        </p:nvSpPr>
        <p:spPr>
          <a:xfrm>
            <a:off x="2595055" y="2698330"/>
            <a:ext cx="12382" cy="1866"/>
          </a:xfrm>
          <a:custGeom>
            <a:avLst/>
            <a:gdLst/>
            <a:ahLst/>
            <a:cxnLst/>
            <a:rect l="l" t="t" r="r" b="b"/>
            <a:pathLst>
              <a:path w="12382" h="1866">
                <a:moveTo>
                  <a:pt x="0" y="101"/>
                </a:moveTo>
                <a:lnTo>
                  <a:pt x="5588" y="1765"/>
                </a:lnTo>
                <a:lnTo>
                  <a:pt x="12382" y="1866"/>
                </a:lnTo>
                <a:lnTo>
                  <a:pt x="7365" y="0"/>
                </a:lnTo>
                <a:lnTo>
                  <a:pt x="0" y="10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1" name="object 701"/>
          <p:cNvSpPr/>
          <p:nvPr/>
        </p:nvSpPr>
        <p:spPr>
          <a:xfrm>
            <a:off x="1679181" y="2698324"/>
            <a:ext cx="12382" cy="1879"/>
          </a:xfrm>
          <a:custGeom>
            <a:avLst/>
            <a:gdLst/>
            <a:ahLst/>
            <a:cxnLst/>
            <a:rect l="l" t="t" r="r" b="b"/>
            <a:pathLst>
              <a:path w="12382" h="1879">
                <a:moveTo>
                  <a:pt x="0" y="1879"/>
                </a:moveTo>
                <a:lnTo>
                  <a:pt x="6781" y="1778"/>
                </a:lnTo>
                <a:lnTo>
                  <a:pt x="12382" y="114"/>
                </a:lnTo>
                <a:lnTo>
                  <a:pt x="5003" y="0"/>
                </a:lnTo>
                <a:lnTo>
                  <a:pt x="0" y="187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2" name="object 702"/>
          <p:cNvSpPr/>
          <p:nvPr/>
        </p:nvSpPr>
        <p:spPr>
          <a:xfrm>
            <a:off x="1677703" y="2706386"/>
            <a:ext cx="3746" cy="15735"/>
          </a:xfrm>
          <a:custGeom>
            <a:avLst/>
            <a:gdLst/>
            <a:ahLst/>
            <a:cxnLst/>
            <a:rect l="l" t="t" r="r" b="b"/>
            <a:pathLst>
              <a:path w="3746" h="15735">
                <a:moveTo>
                  <a:pt x="1866" y="2070"/>
                </a:moveTo>
                <a:lnTo>
                  <a:pt x="304" y="10718"/>
                </a:lnTo>
                <a:lnTo>
                  <a:pt x="304" y="15735"/>
                </a:lnTo>
                <a:lnTo>
                  <a:pt x="3746" y="5803"/>
                </a:lnTo>
                <a:lnTo>
                  <a:pt x="3644" y="203"/>
                </a:lnTo>
                <a:lnTo>
                  <a:pt x="0" y="0"/>
                </a:lnTo>
                <a:lnTo>
                  <a:pt x="1866" y="207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3" name="object 703"/>
          <p:cNvSpPr/>
          <p:nvPr/>
        </p:nvSpPr>
        <p:spPr>
          <a:xfrm>
            <a:off x="2605171" y="2706391"/>
            <a:ext cx="4038" cy="15722"/>
          </a:xfrm>
          <a:custGeom>
            <a:avLst/>
            <a:gdLst/>
            <a:ahLst/>
            <a:cxnLst/>
            <a:rect l="l" t="t" r="r" b="b"/>
            <a:pathLst>
              <a:path w="4038" h="15722">
                <a:moveTo>
                  <a:pt x="0" y="190"/>
                </a:moveTo>
                <a:lnTo>
                  <a:pt x="495" y="6984"/>
                </a:lnTo>
                <a:lnTo>
                  <a:pt x="2070" y="13957"/>
                </a:lnTo>
                <a:lnTo>
                  <a:pt x="4038" y="15722"/>
                </a:lnTo>
                <a:lnTo>
                  <a:pt x="1866" y="2070"/>
                </a:lnTo>
                <a:lnTo>
                  <a:pt x="3733" y="0"/>
                </a:lnTo>
                <a:lnTo>
                  <a:pt x="0" y="19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4" name="object 704"/>
          <p:cNvSpPr/>
          <p:nvPr/>
        </p:nvSpPr>
        <p:spPr>
          <a:xfrm>
            <a:off x="1750824" y="2711603"/>
            <a:ext cx="6972" cy="13754"/>
          </a:xfrm>
          <a:custGeom>
            <a:avLst/>
            <a:gdLst/>
            <a:ahLst/>
            <a:cxnLst/>
            <a:rect l="l" t="t" r="r" b="b"/>
            <a:pathLst>
              <a:path w="6972" h="13754">
                <a:moveTo>
                  <a:pt x="0" y="5105"/>
                </a:moveTo>
                <a:lnTo>
                  <a:pt x="6972" y="13754"/>
                </a:lnTo>
                <a:lnTo>
                  <a:pt x="6972" y="10020"/>
                </a:lnTo>
                <a:lnTo>
                  <a:pt x="1866" y="3340"/>
                </a:lnTo>
                <a:lnTo>
                  <a:pt x="101" y="0"/>
                </a:lnTo>
                <a:lnTo>
                  <a:pt x="0" y="510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5" name="object 705"/>
          <p:cNvSpPr/>
          <p:nvPr/>
        </p:nvSpPr>
        <p:spPr>
          <a:xfrm>
            <a:off x="2594072" y="2716509"/>
            <a:ext cx="11696" cy="11798"/>
          </a:xfrm>
          <a:custGeom>
            <a:avLst/>
            <a:gdLst/>
            <a:ahLst/>
            <a:cxnLst/>
            <a:rect l="l" t="t" r="r" b="b"/>
            <a:pathLst>
              <a:path w="11696" h="11798">
                <a:moveTo>
                  <a:pt x="0" y="3251"/>
                </a:moveTo>
                <a:lnTo>
                  <a:pt x="8547" y="11798"/>
                </a:lnTo>
                <a:lnTo>
                  <a:pt x="11696" y="11798"/>
                </a:lnTo>
                <a:lnTo>
                  <a:pt x="0" y="0"/>
                </a:lnTo>
                <a:lnTo>
                  <a:pt x="0" y="325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6" name="object 706"/>
          <p:cNvSpPr/>
          <p:nvPr/>
        </p:nvSpPr>
        <p:spPr>
          <a:xfrm>
            <a:off x="2529302" y="2711697"/>
            <a:ext cx="6985" cy="13754"/>
          </a:xfrm>
          <a:custGeom>
            <a:avLst/>
            <a:gdLst/>
            <a:ahLst/>
            <a:cxnLst/>
            <a:rect l="l" t="t" r="r" b="b"/>
            <a:pathLst>
              <a:path w="6985" h="13754">
                <a:moveTo>
                  <a:pt x="190" y="8851"/>
                </a:moveTo>
                <a:lnTo>
                  <a:pt x="0" y="13754"/>
                </a:lnTo>
                <a:lnTo>
                  <a:pt x="6984" y="3733"/>
                </a:lnTo>
                <a:lnTo>
                  <a:pt x="6984" y="0"/>
                </a:lnTo>
                <a:lnTo>
                  <a:pt x="190" y="885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7" name="object 707"/>
          <p:cNvSpPr/>
          <p:nvPr/>
        </p:nvSpPr>
        <p:spPr>
          <a:xfrm>
            <a:off x="1680850" y="2716512"/>
            <a:ext cx="12674" cy="11798"/>
          </a:xfrm>
          <a:custGeom>
            <a:avLst/>
            <a:gdLst/>
            <a:ahLst/>
            <a:cxnLst/>
            <a:rect l="l" t="t" r="r" b="b"/>
            <a:pathLst>
              <a:path w="12674" h="11798">
                <a:moveTo>
                  <a:pt x="0" y="11798"/>
                </a:moveTo>
                <a:lnTo>
                  <a:pt x="3136" y="11798"/>
                </a:lnTo>
                <a:lnTo>
                  <a:pt x="12674" y="990"/>
                </a:lnTo>
                <a:lnTo>
                  <a:pt x="11696" y="0"/>
                </a:lnTo>
                <a:lnTo>
                  <a:pt x="0" y="1179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8" name="object 708"/>
          <p:cNvSpPr/>
          <p:nvPr/>
        </p:nvSpPr>
        <p:spPr>
          <a:xfrm>
            <a:off x="1712694" y="2739414"/>
            <a:ext cx="8636" cy="5892"/>
          </a:xfrm>
          <a:custGeom>
            <a:avLst/>
            <a:gdLst/>
            <a:ahLst/>
            <a:cxnLst/>
            <a:rect l="l" t="t" r="r" b="b"/>
            <a:pathLst>
              <a:path w="8636" h="5892">
                <a:moveTo>
                  <a:pt x="1371" y="5892"/>
                </a:moveTo>
                <a:lnTo>
                  <a:pt x="8636" y="5397"/>
                </a:lnTo>
                <a:lnTo>
                  <a:pt x="3035" y="4114"/>
                </a:lnTo>
                <a:lnTo>
                  <a:pt x="1473" y="393"/>
                </a:lnTo>
                <a:lnTo>
                  <a:pt x="0" y="0"/>
                </a:lnTo>
                <a:lnTo>
                  <a:pt x="1371" y="589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9" name="object 709"/>
          <p:cNvSpPr/>
          <p:nvPr/>
        </p:nvSpPr>
        <p:spPr>
          <a:xfrm>
            <a:off x="2565271" y="2739415"/>
            <a:ext cx="8648" cy="5892"/>
          </a:xfrm>
          <a:custGeom>
            <a:avLst/>
            <a:gdLst/>
            <a:ahLst/>
            <a:cxnLst/>
            <a:rect l="l" t="t" r="r" b="b"/>
            <a:pathLst>
              <a:path w="8648" h="5892">
                <a:moveTo>
                  <a:pt x="7277" y="5892"/>
                </a:moveTo>
                <a:lnTo>
                  <a:pt x="8648" y="0"/>
                </a:lnTo>
                <a:lnTo>
                  <a:pt x="7175" y="393"/>
                </a:lnTo>
                <a:lnTo>
                  <a:pt x="5511" y="4114"/>
                </a:lnTo>
                <a:lnTo>
                  <a:pt x="0" y="5397"/>
                </a:lnTo>
                <a:lnTo>
                  <a:pt x="7277" y="589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0" name="object 710"/>
          <p:cNvSpPr/>
          <p:nvPr/>
        </p:nvSpPr>
        <p:spPr>
          <a:xfrm>
            <a:off x="1707379" y="2739616"/>
            <a:ext cx="5511" cy="9131"/>
          </a:xfrm>
          <a:custGeom>
            <a:avLst/>
            <a:gdLst/>
            <a:ahLst/>
            <a:cxnLst/>
            <a:rect l="l" t="t" r="r" b="b"/>
            <a:pathLst>
              <a:path w="5511" h="9131">
                <a:moveTo>
                  <a:pt x="0" y="9131"/>
                </a:moveTo>
                <a:lnTo>
                  <a:pt x="5511" y="8636"/>
                </a:lnTo>
                <a:lnTo>
                  <a:pt x="1765" y="7353"/>
                </a:lnTo>
                <a:lnTo>
                  <a:pt x="596" y="0"/>
                </a:lnTo>
                <a:lnTo>
                  <a:pt x="0" y="913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1" name="object 711"/>
          <p:cNvSpPr/>
          <p:nvPr/>
        </p:nvSpPr>
        <p:spPr>
          <a:xfrm>
            <a:off x="2573630" y="2739609"/>
            <a:ext cx="5588" cy="9144"/>
          </a:xfrm>
          <a:custGeom>
            <a:avLst/>
            <a:gdLst/>
            <a:ahLst/>
            <a:cxnLst/>
            <a:rect l="l" t="t" r="r" b="b"/>
            <a:pathLst>
              <a:path w="5587" h="9143">
                <a:moveTo>
                  <a:pt x="3822" y="7366"/>
                </a:moveTo>
                <a:lnTo>
                  <a:pt x="0" y="8648"/>
                </a:lnTo>
                <a:lnTo>
                  <a:pt x="5587" y="9144"/>
                </a:lnTo>
                <a:lnTo>
                  <a:pt x="5486" y="0"/>
                </a:lnTo>
                <a:lnTo>
                  <a:pt x="3822" y="736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2" name="object 712"/>
          <p:cNvSpPr/>
          <p:nvPr/>
        </p:nvSpPr>
        <p:spPr>
          <a:xfrm>
            <a:off x="2372352" y="2751308"/>
            <a:ext cx="17881" cy="25450"/>
          </a:xfrm>
          <a:custGeom>
            <a:avLst/>
            <a:gdLst/>
            <a:ahLst/>
            <a:cxnLst/>
            <a:rect l="l" t="t" r="r" b="b"/>
            <a:pathLst>
              <a:path w="17881" h="25450">
                <a:moveTo>
                  <a:pt x="17881" y="23977"/>
                </a:moveTo>
                <a:lnTo>
                  <a:pt x="4610" y="0"/>
                </a:lnTo>
                <a:lnTo>
                  <a:pt x="0" y="977"/>
                </a:lnTo>
                <a:lnTo>
                  <a:pt x="3340" y="6578"/>
                </a:lnTo>
                <a:lnTo>
                  <a:pt x="13652" y="25450"/>
                </a:lnTo>
                <a:lnTo>
                  <a:pt x="17881" y="2397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3" name="object 713"/>
          <p:cNvSpPr/>
          <p:nvPr/>
        </p:nvSpPr>
        <p:spPr>
          <a:xfrm>
            <a:off x="1901883" y="2776275"/>
            <a:ext cx="15430" cy="8737"/>
          </a:xfrm>
          <a:custGeom>
            <a:avLst/>
            <a:gdLst/>
            <a:ahLst/>
            <a:cxnLst/>
            <a:rect l="l" t="t" r="r" b="b"/>
            <a:pathLst>
              <a:path w="15430" h="8737">
                <a:moveTo>
                  <a:pt x="0" y="977"/>
                </a:moveTo>
                <a:lnTo>
                  <a:pt x="1562" y="3238"/>
                </a:lnTo>
                <a:lnTo>
                  <a:pt x="11493" y="8547"/>
                </a:lnTo>
                <a:lnTo>
                  <a:pt x="14744" y="8737"/>
                </a:lnTo>
                <a:lnTo>
                  <a:pt x="15430" y="6578"/>
                </a:lnTo>
                <a:lnTo>
                  <a:pt x="6477" y="3327"/>
                </a:lnTo>
                <a:lnTo>
                  <a:pt x="1562" y="0"/>
                </a:lnTo>
                <a:lnTo>
                  <a:pt x="0" y="97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4" name="object 714"/>
          <p:cNvSpPr/>
          <p:nvPr/>
        </p:nvSpPr>
        <p:spPr>
          <a:xfrm>
            <a:off x="1918785" y="2782849"/>
            <a:ext cx="21132" cy="13563"/>
          </a:xfrm>
          <a:custGeom>
            <a:avLst/>
            <a:gdLst/>
            <a:ahLst/>
            <a:cxnLst/>
            <a:rect l="l" t="t" r="r" b="b"/>
            <a:pathLst>
              <a:path w="21132" h="13563">
                <a:moveTo>
                  <a:pt x="19557" y="9931"/>
                </a:moveTo>
                <a:lnTo>
                  <a:pt x="0" y="0"/>
                </a:lnTo>
                <a:lnTo>
                  <a:pt x="685" y="5511"/>
                </a:lnTo>
                <a:lnTo>
                  <a:pt x="14541" y="13563"/>
                </a:lnTo>
                <a:lnTo>
                  <a:pt x="17779" y="11696"/>
                </a:lnTo>
                <a:lnTo>
                  <a:pt x="21132" y="12776"/>
                </a:lnTo>
                <a:lnTo>
                  <a:pt x="19557" y="993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5" name="object 715"/>
          <p:cNvSpPr/>
          <p:nvPr/>
        </p:nvSpPr>
        <p:spPr>
          <a:xfrm>
            <a:off x="2369300" y="2776564"/>
            <a:ext cx="14643" cy="8445"/>
          </a:xfrm>
          <a:custGeom>
            <a:avLst/>
            <a:gdLst/>
            <a:ahLst/>
            <a:cxnLst/>
            <a:rect l="l" t="t" r="r" b="b"/>
            <a:pathLst>
              <a:path w="14643" h="8445">
                <a:moveTo>
                  <a:pt x="11099" y="1866"/>
                </a:moveTo>
                <a:lnTo>
                  <a:pt x="0" y="6286"/>
                </a:lnTo>
                <a:lnTo>
                  <a:pt x="685" y="8445"/>
                </a:lnTo>
                <a:lnTo>
                  <a:pt x="3936" y="8255"/>
                </a:lnTo>
                <a:lnTo>
                  <a:pt x="14643" y="1968"/>
                </a:lnTo>
                <a:lnTo>
                  <a:pt x="14643" y="0"/>
                </a:lnTo>
                <a:lnTo>
                  <a:pt x="11099" y="186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6" name="object 716"/>
          <p:cNvSpPr/>
          <p:nvPr/>
        </p:nvSpPr>
        <p:spPr>
          <a:xfrm>
            <a:off x="2346695" y="2782851"/>
            <a:ext cx="21132" cy="13563"/>
          </a:xfrm>
          <a:custGeom>
            <a:avLst/>
            <a:gdLst/>
            <a:ahLst/>
            <a:cxnLst/>
            <a:rect l="l" t="t" r="r" b="b"/>
            <a:pathLst>
              <a:path w="21132" h="13563">
                <a:moveTo>
                  <a:pt x="21132" y="0"/>
                </a:moveTo>
                <a:lnTo>
                  <a:pt x="1574" y="9931"/>
                </a:lnTo>
                <a:lnTo>
                  <a:pt x="0" y="12776"/>
                </a:lnTo>
                <a:lnTo>
                  <a:pt x="3937" y="11988"/>
                </a:lnTo>
                <a:lnTo>
                  <a:pt x="6578" y="13563"/>
                </a:lnTo>
                <a:lnTo>
                  <a:pt x="20447" y="5499"/>
                </a:lnTo>
                <a:lnTo>
                  <a:pt x="21132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7" name="object 717"/>
          <p:cNvSpPr/>
          <p:nvPr/>
        </p:nvSpPr>
        <p:spPr>
          <a:xfrm>
            <a:off x="1943644" y="2797604"/>
            <a:ext cx="7874" cy="4610"/>
          </a:xfrm>
          <a:custGeom>
            <a:avLst/>
            <a:gdLst/>
            <a:ahLst/>
            <a:cxnLst/>
            <a:rect l="l" t="t" r="r" b="b"/>
            <a:pathLst>
              <a:path w="7874" h="4610">
                <a:moveTo>
                  <a:pt x="1181" y="1663"/>
                </a:moveTo>
                <a:lnTo>
                  <a:pt x="7873" y="4610"/>
                </a:lnTo>
                <a:lnTo>
                  <a:pt x="6286" y="1752"/>
                </a:lnTo>
                <a:lnTo>
                  <a:pt x="0" y="0"/>
                </a:lnTo>
                <a:lnTo>
                  <a:pt x="1181" y="166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8" name="object 718"/>
          <p:cNvSpPr/>
          <p:nvPr/>
        </p:nvSpPr>
        <p:spPr>
          <a:xfrm>
            <a:off x="2335002" y="2797594"/>
            <a:ext cx="7861" cy="4622"/>
          </a:xfrm>
          <a:custGeom>
            <a:avLst/>
            <a:gdLst/>
            <a:ahLst/>
            <a:cxnLst/>
            <a:rect l="l" t="t" r="r" b="b"/>
            <a:pathLst>
              <a:path w="7861" h="4622">
                <a:moveTo>
                  <a:pt x="1574" y="1765"/>
                </a:moveTo>
                <a:lnTo>
                  <a:pt x="0" y="4622"/>
                </a:lnTo>
                <a:lnTo>
                  <a:pt x="7467" y="787"/>
                </a:lnTo>
                <a:lnTo>
                  <a:pt x="7861" y="0"/>
                </a:lnTo>
                <a:lnTo>
                  <a:pt x="1574" y="176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9" name="object 719"/>
          <p:cNvSpPr/>
          <p:nvPr/>
        </p:nvSpPr>
        <p:spPr>
          <a:xfrm>
            <a:off x="1955246" y="2804289"/>
            <a:ext cx="8356" cy="4508"/>
          </a:xfrm>
          <a:custGeom>
            <a:avLst/>
            <a:gdLst/>
            <a:ahLst/>
            <a:cxnLst/>
            <a:rect l="l" t="t" r="r" b="b"/>
            <a:pathLst>
              <a:path w="8356" h="4508">
                <a:moveTo>
                  <a:pt x="1181" y="1562"/>
                </a:moveTo>
                <a:lnTo>
                  <a:pt x="8356" y="4508"/>
                </a:lnTo>
                <a:lnTo>
                  <a:pt x="6286" y="1663"/>
                </a:lnTo>
                <a:lnTo>
                  <a:pt x="0" y="0"/>
                </a:lnTo>
                <a:lnTo>
                  <a:pt x="1181" y="156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0" name="object 720"/>
          <p:cNvSpPr/>
          <p:nvPr/>
        </p:nvSpPr>
        <p:spPr>
          <a:xfrm>
            <a:off x="2323012" y="2804270"/>
            <a:ext cx="8255" cy="4533"/>
          </a:xfrm>
          <a:custGeom>
            <a:avLst/>
            <a:gdLst/>
            <a:ahLst/>
            <a:cxnLst/>
            <a:rect l="l" t="t" r="r" b="b"/>
            <a:pathLst>
              <a:path w="8255" h="4533">
                <a:moveTo>
                  <a:pt x="4318" y="495"/>
                </a:moveTo>
                <a:lnTo>
                  <a:pt x="0" y="4533"/>
                </a:lnTo>
                <a:lnTo>
                  <a:pt x="7175" y="1587"/>
                </a:lnTo>
                <a:lnTo>
                  <a:pt x="8255" y="0"/>
                </a:lnTo>
                <a:lnTo>
                  <a:pt x="4318" y="49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1" name="object 721"/>
          <p:cNvSpPr/>
          <p:nvPr/>
        </p:nvSpPr>
        <p:spPr>
          <a:xfrm>
            <a:off x="1995045" y="2807131"/>
            <a:ext cx="16319" cy="25641"/>
          </a:xfrm>
          <a:custGeom>
            <a:avLst/>
            <a:gdLst/>
            <a:ahLst/>
            <a:cxnLst/>
            <a:rect l="l" t="t" r="r" b="b"/>
            <a:pathLst>
              <a:path w="16319" h="25641">
                <a:moveTo>
                  <a:pt x="16319" y="2158"/>
                </a:moveTo>
                <a:lnTo>
                  <a:pt x="13474" y="0"/>
                </a:lnTo>
                <a:lnTo>
                  <a:pt x="3733" y="16992"/>
                </a:lnTo>
                <a:lnTo>
                  <a:pt x="0" y="24663"/>
                </a:lnTo>
                <a:lnTo>
                  <a:pt x="1079" y="25641"/>
                </a:lnTo>
                <a:lnTo>
                  <a:pt x="3835" y="25552"/>
                </a:lnTo>
                <a:lnTo>
                  <a:pt x="16217" y="4419"/>
                </a:lnTo>
                <a:lnTo>
                  <a:pt x="16319" y="215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2" name="object 722"/>
          <p:cNvSpPr/>
          <p:nvPr/>
        </p:nvSpPr>
        <p:spPr>
          <a:xfrm>
            <a:off x="2306891" y="2808798"/>
            <a:ext cx="20434" cy="10718"/>
          </a:xfrm>
          <a:custGeom>
            <a:avLst/>
            <a:gdLst/>
            <a:ahLst/>
            <a:cxnLst/>
            <a:rect l="l" t="t" r="r" b="b"/>
            <a:pathLst>
              <a:path w="20434" h="10718">
                <a:moveTo>
                  <a:pt x="13169" y="596"/>
                </a:moveTo>
                <a:lnTo>
                  <a:pt x="1574" y="7073"/>
                </a:lnTo>
                <a:lnTo>
                  <a:pt x="0" y="9829"/>
                </a:lnTo>
                <a:lnTo>
                  <a:pt x="2159" y="10604"/>
                </a:lnTo>
                <a:lnTo>
                  <a:pt x="6680" y="10718"/>
                </a:lnTo>
                <a:lnTo>
                  <a:pt x="20434" y="2260"/>
                </a:lnTo>
                <a:lnTo>
                  <a:pt x="16116" y="0"/>
                </a:lnTo>
                <a:lnTo>
                  <a:pt x="13169" y="59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3" name="object 723"/>
          <p:cNvSpPr/>
          <p:nvPr/>
        </p:nvSpPr>
        <p:spPr>
          <a:xfrm>
            <a:off x="1959273" y="2808803"/>
            <a:ext cx="20345" cy="10706"/>
          </a:xfrm>
          <a:custGeom>
            <a:avLst/>
            <a:gdLst/>
            <a:ahLst/>
            <a:cxnLst/>
            <a:rect l="l" t="t" r="r" b="b"/>
            <a:pathLst>
              <a:path w="20345" h="10706">
                <a:moveTo>
                  <a:pt x="0" y="2260"/>
                </a:moveTo>
                <a:lnTo>
                  <a:pt x="13665" y="10706"/>
                </a:lnTo>
                <a:lnTo>
                  <a:pt x="18275" y="10617"/>
                </a:lnTo>
                <a:lnTo>
                  <a:pt x="20345" y="9829"/>
                </a:lnTo>
                <a:lnTo>
                  <a:pt x="18872" y="7073"/>
                </a:lnTo>
                <a:lnTo>
                  <a:pt x="7264" y="584"/>
                </a:lnTo>
                <a:lnTo>
                  <a:pt x="4330" y="0"/>
                </a:lnTo>
                <a:lnTo>
                  <a:pt x="0" y="226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4" name="object 724"/>
          <p:cNvSpPr/>
          <p:nvPr/>
        </p:nvSpPr>
        <p:spPr>
          <a:xfrm>
            <a:off x="1978933" y="2820107"/>
            <a:ext cx="14058" cy="10414"/>
          </a:xfrm>
          <a:custGeom>
            <a:avLst/>
            <a:gdLst/>
            <a:ahLst/>
            <a:cxnLst/>
            <a:rect l="l" t="t" r="r" b="b"/>
            <a:pathLst>
              <a:path w="14058" h="10413">
                <a:moveTo>
                  <a:pt x="0" y="2946"/>
                </a:moveTo>
                <a:lnTo>
                  <a:pt x="14058" y="10413"/>
                </a:lnTo>
                <a:lnTo>
                  <a:pt x="10617" y="5791"/>
                </a:lnTo>
                <a:lnTo>
                  <a:pt x="1079" y="0"/>
                </a:lnTo>
                <a:lnTo>
                  <a:pt x="0" y="294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5" name="object 725"/>
          <p:cNvSpPr/>
          <p:nvPr/>
        </p:nvSpPr>
        <p:spPr>
          <a:xfrm>
            <a:off x="2293622" y="2820108"/>
            <a:ext cx="14350" cy="10414"/>
          </a:xfrm>
          <a:custGeom>
            <a:avLst/>
            <a:gdLst/>
            <a:ahLst/>
            <a:cxnLst/>
            <a:rect l="l" t="t" r="r" b="b"/>
            <a:pathLst>
              <a:path w="14350" h="10413">
                <a:moveTo>
                  <a:pt x="3441" y="5791"/>
                </a:moveTo>
                <a:lnTo>
                  <a:pt x="0" y="10414"/>
                </a:lnTo>
                <a:lnTo>
                  <a:pt x="14350" y="1955"/>
                </a:lnTo>
                <a:lnTo>
                  <a:pt x="12979" y="0"/>
                </a:lnTo>
                <a:lnTo>
                  <a:pt x="3441" y="579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6" name="object 726"/>
          <p:cNvSpPr/>
          <p:nvPr/>
        </p:nvSpPr>
        <p:spPr>
          <a:xfrm>
            <a:off x="1883012" y="2848897"/>
            <a:ext cx="13754" cy="8648"/>
          </a:xfrm>
          <a:custGeom>
            <a:avLst/>
            <a:gdLst/>
            <a:ahLst/>
            <a:cxnLst/>
            <a:rect l="l" t="t" r="r" b="b"/>
            <a:pathLst>
              <a:path w="13754" h="8648">
                <a:moveTo>
                  <a:pt x="0" y="0"/>
                </a:moveTo>
                <a:lnTo>
                  <a:pt x="393" y="1574"/>
                </a:lnTo>
                <a:lnTo>
                  <a:pt x="8940" y="8445"/>
                </a:lnTo>
                <a:lnTo>
                  <a:pt x="13754" y="8648"/>
                </a:lnTo>
                <a:lnTo>
                  <a:pt x="1968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7" name="object 727"/>
          <p:cNvSpPr/>
          <p:nvPr/>
        </p:nvSpPr>
        <p:spPr>
          <a:xfrm>
            <a:off x="2091076" y="2852634"/>
            <a:ext cx="104470" cy="3937"/>
          </a:xfrm>
          <a:custGeom>
            <a:avLst/>
            <a:gdLst/>
            <a:ahLst/>
            <a:cxnLst/>
            <a:rect l="l" t="t" r="r" b="b"/>
            <a:pathLst>
              <a:path w="104470" h="3937">
                <a:moveTo>
                  <a:pt x="104470" y="3937"/>
                </a:moveTo>
                <a:lnTo>
                  <a:pt x="103784" y="3238"/>
                </a:lnTo>
                <a:lnTo>
                  <a:pt x="90208" y="1866"/>
                </a:lnTo>
                <a:lnTo>
                  <a:pt x="88734" y="0"/>
                </a:lnTo>
                <a:lnTo>
                  <a:pt x="15620" y="0"/>
                </a:lnTo>
                <a:lnTo>
                  <a:pt x="14236" y="1866"/>
                </a:lnTo>
                <a:lnTo>
                  <a:pt x="0" y="3937"/>
                </a:lnTo>
                <a:lnTo>
                  <a:pt x="104470" y="393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8" name="object 728"/>
          <p:cNvSpPr/>
          <p:nvPr/>
        </p:nvSpPr>
        <p:spPr>
          <a:xfrm>
            <a:off x="2389841" y="2848900"/>
            <a:ext cx="13855" cy="8648"/>
          </a:xfrm>
          <a:custGeom>
            <a:avLst/>
            <a:gdLst/>
            <a:ahLst/>
            <a:cxnLst/>
            <a:rect l="l" t="t" r="r" b="b"/>
            <a:pathLst>
              <a:path w="13855" h="8648">
                <a:moveTo>
                  <a:pt x="0" y="8648"/>
                </a:moveTo>
                <a:lnTo>
                  <a:pt x="4813" y="8445"/>
                </a:lnTo>
                <a:lnTo>
                  <a:pt x="13855" y="685"/>
                </a:lnTo>
                <a:lnTo>
                  <a:pt x="11798" y="0"/>
                </a:lnTo>
                <a:lnTo>
                  <a:pt x="0" y="864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9" name="object 729"/>
          <p:cNvSpPr/>
          <p:nvPr/>
        </p:nvSpPr>
        <p:spPr>
          <a:xfrm>
            <a:off x="1925675" y="2874152"/>
            <a:ext cx="14528" cy="8458"/>
          </a:xfrm>
          <a:custGeom>
            <a:avLst/>
            <a:gdLst/>
            <a:ahLst/>
            <a:cxnLst/>
            <a:rect l="l" t="t" r="r" b="b"/>
            <a:pathLst>
              <a:path w="14528" h="8458">
                <a:moveTo>
                  <a:pt x="2451" y="3251"/>
                </a:moveTo>
                <a:lnTo>
                  <a:pt x="14528" y="8458"/>
                </a:lnTo>
                <a:lnTo>
                  <a:pt x="14236" y="6781"/>
                </a:lnTo>
                <a:lnTo>
                  <a:pt x="0" y="0"/>
                </a:lnTo>
                <a:lnTo>
                  <a:pt x="2451" y="325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0" name="object 730"/>
          <p:cNvSpPr/>
          <p:nvPr/>
        </p:nvSpPr>
        <p:spPr>
          <a:xfrm>
            <a:off x="2346601" y="2874153"/>
            <a:ext cx="14249" cy="8661"/>
          </a:xfrm>
          <a:custGeom>
            <a:avLst/>
            <a:gdLst/>
            <a:ahLst/>
            <a:cxnLst/>
            <a:rect l="l" t="t" r="r" b="b"/>
            <a:pathLst>
              <a:path w="14249" h="8661">
                <a:moveTo>
                  <a:pt x="0" y="6781"/>
                </a:moveTo>
                <a:lnTo>
                  <a:pt x="584" y="8661"/>
                </a:lnTo>
                <a:lnTo>
                  <a:pt x="14046" y="1676"/>
                </a:lnTo>
                <a:lnTo>
                  <a:pt x="14249" y="0"/>
                </a:lnTo>
                <a:lnTo>
                  <a:pt x="0" y="678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1" name="object 731"/>
          <p:cNvSpPr/>
          <p:nvPr/>
        </p:nvSpPr>
        <p:spPr>
          <a:xfrm>
            <a:off x="1897066" y="2883689"/>
            <a:ext cx="492480" cy="117932"/>
          </a:xfrm>
          <a:custGeom>
            <a:avLst/>
            <a:gdLst/>
            <a:ahLst/>
            <a:cxnLst/>
            <a:rect l="l" t="t" r="r" b="b"/>
            <a:pathLst>
              <a:path w="492480" h="117932">
                <a:moveTo>
                  <a:pt x="0" y="51104"/>
                </a:moveTo>
                <a:lnTo>
                  <a:pt x="2451" y="51892"/>
                </a:lnTo>
                <a:lnTo>
                  <a:pt x="18872" y="44818"/>
                </a:lnTo>
                <a:lnTo>
                  <a:pt x="29476" y="32232"/>
                </a:lnTo>
                <a:lnTo>
                  <a:pt x="45605" y="3441"/>
                </a:lnTo>
                <a:lnTo>
                  <a:pt x="49339" y="3340"/>
                </a:lnTo>
                <a:lnTo>
                  <a:pt x="110566" y="26835"/>
                </a:lnTo>
                <a:lnTo>
                  <a:pt x="178574" y="41668"/>
                </a:lnTo>
                <a:lnTo>
                  <a:pt x="201764" y="43332"/>
                </a:lnTo>
                <a:lnTo>
                  <a:pt x="208445" y="44907"/>
                </a:lnTo>
                <a:lnTo>
                  <a:pt x="210019" y="89725"/>
                </a:lnTo>
                <a:lnTo>
                  <a:pt x="211594" y="96418"/>
                </a:lnTo>
                <a:lnTo>
                  <a:pt x="215036" y="102997"/>
                </a:lnTo>
                <a:lnTo>
                  <a:pt x="221818" y="111061"/>
                </a:lnTo>
                <a:lnTo>
                  <a:pt x="236461" y="117932"/>
                </a:lnTo>
                <a:lnTo>
                  <a:pt x="256019" y="117932"/>
                </a:lnTo>
                <a:lnTo>
                  <a:pt x="271551" y="110261"/>
                </a:lnTo>
                <a:lnTo>
                  <a:pt x="277926" y="101815"/>
                </a:lnTo>
                <a:lnTo>
                  <a:pt x="282943" y="88544"/>
                </a:lnTo>
                <a:lnTo>
                  <a:pt x="284022" y="44907"/>
                </a:lnTo>
                <a:lnTo>
                  <a:pt x="290715" y="43332"/>
                </a:lnTo>
                <a:lnTo>
                  <a:pt x="313905" y="41668"/>
                </a:lnTo>
                <a:lnTo>
                  <a:pt x="381812" y="26835"/>
                </a:lnTo>
                <a:lnTo>
                  <a:pt x="443141" y="3340"/>
                </a:lnTo>
                <a:lnTo>
                  <a:pt x="446785" y="3441"/>
                </a:lnTo>
                <a:lnTo>
                  <a:pt x="463689" y="33210"/>
                </a:lnTo>
                <a:lnTo>
                  <a:pt x="473519" y="44818"/>
                </a:lnTo>
                <a:lnTo>
                  <a:pt x="490016" y="51892"/>
                </a:lnTo>
                <a:lnTo>
                  <a:pt x="492480" y="51104"/>
                </a:lnTo>
                <a:lnTo>
                  <a:pt x="475183" y="43141"/>
                </a:lnTo>
                <a:lnTo>
                  <a:pt x="465353" y="31546"/>
                </a:lnTo>
                <a:lnTo>
                  <a:pt x="446976" y="0"/>
                </a:lnTo>
                <a:lnTo>
                  <a:pt x="380238" y="25158"/>
                </a:lnTo>
                <a:lnTo>
                  <a:pt x="312229" y="40005"/>
                </a:lnTo>
                <a:lnTo>
                  <a:pt x="289039" y="41668"/>
                </a:lnTo>
                <a:lnTo>
                  <a:pt x="282359" y="43243"/>
                </a:lnTo>
                <a:lnTo>
                  <a:pt x="281279" y="86880"/>
                </a:lnTo>
                <a:lnTo>
                  <a:pt x="276364" y="100152"/>
                </a:lnTo>
                <a:lnTo>
                  <a:pt x="269874" y="108597"/>
                </a:lnTo>
                <a:lnTo>
                  <a:pt x="254342" y="116268"/>
                </a:lnTo>
                <a:lnTo>
                  <a:pt x="238124" y="116268"/>
                </a:lnTo>
                <a:lnTo>
                  <a:pt x="223392" y="109385"/>
                </a:lnTo>
                <a:lnTo>
                  <a:pt x="216611" y="101320"/>
                </a:lnTo>
                <a:lnTo>
                  <a:pt x="213271" y="94742"/>
                </a:lnTo>
                <a:lnTo>
                  <a:pt x="211696" y="88061"/>
                </a:lnTo>
                <a:lnTo>
                  <a:pt x="210121" y="43243"/>
                </a:lnTo>
                <a:lnTo>
                  <a:pt x="203441" y="41668"/>
                </a:lnTo>
                <a:lnTo>
                  <a:pt x="180251" y="40005"/>
                </a:lnTo>
                <a:lnTo>
                  <a:pt x="112229" y="25158"/>
                </a:lnTo>
                <a:lnTo>
                  <a:pt x="45402" y="0"/>
                </a:lnTo>
                <a:lnTo>
                  <a:pt x="27812" y="30568"/>
                </a:lnTo>
                <a:lnTo>
                  <a:pt x="18084" y="42354"/>
                </a:lnTo>
                <a:lnTo>
                  <a:pt x="0" y="5110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2" name="object 732"/>
          <p:cNvSpPr/>
          <p:nvPr/>
        </p:nvSpPr>
        <p:spPr>
          <a:xfrm>
            <a:off x="1861392" y="2895385"/>
            <a:ext cx="7264" cy="1866"/>
          </a:xfrm>
          <a:custGeom>
            <a:avLst/>
            <a:gdLst/>
            <a:ahLst/>
            <a:cxnLst/>
            <a:rect l="l" t="t" r="r" b="b"/>
            <a:pathLst>
              <a:path w="7264" h="1866">
                <a:moveTo>
                  <a:pt x="292" y="1574"/>
                </a:moveTo>
                <a:lnTo>
                  <a:pt x="7264" y="1866"/>
                </a:lnTo>
                <a:lnTo>
                  <a:pt x="0" y="0"/>
                </a:lnTo>
                <a:lnTo>
                  <a:pt x="292" y="157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3" name="object 733"/>
          <p:cNvSpPr/>
          <p:nvPr/>
        </p:nvSpPr>
        <p:spPr>
          <a:xfrm>
            <a:off x="2417947" y="2895377"/>
            <a:ext cx="7175" cy="1879"/>
          </a:xfrm>
          <a:custGeom>
            <a:avLst/>
            <a:gdLst/>
            <a:ahLst/>
            <a:cxnLst/>
            <a:rect l="l" t="t" r="r" b="b"/>
            <a:pathLst>
              <a:path w="7175" h="1879">
                <a:moveTo>
                  <a:pt x="0" y="1879"/>
                </a:moveTo>
                <a:lnTo>
                  <a:pt x="6972" y="1574"/>
                </a:lnTo>
                <a:lnTo>
                  <a:pt x="7175" y="0"/>
                </a:lnTo>
                <a:lnTo>
                  <a:pt x="0" y="187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4" name="object 734"/>
          <p:cNvSpPr/>
          <p:nvPr/>
        </p:nvSpPr>
        <p:spPr>
          <a:xfrm>
            <a:off x="2398196" y="2913465"/>
            <a:ext cx="4025" cy="4038"/>
          </a:xfrm>
          <a:custGeom>
            <a:avLst/>
            <a:gdLst/>
            <a:ahLst/>
            <a:cxnLst/>
            <a:rect l="l" t="t" r="r" b="b"/>
            <a:pathLst>
              <a:path w="4025" h="4038">
                <a:moveTo>
                  <a:pt x="0" y="0"/>
                </a:moveTo>
                <a:lnTo>
                  <a:pt x="292" y="1765"/>
                </a:lnTo>
                <a:lnTo>
                  <a:pt x="4025" y="4038"/>
                </a:lnTo>
                <a:lnTo>
                  <a:pt x="2070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5" name="object 735"/>
          <p:cNvSpPr/>
          <p:nvPr/>
        </p:nvSpPr>
        <p:spPr>
          <a:xfrm>
            <a:off x="2393179" y="2915133"/>
            <a:ext cx="4038" cy="1879"/>
          </a:xfrm>
          <a:custGeom>
            <a:avLst/>
            <a:gdLst/>
            <a:ahLst/>
            <a:cxnLst/>
            <a:rect l="l" t="t" r="r" b="b"/>
            <a:pathLst>
              <a:path w="4038" h="1879">
                <a:moveTo>
                  <a:pt x="0" y="0"/>
                </a:moveTo>
                <a:lnTo>
                  <a:pt x="393" y="1879"/>
                </a:lnTo>
                <a:lnTo>
                  <a:pt x="4038" y="1879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6" name="object 736"/>
          <p:cNvSpPr/>
          <p:nvPr/>
        </p:nvSpPr>
        <p:spPr>
          <a:xfrm>
            <a:off x="1889395" y="2915133"/>
            <a:ext cx="3644" cy="1879"/>
          </a:xfrm>
          <a:custGeom>
            <a:avLst/>
            <a:gdLst/>
            <a:ahLst/>
            <a:cxnLst/>
            <a:rect l="l" t="t" r="r" b="b"/>
            <a:pathLst>
              <a:path w="3644" h="1879">
                <a:moveTo>
                  <a:pt x="1777" y="0"/>
                </a:moveTo>
                <a:lnTo>
                  <a:pt x="0" y="1879"/>
                </a:lnTo>
                <a:lnTo>
                  <a:pt x="3644" y="1879"/>
                </a:lnTo>
                <a:lnTo>
                  <a:pt x="1777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7" name="object 737"/>
          <p:cNvSpPr/>
          <p:nvPr/>
        </p:nvSpPr>
        <p:spPr>
          <a:xfrm>
            <a:off x="1885071" y="2913466"/>
            <a:ext cx="3352" cy="4229"/>
          </a:xfrm>
          <a:custGeom>
            <a:avLst/>
            <a:gdLst/>
            <a:ahLst/>
            <a:cxnLst/>
            <a:rect l="l" t="t" r="r" b="b"/>
            <a:pathLst>
              <a:path w="3352" h="4229">
                <a:moveTo>
                  <a:pt x="101" y="787"/>
                </a:moveTo>
                <a:lnTo>
                  <a:pt x="0" y="4229"/>
                </a:lnTo>
                <a:lnTo>
                  <a:pt x="3352" y="0"/>
                </a:lnTo>
                <a:lnTo>
                  <a:pt x="101" y="78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8" name="object 738"/>
          <p:cNvSpPr/>
          <p:nvPr/>
        </p:nvSpPr>
        <p:spPr>
          <a:xfrm>
            <a:off x="2384732" y="2918774"/>
            <a:ext cx="18973" cy="9931"/>
          </a:xfrm>
          <a:custGeom>
            <a:avLst/>
            <a:gdLst/>
            <a:ahLst/>
            <a:cxnLst/>
            <a:rect l="l" t="t" r="r" b="b"/>
            <a:pathLst>
              <a:path w="18973" h="9931">
                <a:moveTo>
                  <a:pt x="12280" y="3149"/>
                </a:moveTo>
                <a:lnTo>
                  <a:pt x="495" y="0"/>
                </a:lnTo>
                <a:lnTo>
                  <a:pt x="0" y="1765"/>
                </a:lnTo>
                <a:lnTo>
                  <a:pt x="10604" y="4813"/>
                </a:lnTo>
                <a:lnTo>
                  <a:pt x="15722" y="9931"/>
                </a:lnTo>
                <a:lnTo>
                  <a:pt x="18973" y="9931"/>
                </a:lnTo>
                <a:lnTo>
                  <a:pt x="12280" y="314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9" name="object 739"/>
          <p:cNvSpPr/>
          <p:nvPr/>
        </p:nvSpPr>
        <p:spPr>
          <a:xfrm>
            <a:off x="1911416" y="2915238"/>
            <a:ext cx="1866" cy="9131"/>
          </a:xfrm>
          <a:custGeom>
            <a:avLst/>
            <a:gdLst/>
            <a:ahLst/>
            <a:cxnLst/>
            <a:rect l="l" t="t" r="r" b="b"/>
            <a:pathLst>
              <a:path w="1866" h="9131">
                <a:moveTo>
                  <a:pt x="0" y="9131"/>
                </a:moveTo>
                <a:lnTo>
                  <a:pt x="1866" y="8648"/>
                </a:lnTo>
                <a:lnTo>
                  <a:pt x="292" y="0"/>
                </a:lnTo>
                <a:lnTo>
                  <a:pt x="0" y="913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0" name="object 740"/>
          <p:cNvSpPr/>
          <p:nvPr/>
        </p:nvSpPr>
        <p:spPr>
          <a:xfrm>
            <a:off x="2373325" y="2915240"/>
            <a:ext cx="2070" cy="9131"/>
          </a:xfrm>
          <a:custGeom>
            <a:avLst/>
            <a:gdLst/>
            <a:ahLst/>
            <a:cxnLst/>
            <a:rect l="l" t="t" r="r" b="b"/>
            <a:pathLst>
              <a:path w="2070" h="9131">
                <a:moveTo>
                  <a:pt x="0" y="8648"/>
                </a:moveTo>
                <a:lnTo>
                  <a:pt x="1879" y="9131"/>
                </a:lnTo>
                <a:lnTo>
                  <a:pt x="2070" y="0"/>
                </a:lnTo>
                <a:lnTo>
                  <a:pt x="0" y="864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1" name="object 741"/>
          <p:cNvSpPr/>
          <p:nvPr/>
        </p:nvSpPr>
        <p:spPr>
          <a:xfrm>
            <a:off x="2109743" y="2927028"/>
            <a:ext cx="14350" cy="1866"/>
          </a:xfrm>
          <a:custGeom>
            <a:avLst/>
            <a:gdLst/>
            <a:ahLst/>
            <a:cxnLst/>
            <a:rect l="l" t="t" r="r" b="b"/>
            <a:pathLst>
              <a:path w="14350" h="1866">
                <a:moveTo>
                  <a:pt x="14350" y="1866"/>
                </a:moveTo>
                <a:lnTo>
                  <a:pt x="14147" y="203"/>
                </a:lnTo>
                <a:lnTo>
                  <a:pt x="0" y="0"/>
                </a:lnTo>
                <a:lnTo>
                  <a:pt x="14350" y="186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2" name="object 742"/>
          <p:cNvSpPr/>
          <p:nvPr/>
        </p:nvSpPr>
        <p:spPr>
          <a:xfrm>
            <a:off x="2162716" y="2927036"/>
            <a:ext cx="14147" cy="2057"/>
          </a:xfrm>
          <a:custGeom>
            <a:avLst/>
            <a:gdLst/>
            <a:ahLst/>
            <a:cxnLst/>
            <a:rect l="l" t="t" r="r" b="b"/>
            <a:pathLst>
              <a:path w="14147" h="2057">
                <a:moveTo>
                  <a:pt x="0" y="190"/>
                </a:moveTo>
                <a:lnTo>
                  <a:pt x="495" y="2057"/>
                </a:lnTo>
                <a:lnTo>
                  <a:pt x="14147" y="0"/>
                </a:lnTo>
                <a:lnTo>
                  <a:pt x="0" y="19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3" name="object 743"/>
          <p:cNvSpPr/>
          <p:nvPr/>
        </p:nvSpPr>
        <p:spPr>
          <a:xfrm>
            <a:off x="1882914" y="2918976"/>
            <a:ext cx="19253" cy="9728"/>
          </a:xfrm>
          <a:custGeom>
            <a:avLst/>
            <a:gdLst/>
            <a:ahLst/>
            <a:cxnLst/>
            <a:rect l="l" t="t" r="r" b="b"/>
            <a:pathLst>
              <a:path w="19253" h="9728">
                <a:moveTo>
                  <a:pt x="6578" y="2946"/>
                </a:moveTo>
                <a:lnTo>
                  <a:pt x="0" y="9728"/>
                </a:lnTo>
                <a:lnTo>
                  <a:pt x="3136" y="9728"/>
                </a:lnTo>
                <a:lnTo>
                  <a:pt x="8242" y="4610"/>
                </a:lnTo>
                <a:lnTo>
                  <a:pt x="18859" y="1562"/>
                </a:lnTo>
                <a:lnTo>
                  <a:pt x="19253" y="0"/>
                </a:lnTo>
                <a:lnTo>
                  <a:pt x="6578" y="294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4" name="object 744"/>
          <p:cNvSpPr/>
          <p:nvPr/>
        </p:nvSpPr>
        <p:spPr>
          <a:xfrm>
            <a:off x="2117018" y="2976567"/>
            <a:ext cx="3632" cy="5499"/>
          </a:xfrm>
          <a:custGeom>
            <a:avLst/>
            <a:gdLst/>
            <a:ahLst/>
            <a:cxnLst/>
            <a:rect l="l" t="t" r="r" b="b"/>
            <a:pathLst>
              <a:path w="3632" h="5499">
                <a:moveTo>
                  <a:pt x="0" y="3340"/>
                </a:moveTo>
                <a:lnTo>
                  <a:pt x="3632" y="5499"/>
                </a:lnTo>
                <a:lnTo>
                  <a:pt x="1968" y="1270"/>
                </a:lnTo>
                <a:lnTo>
                  <a:pt x="0" y="0"/>
                </a:lnTo>
                <a:lnTo>
                  <a:pt x="0" y="334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5" name="object 745"/>
          <p:cNvSpPr/>
          <p:nvPr/>
        </p:nvSpPr>
        <p:spPr>
          <a:xfrm>
            <a:off x="2153188" y="2979799"/>
            <a:ext cx="2159" cy="2159"/>
          </a:xfrm>
          <a:custGeom>
            <a:avLst/>
            <a:gdLst/>
            <a:ahLst/>
            <a:cxnLst/>
            <a:rect l="l" t="t" r="r" b="b"/>
            <a:pathLst>
              <a:path w="2158" h="2158">
                <a:moveTo>
                  <a:pt x="292" y="1879"/>
                </a:moveTo>
                <a:lnTo>
                  <a:pt x="2158" y="2159"/>
                </a:lnTo>
                <a:lnTo>
                  <a:pt x="1854" y="304"/>
                </a:lnTo>
                <a:lnTo>
                  <a:pt x="0" y="0"/>
                </a:lnTo>
                <a:lnTo>
                  <a:pt x="292" y="187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6" name="object 746"/>
          <p:cNvSpPr/>
          <p:nvPr/>
        </p:nvSpPr>
        <p:spPr>
          <a:xfrm>
            <a:off x="2166647" y="2976768"/>
            <a:ext cx="3937" cy="5499"/>
          </a:xfrm>
          <a:custGeom>
            <a:avLst/>
            <a:gdLst/>
            <a:ahLst/>
            <a:cxnLst/>
            <a:rect l="l" t="t" r="r" b="b"/>
            <a:pathLst>
              <a:path w="3937" h="5499">
                <a:moveTo>
                  <a:pt x="0" y="2247"/>
                </a:moveTo>
                <a:lnTo>
                  <a:pt x="0" y="5499"/>
                </a:lnTo>
                <a:lnTo>
                  <a:pt x="3937" y="774"/>
                </a:lnTo>
                <a:lnTo>
                  <a:pt x="3632" y="0"/>
                </a:lnTo>
                <a:lnTo>
                  <a:pt x="0" y="224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7" name="object 747"/>
          <p:cNvSpPr/>
          <p:nvPr/>
        </p:nvSpPr>
        <p:spPr>
          <a:xfrm>
            <a:off x="2131855" y="2981576"/>
            <a:ext cx="23596" cy="7264"/>
          </a:xfrm>
          <a:custGeom>
            <a:avLst/>
            <a:gdLst/>
            <a:ahLst/>
            <a:cxnLst/>
            <a:rect l="l" t="t" r="r" b="b"/>
            <a:pathLst>
              <a:path w="23596" h="7264">
                <a:moveTo>
                  <a:pt x="15138" y="0"/>
                </a:moveTo>
                <a:lnTo>
                  <a:pt x="7772" y="0"/>
                </a:lnTo>
                <a:lnTo>
                  <a:pt x="0" y="4127"/>
                </a:lnTo>
                <a:lnTo>
                  <a:pt x="0" y="7264"/>
                </a:lnTo>
                <a:lnTo>
                  <a:pt x="9537" y="1562"/>
                </a:lnTo>
                <a:lnTo>
                  <a:pt x="13360" y="1562"/>
                </a:lnTo>
                <a:lnTo>
                  <a:pt x="23494" y="7162"/>
                </a:lnTo>
                <a:lnTo>
                  <a:pt x="23596" y="5194"/>
                </a:lnTo>
                <a:lnTo>
                  <a:pt x="15138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8" name="object 748"/>
          <p:cNvSpPr/>
          <p:nvPr/>
        </p:nvSpPr>
        <p:spPr>
          <a:xfrm>
            <a:off x="2131557" y="2979809"/>
            <a:ext cx="1879" cy="2451"/>
          </a:xfrm>
          <a:custGeom>
            <a:avLst/>
            <a:gdLst/>
            <a:ahLst/>
            <a:cxnLst/>
            <a:rect l="l" t="t" r="r" b="b"/>
            <a:pathLst>
              <a:path w="1879" h="2451">
                <a:moveTo>
                  <a:pt x="0" y="292"/>
                </a:moveTo>
                <a:lnTo>
                  <a:pt x="495" y="2451"/>
                </a:lnTo>
                <a:lnTo>
                  <a:pt x="1879" y="0"/>
                </a:lnTo>
                <a:lnTo>
                  <a:pt x="0" y="29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9" name="object 749"/>
          <p:cNvSpPr/>
          <p:nvPr/>
        </p:nvSpPr>
        <p:spPr>
          <a:xfrm>
            <a:off x="2144340" y="2988452"/>
            <a:ext cx="11112" cy="6781"/>
          </a:xfrm>
          <a:custGeom>
            <a:avLst/>
            <a:gdLst/>
            <a:ahLst/>
            <a:cxnLst/>
            <a:rect l="l" t="t" r="r" b="b"/>
            <a:pathLst>
              <a:path w="11112" h="6781">
                <a:moveTo>
                  <a:pt x="2362" y="3251"/>
                </a:moveTo>
                <a:lnTo>
                  <a:pt x="11112" y="6781"/>
                </a:lnTo>
                <a:lnTo>
                  <a:pt x="10909" y="5118"/>
                </a:lnTo>
                <a:lnTo>
                  <a:pt x="0" y="0"/>
                </a:lnTo>
                <a:lnTo>
                  <a:pt x="2362" y="325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0" name="object 750"/>
          <p:cNvSpPr/>
          <p:nvPr/>
        </p:nvSpPr>
        <p:spPr>
          <a:xfrm>
            <a:off x="2144331" y="2995041"/>
            <a:ext cx="4330" cy="3543"/>
          </a:xfrm>
          <a:custGeom>
            <a:avLst/>
            <a:gdLst/>
            <a:ahLst/>
            <a:cxnLst/>
            <a:rect l="l" t="t" r="r" b="b"/>
            <a:pathLst>
              <a:path w="4330" h="3543">
                <a:moveTo>
                  <a:pt x="2565" y="3543"/>
                </a:moveTo>
                <a:lnTo>
                  <a:pt x="4330" y="1777"/>
                </a:lnTo>
                <a:lnTo>
                  <a:pt x="0" y="0"/>
                </a:lnTo>
                <a:lnTo>
                  <a:pt x="2565" y="354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1" name="object 751"/>
          <p:cNvSpPr/>
          <p:nvPr/>
        </p:nvSpPr>
        <p:spPr>
          <a:xfrm>
            <a:off x="2131363" y="2988461"/>
            <a:ext cx="10909" cy="6972"/>
          </a:xfrm>
          <a:custGeom>
            <a:avLst/>
            <a:gdLst/>
            <a:ahLst/>
            <a:cxnLst/>
            <a:rect l="l" t="t" r="r" b="b"/>
            <a:pathLst>
              <a:path w="10909" h="6972">
                <a:moveTo>
                  <a:pt x="0" y="5105"/>
                </a:moveTo>
                <a:lnTo>
                  <a:pt x="495" y="6972"/>
                </a:lnTo>
                <a:lnTo>
                  <a:pt x="10617" y="1663"/>
                </a:lnTo>
                <a:lnTo>
                  <a:pt x="10909" y="0"/>
                </a:lnTo>
                <a:lnTo>
                  <a:pt x="0" y="510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2" name="object 752"/>
          <p:cNvSpPr/>
          <p:nvPr/>
        </p:nvSpPr>
        <p:spPr>
          <a:xfrm>
            <a:off x="2137947" y="2995034"/>
            <a:ext cx="4521" cy="3835"/>
          </a:xfrm>
          <a:custGeom>
            <a:avLst/>
            <a:gdLst/>
            <a:ahLst/>
            <a:cxnLst/>
            <a:rect l="l" t="t" r="r" b="b"/>
            <a:pathLst>
              <a:path w="4521" h="3835">
                <a:moveTo>
                  <a:pt x="0" y="1777"/>
                </a:moveTo>
                <a:lnTo>
                  <a:pt x="596" y="3835"/>
                </a:lnTo>
                <a:lnTo>
                  <a:pt x="4521" y="800"/>
                </a:lnTo>
                <a:lnTo>
                  <a:pt x="4318" y="0"/>
                </a:lnTo>
                <a:lnTo>
                  <a:pt x="0" y="177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3" name="object 753"/>
          <p:cNvSpPr/>
          <p:nvPr/>
        </p:nvSpPr>
        <p:spPr>
          <a:xfrm>
            <a:off x="2112001" y="3357594"/>
            <a:ext cx="62992" cy="61429"/>
          </a:xfrm>
          <a:custGeom>
            <a:avLst/>
            <a:gdLst/>
            <a:ahLst/>
            <a:cxnLst/>
            <a:rect l="l" t="t" r="r" b="b"/>
            <a:pathLst>
              <a:path w="62992" h="61429">
                <a:moveTo>
                  <a:pt x="48158" y="3340"/>
                </a:moveTo>
                <a:lnTo>
                  <a:pt x="39903" y="0"/>
                </a:lnTo>
                <a:lnTo>
                  <a:pt x="22707" y="0"/>
                </a:lnTo>
                <a:lnTo>
                  <a:pt x="14452" y="3340"/>
                </a:lnTo>
                <a:lnTo>
                  <a:pt x="3340" y="15430"/>
                </a:lnTo>
                <a:lnTo>
                  <a:pt x="0" y="25361"/>
                </a:lnTo>
                <a:lnTo>
                  <a:pt x="0" y="36563"/>
                </a:lnTo>
                <a:lnTo>
                  <a:pt x="3340" y="46482"/>
                </a:lnTo>
                <a:lnTo>
                  <a:pt x="11798" y="56222"/>
                </a:lnTo>
                <a:lnTo>
                  <a:pt x="21526" y="61429"/>
                </a:lnTo>
                <a:lnTo>
                  <a:pt x="41084" y="61429"/>
                </a:lnTo>
                <a:lnTo>
                  <a:pt x="51600" y="55422"/>
                </a:lnTo>
                <a:lnTo>
                  <a:pt x="59169" y="46482"/>
                </a:lnTo>
                <a:lnTo>
                  <a:pt x="62992" y="35382"/>
                </a:lnTo>
                <a:lnTo>
                  <a:pt x="62992" y="26530"/>
                </a:lnTo>
                <a:lnTo>
                  <a:pt x="58089" y="13271"/>
                </a:lnTo>
                <a:lnTo>
                  <a:pt x="48158" y="334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4" name="object 754"/>
          <p:cNvSpPr/>
          <p:nvPr/>
        </p:nvSpPr>
        <p:spPr>
          <a:xfrm>
            <a:off x="2441046" y="1744129"/>
            <a:ext cx="24079" cy="15633"/>
          </a:xfrm>
          <a:custGeom>
            <a:avLst/>
            <a:gdLst/>
            <a:ahLst/>
            <a:cxnLst/>
            <a:rect l="l" t="t" r="r" b="b"/>
            <a:pathLst>
              <a:path w="24079" h="15633">
                <a:moveTo>
                  <a:pt x="20434" y="8648"/>
                </a:moveTo>
                <a:lnTo>
                  <a:pt x="17297" y="8750"/>
                </a:lnTo>
                <a:lnTo>
                  <a:pt x="2158" y="0"/>
                </a:lnTo>
                <a:lnTo>
                  <a:pt x="0" y="2070"/>
                </a:lnTo>
                <a:lnTo>
                  <a:pt x="24079" y="15633"/>
                </a:lnTo>
                <a:lnTo>
                  <a:pt x="22009" y="3251"/>
                </a:lnTo>
                <a:lnTo>
                  <a:pt x="20040" y="3340"/>
                </a:lnTo>
                <a:lnTo>
                  <a:pt x="20434" y="8648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5" name="object 755"/>
          <p:cNvSpPr/>
          <p:nvPr/>
        </p:nvSpPr>
        <p:spPr>
          <a:xfrm>
            <a:off x="2403497" y="1739505"/>
            <a:ext cx="18478" cy="19862"/>
          </a:xfrm>
          <a:custGeom>
            <a:avLst/>
            <a:gdLst/>
            <a:ahLst/>
            <a:cxnLst/>
            <a:rect l="l" t="t" r="r" b="b"/>
            <a:pathLst>
              <a:path w="18478" h="19862">
                <a:moveTo>
                  <a:pt x="18478" y="17995"/>
                </a:moveTo>
                <a:lnTo>
                  <a:pt x="1676" y="8064"/>
                </a:lnTo>
                <a:lnTo>
                  <a:pt x="1574" y="3733"/>
                </a:lnTo>
                <a:lnTo>
                  <a:pt x="9143" y="990"/>
                </a:lnTo>
                <a:lnTo>
                  <a:pt x="8648" y="0"/>
                </a:lnTo>
                <a:lnTo>
                  <a:pt x="0" y="304"/>
                </a:lnTo>
                <a:lnTo>
                  <a:pt x="203" y="9740"/>
                </a:lnTo>
                <a:lnTo>
                  <a:pt x="1866" y="11404"/>
                </a:lnTo>
                <a:lnTo>
                  <a:pt x="15239" y="19761"/>
                </a:lnTo>
                <a:lnTo>
                  <a:pt x="17894" y="19862"/>
                </a:lnTo>
                <a:lnTo>
                  <a:pt x="18478" y="1799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6" name="object 756"/>
          <p:cNvSpPr/>
          <p:nvPr/>
        </p:nvSpPr>
        <p:spPr>
          <a:xfrm>
            <a:off x="2391506" y="1752483"/>
            <a:ext cx="23787" cy="21920"/>
          </a:xfrm>
          <a:custGeom>
            <a:avLst/>
            <a:gdLst/>
            <a:ahLst/>
            <a:cxnLst/>
            <a:rect l="l" t="t" r="r" b="b"/>
            <a:pathLst>
              <a:path w="23787" h="21920">
                <a:moveTo>
                  <a:pt x="23787" y="9728"/>
                </a:moveTo>
                <a:lnTo>
                  <a:pt x="19761" y="9728"/>
                </a:lnTo>
                <a:lnTo>
                  <a:pt x="22313" y="15532"/>
                </a:lnTo>
                <a:lnTo>
                  <a:pt x="19761" y="18478"/>
                </a:lnTo>
                <a:lnTo>
                  <a:pt x="15532" y="18478"/>
                </a:lnTo>
                <a:lnTo>
                  <a:pt x="12001" y="11798"/>
                </a:lnTo>
                <a:lnTo>
                  <a:pt x="8851" y="1574"/>
                </a:lnTo>
                <a:lnTo>
                  <a:pt x="6489" y="0"/>
                </a:lnTo>
                <a:lnTo>
                  <a:pt x="304" y="9042"/>
                </a:lnTo>
                <a:lnTo>
                  <a:pt x="0" y="12484"/>
                </a:lnTo>
                <a:lnTo>
                  <a:pt x="1866" y="12382"/>
                </a:lnTo>
                <a:lnTo>
                  <a:pt x="7175" y="3441"/>
                </a:lnTo>
                <a:lnTo>
                  <a:pt x="10325" y="16814"/>
                </a:lnTo>
                <a:lnTo>
                  <a:pt x="15430" y="21920"/>
                </a:lnTo>
                <a:lnTo>
                  <a:pt x="19761" y="21717"/>
                </a:lnTo>
                <a:lnTo>
                  <a:pt x="23787" y="17399"/>
                </a:lnTo>
                <a:lnTo>
                  <a:pt x="23787" y="9728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7" name="object 757"/>
          <p:cNvSpPr/>
          <p:nvPr/>
        </p:nvSpPr>
        <p:spPr>
          <a:xfrm>
            <a:off x="2517701" y="1787377"/>
            <a:ext cx="23393" cy="15125"/>
          </a:xfrm>
          <a:custGeom>
            <a:avLst/>
            <a:gdLst/>
            <a:ahLst/>
            <a:cxnLst/>
            <a:rect l="l" t="t" r="r" b="b"/>
            <a:pathLst>
              <a:path w="23393" h="15125">
                <a:moveTo>
                  <a:pt x="20142" y="3048"/>
                </a:moveTo>
                <a:lnTo>
                  <a:pt x="18389" y="8940"/>
                </a:lnTo>
                <a:lnTo>
                  <a:pt x="15138" y="8547"/>
                </a:lnTo>
                <a:lnTo>
                  <a:pt x="203" y="0"/>
                </a:lnTo>
                <a:lnTo>
                  <a:pt x="0" y="3441"/>
                </a:lnTo>
                <a:lnTo>
                  <a:pt x="20142" y="15125"/>
                </a:lnTo>
                <a:lnTo>
                  <a:pt x="23393" y="15125"/>
                </a:lnTo>
                <a:lnTo>
                  <a:pt x="21818" y="4610"/>
                </a:lnTo>
                <a:lnTo>
                  <a:pt x="20142" y="3048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8" name="object 758"/>
          <p:cNvSpPr/>
          <p:nvPr/>
        </p:nvSpPr>
        <p:spPr>
          <a:xfrm>
            <a:off x="2478196" y="1782271"/>
            <a:ext cx="18478" cy="20624"/>
          </a:xfrm>
          <a:custGeom>
            <a:avLst/>
            <a:gdLst/>
            <a:ahLst/>
            <a:cxnLst/>
            <a:rect l="l" t="t" r="r" b="b"/>
            <a:pathLst>
              <a:path w="18478" h="20624">
                <a:moveTo>
                  <a:pt x="18275" y="20624"/>
                </a:moveTo>
                <a:lnTo>
                  <a:pt x="18478" y="18465"/>
                </a:lnTo>
                <a:lnTo>
                  <a:pt x="2755" y="8940"/>
                </a:lnTo>
                <a:lnTo>
                  <a:pt x="2654" y="3530"/>
                </a:lnTo>
                <a:lnTo>
                  <a:pt x="8940" y="1270"/>
                </a:lnTo>
                <a:lnTo>
                  <a:pt x="8445" y="292"/>
                </a:lnTo>
                <a:lnTo>
                  <a:pt x="2654" y="0"/>
                </a:lnTo>
                <a:lnTo>
                  <a:pt x="0" y="2349"/>
                </a:lnTo>
                <a:lnTo>
                  <a:pt x="0" y="10109"/>
                </a:lnTo>
                <a:lnTo>
                  <a:pt x="1663" y="11684"/>
                </a:lnTo>
                <a:lnTo>
                  <a:pt x="15036" y="20142"/>
                </a:lnTo>
                <a:lnTo>
                  <a:pt x="18275" y="2062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9" name="object 759"/>
          <p:cNvSpPr/>
          <p:nvPr/>
        </p:nvSpPr>
        <p:spPr>
          <a:xfrm>
            <a:off x="2469639" y="1802319"/>
            <a:ext cx="18681" cy="13652"/>
          </a:xfrm>
          <a:custGeom>
            <a:avLst/>
            <a:gdLst/>
            <a:ahLst/>
            <a:cxnLst/>
            <a:rect l="l" t="t" r="r" b="b"/>
            <a:pathLst>
              <a:path w="18681" h="13652">
                <a:moveTo>
                  <a:pt x="15239" y="8839"/>
                </a:moveTo>
                <a:lnTo>
                  <a:pt x="304" y="0"/>
                </a:lnTo>
                <a:lnTo>
                  <a:pt x="0" y="3340"/>
                </a:lnTo>
                <a:lnTo>
                  <a:pt x="18681" y="13652"/>
                </a:lnTo>
                <a:lnTo>
                  <a:pt x="16713" y="3136"/>
                </a:lnTo>
                <a:lnTo>
                  <a:pt x="15239" y="8839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0" name="object 760"/>
          <p:cNvSpPr/>
          <p:nvPr/>
        </p:nvSpPr>
        <p:spPr>
          <a:xfrm>
            <a:off x="1566551" y="1873467"/>
            <a:ext cx="32232" cy="15621"/>
          </a:xfrm>
          <a:custGeom>
            <a:avLst/>
            <a:gdLst/>
            <a:ahLst/>
            <a:cxnLst/>
            <a:rect l="l" t="t" r="r" b="b"/>
            <a:pathLst>
              <a:path w="32232" h="15620">
                <a:moveTo>
                  <a:pt x="3238" y="15138"/>
                </a:moveTo>
                <a:lnTo>
                  <a:pt x="8254" y="6489"/>
                </a:lnTo>
                <a:lnTo>
                  <a:pt x="12191" y="6489"/>
                </a:lnTo>
                <a:lnTo>
                  <a:pt x="27025" y="15138"/>
                </a:lnTo>
                <a:lnTo>
                  <a:pt x="32232" y="15532"/>
                </a:lnTo>
                <a:lnTo>
                  <a:pt x="32232" y="13563"/>
                </a:lnTo>
                <a:lnTo>
                  <a:pt x="8051" y="0"/>
                </a:lnTo>
                <a:lnTo>
                  <a:pt x="292" y="12191"/>
                </a:lnTo>
                <a:lnTo>
                  <a:pt x="0" y="15620"/>
                </a:lnTo>
                <a:lnTo>
                  <a:pt x="3238" y="15138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1" name="object 761"/>
          <p:cNvSpPr/>
          <p:nvPr/>
        </p:nvSpPr>
        <p:spPr>
          <a:xfrm>
            <a:off x="1562028" y="1893318"/>
            <a:ext cx="25158" cy="15532"/>
          </a:xfrm>
          <a:custGeom>
            <a:avLst/>
            <a:gdLst/>
            <a:ahLst/>
            <a:cxnLst/>
            <a:rect l="l" t="t" r="r" b="b"/>
            <a:pathLst>
              <a:path w="25158" h="15532">
                <a:moveTo>
                  <a:pt x="25158" y="13563"/>
                </a:moveTo>
                <a:lnTo>
                  <a:pt x="1866" y="0"/>
                </a:lnTo>
                <a:lnTo>
                  <a:pt x="0" y="584"/>
                </a:lnTo>
                <a:lnTo>
                  <a:pt x="88" y="3251"/>
                </a:lnTo>
                <a:lnTo>
                  <a:pt x="19951" y="15138"/>
                </a:lnTo>
                <a:lnTo>
                  <a:pt x="25158" y="15532"/>
                </a:lnTo>
                <a:lnTo>
                  <a:pt x="25158" y="1356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2" name="object 762"/>
          <p:cNvSpPr/>
          <p:nvPr/>
        </p:nvSpPr>
        <p:spPr>
          <a:xfrm>
            <a:off x="1548165" y="1903145"/>
            <a:ext cx="34010" cy="30568"/>
          </a:xfrm>
          <a:custGeom>
            <a:avLst/>
            <a:gdLst/>
            <a:ahLst/>
            <a:cxnLst/>
            <a:rect l="l" t="t" r="r" b="b"/>
            <a:pathLst>
              <a:path w="34010" h="30568">
                <a:moveTo>
                  <a:pt x="25653" y="12382"/>
                </a:moveTo>
                <a:lnTo>
                  <a:pt x="0" y="15138"/>
                </a:lnTo>
                <a:lnTo>
                  <a:pt x="101" y="18770"/>
                </a:lnTo>
                <a:lnTo>
                  <a:pt x="18872" y="30175"/>
                </a:lnTo>
                <a:lnTo>
                  <a:pt x="24079" y="30568"/>
                </a:lnTo>
                <a:lnTo>
                  <a:pt x="24180" y="28600"/>
                </a:lnTo>
                <a:lnTo>
                  <a:pt x="6781" y="18376"/>
                </a:lnTo>
                <a:lnTo>
                  <a:pt x="32537" y="15824"/>
                </a:lnTo>
                <a:lnTo>
                  <a:pt x="34010" y="13271"/>
                </a:lnTo>
                <a:lnTo>
                  <a:pt x="12395" y="0"/>
                </a:lnTo>
                <a:lnTo>
                  <a:pt x="8356" y="1574"/>
                </a:lnTo>
                <a:lnTo>
                  <a:pt x="25653" y="1238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3" name="object 763"/>
          <p:cNvSpPr/>
          <p:nvPr/>
        </p:nvSpPr>
        <p:spPr>
          <a:xfrm>
            <a:off x="1505324" y="1904921"/>
            <a:ext cx="33909" cy="29972"/>
          </a:xfrm>
          <a:custGeom>
            <a:avLst/>
            <a:gdLst/>
            <a:ahLst/>
            <a:cxnLst/>
            <a:rect l="l" t="t" r="r" b="b"/>
            <a:pathLst>
              <a:path w="33909" h="29972">
                <a:moveTo>
                  <a:pt x="3136" y="18478"/>
                </a:moveTo>
                <a:lnTo>
                  <a:pt x="9817" y="6476"/>
                </a:lnTo>
                <a:lnTo>
                  <a:pt x="13754" y="6476"/>
                </a:lnTo>
                <a:lnTo>
                  <a:pt x="18872" y="9829"/>
                </a:lnTo>
                <a:lnTo>
                  <a:pt x="11493" y="23393"/>
                </a:lnTo>
                <a:lnTo>
                  <a:pt x="14731" y="23393"/>
                </a:lnTo>
                <a:lnTo>
                  <a:pt x="22212" y="11595"/>
                </a:lnTo>
                <a:lnTo>
                  <a:pt x="28790" y="15138"/>
                </a:lnTo>
                <a:lnTo>
                  <a:pt x="28994" y="17094"/>
                </a:lnTo>
                <a:lnTo>
                  <a:pt x="21424" y="29971"/>
                </a:lnTo>
                <a:lnTo>
                  <a:pt x="24663" y="29971"/>
                </a:lnTo>
                <a:lnTo>
                  <a:pt x="33908" y="15430"/>
                </a:lnTo>
                <a:lnTo>
                  <a:pt x="33705" y="13461"/>
                </a:lnTo>
                <a:lnTo>
                  <a:pt x="9626" y="0"/>
                </a:lnTo>
                <a:lnTo>
                  <a:pt x="292" y="15620"/>
                </a:lnTo>
                <a:lnTo>
                  <a:pt x="0" y="18961"/>
                </a:lnTo>
                <a:lnTo>
                  <a:pt x="3136" y="18478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4" name="object 764"/>
          <p:cNvSpPr/>
          <p:nvPr/>
        </p:nvSpPr>
        <p:spPr>
          <a:xfrm>
            <a:off x="1531754" y="1926442"/>
            <a:ext cx="35483" cy="33807"/>
          </a:xfrm>
          <a:custGeom>
            <a:avLst/>
            <a:gdLst/>
            <a:ahLst/>
            <a:cxnLst/>
            <a:rect l="l" t="t" r="r" b="b"/>
            <a:pathLst>
              <a:path w="35483" h="33807">
                <a:moveTo>
                  <a:pt x="18872" y="13855"/>
                </a:moveTo>
                <a:lnTo>
                  <a:pt x="15138" y="15138"/>
                </a:lnTo>
                <a:lnTo>
                  <a:pt x="3251" y="16509"/>
                </a:lnTo>
                <a:lnTo>
                  <a:pt x="0" y="20040"/>
                </a:lnTo>
                <a:lnTo>
                  <a:pt x="20446" y="18275"/>
                </a:lnTo>
                <a:lnTo>
                  <a:pt x="25361" y="33807"/>
                </a:lnTo>
                <a:lnTo>
                  <a:pt x="27317" y="30467"/>
                </a:lnTo>
                <a:lnTo>
                  <a:pt x="22999" y="11798"/>
                </a:lnTo>
                <a:lnTo>
                  <a:pt x="32232" y="16713"/>
                </a:lnTo>
                <a:lnTo>
                  <a:pt x="35483" y="17297"/>
                </a:lnTo>
                <a:lnTo>
                  <a:pt x="35483" y="13461"/>
                </a:lnTo>
                <a:lnTo>
                  <a:pt x="12191" y="0"/>
                </a:lnTo>
                <a:lnTo>
                  <a:pt x="12191" y="5003"/>
                </a:lnTo>
                <a:lnTo>
                  <a:pt x="18872" y="8458"/>
                </a:lnTo>
                <a:lnTo>
                  <a:pt x="18872" y="1385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5" name="object 765"/>
          <p:cNvSpPr/>
          <p:nvPr/>
        </p:nvSpPr>
        <p:spPr>
          <a:xfrm>
            <a:off x="1491954" y="1928114"/>
            <a:ext cx="33807" cy="32130"/>
          </a:xfrm>
          <a:custGeom>
            <a:avLst/>
            <a:gdLst/>
            <a:ahLst/>
            <a:cxnLst/>
            <a:rect l="l" t="t" r="r" b="b"/>
            <a:pathLst>
              <a:path w="33807" h="32131">
                <a:moveTo>
                  <a:pt x="27228" y="13461"/>
                </a:moveTo>
                <a:lnTo>
                  <a:pt x="3340" y="14833"/>
                </a:lnTo>
                <a:lnTo>
                  <a:pt x="0" y="16802"/>
                </a:lnTo>
                <a:lnTo>
                  <a:pt x="584" y="19850"/>
                </a:lnTo>
                <a:lnTo>
                  <a:pt x="20535" y="31838"/>
                </a:lnTo>
                <a:lnTo>
                  <a:pt x="23977" y="32130"/>
                </a:lnTo>
                <a:lnTo>
                  <a:pt x="24180" y="29971"/>
                </a:lnTo>
                <a:lnTo>
                  <a:pt x="8153" y="20243"/>
                </a:lnTo>
                <a:lnTo>
                  <a:pt x="8153" y="18376"/>
                </a:lnTo>
                <a:lnTo>
                  <a:pt x="33515" y="16611"/>
                </a:lnTo>
                <a:lnTo>
                  <a:pt x="33807" y="13461"/>
                </a:lnTo>
                <a:lnTo>
                  <a:pt x="10617" y="0"/>
                </a:lnTo>
                <a:lnTo>
                  <a:pt x="8839" y="584"/>
                </a:lnTo>
                <a:lnTo>
                  <a:pt x="8839" y="3238"/>
                </a:lnTo>
                <a:lnTo>
                  <a:pt x="27228" y="1346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6" name="object 766"/>
          <p:cNvSpPr/>
          <p:nvPr/>
        </p:nvSpPr>
        <p:spPr>
          <a:xfrm>
            <a:off x="1530581" y="1954457"/>
            <a:ext cx="9918" cy="15811"/>
          </a:xfrm>
          <a:custGeom>
            <a:avLst/>
            <a:gdLst/>
            <a:ahLst/>
            <a:cxnLst/>
            <a:rect l="l" t="t" r="r" b="b"/>
            <a:pathLst>
              <a:path w="9918" h="15811">
                <a:moveTo>
                  <a:pt x="6388" y="190"/>
                </a:moveTo>
                <a:lnTo>
                  <a:pt x="0" y="10604"/>
                </a:lnTo>
                <a:lnTo>
                  <a:pt x="101" y="15811"/>
                </a:lnTo>
                <a:lnTo>
                  <a:pt x="5105" y="9042"/>
                </a:lnTo>
                <a:lnTo>
                  <a:pt x="9918" y="0"/>
                </a:lnTo>
                <a:lnTo>
                  <a:pt x="6388" y="19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7" name="object 767"/>
          <p:cNvSpPr/>
          <p:nvPr/>
        </p:nvSpPr>
        <p:spPr>
          <a:xfrm>
            <a:off x="1487139" y="1956118"/>
            <a:ext cx="8940" cy="15824"/>
          </a:xfrm>
          <a:custGeom>
            <a:avLst/>
            <a:gdLst/>
            <a:ahLst/>
            <a:cxnLst/>
            <a:rect l="l" t="t" r="r" b="b"/>
            <a:pathLst>
              <a:path w="8940" h="15824">
                <a:moveTo>
                  <a:pt x="292" y="12382"/>
                </a:moveTo>
                <a:lnTo>
                  <a:pt x="0" y="15824"/>
                </a:lnTo>
                <a:lnTo>
                  <a:pt x="1866" y="15824"/>
                </a:lnTo>
                <a:lnTo>
                  <a:pt x="8940" y="4038"/>
                </a:lnTo>
                <a:lnTo>
                  <a:pt x="8940" y="304"/>
                </a:lnTo>
                <a:lnTo>
                  <a:pt x="8153" y="0"/>
                </a:lnTo>
                <a:lnTo>
                  <a:pt x="292" y="1238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8" name="object 768"/>
          <p:cNvSpPr/>
          <p:nvPr/>
        </p:nvSpPr>
        <p:spPr>
          <a:xfrm>
            <a:off x="2915347" y="1972831"/>
            <a:ext cx="58178" cy="58178"/>
          </a:xfrm>
          <a:custGeom>
            <a:avLst/>
            <a:gdLst/>
            <a:ahLst/>
            <a:cxnLst/>
            <a:rect l="l" t="t" r="r" b="b"/>
            <a:pathLst>
              <a:path w="58178" h="58178">
                <a:moveTo>
                  <a:pt x="39801" y="1765"/>
                </a:moveTo>
                <a:lnTo>
                  <a:pt x="34886" y="88"/>
                </a:lnTo>
                <a:lnTo>
                  <a:pt x="21031" y="0"/>
                </a:lnTo>
                <a:lnTo>
                  <a:pt x="14452" y="3441"/>
                </a:lnTo>
                <a:lnTo>
                  <a:pt x="5994" y="9829"/>
                </a:lnTo>
                <a:lnTo>
                  <a:pt x="0" y="20434"/>
                </a:lnTo>
                <a:lnTo>
                  <a:pt x="0" y="38227"/>
                </a:lnTo>
                <a:lnTo>
                  <a:pt x="3441" y="46380"/>
                </a:lnTo>
                <a:lnTo>
                  <a:pt x="8445" y="51295"/>
                </a:lnTo>
                <a:lnTo>
                  <a:pt x="19850" y="58178"/>
                </a:lnTo>
                <a:lnTo>
                  <a:pt x="37731" y="58178"/>
                </a:lnTo>
                <a:lnTo>
                  <a:pt x="49326" y="49822"/>
                </a:lnTo>
                <a:lnTo>
                  <a:pt x="54736" y="43726"/>
                </a:lnTo>
                <a:lnTo>
                  <a:pt x="58178" y="35471"/>
                </a:lnTo>
                <a:lnTo>
                  <a:pt x="58077" y="24955"/>
                </a:lnTo>
                <a:lnTo>
                  <a:pt x="54940" y="16408"/>
                </a:lnTo>
                <a:lnTo>
                  <a:pt x="49834" y="8343"/>
                </a:lnTo>
                <a:lnTo>
                  <a:pt x="39801" y="176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9" name="object 769"/>
          <p:cNvSpPr/>
          <p:nvPr/>
        </p:nvSpPr>
        <p:spPr>
          <a:xfrm>
            <a:off x="1537161" y="1957894"/>
            <a:ext cx="10325" cy="17195"/>
          </a:xfrm>
          <a:custGeom>
            <a:avLst/>
            <a:gdLst/>
            <a:ahLst/>
            <a:cxnLst/>
            <a:rect l="l" t="t" r="r" b="b"/>
            <a:pathLst>
              <a:path w="10325" h="17195">
                <a:moveTo>
                  <a:pt x="8255" y="0"/>
                </a:moveTo>
                <a:lnTo>
                  <a:pt x="0" y="13957"/>
                </a:lnTo>
                <a:lnTo>
                  <a:pt x="190" y="16903"/>
                </a:lnTo>
                <a:lnTo>
                  <a:pt x="1778" y="17195"/>
                </a:lnTo>
                <a:lnTo>
                  <a:pt x="10325" y="2159"/>
                </a:lnTo>
                <a:lnTo>
                  <a:pt x="8255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0" name="object 770"/>
          <p:cNvSpPr/>
          <p:nvPr/>
        </p:nvSpPr>
        <p:spPr>
          <a:xfrm>
            <a:off x="1313677" y="1972824"/>
            <a:ext cx="58077" cy="58178"/>
          </a:xfrm>
          <a:custGeom>
            <a:avLst/>
            <a:gdLst/>
            <a:ahLst/>
            <a:cxnLst/>
            <a:rect l="l" t="t" r="r" b="b"/>
            <a:pathLst>
              <a:path w="58077" h="58178">
                <a:moveTo>
                  <a:pt x="46481" y="5016"/>
                </a:moveTo>
                <a:lnTo>
                  <a:pt x="36550" y="0"/>
                </a:lnTo>
                <a:lnTo>
                  <a:pt x="22694" y="101"/>
                </a:lnTo>
                <a:lnTo>
                  <a:pt x="17779" y="1777"/>
                </a:lnTo>
                <a:lnTo>
                  <a:pt x="7759" y="8356"/>
                </a:lnTo>
                <a:lnTo>
                  <a:pt x="2552" y="16421"/>
                </a:lnTo>
                <a:lnTo>
                  <a:pt x="0" y="23787"/>
                </a:lnTo>
                <a:lnTo>
                  <a:pt x="0" y="36563"/>
                </a:lnTo>
                <a:lnTo>
                  <a:pt x="3428" y="44716"/>
                </a:lnTo>
                <a:lnTo>
                  <a:pt x="8254" y="49834"/>
                </a:lnTo>
                <a:lnTo>
                  <a:pt x="19850" y="58178"/>
                </a:lnTo>
                <a:lnTo>
                  <a:pt x="37731" y="58178"/>
                </a:lnTo>
                <a:lnTo>
                  <a:pt x="49034" y="51307"/>
                </a:lnTo>
                <a:lnTo>
                  <a:pt x="54736" y="45402"/>
                </a:lnTo>
                <a:lnTo>
                  <a:pt x="58077" y="37160"/>
                </a:lnTo>
                <a:lnTo>
                  <a:pt x="58077" y="21628"/>
                </a:lnTo>
                <a:lnTo>
                  <a:pt x="53060" y="11696"/>
                </a:lnTo>
                <a:lnTo>
                  <a:pt x="46481" y="501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1" name="object 771"/>
          <p:cNvSpPr/>
          <p:nvPr/>
        </p:nvSpPr>
        <p:spPr>
          <a:xfrm>
            <a:off x="1469353" y="1974401"/>
            <a:ext cx="28397" cy="26936"/>
          </a:xfrm>
          <a:custGeom>
            <a:avLst/>
            <a:gdLst/>
            <a:ahLst/>
            <a:cxnLst/>
            <a:rect l="l" t="t" r="r" b="b"/>
            <a:pathLst>
              <a:path w="28397" h="26936">
                <a:moveTo>
                  <a:pt x="17589" y="8356"/>
                </a:moveTo>
                <a:lnTo>
                  <a:pt x="9423" y="16700"/>
                </a:lnTo>
                <a:lnTo>
                  <a:pt x="3340" y="16903"/>
                </a:lnTo>
                <a:lnTo>
                  <a:pt x="3441" y="9042"/>
                </a:lnTo>
                <a:lnTo>
                  <a:pt x="7759" y="5118"/>
                </a:lnTo>
                <a:lnTo>
                  <a:pt x="14732" y="3441"/>
                </a:lnTo>
                <a:lnTo>
                  <a:pt x="14935" y="1866"/>
                </a:lnTo>
                <a:lnTo>
                  <a:pt x="11785" y="0"/>
                </a:lnTo>
                <a:lnTo>
                  <a:pt x="6096" y="1765"/>
                </a:lnTo>
                <a:lnTo>
                  <a:pt x="0" y="8851"/>
                </a:lnTo>
                <a:lnTo>
                  <a:pt x="101" y="18376"/>
                </a:lnTo>
                <a:lnTo>
                  <a:pt x="1663" y="20053"/>
                </a:lnTo>
                <a:lnTo>
                  <a:pt x="11099" y="20053"/>
                </a:lnTo>
                <a:lnTo>
                  <a:pt x="19354" y="11595"/>
                </a:lnTo>
                <a:lnTo>
                  <a:pt x="23393" y="11493"/>
                </a:lnTo>
                <a:lnTo>
                  <a:pt x="25260" y="13373"/>
                </a:lnTo>
                <a:lnTo>
                  <a:pt x="25057" y="17297"/>
                </a:lnTo>
                <a:lnTo>
                  <a:pt x="22694" y="21717"/>
                </a:lnTo>
                <a:lnTo>
                  <a:pt x="15824" y="23291"/>
                </a:lnTo>
                <a:lnTo>
                  <a:pt x="16408" y="26936"/>
                </a:lnTo>
                <a:lnTo>
                  <a:pt x="21615" y="25654"/>
                </a:lnTo>
                <a:lnTo>
                  <a:pt x="26136" y="21818"/>
                </a:lnTo>
                <a:lnTo>
                  <a:pt x="28295" y="17297"/>
                </a:lnTo>
                <a:lnTo>
                  <a:pt x="28397" y="11696"/>
                </a:lnTo>
                <a:lnTo>
                  <a:pt x="25057" y="8356"/>
                </a:lnTo>
                <a:lnTo>
                  <a:pt x="17589" y="835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2" name="object 772"/>
          <p:cNvSpPr/>
          <p:nvPr/>
        </p:nvSpPr>
        <p:spPr>
          <a:xfrm>
            <a:off x="1493624" y="1961038"/>
            <a:ext cx="11010" cy="15811"/>
          </a:xfrm>
          <a:custGeom>
            <a:avLst/>
            <a:gdLst/>
            <a:ahLst/>
            <a:cxnLst/>
            <a:rect l="l" t="t" r="r" b="b"/>
            <a:pathLst>
              <a:path w="11010" h="15811">
                <a:moveTo>
                  <a:pt x="596" y="12674"/>
                </a:moveTo>
                <a:lnTo>
                  <a:pt x="0" y="15811"/>
                </a:lnTo>
                <a:lnTo>
                  <a:pt x="3251" y="15328"/>
                </a:lnTo>
                <a:lnTo>
                  <a:pt x="11010" y="1066"/>
                </a:lnTo>
                <a:lnTo>
                  <a:pt x="8445" y="0"/>
                </a:lnTo>
                <a:lnTo>
                  <a:pt x="596" y="1267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3" name="object 773"/>
          <p:cNvSpPr/>
          <p:nvPr/>
        </p:nvSpPr>
        <p:spPr>
          <a:xfrm>
            <a:off x="1499124" y="1996020"/>
            <a:ext cx="30175" cy="30365"/>
          </a:xfrm>
          <a:custGeom>
            <a:avLst/>
            <a:gdLst/>
            <a:ahLst/>
            <a:cxnLst/>
            <a:rect l="l" t="t" r="r" b="b"/>
            <a:pathLst>
              <a:path w="30175" h="30365">
                <a:moveTo>
                  <a:pt x="20053" y="30365"/>
                </a:moveTo>
                <a:lnTo>
                  <a:pt x="21526" y="26441"/>
                </a:lnTo>
                <a:lnTo>
                  <a:pt x="2946" y="15532"/>
                </a:lnTo>
                <a:lnTo>
                  <a:pt x="3441" y="7277"/>
                </a:lnTo>
                <a:lnTo>
                  <a:pt x="6096" y="4914"/>
                </a:lnTo>
                <a:lnTo>
                  <a:pt x="13474" y="5016"/>
                </a:lnTo>
                <a:lnTo>
                  <a:pt x="24866" y="11798"/>
                </a:lnTo>
                <a:lnTo>
                  <a:pt x="30073" y="12191"/>
                </a:lnTo>
                <a:lnTo>
                  <a:pt x="30175" y="10223"/>
                </a:lnTo>
                <a:lnTo>
                  <a:pt x="10033" y="0"/>
                </a:lnTo>
                <a:lnTo>
                  <a:pt x="4521" y="1676"/>
                </a:lnTo>
                <a:lnTo>
                  <a:pt x="0" y="7175"/>
                </a:lnTo>
                <a:lnTo>
                  <a:pt x="101" y="18275"/>
                </a:lnTo>
                <a:lnTo>
                  <a:pt x="20053" y="3036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4" name="object 774"/>
          <p:cNvSpPr/>
          <p:nvPr/>
        </p:nvSpPr>
        <p:spPr>
          <a:xfrm>
            <a:off x="1457159" y="2002510"/>
            <a:ext cx="30467" cy="24079"/>
          </a:xfrm>
          <a:custGeom>
            <a:avLst/>
            <a:gdLst/>
            <a:ahLst/>
            <a:cxnLst/>
            <a:rect l="l" t="t" r="r" b="b"/>
            <a:pathLst>
              <a:path w="30467" h="24079">
                <a:moveTo>
                  <a:pt x="20840" y="15036"/>
                </a:moveTo>
                <a:lnTo>
                  <a:pt x="18681" y="20637"/>
                </a:lnTo>
                <a:lnTo>
                  <a:pt x="18376" y="24079"/>
                </a:lnTo>
                <a:lnTo>
                  <a:pt x="20243" y="24079"/>
                </a:lnTo>
                <a:lnTo>
                  <a:pt x="30467" y="4711"/>
                </a:lnTo>
                <a:lnTo>
                  <a:pt x="29095" y="3441"/>
                </a:lnTo>
                <a:lnTo>
                  <a:pt x="24866" y="10223"/>
                </a:lnTo>
                <a:lnTo>
                  <a:pt x="20739" y="10121"/>
                </a:lnTo>
                <a:lnTo>
                  <a:pt x="3936" y="0"/>
                </a:lnTo>
                <a:lnTo>
                  <a:pt x="0" y="1574"/>
                </a:lnTo>
                <a:lnTo>
                  <a:pt x="20840" y="150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5" name="object 775"/>
          <p:cNvSpPr/>
          <p:nvPr/>
        </p:nvSpPr>
        <p:spPr>
          <a:xfrm>
            <a:off x="1483805" y="2017552"/>
            <a:ext cx="30556" cy="17094"/>
          </a:xfrm>
          <a:custGeom>
            <a:avLst/>
            <a:gdLst/>
            <a:ahLst/>
            <a:cxnLst/>
            <a:rect l="l" t="t" r="r" b="b"/>
            <a:pathLst>
              <a:path w="30556" h="17094">
                <a:moveTo>
                  <a:pt x="30556" y="17094"/>
                </a:moveTo>
                <a:lnTo>
                  <a:pt x="30556" y="13360"/>
                </a:lnTo>
                <a:lnTo>
                  <a:pt x="8051" y="0"/>
                </a:lnTo>
                <a:lnTo>
                  <a:pt x="292" y="12280"/>
                </a:lnTo>
                <a:lnTo>
                  <a:pt x="0" y="15722"/>
                </a:lnTo>
                <a:lnTo>
                  <a:pt x="1854" y="15621"/>
                </a:lnTo>
                <a:lnTo>
                  <a:pt x="8940" y="5003"/>
                </a:lnTo>
                <a:lnTo>
                  <a:pt x="30556" y="1709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6" name="object 776"/>
          <p:cNvSpPr/>
          <p:nvPr/>
        </p:nvSpPr>
        <p:spPr>
          <a:xfrm>
            <a:off x="1474256" y="2038868"/>
            <a:ext cx="26835" cy="25552"/>
          </a:xfrm>
          <a:custGeom>
            <a:avLst/>
            <a:gdLst/>
            <a:ahLst/>
            <a:cxnLst/>
            <a:rect l="l" t="t" r="r" b="b"/>
            <a:pathLst>
              <a:path w="26835" h="25552">
                <a:moveTo>
                  <a:pt x="22809" y="25158"/>
                </a:moveTo>
                <a:lnTo>
                  <a:pt x="26746" y="19164"/>
                </a:lnTo>
                <a:lnTo>
                  <a:pt x="26835" y="10121"/>
                </a:lnTo>
                <a:lnTo>
                  <a:pt x="21818" y="6985"/>
                </a:lnTo>
                <a:lnTo>
                  <a:pt x="16713" y="9144"/>
                </a:lnTo>
                <a:lnTo>
                  <a:pt x="7772" y="16903"/>
                </a:lnTo>
                <a:lnTo>
                  <a:pt x="3441" y="17106"/>
                </a:lnTo>
                <a:lnTo>
                  <a:pt x="3441" y="7480"/>
                </a:lnTo>
                <a:lnTo>
                  <a:pt x="10325" y="3835"/>
                </a:lnTo>
                <a:lnTo>
                  <a:pt x="13474" y="4127"/>
                </a:lnTo>
                <a:lnTo>
                  <a:pt x="13766" y="2070"/>
                </a:lnTo>
                <a:lnTo>
                  <a:pt x="11899" y="0"/>
                </a:lnTo>
                <a:lnTo>
                  <a:pt x="7874" y="101"/>
                </a:lnTo>
                <a:lnTo>
                  <a:pt x="4521" y="1968"/>
                </a:lnTo>
                <a:lnTo>
                  <a:pt x="0" y="7378"/>
                </a:lnTo>
                <a:lnTo>
                  <a:pt x="101" y="18478"/>
                </a:lnTo>
                <a:lnTo>
                  <a:pt x="1778" y="20154"/>
                </a:lnTo>
                <a:lnTo>
                  <a:pt x="9639" y="20256"/>
                </a:lnTo>
                <a:lnTo>
                  <a:pt x="19469" y="11696"/>
                </a:lnTo>
                <a:lnTo>
                  <a:pt x="23304" y="11696"/>
                </a:lnTo>
                <a:lnTo>
                  <a:pt x="23393" y="19164"/>
                </a:lnTo>
                <a:lnTo>
                  <a:pt x="22021" y="21043"/>
                </a:lnTo>
                <a:lnTo>
                  <a:pt x="14262" y="23685"/>
                </a:lnTo>
                <a:lnTo>
                  <a:pt x="14160" y="25552"/>
                </a:lnTo>
                <a:lnTo>
                  <a:pt x="22809" y="25158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7" name="object 777"/>
          <p:cNvSpPr/>
          <p:nvPr/>
        </p:nvSpPr>
        <p:spPr>
          <a:xfrm>
            <a:off x="1432883" y="2045755"/>
            <a:ext cx="28409" cy="23876"/>
          </a:xfrm>
          <a:custGeom>
            <a:avLst/>
            <a:gdLst/>
            <a:ahLst/>
            <a:cxnLst/>
            <a:rect l="l" t="t" r="r" b="b"/>
            <a:pathLst>
              <a:path w="28409" h="23875">
                <a:moveTo>
                  <a:pt x="20053" y="15036"/>
                </a:moveTo>
                <a:lnTo>
                  <a:pt x="20243" y="17094"/>
                </a:lnTo>
                <a:lnTo>
                  <a:pt x="16027" y="23291"/>
                </a:lnTo>
                <a:lnTo>
                  <a:pt x="19761" y="23876"/>
                </a:lnTo>
                <a:lnTo>
                  <a:pt x="28409" y="8750"/>
                </a:lnTo>
                <a:lnTo>
                  <a:pt x="27622" y="4813"/>
                </a:lnTo>
                <a:lnTo>
                  <a:pt x="24384" y="10020"/>
                </a:lnTo>
                <a:lnTo>
                  <a:pt x="18186" y="10121"/>
                </a:lnTo>
                <a:lnTo>
                  <a:pt x="1778" y="0"/>
                </a:lnTo>
                <a:lnTo>
                  <a:pt x="0" y="495"/>
                </a:lnTo>
                <a:lnTo>
                  <a:pt x="0" y="3238"/>
                </a:lnTo>
                <a:lnTo>
                  <a:pt x="20053" y="150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8" name="object 778"/>
          <p:cNvSpPr/>
          <p:nvPr/>
        </p:nvSpPr>
        <p:spPr>
          <a:xfrm>
            <a:off x="1457846" y="2060392"/>
            <a:ext cx="33223" cy="30276"/>
          </a:xfrm>
          <a:custGeom>
            <a:avLst/>
            <a:gdLst/>
            <a:ahLst/>
            <a:cxnLst/>
            <a:rect l="l" t="t" r="r" b="b"/>
            <a:pathLst>
              <a:path w="33223" h="30276">
                <a:moveTo>
                  <a:pt x="1676" y="19062"/>
                </a:moveTo>
                <a:lnTo>
                  <a:pt x="9436" y="5219"/>
                </a:lnTo>
                <a:lnTo>
                  <a:pt x="11506" y="5016"/>
                </a:lnTo>
                <a:lnTo>
                  <a:pt x="18084" y="8559"/>
                </a:lnTo>
                <a:lnTo>
                  <a:pt x="11302" y="20739"/>
                </a:lnTo>
                <a:lnTo>
                  <a:pt x="11506" y="23596"/>
                </a:lnTo>
                <a:lnTo>
                  <a:pt x="14249" y="23596"/>
                </a:lnTo>
                <a:lnTo>
                  <a:pt x="20840" y="11696"/>
                </a:lnTo>
                <a:lnTo>
                  <a:pt x="23101" y="11696"/>
                </a:lnTo>
                <a:lnTo>
                  <a:pt x="28206" y="14947"/>
                </a:lnTo>
                <a:lnTo>
                  <a:pt x="21526" y="27520"/>
                </a:lnTo>
                <a:lnTo>
                  <a:pt x="21437" y="30175"/>
                </a:lnTo>
                <a:lnTo>
                  <a:pt x="24180" y="30276"/>
                </a:lnTo>
                <a:lnTo>
                  <a:pt x="33223" y="13271"/>
                </a:lnTo>
                <a:lnTo>
                  <a:pt x="11506" y="101"/>
                </a:lnTo>
                <a:lnTo>
                  <a:pt x="9334" y="0"/>
                </a:lnTo>
                <a:lnTo>
                  <a:pt x="0" y="14262"/>
                </a:lnTo>
                <a:lnTo>
                  <a:pt x="0" y="18681"/>
                </a:lnTo>
                <a:lnTo>
                  <a:pt x="1676" y="1906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9" name="object 779"/>
          <p:cNvSpPr/>
          <p:nvPr/>
        </p:nvSpPr>
        <p:spPr>
          <a:xfrm>
            <a:off x="1424044" y="2062167"/>
            <a:ext cx="24180" cy="15532"/>
          </a:xfrm>
          <a:custGeom>
            <a:avLst/>
            <a:gdLst/>
            <a:ahLst/>
            <a:cxnLst/>
            <a:rect l="l" t="t" r="r" b="b"/>
            <a:pathLst>
              <a:path w="24180" h="15532">
                <a:moveTo>
                  <a:pt x="23977" y="11988"/>
                </a:moveTo>
                <a:lnTo>
                  <a:pt x="3937" y="0"/>
                </a:lnTo>
                <a:lnTo>
                  <a:pt x="0" y="190"/>
                </a:lnTo>
                <a:lnTo>
                  <a:pt x="2159" y="3632"/>
                </a:lnTo>
                <a:lnTo>
                  <a:pt x="24180" y="15532"/>
                </a:lnTo>
                <a:lnTo>
                  <a:pt x="23977" y="11988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0" name="object 780"/>
          <p:cNvSpPr/>
          <p:nvPr/>
        </p:nvSpPr>
        <p:spPr>
          <a:xfrm>
            <a:off x="1413129" y="2073863"/>
            <a:ext cx="26543" cy="27127"/>
          </a:xfrm>
          <a:custGeom>
            <a:avLst/>
            <a:gdLst/>
            <a:ahLst/>
            <a:cxnLst/>
            <a:rect l="l" t="t" r="r" b="b"/>
            <a:pathLst>
              <a:path w="26543" h="27127">
                <a:moveTo>
                  <a:pt x="1777" y="20053"/>
                </a:moveTo>
                <a:lnTo>
                  <a:pt x="4521" y="20053"/>
                </a:lnTo>
                <a:lnTo>
                  <a:pt x="3543" y="16611"/>
                </a:lnTo>
                <a:lnTo>
                  <a:pt x="3352" y="7277"/>
                </a:lnTo>
                <a:lnTo>
                  <a:pt x="7670" y="3238"/>
                </a:lnTo>
                <a:lnTo>
                  <a:pt x="13271" y="3238"/>
                </a:lnTo>
                <a:lnTo>
                  <a:pt x="18389" y="6489"/>
                </a:lnTo>
                <a:lnTo>
                  <a:pt x="23291" y="11595"/>
                </a:lnTo>
                <a:lnTo>
                  <a:pt x="23291" y="18961"/>
                </a:lnTo>
                <a:lnTo>
                  <a:pt x="21818" y="20840"/>
                </a:lnTo>
                <a:lnTo>
                  <a:pt x="14160" y="23393"/>
                </a:lnTo>
                <a:lnTo>
                  <a:pt x="14249" y="27127"/>
                </a:lnTo>
                <a:lnTo>
                  <a:pt x="22605" y="24866"/>
                </a:lnTo>
                <a:lnTo>
                  <a:pt x="26542" y="18961"/>
                </a:lnTo>
                <a:lnTo>
                  <a:pt x="26542" y="9918"/>
                </a:lnTo>
                <a:lnTo>
                  <a:pt x="21526" y="3340"/>
                </a:lnTo>
                <a:lnTo>
                  <a:pt x="14947" y="0"/>
                </a:lnTo>
                <a:lnTo>
                  <a:pt x="7670" y="0"/>
                </a:lnTo>
                <a:lnTo>
                  <a:pt x="0" y="5600"/>
                </a:lnTo>
                <a:lnTo>
                  <a:pt x="0" y="18376"/>
                </a:lnTo>
                <a:lnTo>
                  <a:pt x="1777" y="2005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1" name="object 781"/>
          <p:cNvSpPr/>
          <p:nvPr/>
        </p:nvSpPr>
        <p:spPr>
          <a:xfrm>
            <a:off x="1488610" y="2113465"/>
            <a:ext cx="50419" cy="37350"/>
          </a:xfrm>
          <a:custGeom>
            <a:avLst/>
            <a:gdLst/>
            <a:ahLst/>
            <a:cxnLst/>
            <a:rect l="l" t="t" r="r" b="b"/>
            <a:pathLst>
              <a:path w="50418" h="37350">
                <a:moveTo>
                  <a:pt x="42164" y="20739"/>
                </a:moveTo>
                <a:lnTo>
                  <a:pt x="38823" y="20345"/>
                </a:lnTo>
                <a:lnTo>
                  <a:pt x="3937" y="0"/>
                </a:lnTo>
                <a:lnTo>
                  <a:pt x="0" y="203"/>
                </a:lnTo>
                <a:lnTo>
                  <a:pt x="101" y="3936"/>
                </a:lnTo>
                <a:lnTo>
                  <a:pt x="38925" y="27025"/>
                </a:lnTo>
                <a:lnTo>
                  <a:pt x="39027" y="28803"/>
                </a:lnTo>
                <a:lnTo>
                  <a:pt x="28308" y="31749"/>
                </a:lnTo>
                <a:lnTo>
                  <a:pt x="28790" y="37350"/>
                </a:lnTo>
                <a:lnTo>
                  <a:pt x="50419" y="30568"/>
                </a:lnTo>
                <a:lnTo>
                  <a:pt x="50419" y="25069"/>
                </a:lnTo>
                <a:lnTo>
                  <a:pt x="45212" y="8458"/>
                </a:lnTo>
                <a:lnTo>
                  <a:pt x="41668" y="8356"/>
                </a:lnTo>
                <a:lnTo>
                  <a:pt x="42164" y="20739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2" name="object 782"/>
          <p:cNvSpPr/>
          <p:nvPr/>
        </p:nvSpPr>
        <p:spPr>
          <a:xfrm>
            <a:off x="1550040" y="2136763"/>
            <a:ext cx="79895" cy="63284"/>
          </a:xfrm>
          <a:custGeom>
            <a:avLst/>
            <a:gdLst/>
            <a:ahLst/>
            <a:cxnLst/>
            <a:rect l="l" t="t" r="r" b="b"/>
            <a:pathLst>
              <a:path w="79895" h="63284">
                <a:moveTo>
                  <a:pt x="61823" y="63284"/>
                </a:moveTo>
                <a:lnTo>
                  <a:pt x="66141" y="63195"/>
                </a:lnTo>
                <a:lnTo>
                  <a:pt x="79895" y="38125"/>
                </a:lnTo>
                <a:lnTo>
                  <a:pt x="76949" y="36550"/>
                </a:lnTo>
                <a:lnTo>
                  <a:pt x="75082" y="37045"/>
                </a:lnTo>
                <a:lnTo>
                  <a:pt x="64465" y="54838"/>
                </a:lnTo>
                <a:lnTo>
                  <a:pt x="60147" y="54940"/>
                </a:lnTo>
                <a:lnTo>
                  <a:pt x="6578" y="23190"/>
                </a:lnTo>
                <a:lnTo>
                  <a:pt x="17297" y="5600"/>
                </a:lnTo>
                <a:lnTo>
                  <a:pt x="15722" y="1371"/>
                </a:lnTo>
                <a:lnTo>
                  <a:pt x="13855" y="0"/>
                </a:lnTo>
                <a:lnTo>
                  <a:pt x="584" y="22301"/>
                </a:lnTo>
                <a:lnTo>
                  <a:pt x="0" y="27025"/>
                </a:lnTo>
                <a:lnTo>
                  <a:pt x="61823" y="6328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3" name="object 783"/>
          <p:cNvSpPr/>
          <p:nvPr/>
        </p:nvSpPr>
        <p:spPr>
          <a:xfrm>
            <a:off x="1446161" y="2166733"/>
            <a:ext cx="137490" cy="135928"/>
          </a:xfrm>
          <a:custGeom>
            <a:avLst/>
            <a:gdLst/>
            <a:ahLst/>
            <a:cxnLst/>
            <a:rect l="l" t="t" r="r" b="b"/>
            <a:pathLst>
              <a:path w="137490" h="135928">
                <a:moveTo>
                  <a:pt x="86283" y="1574"/>
                </a:moveTo>
                <a:lnTo>
                  <a:pt x="76250" y="0"/>
                </a:lnTo>
                <a:lnTo>
                  <a:pt x="60832" y="0"/>
                </a:lnTo>
                <a:lnTo>
                  <a:pt x="50799" y="1574"/>
                </a:lnTo>
                <a:lnTo>
                  <a:pt x="25946" y="13169"/>
                </a:lnTo>
                <a:lnTo>
                  <a:pt x="23291" y="17106"/>
                </a:lnTo>
                <a:lnTo>
                  <a:pt x="10909" y="29591"/>
                </a:lnTo>
                <a:lnTo>
                  <a:pt x="1663" y="50126"/>
                </a:lnTo>
                <a:lnTo>
                  <a:pt x="88" y="61823"/>
                </a:lnTo>
                <a:lnTo>
                  <a:pt x="0" y="77838"/>
                </a:lnTo>
                <a:lnTo>
                  <a:pt x="5003" y="96113"/>
                </a:lnTo>
                <a:lnTo>
                  <a:pt x="16700" y="114198"/>
                </a:lnTo>
                <a:lnTo>
                  <a:pt x="34975" y="129044"/>
                </a:lnTo>
                <a:lnTo>
                  <a:pt x="52971" y="135928"/>
                </a:lnTo>
                <a:lnTo>
                  <a:pt x="84124" y="135928"/>
                </a:lnTo>
                <a:lnTo>
                  <a:pt x="102996" y="128257"/>
                </a:lnTo>
                <a:lnTo>
                  <a:pt x="120294" y="114109"/>
                </a:lnTo>
                <a:lnTo>
                  <a:pt x="132676" y="94945"/>
                </a:lnTo>
                <a:lnTo>
                  <a:pt x="137490" y="75082"/>
                </a:lnTo>
                <a:lnTo>
                  <a:pt x="136016" y="51206"/>
                </a:lnTo>
                <a:lnTo>
                  <a:pt x="124510" y="27914"/>
                </a:lnTo>
                <a:lnTo>
                  <a:pt x="107810" y="11506"/>
                </a:lnTo>
                <a:lnTo>
                  <a:pt x="86283" y="157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4" name="object 784"/>
          <p:cNvSpPr/>
          <p:nvPr/>
        </p:nvSpPr>
        <p:spPr>
          <a:xfrm>
            <a:off x="1440950" y="2324178"/>
            <a:ext cx="40093" cy="45313"/>
          </a:xfrm>
          <a:custGeom>
            <a:avLst/>
            <a:gdLst/>
            <a:ahLst/>
            <a:cxnLst/>
            <a:rect l="l" t="t" r="r" b="b"/>
            <a:pathLst>
              <a:path w="40093" h="45313">
                <a:moveTo>
                  <a:pt x="31838" y="28702"/>
                </a:moveTo>
                <a:lnTo>
                  <a:pt x="28600" y="28105"/>
                </a:lnTo>
                <a:lnTo>
                  <a:pt x="5600" y="6591"/>
                </a:lnTo>
                <a:lnTo>
                  <a:pt x="0" y="8064"/>
                </a:lnTo>
                <a:lnTo>
                  <a:pt x="9829" y="45313"/>
                </a:lnTo>
                <a:lnTo>
                  <a:pt x="13563" y="45313"/>
                </a:lnTo>
                <a:lnTo>
                  <a:pt x="11887" y="33020"/>
                </a:lnTo>
                <a:lnTo>
                  <a:pt x="7861" y="16510"/>
                </a:lnTo>
                <a:lnTo>
                  <a:pt x="33515" y="37934"/>
                </a:lnTo>
                <a:lnTo>
                  <a:pt x="40093" y="38036"/>
                </a:lnTo>
                <a:lnTo>
                  <a:pt x="30264" y="0"/>
                </a:lnTo>
                <a:lnTo>
                  <a:pt x="26238" y="1676"/>
                </a:lnTo>
                <a:lnTo>
                  <a:pt x="31838" y="2870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5" name="object 785"/>
          <p:cNvSpPr/>
          <p:nvPr/>
        </p:nvSpPr>
        <p:spPr>
          <a:xfrm>
            <a:off x="1373235" y="2371949"/>
            <a:ext cx="40005" cy="31737"/>
          </a:xfrm>
          <a:custGeom>
            <a:avLst/>
            <a:gdLst/>
            <a:ahLst/>
            <a:cxnLst/>
            <a:rect l="l" t="t" r="r" b="b"/>
            <a:pathLst>
              <a:path w="40005" h="31737">
                <a:moveTo>
                  <a:pt x="22606" y="0"/>
                </a:moveTo>
                <a:lnTo>
                  <a:pt x="19850" y="3924"/>
                </a:lnTo>
                <a:lnTo>
                  <a:pt x="18376" y="22301"/>
                </a:lnTo>
                <a:lnTo>
                  <a:pt x="16116" y="26631"/>
                </a:lnTo>
                <a:lnTo>
                  <a:pt x="8445" y="26631"/>
                </a:lnTo>
                <a:lnTo>
                  <a:pt x="4419" y="15125"/>
                </a:lnTo>
                <a:lnTo>
                  <a:pt x="7861" y="8445"/>
                </a:lnTo>
                <a:lnTo>
                  <a:pt x="10121" y="7175"/>
                </a:lnTo>
                <a:lnTo>
                  <a:pt x="10121" y="3441"/>
                </a:lnTo>
                <a:lnTo>
                  <a:pt x="6184" y="3238"/>
                </a:lnTo>
                <a:lnTo>
                  <a:pt x="2641" y="6578"/>
                </a:lnTo>
                <a:lnTo>
                  <a:pt x="0" y="13944"/>
                </a:lnTo>
                <a:lnTo>
                  <a:pt x="1663" y="25158"/>
                </a:lnTo>
                <a:lnTo>
                  <a:pt x="3530" y="28206"/>
                </a:lnTo>
                <a:lnTo>
                  <a:pt x="8255" y="31737"/>
                </a:lnTo>
                <a:lnTo>
                  <a:pt x="17881" y="31737"/>
                </a:lnTo>
                <a:lnTo>
                  <a:pt x="21717" y="28892"/>
                </a:lnTo>
                <a:lnTo>
                  <a:pt x="23291" y="23875"/>
                </a:lnTo>
                <a:lnTo>
                  <a:pt x="24866" y="5600"/>
                </a:lnTo>
                <a:lnTo>
                  <a:pt x="31737" y="4902"/>
                </a:lnTo>
                <a:lnTo>
                  <a:pt x="34988" y="10020"/>
                </a:lnTo>
                <a:lnTo>
                  <a:pt x="34988" y="19062"/>
                </a:lnTo>
                <a:lnTo>
                  <a:pt x="31546" y="22301"/>
                </a:lnTo>
                <a:lnTo>
                  <a:pt x="31445" y="25057"/>
                </a:lnTo>
                <a:lnTo>
                  <a:pt x="35864" y="25057"/>
                </a:lnTo>
                <a:lnTo>
                  <a:pt x="40005" y="20637"/>
                </a:lnTo>
                <a:lnTo>
                  <a:pt x="39903" y="10020"/>
                </a:lnTo>
                <a:lnTo>
                  <a:pt x="36753" y="3238"/>
                </a:lnTo>
                <a:lnTo>
                  <a:pt x="33312" y="88"/>
                </a:lnTo>
                <a:lnTo>
                  <a:pt x="22606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6" name="object 786"/>
          <p:cNvSpPr/>
          <p:nvPr/>
        </p:nvSpPr>
        <p:spPr>
          <a:xfrm>
            <a:off x="1382560" y="2405166"/>
            <a:ext cx="43738" cy="34886"/>
          </a:xfrm>
          <a:custGeom>
            <a:avLst/>
            <a:gdLst/>
            <a:ahLst/>
            <a:cxnLst/>
            <a:rect l="l" t="t" r="r" b="b"/>
            <a:pathLst>
              <a:path w="43738" h="34886">
                <a:moveTo>
                  <a:pt x="2273" y="28295"/>
                </a:moveTo>
                <a:lnTo>
                  <a:pt x="7378" y="34785"/>
                </a:lnTo>
                <a:lnTo>
                  <a:pt x="23406" y="34886"/>
                </a:lnTo>
                <a:lnTo>
                  <a:pt x="43738" y="28892"/>
                </a:lnTo>
                <a:lnTo>
                  <a:pt x="42075" y="24866"/>
                </a:lnTo>
                <a:lnTo>
                  <a:pt x="21729" y="29972"/>
                </a:lnTo>
                <a:lnTo>
                  <a:pt x="8953" y="29870"/>
                </a:lnTo>
                <a:lnTo>
                  <a:pt x="5511" y="23291"/>
                </a:lnTo>
                <a:lnTo>
                  <a:pt x="5511" y="17094"/>
                </a:lnTo>
                <a:lnTo>
                  <a:pt x="10134" y="11696"/>
                </a:lnTo>
                <a:lnTo>
                  <a:pt x="37058" y="4025"/>
                </a:lnTo>
                <a:lnTo>
                  <a:pt x="35483" y="0"/>
                </a:lnTo>
                <a:lnTo>
                  <a:pt x="13373" y="5016"/>
                </a:lnTo>
                <a:lnTo>
                  <a:pt x="3543" y="10121"/>
                </a:lnTo>
                <a:lnTo>
                  <a:pt x="0" y="16598"/>
                </a:lnTo>
                <a:lnTo>
                  <a:pt x="2273" y="2829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7" name="object 787"/>
          <p:cNvSpPr/>
          <p:nvPr/>
        </p:nvSpPr>
        <p:spPr>
          <a:xfrm>
            <a:off x="2531664" y="2428261"/>
            <a:ext cx="2654" cy="72034"/>
          </a:xfrm>
          <a:custGeom>
            <a:avLst/>
            <a:gdLst/>
            <a:ahLst/>
            <a:cxnLst/>
            <a:rect l="l" t="t" r="r" b="b"/>
            <a:pathLst>
              <a:path w="2654" h="72034">
                <a:moveTo>
                  <a:pt x="0" y="71348"/>
                </a:moveTo>
                <a:lnTo>
                  <a:pt x="2654" y="72034"/>
                </a:lnTo>
                <a:lnTo>
                  <a:pt x="2654" y="0"/>
                </a:lnTo>
                <a:lnTo>
                  <a:pt x="0" y="685"/>
                </a:lnTo>
                <a:lnTo>
                  <a:pt x="977" y="1777"/>
                </a:lnTo>
                <a:lnTo>
                  <a:pt x="1270" y="66535"/>
                </a:lnTo>
                <a:lnTo>
                  <a:pt x="0" y="71348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8" name="object 788"/>
          <p:cNvSpPr/>
          <p:nvPr/>
        </p:nvSpPr>
        <p:spPr>
          <a:xfrm>
            <a:off x="1410865" y="2514640"/>
            <a:ext cx="37261" cy="33718"/>
          </a:xfrm>
          <a:custGeom>
            <a:avLst/>
            <a:gdLst/>
            <a:ahLst/>
            <a:cxnLst/>
            <a:rect l="l" t="t" r="r" b="b"/>
            <a:pathLst>
              <a:path w="37261" h="33718">
                <a:moveTo>
                  <a:pt x="5410" y="13665"/>
                </a:moveTo>
                <a:lnTo>
                  <a:pt x="37058" y="5410"/>
                </a:lnTo>
                <a:lnTo>
                  <a:pt x="37261" y="0"/>
                </a:lnTo>
                <a:lnTo>
                  <a:pt x="0" y="9931"/>
                </a:lnTo>
                <a:lnTo>
                  <a:pt x="495" y="16510"/>
                </a:lnTo>
                <a:lnTo>
                  <a:pt x="5118" y="33718"/>
                </a:lnTo>
                <a:lnTo>
                  <a:pt x="8356" y="33121"/>
                </a:lnTo>
                <a:lnTo>
                  <a:pt x="8953" y="29781"/>
                </a:lnTo>
                <a:lnTo>
                  <a:pt x="5410" y="1366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9" name="object 789"/>
          <p:cNvSpPr/>
          <p:nvPr/>
        </p:nvSpPr>
        <p:spPr>
          <a:xfrm>
            <a:off x="1420994" y="2543153"/>
            <a:ext cx="42062" cy="31445"/>
          </a:xfrm>
          <a:custGeom>
            <a:avLst/>
            <a:gdLst/>
            <a:ahLst/>
            <a:cxnLst/>
            <a:rect l="l" t="t" r="r" b="b"/>
            <a:pathLst>
              <a:path w="42062" h="31445">
                <a:moveTo>
                  <a:pt x="11404" y="24371"/>
                </a:moveTo>
                <a:lnTo>
                  <a:pt x="20345" y="24371"/>
                </a:lnTo>
                <a:lnTo>
                  <a:pt x="42062" y="31445"/>
                </a:lnTo>
                <a:lnTo>
                  <a:pt x="42062" y="27711"/>
                </a:lnTo>
                <a:lnTo>
                  <a:pt x="40297" y="25946"/>
                </a:lnTo>
                <a:lnTo>
                  <a:pt x="21234" y="19354"/>
                </a:lnTo>
                <a:lnTo>
                  <a:pt x="35382" y="3441"/>
                </a:lnTo>
                <a:lnTo>
                  <a:pt x="35382" y="977"/>
                </a:lnTo>
                <a:lnTo>
                  <a:pt x="32042" y="0"/>
                </a:lnTo>
                <a:lnTo>
                  <a:pt x="17195" y="16903"/>
                </a:lnTo>
                <a:lnTo>
                  <a:pt x="0" y="22694"/>
                </a:lnTo>
                <a:lnTo>
                  <a:pt x="1574" y="26631"/>
                </a:lnTo>
                <a:lnTo>
                  <a:pt x="6591" y="26238"/>
                </a:lnTo>
                <a:lnTo>
                  <a:pt x="11404" y="2437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0" name="object 790"/>
          <p:cNvSpPr/>
          <p:nvPr/>
        </p:nvSpPr>
        <p:spPr>
          <a:xfrm>
            <a:off x="2113672" y="3359268"/>
            <a:ext cx="59753" cy="58077"/>
          </a:xfrm>
          <a:custGeom>
            <a:avLst/>
            <a:gdLst/>
            <a:ahLst/>
            <a:cxnLst/>
            <a:rect l="l" t="t" r="r" b="b"/>
            <a:pathLst>
              <a:path w="59753" h="58077">
                <a:moveTo>
                  <a:pt x="44818" y="3340"/>
                </a:moveTo>
                <a:lnTo>
                  <a:pt x="36563" y="0"/>
                </a:lnTo>
                <a:lnTo>
                  <a:pt x="22707" y="0"/>
                </a:lnTo>
                <a:lnTo>
                  <a:pt x="14452" y="3340"/>
                </a:lnTo>
                <a:lnTo>
                  <a:pt x="3340" y="15430"/>
                </a:lnTo>
                <a:lnTo>
                  <a:pt x="0" y="25361"/>
                </a:lnTo>
                <a:lnTo>
                  <a:pt x="0" y="33210"/>
                </a:lnTo>
                <a:lnTo>
                  <a:pt x="3340" y="43141"/>
                </a:lnTo>
                <a:lnTo>
                  <a:pt x="11798" y="52870"/>
                </a:lnTo>
                <a:lnTo>
                  <a:pt x="21526" y="58077"/>
                </a:lnTo>
                <a:lnTo>
                  <a:pt x="37744" y="58077"/>
                </a:lnTo>
                <a:lnTo>
                  <a:pt x="48361" y="52082"/>
                </a:lnTo>
                <a:lnTo>
                  <a:pt x="55829" y="43141"/>
                </a:lnTo>
                <a:lnTo>
                  <a:pt x="59753" y="31940"/>
                </a:lnTo>
                <a:lnTo>
                  <a:pt x="58089" y="19850"/>
                </a:lnTo>
                <a:lnTo>
                  <a:pt x="51600" y="9829"/>
                </a:lnTo>
                <a:lnTo>
                  <a:pt x="44818" y="334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1" name="object 791"/>
          <p:cNvSpPr/>
          <p:nvPr/>
        </p:nvSpPr>
        <p:spPr>
          <a:xfrm>
            <a:off x="2429944" y="2220690"/>
            <a:ext cx="79895" cy="109283"/>
          </a:xfrm>
          <a:custGeom>
            <a:avLst/>
            <a:gdLst/>
            <a:ahLst/>
            <a:cxnLst/>
            <a:rect l="l" t="t" r="r" b="b"/>
            <a:pathLst>
              <a:path w="79895" h="109283">
                <a:moveTo>
                  <a:pt x="25450" y="0"/>
                </a:moveTo>
                <a:lnTo>
                  <a:pt x="19850" y="3238"/>
                </a:lnTo>
                <a:lnTo>
                  <a:pt x="0" y="14744"/>
                </a:lnTo>
                <a:lnTo>
                  <a:pt x="54635" y="109283"/>
                </a:lnTo>
                <a:lnTo>
                  <a:pt x="74498" y="97790"/>
                </a:lnTo>
                <a:lnTo>
                  <a:pt x="79895" y="9474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2" name="object 792"/>
          <p:cNvSpPr/>
          <p:nvPr/>
        </p:nvSpPr>
        <p:spPr>
          <a:xfrm>
            <a:off x="2443101" y="2220690"/>
            <a:ext cx="12293" cy="7175"/>
          </a:xfrm>
          <a:custGeom>
            <a:avLst/>
            <a:gdLst/>
            <a:ahLst/>
            <a:cxnLst/>
            <a:rect l="l" t="t" r="r" b="b"/>
            <a:pathLst>
              <a:path w="12293" h="7175">
                <a:moveTo>
                  <a:pt x="12293" y="0"/>
                </a:moveTo>
                <a:lnTo>
                  <a:pt x="0" y="717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3" name="object 793"/>
          <p:cNvSpPr/>
          <p:nvPr/>
        </p:nvSpPr>
        <p:spPr>
          <a:xfrm>
            <a:off x="2449791" y="2223935"/>
            <a:ext cx="60248" cy="94551"/>
          </a:xfrm>
          <a:custGeom>
            <a:avLst/>
            <a:gdLst/>
            <a:ahLst/>
            <a:cxnLst/>
            <a:rect l="l" t="t" r="r" b="b"/>
            <a:pathLst>
              <a:path w="60248" h="94551">
                <a:moveTo>
                  <a:pt x="0" y="0"/>
                </a:moveTo>
                <a:lnTo>
                  <a:pt x="54648" y="94551"/>
                </a:lnTo>
                <a:lnTo>
                  <a:pt x="60248" y="9140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4" name="object 794"/>
          <p:cNvSpPr/>
          <p:nvPr/>
        </p:nvSpPr>
        <p:spPr>
          <a:xfrm>
            <a:off x="2444587" y="2220690"/>
            <a:ext cx="10807" cy="6286"/>
          </a:xfrm>
          <a:custGeom>
            <a:avLst/>
            <a:gdLst/>
            <a:ahLst/>
            <a:cxnLst/>
            <a:rect l="l" t="t" r="r" b="b"/>
            <a:pathLst>
              <a:path w="10807" h="6286">
                <a:moveTo>
                  <a:pt x="10807" y="0"/>
                </a:moveTo>
                <a:lnTo>
                  <a:pt x="0" y="6286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5" name="object 795"/>
          <p:cNvSpPr/>
          <p:nvPr/>
        </p:nvSpPr>
        <p:spPr>
          <a:xfrm>
            <a:off x="2484584" y="2323489"/>
            <a:ext cx="11303" cy="6489"/>
          </a:xfrm>
          <a:custGeom>
            <a:avLst/>
            <a:gdLst/>
            <a:ahLst/>
            <a:cxnLst/>
            <a:rect l="l" t="t" r="r" b="b"/>
            <a:pathLst>
              <a:path w="11302" h="6489">
                <a:moveTo>
                  <a:pt x="0" y="6489"/>
                </a:moveTo>
                <a:lnTo>
                  <a:pt x="11303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6" name="object 796"/>
          <p:cNvSpPr/>
          <p:nvPr/>
        </p:nvSpPr>
        <p:spPr>
          <a:xfrm>
            <a:off x="2461290" y="2239172"/>
            <a:ext cx="34988" cy="61125"/>
          </a:xfrm>
          <a:custGeom>
            <a:avLst/>
            <a:gdLst/>
            <a:ahLst/>
            <a:cxnLst/>
            <a:rect l="l" t="t" r="r" b="b"/>
            <a:pathLst>
              <a:path w="34988" h="61125">
                <a:moveTo>
                  <a:pt x="34988" y="61125"/>
                </a:moveTo>
                <a:lnTo>
                  <a:pt x="33718" y="59156"/>
                </a:lnTo>
                <a:lnTo>
                  <a:pt x="32435" y="57099"/>
                </a:lnTo>
                <a:lnTo>
                  <a:pt x="30276" y="53759"/>
                </a:lnTo>
                <a:lnTo>
                  <a:pt x="28308" y="50317"/>
                </a:lnTo>
                <a:lnTo>
                  <a:pt x="25653" y="45796"/>
                </a:lnTo>
                <a:lnTo>
                  <a:pt x="22999" y="41363"/>
                </a:lnTo>
                <a:lnTo>
                  <a:pt x="20053" y="36360"/>
                </a:lnTo>
                <a:lnTo>
                  <a:pt x="17106" y="31343"/>
                </a:lnTo>
                <a:lnTo>
                  <a:pt x="14249" y="26238"/>
                </a:lnTo>
                <a:lnTo>
                  <a:pt x="11404" y="21221"/>
                </a:lnTo>
                <a:lnTo>
                  <a:pt x="8750" y="16700"/>
                </a:lnTo>
                <a:lnTo>
                  <a:pt x="6286" y="12179"/>
                </a:lnTo>
                <a:lnTo>
                  <a:pt x="4330" y="8648"/>
                </a:lnTo>
                <a:lnTo>
                  <a:pt x="2451" y="5206"/>
                </a:lnTo>
                <a:lnTo>
                  <a:pt x="1282" y="3035"/>
                </a:lnTo>
                <a:lnTo>
                  <a:pt x="190" y="977"/>
                </a:lnTo>
                <a:lnTo>
                  <a:pt x="0" y="482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7" name="object 797"/>
          <p:cNvSpPr/>
          <p:nvPr/>
        </p:nvSpPr>
        <p:spPr>
          <a:xfrm>
            <a:off x="2563399" y="2187967"/>
            <a:ext cx="31356" cy="28105"/>
          </a:xfrm>
          <a:custGeom>
            <a:avLst/>
            <a:gdLst/>
            <a:ahLst/>
            <a:cxnLst/>
            <a:rect l="l" t="t" r="r" b="b"/>
            <a:pathLst>
              <a:path w="31356" h="28105">
                <a:moveTo>
                  <a:pt x="31356" y="28105"/>
                </a:moveTo>
                <a:lnTo>
                  <a:pt x="30276" y="22999"/>
                </a:lnTo>
                <a:lnTo>
                  <a:pt x="29984" y="22212"/>
                </a:lnTo>
                <a:lnTo>
                  <a:pt x="27330" y="17691"/>
                </a:lnTo>
                <a:lnTo>
                  <a:pt x="24676" y="13068"/>
                </a:lnTo>
                <a:lnTo>
                  <a:pt x="24180" y="12484"/>
                </a:lnTo>
                <a:lnTo>
                  <a:pt x="20256" y="8940"/>
                </a:lnTo>
                <a:lnTo>
                  <a:pt x="16319" y="5397"/>
                </a:lnTo>
                <a:lnTo>
                  <a:pt x="15633" y="5003"/>
                </a:lnTo>
                <a:lnTo>
                  <a:pt x="10909" y="2844"/>
                </a:lnTo>
                <a:lnTo>
                  <a:pt x="6095" y="685"/>
                </a:lnTo>
                <a:lnTo>
                  <a:pt x="5308" y="495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8" name="object 798"/>
          <p:cNvSpPr/>
          <p:nvPr/>
        </p:nvSpPr>
        <p:spPr>
          <a:xfrm>
            <a:off x="2496284" y="2298922"/>
            <a:ext cx="4318" cy="2057"/>
          </a:xfrm>
          <a:custGeom>
            <a:avLst/>
            <a:gdLst/>
            <a:ahLst/>
            <a:cxnLst/>
            <a:rect l="l" t="t" r="r" b="b"/>
            <a:pathLst>
              <a:path w="4318" h="2057">
                <a:moveTo>
                  <a:pt x="4318" y="0"/>
                </a:moveTo>
                <a:lnTo>
                  <a:pt x="685" y="2057"/>
                </a:lnTo>
                <a:lnTo>
                  <a:pt x="0" y="137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9" name="object 799"/>
          <p:cNvSpPr/>
          <p:nvPr/>
        </p:nvSpPr>
        <p:spPr>
          <a:xfrm>
            <a:off x="2461289" y="2237098"/>
            <a:ext cx="3543" cy="2070"/>
          </a:xfrm>
          <a:custGeom>
            <a:avLst/>
            <a:gdLst/>
            <a:ahLst/>
            <a:cxnLst/>
            <a:rect l="l" t="t" r="r" b="b"/>
            <a:pathLst>
              <a:path w="3543" h="2070">
                <a:moveTo>
                  <a:pt x="0" y="2070"/>
                </a:moveTo>
                <a:lnTo>
                  <a:pt x="3543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0" name="object 800"/>
          <p:cNvSpPr/>
          <p:nvPr/>
        </p:nvSpPr>
        <p:spPr>
          <a:xfrm>
            <a:off x="2560948" y="2216077"/>
            <a:ext cx="34391" cy="47955"/>
          </a:xfrm>
          <a:custGeom>
            <a:avLst/>
            <a:gdLst/>
            <a:ahLst/>
            <a:cxnLst/>
            <a:rect l="l" t="t" r="r" b="b"/>
            <a:pathLst>
              <a:path w="34391" h="47955">
                <a:moveTo>
                  <a:pt x="0" y="47955"/>
                </a:moveTo>
                <a:lnTo>
                  <a:pt x="16611" y="38328"/>
                </a:lnTo>
                <a:lnTo>
                  <a:pt x="25349" y="31445"/>
                </a:lnTo>
                <a:lnTo>
                  <a:pt x="31445" y="22009"/>
                </a:lnTo>
                <a:lnTo>
                  <a:pt x="34391" y="11201"/>
                </a:lnTo>
                <a:lnTo>
                  <a:pt x="33807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1" name="object 801"/>
          <p:cNvSpPr/>
          <p:nvPr/>
        </p:nvSpPr>
        <p:spPr>
          <a:xfrm>
            <a:off x="2525074" y="2187964"/>
            <a:ext cx="38328" cy="14350"/>
          </a:xfrm>
          <a:custGeom>
            <a:avLst/>
            <a:gdLst/>
            <a:ahLst/>
            <a:cxnLst/>
            <a:rect l="l" t="t" r="r" b="b"/>
            <a:pathLst>
              <a:path w="38328" h="14350">
                <a:moveTo>
                  <a:pt x="38328" y="0"/>
                </a:moveTo>
                <a:lnTo>
                  <a:pt x="27228" y="584"/>
                </a:lnTo>
                <a:lnTo>
                  <a:pt x="16802" y="4622"/>
                </a:lnTo>
                <a:lnTo>
                  <a:pt x="0" y="1435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2" name="object 802"/>
          <p:cNvSpPr/>
          <p:nvPr/>
        </p:nvSpPr>
        <p:spPr>
          <a:xfrm>
            <a:off x="2569104" y="2184623"/>
            <a:ext cx="31343" cy="28206"/>
          </a:xfrm>
          <a:custGeom>
            <a:avLst/>
            <a:gdLst/>
            <a:ahLst/>
            <a:cxnLst/>
            <a:rect l="l" t="t" r="r" b="b"/>
            <a:pathLst>
              <a:path w="31343" h="28206">
                <a:moveTo>
                  <a:pt x="0" y="0"/>
                </a:moveTo>
                <a:lnTo>
                  <a:pt x="5207" y="584"/>
                </a:lnTo>
                <a:lnTo>
                  <a:pt x="5994" y="787"/>
                </a:lnTo>
                <a:lnTo>
                  <a:pt x="10807" y="2946"/>
                </a:lnTo>
                <a:lnTo>
                  <a:pt x="15621" y="5105"/>
                </a:lnTo>
                <a:lnTo>
                  <a:pt x="16306" y="5499"/>
                </a:lnTo>
                <a:lnTo>
                  <a:pt x="20243" y="9042"/>
                </a:lnTo>
                <a:lnTo>
                  <a:pt x="24180" y="12573"/>
                </a:lnTo>
                <a:lnTo>
                  <a:pt x="24561" y="13169"/>
                </a:lnTo>
                <a:lnTo>
                  <a:pt x="27317" y="17792"/>
                </a:lnTo>
                <a:lnTo>
                  <a:pt x="29679" y="21717"/>
                </a:lnTo>
                <a:lnTo>
                  <a:pt x="29095" y="22402"/>
                </a:lnTo>
                <a:lnTo>
                  <a:pt x="30861" y="27025"/>
                </a:lnTo>
                <a:lnTo>
                  <a:pt x="31051" y="27609"/>
                </a:lnTo>
                <a:lnTo>
                  <a:pt x="31343" y="28206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3" name="object 803"/>
          <p:cNvSpPr/>
          <p:nvPr/>
        </p:nvSpPr>
        <p:spPr>
          <a:xfrm>
            <a:off x="2525074" y="2184620"/>
            <a:ext cx="44030" cy="17691"/>
          </a:xfrm>
          <a:custGeom>
            <a:avLst/>
            <a:gdLst/>
            <a:ahLst/>
            <a:cxnLst/>
            <a:rect l="l" t="t" r="r" b="b"/>
            <a:pathLst>
              <a:path w="44030" h="17691">
                <a:moveTo>
                  <a:pt x="0" y="17691"/>
                </a:moveTo>
                <a:lnTo>
                  <a:pt x="22504" y="4711"/>
                </a:lnTo>
                <a:lnTo>
                  <a:pt x="32829" y="596"/>
                </a:lnTo>
                <a:lnTo>
                  <a:pt x="4403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4" name="object 804"/>
          <p:cNvSpPr/>
          <p:nvPr/>
        </p:nvSpPr>
        <p:spPr>
          <a:xfrm>
            <a:off x="2581391" y="2212828"/>
            <a:ext cx="19646" cy="39408"/>
          </a:xfrm>
          <a:custGeom>
            <a:avLst/>
            <a:gdLst/>
            <a:ahLst/>
            <a:cxnLst/>
            <a:rect l="l" t="t" r="r" b="b"/>
            <a:pathLst>
              <a:path w="19646" h="39408">
                <a:moveTo>
                  <a:pt x="19062" y="0"/>
                </a:moveTo>
                <a:lnTo>
                  <a:pt x="19646" y="11201"/>
                </a:lnTo>
                <a:lnTo>
                  <a:pt x="16700" y="22021"/>
                </a:lnTo>
                <a:lnTo>
                  <a:pt x="10604" y="31445"/>
                </a:lnTo>
                <a:lnTo>
                  <a:pt x="1866" y="38328"/>
                </a:lnTo>
                <a:lnTo>
                  <a:pt x="0" y="3940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5" name="object 805"/>
          <p:cNvSpPr/>
          <p:nvPr/>
        </p:nvSpPr>
        <p:spPr>
          <a:xfrm>
            <a:off x="2570970" y="2183541"/>
            <a:ext cx="32435" cy="50215"/>
          </a:xfrm>
          <a:custGeom>
            <a:avLst/>
            <a:gdLst/>
            <a:ahLst/>
            <a:cxnLst/>
            <a:rect l="l" t="t" r="r" b="b"/>
            <a:pathLst>
              <a:path w="32435" h="50215">
                <a:moveTo>
                  <a:pt x="0" y="0"/>
                </a:moveTo>
                <a:lnTo>
                  <a:pt x="5308" y="584"/>
                </a:lnTo>
                <a:lnTo>
                  <a:pt x="6096" y="787"/>
                </a:lnTo>
                <a:lnTo>
                  <a:pt x="10807" y="2946"/>
                </a:lnTo>
                <a:lnTo>
                  <a:pt x="15633" y="5105"/>
                </a:lnTo>
                <a:lnTo>
                  <a:pt x="16319" y="5499"/>
                </a:lnTo>
                <a:lnTo>
                  <a:pt x="20243" y="9042"/>
                </a:lnTo>
                <a:lnTo>
                  <a:pt x="24180" y="12573"/>
                </a:lnTo>
                <a:lnTo>
                  <a:pt x="24663" y="13169"/>
                </a:lnTo>
                <a:lnTo>
                  <a:pt x="27330" y="17691"/>
                </a:lnTo>
                <a:lnTo>
                  <a:pt x="29870" y="22212"/>
                </a:lnTo>
                <a:lnTo>
                  <a:pt x="29286" y="22898"/>
                </a:lnTo>
                <a:lnTo>
                  <a:pt x="31254" y="28105"/>
                </a:lnTo>
                <a:lnTo>
                  <a:pt x="31648" y="33807"/>
                </a:lnTo>
                <a:lnTo>
                  <a:pt x="32435" y="34201"/>
                </a:lnTo>
                <a:lnTo>
                  <a:pt x="31940" y="39408"/>
                </a:lnTo>
                <a:lnTo>
                  <a:pt x="31356" y="44627"/>
                </a:lnTo>
                <a:lnTo>
                  <a:pt x="31153" y="45402"/>
                </a:lnTo>
                <a:lnTo>
                  <a:pt x="28994" y="5021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6" name="object 806"/>
          <p:cNvSpPr/>
          <p:nvPr/>
        </p:nvSpPr>
        <p:spPr>
          <a:xfrm>
            <a:off x="2525074" y="2183541"/>
            <a:ext cx="45897" cy="18770"/>
          </a:xfrm>
          <a:custGeom>
            <a:avLst/>
            <a:gdLst/>
            <a:ahLst/>
            <a:cxnLst/>
            <a:rect l="l" t="t" r="r" b="b"/>
            <a:pathLst>
              <a:path w="45897" h="18770">
                <a:moveTo>
                  <a:pt x="0" y="18770"/>
                </a:moveTo>
                <a:lnTo>
                  <a:pt x="24371" y="4711"/>
                </a:lnTo>
                <a:lnTo>
                  <a:pt x="34696" y="584"/>
                </a:lnTo>
                <a:lnTo>
                  <a:pt x="45897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7" name="object 807"/>
          <p:cNvSpPr/>
          <p:nvPr/>
        </p:nvSpPr>
        <p:spPr>
          <a:xfrm>
            <a:off x="2581395" y="2233763"/>
            <a:ext cx="18567" cy="18478"/>
          </a:xfrm>
          <a:custGeom>
            <a:avLst/>
            <a:gdLst/>
            <a:ahLst/>
            <a:cxnLst/>
            <a:rect l="l" t="t" r="r" b="b"/>
            <a:pathLst>
              <a:path w="18567" h="18478">
                <a:moveTo>
                  <a:pt x="18567" y="0"/>
                </a:moveTo>
                <a:lnTo>
                  <a:pt x="12471" y="9436"/>
                </a:lnTo>
                <a:lnTo>
                  <a:pt x="3733" y="16306"/>
                </a:lnTo>
                <a:lnTo>
                  <a:pt x="0" y="1847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8" name="object 808"/>
          <p:cNvSpPr/>
          <p:nvPr/>
        </p:nvSpPr>
        <p:spPr>
          <a:xfrm>
            <a:off x="2572939" y="2182465"/>
            <a:ext cx="32334" cy="50215"/>
          </a:xfrm>
          <a:custGeom>
            <a:avLst/>
            <a:gdLst/>
            <a:ahLst/>
            <a:cxnLst/>
            <a:rect l="l" t="t" r="r" b="b"/>
            <a:pathLst>
              <a:path w="32334" h="50215">
                <a:moveTo>
                  <a:pt x="28892" y="50215"/>
                </a:moveTo>
                <a:lnTo>
                  <a:pt x="31051" y="45402"/>
                </a:lnTo>
                <a:lnTo>
                  <a:pt x="31254" y="44615"/>
                </a:lnTo>
                <a:lnTo>
                  <a:pt x="31838" y="39408"/>
                </a:lnTo>
                <a:lnTo>
                  <a:pt x="32334" y="34594"/>
                </a:lnTo>
                <a:lnTo>
                  <a:pt x="31546" y="34289"/>
                </a:lnTo>
                <a:lnTo>
                  <a:pt x="31343" y="29184"/>
                </a:lnTo>
                <a:lnTo>
                  <a:pt x="31254" y="28689"/>
                </a:lnTo>
                <a:lnTo>
                  <a:pt x="31254" y="28193"/>
                </a:lnTo>
                <a:lnTo>
                  <a:pt x="29387" y="22898"/>
                </a:lnTo>
                <a:lnTo>
                  <a:pt x="29870" y="22301"/>
                </a:lnTo>
                <a:lnTo>
                  <a:pt x="27216" y="17678"/>
                </a:lnTo>
                <a:lnTo>
                  <a:pt x="24561" y="13157"/>
                </a:lnTo>
                <a:lnTo>
                  <a:pt x="24079" y="12572"/>
                </a:lnTo>
                <a:lnTo>
                  <a:pt x="20142" y="9042"/>
                </a:lnTo>
                <a:lnTo>
                  <a:pt x="16306" y="5499"/>
                </a:lnTo>
                <a:lnTo>
                  <a:pt x="15621" y="5003"/>
                </a:lnTo>
                <a:lnTo>
                  <a:pt x="10807" y="2946"/>
                </a:lnTo>
                <a:lnTo>
                  <a:pt x="5994" y="787"/>
                </a:lnTo>
                <a:lnTo>
                  <a:pt x="5207" y="584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9" name="object 809"/>
          <p:cNvSpPr/>
          <p:nvPr/>
        </p:nvSpPr>
        <p:spPr>
          <a:xfrm>
            <a:off x="2579523" y="2232682"/>
            <a:ext cx="22313" cy="20637"/>
          </a:xfrm>
          <a:custGeom>
            <a:avLst/>
            <a:gdLst/>
            <a:ahLst/>
            <a:cxnLst/>
            <a:rect l="l" t="t" r="r" b="b"/>
            <a:pathLst>
              <a:path w="22313" h="20637">
                <a:moveTo>
                  <a:pt x="0" y="20637"/>
                </a:moveTo>
                <a:lnTo>
                  <a:pt x="7569" y="16319"/>
                </a:lnTo>
                <a:lnTo>
                  <a:pt x="16217" y="9436"/>
                </a:lnTo>
                <a:lnTo>
                  <a:pt x="22313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0" name="object 810"/>
          <p:cNvSpPr/>
          <p:nvPr/>
        </p:nvSpPr>
        <p:spPr>
          <a:xfrm>
            <a:off x="2549442" y="2182460"/>
            <a:ext cx="23495" cy="5791"/>
          </a:xfrm>
          <a:custGeom>
            <a:avLst/>
            <a:gdLst/>
            <a:ahLst/>
            <a:cxnLst/>
            <a:rect l="l" t="t" r="r" b="b"/>
            <a:pathLst>
              <a:path w="23494" h="5791">
                <a:moveTo>
                  <a:pt x="23494" y="0"/>
                </a:moveTo>
                <a:lnTo>
                  <a:pt x="12293" y="584"/>
                </a:lnTo>
                <a:lnTo>
                  <a:pt x="1879" y="4711"/>
                </a:lnTo>
                <a:lnTo>
                  <a:pt x="0" y="579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1" name="object 811"/>
          <p:cNvSpPr/>
          <p:nvPr/>
        </p:nvSpPr>
        <p:spPr>
          <a:xfrm>
            <a:off x="2574803" y="2181378"/>
            <a:ext cx="31254" cy="28206"/>
          </a:xfrm>
          <a:custGeom>
            <a:avLst/>
            <a:gdLst/>
            <a:ahLst/>
            <a:cxnLst/>
            <a:rect l="l" t="t" r="r" b="b"/>
            <a:pathLst>
              <a:path w="31254" h="28206">
                <a:moveTo>
                  <a:pt x="31254" y="28206"/>
                </a:moveTo>
                <a:lnTo>
                  <a:pt x="30175" y="22999"/>
                </a:lnTo>
                <a:lnTo>
                  <a:pt x="29883" y="22313"/>
                </a:lnTo>
                <a:lnTo>
                  <a:pt x="27228" y="17691"/>
                </a:lnTo>
                <a:lnTo>
                  <a:pt x="24676" y="13169"/>
                </a:lnTo>
                <a:lnTo>
                  <a:pt x="24079" y="12484"/>
                </a:lnTo>
                <a:lnTo>
                  <a:pt x="20243" y="9042"/>
                </a:lnTo>
                <a:lnTo>
                  <a:pt x="16319" y="5499"/>
                </a:lnTo>
                <a:lnTo>
                  <a:pt x="15633" y="5016"/>
                </a:lnTo>
                <a:lnTo>
                  <a:pt x="10807" y="2857"/>
                </a:lnTo>
                <a:lnTo>
                  <a:pt x="5994" y="787"/>
                </a:lnTo>
                <a:lnTo>
                  <a:pt x="5207" y="596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2" name="object 812"/>
          <p:cNvSpPr/>
          <p:nvPr/>
        </p:nvSpPr>
        <p:spPr>
          <a:xfrm>
            <a:off x="2577556" y="2209582"/>
            <a:ext cx="29095" cy="44818"/>
          </a:xfrm>
          <a:custGeom>
            <a:avLst/>
            <a:gdLst/>
            <a:ahLst/>
            <a:cxnLst/>
            <a:rect l="l" t="t" r="r" b="b"/>
            <a:pathLst>
              <a:path w="29095" h="44818">
                <a:moveTo>
                  <a:pt x="0" y="44818"/>
                </a:moveTo>
                <a:lnTo>
                  <a:pt x="11404" y="38328"/>
                </a:lnTo>
                <a:lnTo>
                  <a:pt x="20154" y="31356"/>
                </a:lnTo>
                <a:lnTo>
                  <a:pt x="26238" y="22009"/>
                </a:lnTo>
                <a:lnTo>
                  <a:pt x="29095" y="11214"/>
                </a:lnTo>
                <a:lnTo>
                  <a:pt x="28498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3" name="object 813"/>
          <p:cNvSpPr/>
          <p:nvPr/>
        </p:nvSpPr>
        <p:spPr>
          <a:xfrm>
            <a:off x="2551320" y="2181379"/>
            <a:ext cx="23482" cy="5791"/>
          </a:xfrm>
          <a:custGeom>
            <a:avLst/>
            <a:gdLst/>
            <a:ahLst/>
            <a:cxnLst/>
            <a:rect l="l" t="t" r="r" b="b"/>
            <a:pathLst>
              <a:path w="23482" h="5791">
                <a:moveTo>
                  <a:pt x="23482" y="0"/>
                </a:moveTo>
                <a:lnTo>
                  <a:pt x="12280" y="584"/>
                </a:lnTo>
                <a:lnTo>
                  <a:pt x="1955" y="4724"/>
                </a:lnTo>
                <a:lnTo>
                  <a:pt x="0" y="579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4" name="object 814"/>
          <p:cNvSpPr/>
          <p:nvPr/>
        </p:nvSpPr>
        <p:spPr>
          <a:xfrm>
            <a:off x="2576671" y="2180304"/>
            <a:ext cx="32435" cy="50215"/>
          </a:xfrm>
          <a:custGeom>
            <a:avLst/>
            <a:gdLst/>
            <a:ahLst/>
            <a:cxnLst/>
            <a:rect l="l" t="t" r="r" b="b"/>
            <a:pathLst>
              <a:path w="32435" h="50215">
                <a:moveTo>
                  <a:pt x="28994" y="50215"/>
                </a:moveTo>
                <a:lnTo>
                  <a:pt x="31153" y="45402"/>
                </a:lnTo>
                <a:lnTo>
                  <a:pt x="31356" y="44615"/>
                </a:lnTo>
                <a:lnTo>
                  <a:pt x="31838" y="39408"/>
                </a:lnTo>
                <a:lnTo>
                  <a:pt x="32435" y="34099"/>
                </a:lnTo>
                <a:lnTo>
                  <a:pt x="32435" y="33312"/>
                </a:lnTo>
                <a:lnTo>
                  <a:pt x="31254" y="28193"/>
                </a:lnTo>
                <a:lnTo>
                  <a:pt x="30175" y="22986"/>
                </a:lnTo>
                <a:lnTo>
                  <a:pt x="29883" y="22301"/>
                </a:lnTo>
                <a:lnTo>
                  <a:pt x="27317" y="17678"/>
                </a:lnTo>
                <a:lnTo>
                  <a:pt x="24676" y="13157"/>
                </a:lnTo>
                <a:lnTo>
                  <a:pt x="24180" y="12471"/>
                </a:lnTo>
                <a:lnTo>
                  <a:pt x="20243" y="9042"/>
                </a:lnTo>
                <a:lnTo>
                  <a:pt x="16319" y="5499"/>
                </a:lnTo>
                <a:lnTo>
                  <a:pt x="15633" y="5003"/>
                </a:lnTo>
                <a:lnTo>
                  <a:pt x="10807" y="2844"/>
                </a:lnTo>
                <a:lnTo>
                  <a:pt x="5994" y="787"/>
                </a:lnTo>
                <a:lnTo>
                  <a:pt x="5206" y="482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5" name="object 815"/>
          <p:cNvSpPr/>
          <p:nvPr/>
        </p:nvSpPr>
        <p:spPr>
          <a:xfrm>
            <a:off x="2588955" y="2230514"/>
            <a:ext cx="16713" cy="17399"/>
          </a:xfrm>
          <a:custGeom>
            <a:avLst/>
            <a:gdLst/>
            <a:ahLst/>
            <a:cxnLst/>
            <a:rect l="l" t="t" r="r" b="b"/>
            <a:pathLst>
              <a:path w="16713" h="17399">
                <a:moveTo>
                  <a:pt x="0" y="17399"/>
                </a:moveTo>
                <a:lnTo>
                  <a:pt x="1866" y="16319"/>
                </a:lnTo>
                <a:lnTo>
                  <a:pt x="10617" y="9347"/>
                </a:lnTo>
                <a:lnTo>
                  <a:pt x="16713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6" name="object 816"/>
          <p:cNvSpPr/>
          <p:nvPr/>
        </p:nvSpPr>
        <p:spPr>
          <a:xfrm>
            <a:off x="2551323" y="2180297"/>
            <a:ext cx="25349" cy="6883"/>
          </a:xfrm>
          <a:custGeom>
            <a:avLst/>
            <a:gdLst/>
            <a:ahLst/>
            <a:cxnLst/>
            <a:rect l="l" t="t" r="r" b="b"/>
            <a:pathLst>
              <a:path w="25349" h="6883">
                <a:moveTo>
                  <a:pt x="25349" y="0"/>
                </a:moveTo>
                <a:lnTo>
                  <a:pt x="14147" y="584"/>
                </a:lnTo>
                <a:lnTo>
                  <a:pt x="3822" y="4622"/>
                </a:lnTo>
                <a:lnTo>
                  <a:pt x="0" y="688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7" name="object 817"/>
          <p:cNvSpPr/>
          <p:nvPr/>
        </p:nvSpPr>
        <p:spPr>
          <a:xfrm>
            <a:off x="2578534" y="2179217"/>
            <a:ext cx="31356" cy="28206"/>
          </a:xfrm>
          <a:custGeom>
            <a:avLst/>
            <a:gdLst/>
            <a:ahLst/>
            <a:cxnLst/>
            <a:rect l="l" t="t" r="r" b="b"/>
            <a:pathLst>
              <a:path w="31356" h="28206">
                <a:moveTo>
                  <a:pt x="31356" y="28206"/>
                </a:moveTo>
                <a:lnTo>
                  <a:pt x="30276" y="22999"/>
                </a:lnTo>
                <a:lnTo>
                  <a:pt x="29984" y="22212"/>
                </a:lnTo>
                <a:lnTo>
                  <a:pt x="27330" y="17691"/>
                </a:lnTo>
                <a:lnTo>
                  <a:pt x="24676" y="13169"/>
                </a:lnTo>
                <a:lnTo>
                  <a:pt x="24180" y="12484"/>
                </a:lnTo>
                <a:lnTo>
                  <a:pt x="20256" y="8940"/>
                </a:lnTo>
                <a:lnTo>
                  <a:pt x="16319" y="5499"/>
                </a:lnTo>
                <a:lnTo>
                  <a:pt x="15633" y="5016"/>
                </a:lnTo>
                <a:lnTo>
                  <a:pt x="10807" y="2857"/>
                </a:lnTo>
                <a:lnTo>
                  <a:pt x="6007" y="685"/>
                </a:lnTo>
                <a:lnTo>
                  <a:pt x="5308" y="495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8" name="object 818"/>
          <p:cNvSpPr/>
          <p:nvPr/>
        </p:nvSpPr>
        <p:spPr>
          <a:xfrm>
            <a:off x="2590825" y="2207426"/>
            <a:ext cx="19659" cy="39408"/>
          </a:xfrm>
          <a:custGeom>
            <a:avLst/>
            <a:gdLst/>
            <a:ahLst/>
            <a:cxnLst/>
            <a:rect l="l" t="t" r="r" b="b"/>
            <a:pathLst>
              <a:path w="19659" h="39408">
                <a:moveTo>
                  <a:pt x="0" y="39408"/>
                </a:moveTo>
                <a:lnTo>
                  <a:pt x="1866" y="38328"/>
                </a:lnTo>
                <a:lnTo>
                  <a:pt x="10617" y="31343"/>
                </a:lnTo>
                <a:lnTo>
                  <a:pt x="16700" y="22009"/>
                </a:lnTo>
                <a:lnTo>
                  <a:pt x="19659" y="11099"/>
                </a:lnTo>
                <a:lnTo>
                  <a:pt x="19062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9" name="object 819"/>
          <p:cNvSpPr/>
          <p:nvPr/>
        </p:nvSpPr>
        <p:spPr>
          <a:xfrm>
            <a:off x="2549442" y="2179217"/>
            <a:ext cx="29095" cy="9042"/>
          </a:xfrm>
          <a:custGeom>
            <a:avLst/>
            <a:gdLst/>
            <a:ahLst/>
            <a:cxnLst/>
            <a:rect l="l" t="t" r="r" b="b"/>
            <a:pathLst>
              <a:path w="29095" h="9042">
                <a:moveTo>
                  <a:pt x="29095" y="0"/>
                </a:moveTo>
                <a:lnTo>
                  <a:pt x="17894" y="584"/>
                </a:lnTo>
                <a:lnTo>
                  <a:pt x="7569" y="4622"/>
                </a:lnTo>
                <a:lnTo>
                  <a:pt x="0" y="904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0" name="object 820"/>
          <p:cNvSpPr/>
          <p:nvPr/>
        </p:nvSpPr>
        <p:spPr>
          <a:xfrm>
            <a:off x="2580505" y="2178136"/>
            <a:ext cx="32435" cy="50126"/>
          </a:xfrm>
          <a:custGeom>
            <a:avLst/>
            <a:gdLst/>
            <a:ahLst/>
            <a:cxnLst/>
            <a:rect l="l" t="t" r="r" b="b"/>
            <a:pathLst>
              <a:path w="32435" h="50126">
                <a:moveTo>
                  <a:pt x="0" y="0"/>
                </a:moveTo>
                <a:lnTo>
                  <a:pt x="5207" y="495"/>
                </a:lnTo>
                <a:lnTo>
                  <a:pt x="10807" y="2844"/>
                </a:lnTo>
                <a:lnTo>
                  <a:pt x="15621" y="5016"/>
                </a:lnTo>
                <a:lnTo>
                  <a:pt x="20142" y="8940"/>
                </a:lnTo>
                <a:lnTo>
                  <a:pt x="24079" y="12484"/>
                </a:lnTo>
                <a:lnTo>
                  <a:pt x="27228" y="17691"/>
                </a:lnTo>
                <a:lnTo>
                  <a:pt x="29870" y="22212"/>
                </a:lnTo>
                <a:lnTo>
                  <a:pt x="31254" y="28105"/>
                </a:lnTo>
                <a:lnTo>
                  <a:pt x="32334" y="33312"/>
                </a:lnTo>
                <a:lnTo>
                  <a:pt x="32435" y="34099"/>
                </a:lnTo>
                <a:lnTo>
                  <a:pt x="31838" y="39319"/>
                </a:lnTo>
                <a:lnTo>
                  <a:pt x="31254" y="44615"/>
                </a:lnTo>
                <a:lnTo>
                  <a:pt x="31051" y="45313"/>
                </a:lnTo>
                <a:lnTo>
                  <a:pt x="28892" y="50126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1" name="object 821"/>
          <p:cNvSpPr/>
          <p:nvPr/>
        </p:nvSpPr>
        <p:spPr>
          <a:xfrm>
            <a:off x="2549446" y="2178137"/>
            <a:ext cx="31064" cy="10121"/>
          </a:xfrm>
          <a:custGeom>
            <a:avLst/>
            <a:gdLst/>
            <a:ahLst/>
            <a:cxnLst/>
            <a:rect l="l" t="t" r="r" b="b"/>
            <a:pathLst>
              <a:path w="31064" h="10121">
                <a:moveTo>
                  <a:pt x="0" y="10121"/>
                </a:moveTo>
                <a:lnTo>
                  <a:pt x="9436" y="4622"/>
                </a:lnTo>
                <a:lnTo>
                  <a:pt x="19850" y="584"/>
                </a:lnTo>
                <a:lnTo>
                  <a:pt x="31064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2" name="object 822"/>
          <p:cNvSpPr/>
          <p:nvPr/>
        </p:nvSpPr>
        <p:spPr>
          <a:xfrm>
            <a:off x="2592687" y="2228259"/>
            <a:ext cx="16713" cy="17487"/>
          </a:xfrm>
          <a:custGeom>
            <a:avLst/>
            <a:gdLst/>
            <a:ahLst/>
            <a:cxnLst/>
            <a:rect l="l" t="t" r="r" b="b"/>
            <a:pathLst>
              <a:path w="16713" h="17487">
                <a:moveTo>
                  <a:pt x="16713" y="0"/>
                </a:moveTo>
                <a:lnTo>
                  <a:pt x="10617" y="9436"/>
                </a:lnTo>
                <a:lnTo>
                  <a:pt x="1968" y="16306"/>
                </a:lnTo>
                <a:lnTo>
                  <a:pt x="0" y="1748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3" name="object 823"/>
          <p:cNvSpPr/>
          <p:nvPr/>
        </p:nvSpPr>
        <p:spPr>
          <a:xfrm>
            <a:off x="2565370" y="2186882"/>
            <a:ext cx="31254" cy="28105"/>
          </a:xfrm>
          <a:custGeom>
            <a:avLst/>
            <a:gdLst/>
            <a:ahLst/>
            <a:cxnLst/>
            <a:rect l="l" t="t" r="r" b="b"/>
            <a:pathLst>
              <a:path w="31254" h="28105">
                <a:moveTo>
                  <a:pt x="0" y="0"/>
                </a:moveTo>
                <a:lnTo>
                  <a:pt x="5207" y="495"/>
                </a:lnTo>
                <a:lnTo>
                  <a:pt x="5994" y="685"/>
                </a:lnTo>
                <a:lnTo>
                  <a:pt x="10807" y="2844"/>
                </a:lnTo>
                <a:lnTo>
                  <a:pt x="15621" y="5016"/>
                </a:lnTo>
                <a:lnTo>
                  <a:pt x="16306" y="5410"/>
                </a:lnTo>
                <a:lnTo>
                  <a:pt x="20142" y="8940"/>
                </a:lnTo>
                <a:lnTo>
                  <a:pt x="24079" y="12484"/>
                </a:lnTo>
                <a:lnTo>
                  <a:pt x="24561" y="13068"/>
                </a:lnTo>
                <a:lnTo>
                  <a:pt x="27228" y="17691"/>
                </a:lnTo>
                <a:lnTo>
                  <a:pt x="29870" y="22212"/>
                </a:lnTo>
                <a:lnTo>
                  <a:pt x="30175" y="22999"/>
                </a:lnTo>
                <a:lnTo>
                  <a:pt x="31254" y="2810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4" name="object 824"/>
          <p:cNvSpPr/>
          <p:nvPr/>
        </p:nvSpPr>
        <p:spPr>
          <a:xfrm>
            <a:off x="2463163" y="2237103"/>
            <a:ext cx="1663" cy="990"/>
          </a:xfrm>
          <a:custGeom>
            <a:avLst/>
            <a:gdLst/>
            <a:ahLst/>
            <a:cxnLst/>
            <a:rect l="l" t="t" r="r" b="b"/>
            <a:pathLst>
              <a:path w="1663" h="990">
                <a:moveTo>
                  <a:pt x="1663" y="0"/>
                </a:moveTo>
                <a:lnTo>
                  <a:pt x="0" y="99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5" name="object 825"/>
          <p:cNvSpPr/>
          <p:nvPr/>
        </p:nvSpPr>
        <p:spPr>
          <a:xfrm>
            <a:off x="2525074" y="2186881"/>
            <a:ext cx="40297" cy="15430"/>
          </a:xfrm>
          <a:custGeom>
            <a:avLst/>
            <a:gdLst/>
            <a:ahLst/>
            <a:cxnLst/>
            <a:rect l="l" t="t" r="r" b="b"/>
            <a:pathLst>
              <a:path w="40297" h="15430">
                <a:moveTo>
                  <a:pt x="0" y="15430"/>
                </a:moveTo>
                <a:lnTo>
                  <a:pt x="18669" y="4622"/>
                </a:lnTo>
                <a:lnTo>
                  <a:pt x="29095" y="495"/>
                </a:lnTo>
                <a:lnTo>
                  <a:pt x="40297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6" name="object 826"/>
          <p:cNvSpPr/>
          <p:nvPr/>
        </p:nvSpPr>
        <p:spPr>
          <a:xfrm>
            <a:off x="2577558" y="2214990"/>
            <a:ext cx="19646" cy="39408"/>
          </a:xfrm>
          <a:custGeom>
            <a:avLst/>
            <a:gdLst/>
            <a:ahLst/>
            <a:cxnLst/>
            <a:rect l="l" t="t" r="r" b="b"/>
            <a:pathLst>
              <a:path w="19646" h="39408">
                <a:moveTo>
                  <a:pt x="19062" y="0"/>
                </a:moveTo>
                <a:lnTo>
                  <a:pt x="19646" y="11201"/>
                </a:lnTo>
                <a:lnTo>
                  <a:pt x="16802" y="22021"/>
                </a:lnTo>
                <a:lnTo>
                  <a:pt x="10604" y="31445"/>
                </a:lnTo>
                <a:lnTo>
                  <a:pt x="1968" y="38328"/>
                </a:lnTo>
                <a:lnTo>
                  <a:pt x="0" y="3940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7" name="object 827"/>
          <p:cNvSpPr/>
          <p:nvPr/>
        </p:nvSpPr>
        <p:spPr>
          <a:xfrm>
            <a:off x="2567236" y="2185703"/>
            <a:ext cx="32435" cy="50215"/>
          </a:xfrm>
          <a:custGeom>
            <a:avLst/>
            <a:gdLst/>
            <a:ahLst/>
            <a:cxnLst/>
            <a:rect l="l" t="t" r="r" b="b"/>
            <a:pathLst>
              <a:path w="32435" h="50215">
                <a:moveTo>
                  <a:pt x="0" y="0"/>
                </a:moveTo>
                <a:lnTo>
                  <a:pt x="5207" y="584"/>
                </a:lnTo>
                <a:lnTo>
                  <a:pt x="5994" y="787"/>
                </a:lnTo>
                <a:lnTo>
                  <a:pt x="10807" y="2946"/>
                </a:lnTo>
                <a:lnTo>
                  <a:pt x="15621" y="5105"/>
                </a:lnTo>
                <a:lnTo>
                  <a:pt x="16319" y="5499"/>
                </a:lnTo>
                <a:lnTo>
                  <a:pt x="20243" y="9042"/>
                </a:lnTo>
                <a:lnTo>
                  <a:pt x="24079" y="12573"/>
                </a:lnTo>
                <a:lnTo>
                  <a:pt x="24472" y="13169"/>
                </a:lnTo>
                <a:lnTo>
                  <a:pt x="27228" y="17792"/>
                </a:lnTo>
                <a:lnTo>
                  <a:pt x="29387" y="21234"/>
                </a:lnTo>
                <a:lnTo>
                  <a:pt x="28803" y="21818"/>
                </a:lnTo>
                <a:lnTo>
                  <a:pt x="30365" y="25946"/>
                </a:lnTo>
                <a:lnTo>
                  <a:pt x="30861" y="27025"/>
                </a:lnTo>
                <a:lnTo>
                  <a:pt x="31153" y="27127"/>
                </a:lnTo>
                <a:lnTo>
                  <a:pt x="31254" y="28206"/>
                </a:lnTo>
                <a:lnTo>
                  <a:pt x="31851" y="33705"/>
                </a:lnTo>
                <a:lnTo>
                  <a:pt x="32435" y="34201"/>
                </a:lnTo>
                <a:lnTo>
                  <a:pt x="31851" y="39408"/>
                </a:lnTo>
                <a:lnTo>
                  <a:pt x="31356" y="44627"/>
                </a:lnTo>
                <a:lnTo>
                  <a:pt x="31153" y="45402"/>
                </a:lnTo>
                <a:lnTo>
                  <a:pt x="28994" y="5021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8" name="object 828"/>
          <p:cNvSpPr/>
          <p:nvPr/>
        </p:nvSpPr>
        <p:spPr>
          <a:xfrm>
            <a:off x="2525074" y="2185700"/>
            <a:ext cx="42164" cy="16611"/>
          </a:xfrm>
          <a:custGeom>
            <a:avLst/>
            <a:gdLst/>
            <a:ahLst/>
            <a:cxnLst/>
            <a:rect l="l" t="t" r="r" b="b"/>
            <a:pathLst>
              <a:path w="42163" h="16611">
                <a:moveTo>
                  <a:pt x="0" y="16611"/>
                </a:moveTo>
                <a:lnTo>
                  <a:pt x="20637" y="4724"/>
                </a:lnTo>
                <a:lnTo>
                  <a:pt x="30962" y="596"/>
                </a:lnTo>
                <a:lnTo>
                  <a:pt x="42164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9" name="object 829"/>
          <p:cNvSpPr/>
          <p:nvPr/>
        </p:nvSpPr>
        <p:spPr>
          <a:xfrm>
            <a:off x="2579528" y="2235925"/>
            <a:ext cx="16700" cy="17399"/>
          </a:xfrm>
          <a:custGeom>
            <a:avLst/>
            <a:gdLst/>
            <a:ahLst/>
            <a:cxnLst/>
            <a:rect l="l" t="t" r="r" b="b"/>
            <a:pathLst>
              <a:path w="16700" h="17399">
                <a:moveTo>
                  <a:pt x="16700" y="0"/>
                </a:moveTo>
                <a:lnTo>
                  <a:pt x="10604" y="9436"/>
                </a:lnTo>
                <a:lnTo>
                  <a:pt x="1866" y="16319"/>
                </a:lnTo>
                <a:lnTo>
                  <a:pt x="0" y="1739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0" name="object 830"/>
          <p:cNvSpPr/>
          <p:nvPr/>
        </p:nvSpPr>
        <p:spPr>
          <a:xfrm>
            <a:off x="1146580" y="2401136"/>
            <a:ext cx="400704" cy="860044"/>
          </a:xfrm>
          <a:custGeom>
            <a:avLst/>
            <a:gdLst/>
            <a:ahLst/>
            <a:cxnLst/>
            <a:rect l="l" t="t" r="r" b="b"/>
            <a:pathLst>
              <a:path w="400704" h="860044">
                <a:moveTo>
                  <a:pt x="400704" y="860044"/>
                </a:moveTo>
                <a:lnTo>
                  <a:pt x="388414" y="852075"/>
                </a:lnTo>
                <a:lnTo>
                  <a:pt x="380161" y="846205"/>
                </a:lnTo>
                <a:lnTo>
                  <a:pt x="371340" y="839034"/>
                </a:lnTo>
                <a:lnTo>
                  <a:pt x="364243" y="833018"/>
                </a:lnTo>
                <a:lnTo>
                  <a:pt x="351515" y="822221"/>
                </a:lnTo>
                <a:lnTo>
                  <a:pt x="341510" y="813761"/>
                </a:lnTo>
                <a:lnTo>
                  <a:pt x="333322" y="806774"/>
                </a:lnTo>
                <a:lnTo>
                  <a:pt x="326047" y="800394"/>
                </a:lnTo>
                <a:lnTo>
                  <a:pt x="318781" y="793755"/>
                </a:lnTo>
                <a:lnTo>
                  <a:pt x="310618" y="785992"/>
                </a:lnTo>
                <a:lnTo>
                  <a:pt x="300654" y="776241"/>
                </a:lnTo>
                <a:lnTo>
                  <a:pt x="291814" y="767461"/>
                </a:lnTo>
                <a:lnTo>
                  <a:pt x="280010" y="755610"/>
                </a:lnTo>
                <a:lnTo>
                  <a:pt x="270788" y="746262"/>
                </a:lnTo>
                <a:lnTo>
                  <a:pt x="263306" y="738481"/>
                </a:lnTo>
                <a:lnTo>
                  <a:pt x="256718" y="731331"/>
                </a:lnTo>
                <a:lnTo>
                  <a:pt x="250179" y="723878"/>
                </a:lnTo>
                <a:lnTo>
                  <a:pt x="242846" y="715185"/>
                </a:lnTo>
                <a:lnTo>
                  <a:pt x="233873" y="704319"/>
                </a:lnTo>
                <a:lnTo>
                  <a:pt x="226257" y="695032"/>
                </a:lnTo>
                <a:lnTo>
                  <a:pt x="215683" y="682108"/>
                </a:lnTo>
                <a:lnTo>
                  <a:pt x="207467" y="671891"/>
                </a:lnTo>
                <a:lnTo>
                  <a:pt x="200843" y="663387"/>
                </a:lnTo>
                <a:lnTo>
                  <a:pt x="195043" y="655603"/>
                </a:lnTo>
                <a:lnTo>
                  <a:pt x="189301" y="647546"/>
                </a:lnTo>
                <a:lnTo>
                  <a:pt x="182848" y="638223"/>
                </a:lnTo>
                <a:lnTo>
                  <a:pt x="174918" y="626640"/>
                </a:lnTo>
                <a:lnTo>
                  <a:pt x="167977" y="616508"/>
                </a:lnTo>
                <a:lnTo>
                  <a:pt x="159598" y="603867"/>
                </a:lnTo>
                <a:lnTo>
                  <a:pt x="154008" y="594655"/>
                </a:lnTo>
                <a:lnTo>
                  <a:pt x="149365" y="586362"/>
                </a:lnTo>
                <a:lnTo>
                  <a:pt x="143828" y="576479"/>
                </a:lnTo>
                <a:lnTo>
                  <a:pt x="137014" y="564908"/>
                </a:lnTo>
                <a:lnTo>
                  <a:pt x="129643" y="553149"/>
                </a:lnTo>
                <a:lnTo>
                  <a:pt x="124405" y="544973"/>
                </a:lnTo>
                <a:lnTo>
                  <a:pt x="117954" y="533060"/>
                </a:lnTo>
                <a:lnTo>
                  <a:pt x="117761" y="532676"/>
                </a:lnTo>
                <a:lnTo>
                  <a:pt x="110159" y="517740"/>
                </a:lnTo>
                <a:lnTo>
                  <a:pt x="104160" y="506050"/>
                </a:lnTo>
                <a:lnTo>
                  <a:pt x="99265" y="496442"/>
                </a:lnTo>
                <a:lnTo>
                  <a:pt x="94972" y="487758"/>
                </a:lnTo>
                <a:lnTo>
                  <a:pt x="90780" y="478834"/>
                </a:lnTo>
                <a:lnTo>
                  <a:pt x="86188" y="468510"/>
                </a:lnTo>
                <a:lnTo>
                  <a:pt x="80696" y="455625"/>
                </a:lnTo>
                <a:lnTo>
                  <a:pt x="75991" y="444322"/>
                </a:lnTo>
                <a:lnTo>
                  <a:pt x="69602" y="428855"/>
                </a:lnTo>
                <a:lnTo>
                  <a:pt x="64645" y="416693"/>
                </a:lnTo>
                <a:lnTo>
                  <a:pt x="60698" y="406648"/>
                </a:lnTo>
                <a:lnTo>
                  <a:pt x="57338" y="397529"/>
                </a:lnTo>
                <a:lnTo>
                  <a:pt x="54143" y="388149"/>
                </a:lnTo>
                <a:lnTo>
                  <a:pt x="50691" y="377318"/>
                </a:lnTo>
                <a:lnTo>
                  <a:pt x="46560" y="363847"/>
                </a:lnTo>
                <a:lnTo>
                  <a:pt x="43072" y="352323"/>
                </a:lnTo>
                <a:lnTo>
                  <a:pt x="38214" y="336324"/>
                </a:lnTo>
                <a:lnTo>
                  <a:pt x="34471" y="323742"/>
                </a:lnTo>
                <a:lnTo>
                  <a:pt x="31532" y="313356"/>
                </a:lnTo>
                <a:lnTo>
                  <a:pt x="26836" y="294293"/>
                </a:lnTo>
                <a:lnTo>
                  <a:pt x="24460" y="283176"/>
                </a:lnTo>
                <a:lnTo>
                  <a:pt x="21653" y="269376"/>
                </a:lnTo>
                <a:lnTo>
                  <a:pt x="19272" y="257492"/>
                </a:lnTo>
                <a:lnTo>
                  <a:pt x="16041" y="241088"/>
                </a:lnTo>
                <a:lnTo>
                  <a:pt x="13569" y="228196"/>
                </a:lnTo>
                <a:lnTo>
                  <a:pt x="11672" y="217570"/>
                </a:lnTo>
                <a:lnTo>
                  <a:pt x="8863" y="198138"/>
                </a:lnTo>
                <a:lnTo>
                  <a:pt x="7582" y="186843"/>
                </a:lnTo>
                <a:lnTo>
                  <a:pt x="6138" y="172835"/>
                </a:lnTo>
                <a:lnTo>
                  <a:pt x="4934" y="160782"/>
                </a:lnTo>
                <a:lnTo>
                  <a:pt x="3343" y="144146"/>
                </a:lnTo>
                <a:lnTo>
                  <a:pt x="2198" y="131086"/>
                </a:lnTo>
                <a:lnTo>
                  <a:pt x="1416" y="120341"/>
                </a:lnTo>
                <a:lnTo>
                  <a:pt x="608" y="100754"/>
                </a:lnTo>
                <a:lnTo>
                  <a:pt x="417" y="89393"/>
                </a:lnTo>
                <a:lnTo>
                  <a:pt x="258" y="75306"/>
                </a:lnTo>
                <a:lnTo>
                  <a:pt x="121" y="63195"/>
                </a:lnTo>
                <a:lnTo>
                  <a:pt x="0" y="47533"/>
                </a:lnTo>
                <a:lnTo>
                  <a:pt x="104" y="36315"/>
                </a:lnTo>
                <a:lnTo>
                  <a:pt x="586" y="26580"/>
                </a:lnTo>
                <a:lnTo>
                  <a:pt x="1597" y="15367"/>
                </a:lnTo>
                <a:lnTo>
                  <a:pt x="3258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1" name="object 831"/>
          <p:cNvSpPr/>
          <p:nvPr/>
        </p:nvSpPr>
        <p:spPr>
          <a:xfrm>
            <a:off x="1151413" y="2106289"/>
            <a:ext cx="62903" cy="263296"/>
          </a:xfrm>
          <a:custGeom>
            <a:avLst/>
            <a:gdLst/>
            <a:ahLst/>
            <a:cxnLst/>
            <a:rect l="l" t="t" r="r" b="b"/>
            <a:pathLst>
              <a:path w="62903" h="263296">
                <a:moveTo>
                  <a:pt x="0" y="263296"/>
                </a:moveTo>
                <a:lnTo>
                  <a:pt x="1596" y="246605"/>
                </a:lnTo>
                <a:lnTo>
                  <a:pt x="2920" y="233421"/>
                </a:lnTo>
                <a:lnTo>
                  <a:pt x="4143" y="222571"/>
                </a:lnTo>
                <a:lnTo>
                  <a:pt x="5437" y="212882"/>
                </a:lnTo>
                <a:lnTo>
                  <a:pt x="6973" y="203180"/>
                </a:lnTo>
                <a:lnTo>
                  <a:pt x="8921" y="192291"/>
                </a:lnTo>
                <a:lnTo>
                  <a:pt x="11454" y="179043"/>
                </a:lnTo>
                <a:lnTo>
                  <a:pt x="14452" y="163741"/>
                </a:lnTo>
                <a:lnTo>
                  <a:pt x="17725" y="147351"/>
                </a:lnTo>
                <a:lnTo>
                  <a:pt x="20385" y="134508"/>
                </a:lnTo>
                <a:lnTo>
                  <a:pt x="22725" y="123985"/>
                </a:lnTo>
                <a:lnTo>
                  <a:pt x="25040" y="114554"/>
                </a:lnTo>
                <a:lnTo>
                  <a:pt x="27623" y="104988"/>
                </a:lnTo>
                <a:lnTo>
                  <a:pt x="30767" y="94060"/>
                </a:lnTo>
                <a:lnTo>
                  <a:pt x="34766" y="80541"/>
                </a:lnTo>
                <a:lnTo>
                  <a:pt x="38227" y="68897"/>
                </a:lnTo>
                <a:lnTo>
                  <a:pt x="42813" y="53525"/>
                </a:lnTo>
                <a:lnTo>
                  <a:pt x="46326" y="42227"/>
                </a:lnTo>
                <a:lnTo>
                  <a:pt x="49518" y="32898"/>
                </a:lnTo>
                <a:lnTo>
                  <a:pt x="53146" y="23434"/>
                </a:lnTo>
                <a:lnTo>
                  <a:pt x="57963" y="11730"/>
                </a:lnTo>
                <a:lnTo>
                  <a:pt x="62903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2" name="object 832"/>
          <p:cNvSpPr/>
          <p:nvPr/>
        </p:nvSpPr>
        <p:spPr>
          <a:xfrm>
            <a:off x="1326843" y="1969786"/>
            <a:ext cx="30759" cy="4127"/>
          </a:xfrm>
          <a:custGeom>
            <a:avLst/>
            <a:gdLst/>
            <a:ahLst/>
            <a:cxnLst/>
            <a:rect l="l" t="t" r="r" b="b"/>
            <a:pathLst>
              <a:path w="30759" h="4127">
                <a:moveTo>
                  <a:pt x="0" y="4025"/>
                </a:moveTo>
                <a:lnTo>
                  <a:pt x="4813" y="1968"/>
                </a:lnTo>
                <a:lnTo>
                  <a:pt x="5003" y="1866"/>
                </a:lnTo>
                <a:lnTo>
                  <a:pt x="10033" y="584"/>
                </a:lnTo>
                <a:lnTo>
                  <a:pt x="12484" y="0"/>
                </a:lnTo>
                <a:lnTo>
                  <a:pt x="12776" y="190"/>
                </a:lnTo>
                <a:lnTo>
                  <a:pt x="15430" y="190"/>
                </a:lnTo>
                <a:lnTo>
                  <a:pt x="17983" y="190"/>
                </a:lnTo>
                <a:lnTo>
                  <a:pt x="18275" y="0"/>
                </a:lnTo>
                <a:lnTo>
                  <a:pt x="20637" y="584"/>
                </a:lnTo>
                <a:lnTo>
                  <a:pt x="25755" y="1866"/>
                </a:lnTo>
                <a:lnTo>
                  <a:pt x="25946" y="1968"/>
                </a:lnTo>
                <a:lnTo>
                  <a:pt x="30759" y="412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3" name="object 833"/>
          <p:cNvSpPr/>
          <p:nvPr/>
        </p:nvSpPr>
        <p:spPr>
          <a:xfrm>
            <a:off x="1372148" y="2376662"/>
            <a:ext cx="5702" cy="25158"/>
          </a:xfrm>
          <a:custGeom>
            <a:avLst/>
            <a:gdLst/>
            <a:ahLst/>
            <a:cxnLst/>
            <a:rect l="l" t="t" r="r" b="b"/>
            <a:pathLst>
              <a:path w="5702" h="25158">
                <a:moveTo>
                  <a:pt x="5702" y="25158"/>
                </a:moveTo>
                <a:lnTo>
                  <a:pt x="3936" y="23482"/>
                </a:lnTo>
                <a:lnTo>
                  <a:pt x="3835" y="23291"/>
                </a:lnTo>
                <a:lnTo>
                  <a:pt x="2654" y="21132"/>
                </a:lnTo>
                <a:lnTo>
                  <a:pt x="1574" y="19265"/>
                </a:lnTo>
                <a:lnTo>
                  <a:pt x="1574" y="19062"/>
                </a:lnTo>
                <a:lnTo>
                  <a:pt x="1079" y="17005"/>
                </a:lnTo>
                <a:lnTo>
                  <a:pt x="292" y="13855"/>
                </a:lnTo>
                <a:lnTo>
                  <a:pt x="203" y="13665"/>
                </a:lnTo>
                <a:lnTo>
                  <a:pt x="101" y="10515"/>
                </a:lnTo>
                <a:lnTo>
                  <a:pt x="0" y="8254"/>
                </a:lnTo>
                <a:lnTo>
                  <a:pt x="203" y="8064"/>
                </a:lnTo>
                <a:lnTo>
                  <a:pt x="698" y="5803"/>
                </a:lnTo>
                <a:lnTo>
                  <a:pt x="1079" y="4419"/>
                </a:lnTo>
                <a:lnTo>
                  <a:pt x="1181" y="4229"/>
                </a:lnTo>
                <a:lnTo>
                  <a:pt x="1968" y="2946"/>
                </a:lnTo>
                <a:lnTo>
                  <a:pt x="3047" y="1371"/>
                </a:lnTo>
                <a:lnTo>
                  <a:pt x="4521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4" name="object 834"/>
          <p:cNvSpPr/>
          <p:nvPr/>
        </p:nvSpPr>
        <p:spPr>
          <a:xfrm>
            <a:off x="1377067" y="2378528"/>
            <a:ext cx="6388" cy="21132"/>
          </a:xfrm>
          <a:custGeom>
            <a:avLst/>
            <a:gdLst/>
            <a:ahLst/>
            <a:cxnLst/>
            <a:rect l="l" t="t" r="r" b="b"/>
            <a:pathLst>
              <a:path w="6388" h="21132">
                <a:moveTo>
                  <a:pt x="6388" y="0"/>
                </a:moveTo>
                <a:lnTo>
                  <a:pt x="4914" y="584"/>
                </a:lnTo>
                <a:lnTo>
                  <a:pt x="4711" y="685"/>
                </a:lnTo>
                <a:lnTo>
                  <a:pt x="3441" y="1676"/>
                </a:lnTo>
                <a:lnTo>
                  <a:pt x="2451" y="2362"/>
                </a:lnTo>
                <a:lnTo>
                  <a:pt x="2349" y="2552"/>
                </a:lnTo>
                <a:lnTo>
                  <a:pt x="1663" y="3543"/>
                </a:lnTo>
                <a:lnTo>
                  <a:pt x="977" y="4419"/>
                </a:lnTo>
                <a:lnTo>
                  <a:pt x="685" y="5499"/>
                </a:lnTo>
                <a:lnTo>
                  <a:pt x="190" y="7365"/>
                </a:lnTo>
                <a:lnTo>
                  <a:pt x="101" y="7569"/>
                </a:lnTo>
                <a:lnTo>
                  <a:pt x="0" y="9334"/>
                </a:lnTo>
                <a:lnTo>
                  <a:pt x="0" y="11404"/>
                </a:lnTo>
                <a:lnTo>
                  <a:pt x="101" y="11696"/>
                </a:lnTo>
                <a:lnTo>
                  <a:pt x="584" y="13665"/>
                </a:lnTo>
                <a:lnTo>
                  <a:pt x="1181" y="15824"/>
                </a:lnTo>
                <a:lnTo>
                  <a:pt x="2349" y="17881"/>
                </a:lnTo>
                <a:lnTo>
                  <a:pt x="3048" y="19075"/>
                </a:lnTo>
                <a:lnTo>
                  <a:pt x="3238" y="19164"/>
                </a:lnTo>
                <a:lnTo>
                  <a:pt x="4229" y="20142"/>
                </a:lnTo>
                <a:lnTo>
                  <a:pt x="4914" y="20739"/>
                </a:lnTo>
                <a:lnTo>
                  <a:pt x="5892" y="2113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5" name="object 835"/>
          <p:cNvSpPr/>
          <p:nvPr/>
        </p:nvSpPr>
        <p:spPr>
          <a:xfrm>
            <a:off x="1390430" y="2375187"/>
            <a:ext cx="2260" cy="21424"/>
          </a:xfrm>
          <a:custGeom>
            <a:avLst/>
            <a:gdLst/>
            <a:ahLst/>
            <a:cxnLst/>
            <a:rect l="l" t="t" r="r" b="b"/>
            <a:pathLst>
              <a:path w="2260" h="21424">
                <a:moveTo>
                  <a:pt x="0" y="21424"/>
                </a:moveTo>
                <a:lnTo>
                  <a:pt x="393" y="20243"/>
                </a:lnTo>
                <a:lnTo>
                  <a:pt x="495" y="18872"/>
                </a:lnTo>
                <a:lnTo>
                  <a:pt x="787" y="13169"/>
                </a:lnTo>
                <a:lnTo>
                  <a:pt x="393" y="13169"/>
                </a:lnTo>
                <a:lnTo>
                  <a:pt x="596" y="7467"/>
                </a:lnTo>
                <a:lnTo>
                  <a:pt x="596" y="5499"/>
                </a:lnTo>
                <a:lnTo>
                  <a:pt x="990" y="3543"/>
                </a:lnTo>
                <a:lnTo>
                  <a:pt x="1371" y="1765"/>
                </a:lnTo>
                <a:lnTo>
                  <a:pt x="1473" y="1574"/>
                </a:lnTo>
                <a:lnTo>
                  <a:pt x="226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6" name="object 836"/>
          <p:cNvSpPr/>
          <p:nvPr/>
        </p:nvSpPr>
        <p:spPr>
          <a:xfrm>
            <a:off x="1402029" y="2370764"/>
            <a:ext cx="11201" cy="21424"/>
          </a:xfrm>
          <a:custGeom>
            <a:avLst/>
            <a:gdLst/>
            <a:ahLst/>
            <a:cxnLst/>
            <a:rect l="l" t="t" r="r" b="b"/>
            <a:pathLst>
              <a:path w="11201" h="21424">
                <a:moveTo>
                  <a:pt x="0" y="0"/>
                </a:moveTo>
                <a:lnTo>
                  <a:pt x="1574" y="203"/>
                </a:lnTo>
                <a:lnTo>
                  <a:pt x="1765" y="292"/>
                </a:lnTo>
                <a:lnTo>
                  <a:pt x="3136" y="889"/>
                </a:lnTo>
                <a:lnTo>
                  <a:pt x="4419" y="1371"/>
                </a:lnTo>
                <a:lnTo>
                  <a:pt x="4622" y="1473"/>
                </a:lnTo>
                <a:lnTo>
                  <a:pt x="5499" y="2463"/>
                </a:lnTo>
                <a:lnTo>
                  <a:pt x="7073" y="3835"/>
                </a:lnTo>
                <a:lnTo>
                  <a:pt x="7277" y="4025"/>
                </a:lnTo>
                <a:lnTo>
                  <a:pt x="8255" y="5791"/>
                </a:lnTo>
                <a:lnTo>
                  <a:pt x="9626" y="8064"/>
                </a:lnTo>
                <a:lnTo>
                  <a:pt x="9728" y="8356"/>
                </a:lnTo>
                <a:lnTo>
                  <a:pt x="10414" y="10909"/>
                </a:lnTo>
                <a:lnTo>
                  <a:pt x="11099" y="13665"/>
                </a:lnTo>
                <a:lnTo>
                  <a:pt x="11201" y="13957"/>
                </a:lnTo>
                <a:lnTo>
                  <a:pt x="11201" y="16713"/>
                </a:lnTo>
                <a:lnTo>
                  <a:pt x="11201" y="18973"/>
                </a:lnTo>
                <a:lnTo>
                  <a:pt x="11099" y="19354"/>
                </a:lnTo>
                <a:lnTo>
                  <a:pt x="10414" y="2142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7" name="object 837"/>
          <p:cNvSpPr/>
          <p:nvPr/>
        </p:nvSpPr>
        <p:spPr>
          <a:xfrm>
            <a:off x="1405176" y="2377356"/>
            <a:ext cx="3429" cy="14046"/>
          </a:xfrm>
          <a:custGeom>
            <a:avLst/>
            <a:gdLst/>
            <a:ahLst/>
            <a:cxnLst/>
            <a:rect l="l" t="t" r="r" b="b"/>
            <a:pathLst>
              <a:path w="3428" h="14046">
                <a:moveTo>
                  <a:pt x="2159" y="14046"/>
                </a:moveTo>
                <a:lnTo>
                  <a:pt x="2743" y="13157"/>
                </a:lnTo>
                <a:lnTo>
                  <a:pt x="3136" y="12077"/>
                </a:lnTo>
                <a:lnTo>
                  <a:pt x="3429" y="10998"/>
                </a:lnTo>
                <a:lnTo>
                  <a:pt x="3429" y="9817"/>
                </a:lnTo>
                <a:lnTo>
                  <a:pt x="3340" y="7848"/>
                </a:lnTo>
                <a:lnTo>
                  <a:pt x="3340" y="7658"/>
                </a:lnTo>
                <a:lnTo>
                  <a:pt x="2844" y="5689"/>
                </a:lnTo>
                <a:lnTo>
                  <a:pt x="2362" y="3733"/>
                </a:lnTo>
                <a:lnTo>
                  <a:pt x="1371" y="1765"/>
                </a:lnTo>
                <a:lnTo>
                  <a:pt x="889" y="876"/>
                </a:lnTo>
                <a:lnTo>
                  <a:pt x="787" y="685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8" name="object 838"/>
          <p:cNvSpPr/>
          <p:nvPr/>
        </p:nvSpPr>
        <p:spPr>
          <a:xfrm>
            <a:off x="1394860" y="2378233"/>
            <a:ext cx="2057" cy="21323"/>
          </a:xfrm>
          <a:custGeom>
            <a:avLst/>
            <a:gdLst/>
            <a:ahLst/>
            <a:cxnLst/>
            <a:rect l="l" t="t" r="r" b="b"/>
            <a:pathLst>
              <a:path w="2057" h="21323">
                <a:moveTo>
                  <a:pt x="2057" y="0"/>
                </a:moveTo>
                <a:lnTo>
                  <a:pt x="1562" y="1371"/>
                </a:lnTo>
                <a:lnTo>
                  <a:pt x="1473" y="1574"/>
                </a:lnTo>
                <a:lnTo>
                  <a:pt x="1473" y="3149"/>
                </a:lnTo>
                <a:lnTo>
                  <a:pt x="1079" y="10223"/>
                </a:lnTo>
                <a:lnTo>
                  <a:pt x="1765" y="10414"/>
                </a:lnTo>
                <a:lnTo>
                  <a:pt x="1168" y="17500"/>
                </a:lnTo>
                <a:lnTo>
                  <a:pt x="1079" y="19265"/>
                </a:lnTo>
                <a:lnTo>
                  <a:pt x="876" y="19761"/>
                </a:lnTo>
                <a:lnTo>
                  <a:pt x="0" y="2132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9" name="object 839"/>
          <p:cNvSpPr/>
          <p:nvPr/>
        </p:nvSpPr>
        <p:spPr>
          <a:xfrm>
            <a:off x="1384832" y="2402213"/>
            <a:ext cx="8153" cy="2844"/>
          </a:xfrm>
          <a:custGeom>
            <a:avLst/>
            <a:gdLst/>
            <a:ahLst/>
            <a:cxnLst/>
            <a:rect l="l" t="t" r="r" b="b"/>
            <a:pathLst>
              <a:path w="8153" h="2844">
                <a:moveTo>
                  <a:pt x="8153" y="0"/>
                </a:moveTo>
                <a:lnTo>
                  <a:pt x="6972" y="1079"/>
                </a:lnTo>
                <a:lnTo>
                  <a:pt x="5499" y="1866"/>
                </a:lnTo>
                <a:lnTo>
                  <a:pt x="4711" y="2362"/>
                </a:lnTo>
                <a:lnTo>
                  <a:pt x="4521" y="2362"/>
                </a:lnTo>
                <a:lnTo>
                  <a:pt x="3632" y="2552"/>
                </a:lnTo>
                <a:lnTo>
                  <a:pt x="1866" y="2844"/>
                </a:lnTo>
                <a:lnTo>
                  <a:pt x="0" y="284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0" name="object 840"/>
          <p:cNvSpPr/>
          <p:nvPr/>
        </p:nvSpPr>
        <p:spPr>
          <a:xfrm>
            <a:off x="1382077" y="2424623"/>
            <a:ext cx="4419" cy="12776"/>
          </a:xfrm>
          <a:custGeom>
            <a:avLst/>
            <a:gdLst/>
            <a:ahLst/>
            <a:cxnLst/>
            <a:rect l="l" t="t" r="r" b="b"/>
            <a:pathLst>
              <a:path w="4419" h="12776">
                <a:moveTo>
                  <a:pt x="0" y="0"/>
                </a:moveTo>
                <a:lnTo>
                  <a:pt x="292" y="2743"/>
                </a:lnTo>
                <a:lnTo>
                  <a:pt x="889" y="5410"/>
                </a:lnTo>
                <a:lnTo>
                  <a:pt x="1181" y="6883"/>
                </a:lnTo>
                <a:lnTo>
                  <a:pt x="1181" y="7073"/>
                </a:lnTo>
                <a:lnTo>
                  <a:pt x="1866" y="8356"/>
                </a:lnTo>
                <a:lnTo>
                  <a:pt x="2946" y="10617"/>
                </a:lnTo>
                <a:lnTo>
                  <a:pt x="4419" y="12776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1" name="object 841"/>
          <p:cNvSpPr/>
          <p:nvPr/>
        </p:nvSpPr>
        <p:spPr>
          <a:xfrm>
            <a:off x="1393182" y="2434643"/>
            <a:ext cx="32727" cy="7277"/>
          </a:xfrm>
          <a:custGeom>
            <a:avLst/>
            <a:gdLst/>
            <a:ahLst/>
            <a:cxnLst/>
            <a:rect l="l" t="t" r="r" b="b"/>
            <a:pathLst>
              <a:path w="32727" h="7277">
                <a:moveTo>
                  <a:pt x="0" y="6883"/>
                </a:moveTo>
                <a:lnTo>
                  <a:pt x="2070" y="7277"/>
                </a:lnTo>
                <a:lnTo>
                  <a:pt x="2260" y="7277"/>
                </a:lnTo>
                <a:lnTo>
                  <a:pt x="4318" y="7086"/>
                </a:lnTo>
                <a:lnTo>
                  <a:pt x="7467" y="6781"/>
                </a:lnTo>
                <a:lnTo>
                  <a:pt x="10617" y="5892"/>
                </a:lnTo>
                <a:lnTo>
                  <a:pt x="21717" y="3149"/>
                </a:lnTo>
                <a:lnTo>
                  <a:pt x="32727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2" name="object 842"/>
          <p:cNvSpPr/>
          <p:nvPr/>
        </p:nvSpPr>
        <p:spPr>
          <a:xfrm>
            <a:off x="1393470" y="2429535"/>
            <a:ext cx="31064" cy="7073"/>
          </a:xfrm>
          <a:custGeom>
            <a:avLst/>
            <a:gdLst/>
            <a:ahLst/>
            <a:cxnLst/>
            <a:rect l="l" t="t" r="r" b="b"/>
            <a:pathLst>
              <a:path w="31064" h="7073">
                <a:moveTo>
                  <a:pt x="31064" y="0"/>
                </a:moveTo>
                <a:lnTo>
                  <a:pt x="20154" y="3149"/>
                </a:lnTo>
                <a:lnTo>
                  <a:pt x="8953" y="5892"/>
                </a:lnTo>
                <a:lnTo>
                  <a:pt x="6197" y="6578"/>
                </a:lnTo>
                <a:lnTo>
                  <a:pt x="3251" y="6985"/>
                </a:lnTo>
                <a:lnTo>
                  <a:pt x="1676" y="7073"/>
                </a:lnTo>
                <a:lnTo>
                  <a:pt x="1485" y="7073"/>
                </a:lnTo>
                <a:lnTo>
                  <a:pt x="0" y="668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3" name="object 843"/>
          <p:cNvSpPr/>
          <p:nvPr/>
        </p:nvSpPr>
        <p:spPr>
          <a:xfrm>
            <a:off x="1386895" y="2420392"/>
            <a:ext cx="4813" cy="15138"/>
          </a:xfrm>
          <a:custGeom>
            <a:avLst/>
            <a:gdLst/>
            <a:ahLst/>
            <a:cxnLst/>
            <a:rect l="l" t="t" r="r" b="b"/>
            <a:pathLst>
              <a:path w="4813" h="15138">
                <a:moveTo>
                  <a:pt x="4813" y="15138"/>
                </a:moveTo>
                <a:lnTo>
                  <a:pt x="4025" y="14554"/>
                </a:lnTo>
                <a:lnTo>
                  <a:pt x="3238" y="13766"/>
                </a:lnTo>
                <a:lnTo>
                  <a:pt x="2451" y="12687"/>
                </a:lnTo>
                <a:lnTo>
                  <a:pt x="1765" y="11506"/>
                </a:lnTo>
                <a:lnTo>
                  <a:pt x="977" y="9829"/>
                </a:lnTo>
                <a:lnTo>
                  <a:pt x="495" y="7962"/>
                </a:lnTo>
                <a:lnTo>
                  <a:pt x="190" y="6680"/>
                </a:lnTo>
                <a:lnTo>
                  <a:pt x="88" y="5308"/>
                </a:lnTo>
                <a:lnTo>
                  <a:pt x="0" y="3733"/>
                </a:lnTo>
                <a:lnTo>
                  <a:pt x="292" y="2159"/>
                </a:lnTo>
                <a:lnTo>
                  <a:pt x="584" y="1079"/>
                </a:lnTo>
                <a:lnTo>
                  <a:pt x="685" y="889"/>
                </a:lnTo>
                <a:lnTo>
                  <a:pt x="127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4" name="object 844"/>
          <p:cNvSpPr/>
          <p:nvPr/>
        </p:nvSpPr>
        <p:spPr>
          <a:xfrm>
            <a:off x="1388170" y="2409588"/>
            <a:ext cx="31051" cy="10807"/>
          </a:xfrm>
          <a:custGeom>
            <a:avLst/>
            <a:gdLst/>
            <a:ahLst/>
            <a:cxnLst/>
            <a:rect l="l" t="t" r="r" b="b"/>
            <a:pathLst>
              <a:path w="31051" h="10807">
                <a:moveTo>
                  <a:pt x="0" y="10807"/>
                </a:moveTo>
                <a:lnTo>
                  <a:pt x="495" y="9918"/>
                </a:lnTo>
                <a:lnTo>
                  <a:pt x="1371" y="9131"/>
                </a:lnTo>
                <a:lnTo>
                  <a:pt x="2552" y="8254"/>
                </a:lnTo>
                <a:lnTo>
                  <a:pt x="4025" y="7556"/>
                </a:lnTo>
                <a:lnTo>
                  <a:pt x="6388" y="6578"/>
                </a:lnTo>
                <a:lnTo>
                  <a:pt x="8940" y="5892"/>
                </a:lnTo>
                <a:lnTo>
                  <a:pt x="19951" y="2755"/>
                </a:lnTo>
                <a:lnTo>
                  <a:pt x="31051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5" name="object 845"/>
          <p:cNvSpPr/>
          <p:nvPr/>
        </p:nvSpPr>
        <p:spPr>
          <a:xfrm>
            <a:off x="1437801" y="2478971"/>
            <a:ext cx="5207" cy="26822"/>
          </a:xfrm>
          <a:custGeom>
            <a:avLst/>
            <a:gdLst/>
            <a:ahLst/>
            <a:cxnLst/>
            <a:rect l="l" t="t" r="r" b="b"/>
            <a:pathLst>
              <a:path w="5206" h="26822">
                <a:moveTo>
                  <a:pt x="0" y="0"/>
                </a:moveTo>
                <a:lnTo>
                  <a:pt x="2362" y="8458"/>
                </a:lnTo>
                <a:lnTo>
                  <a:pt x="4521" y="16903"/>
                </a:lnTo>
                <a:lnTo>
                  <a:pt x="4914" y="18567"/>
                </a:lnTo>
                <a:lnTo>
                  <a:pt x="5016" y="20345"/>
                </a:lnTo>
                <a:lnTo>
                  <a:pt x="5207" y="22212"/>
                </a:lnTo>
                <a:lnTo>
                  <a:pt x="4914" y="24079"/>
                </a:lnTo>
                <a:lnTo>
                  <a:pt x="4724" y="25450"/>
                </a:lnTo>
                <a:lnTo>
                  <a:pt x="4622" y="25654"/>
                </a:lnTo>
                <a:lnTo>
                  <a:pt x="3937" y="2682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6" name="object 846"/>
          <p:cNvSpPr/>
          <p:nvPr/>
        </p:nvSpPr>
        <p:spPr>
          <a:xfrm>
            <a:off x="1430327" y="2505800"/>
            <a:ext cx="11404" cy="5803"/>
          </a:xfrm>
          <a:custGeom>
            <a:avLst/>
            <a:gdLst/>
            <a:ahLst/>
            <a:cxnLst/>
            <a:rect l="l" t="t" r="r" b="b"/>
            <a:pathLst>
              <a:path w="11404" h="5803">
                <a:moveTo>
                  <a:pt x="11404" y="0"/>
                </a:moveTo>
                <a:lnTo>
                  <a:pt x="10617" y="1371"/>
                </a:lnTo>
                <a:lnTo>
                  <a:pt x="9347" y="2552"/>
                </a:lnTo>
                <a:lnTo>
                  <a:pt x="8166" y="3632"/>
                </a:lnTo>
                <a:lnTo>
                  <a:pt x="6591" y="4521"/>
                </a:lnTo>
                <a:lnTo>
                  <a:pt x="5511" y="5016"/>
                </a:lnTo>
                <a:lnTo>
                  <a:pt x="4229" y="5308"/>
                </a:lnTo>
                <a:lnTo>
                  <a:pt x="2260" y="5803"/>
                </a:lnTo>
                <a:lnTo>
                  <a:pt x="2070" y="5803"/>
                </a:lnTo>
                <a:lnTo>
                  <a:pt x="0" y="580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7" name="object 847"/>
          <p:cNvSpPr/>
          <p:nvPr/>
        </p:nvSpPr>
        <p:spPr>
          <a:xfrm>
            <a:off x="1416471" y="2490072"/>
            <a:ext cx="7670" cy="19265"/>
          </a:xfrm>
          <a:custGeom>
            <a:avLst/>
            <a:gdLst/>
            <a:ahLst/>
            <a:cxnLst/>
            <a:rect l="l" t="t" r="r" b="b"/>
            <a:pathLst>
              <a:path w="7670" h="19265">
                <a:moveTo>
                  <a:pt x="7670" y="19265"/>
                </a:moveTo>
                <a:lnTo>
                  <a:pt x="6489" y="18478"/>
                </a:lnTo>
                <a:lnTo>
                  <a:pt x="6299" y="18186"/>
                </a:lnTo>
                <a:lnTo>
                  <a:pt x="5600" y="16903"/>
                </a:lnTo>
                <a:lnTo>
                  <a:pt x="4127" y="14554"/>
                </a:lnTo>
                <a:lnTo>
                  <a:pt x="4038" y="14351"/>
                </a:lnTo>
                <a:lnTo>
                  <a:pt x="3149" y="11696"/>
                </a:lnTo>
                <a:lnTo>
                  <a:pt x="1282" y="6007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8" name="object 848"/>
          <p:cNvSpPr/>
          <p:nvPr/>
        </p:nvSpPr>
        <p:spPr>
          <a:xfrm>
            <a:off x="1406845" y="2454302"/>
            <a:ext cx="7759" cy="19265"/>
          </a:xfrm>
          <a:custGeom>
            <a:avLst/>
            <a:gdLst/>
            <a:ahLst/>
            <a:cxnLst/>
            <a:rect l="l" t="t" r="r" b="b"/>
            <a:pathLst>
              <a:path w="7759" h="19265">
                <a:moveTo>
                  <a:pt x="0" y="0"/>
                </a:moveTo>
                <a:lnTo>
                  <a:pt x="1270" y="5892"/>
                </a:lnTo>
                <a:lnTo>
                  <a:pt x="3149" y="11595"/>
                </a:lnTo>
                <a:lnTo>
                  <a:pt x="4025" y="14350"/>
                </a:lnTo>
                <a:lnTo>
                  <a:pt x="4127" y="14541"/>
                </a:lnTo>
                <a:lnTo>
                  <a:pt x="5600" y="16903"/>
                </a:lnTo>
                <a:lnTo>
                  <a:pt x="6388" y="18186"/>
                </a:lnTo>
                <a:lnTo>
                  <a:pt x="6578" y="18478"/>
                </a:lnTo>
                <a:lnTo>
                  <a:pt x="7759" y="1926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9" name="object 849"/>
          <p:cNvSpPr/>
          <p:nvPr/>
        </p:nvSpPr>
        <p:spPr>
          <a:xfrm>
            <a:off x="1420801" y="2470034"/>
            <a:ext cx="11404" cy="5791"/>
          </a:xfrm>
          <a:custGeom>
            <a:avLst/>
            <a:gdLst/>
            <a:ahLst/>
            <a:cxnLst/>
            <a:rect l="l" t="t" r="r" b="b"/>
            <a:pathLst>
              <a:path w="11404" h="5791">
                <a:moveTo>
                  <a:pt x="0" y="5791"/>
                </a:moveTo>
                <a:lnTo>
                  <a:pt x="2057" y="5791"/>
                </a:lnTo>
                <a:lnTo>
                  <a:pt x="4229" y="5295"/>
                </a:lnTo>
                <a:lnTo>
                  <a:pt x="5308" y="5105"/>
                </a:lnTo>
                <a:lnTo>
                  <a:pt x="5499" y="5003"/>
                </a:lnTo>
                <a:lnTo>
                  <a:pt x="6489" y="4419"/>
                </a:lnTo>
                <a:lnTo>
                  <a:pt x="7962" y="3632"/>
                </a:lnTo>
                <a:lnTo>
                  <a:pt x="9334" y="2552"/>
                </a:lnTo>
                <a:lnTo>
                  <a:pt x="10020" y="1955"/>
                </a:lnTo>
                <a:lnTo>
                  <a:pt x="9918" y="1765"/>
                </a:lnTo>
                <a:lnTo>
                  <a:pt x="10617" y="977"/>
                </a:lnTo>
                <a:lnTo>
                  <a:pt x="11404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0" name="object 850"/>
          <p:cNvSpPr/>
          <p:nvPr/>
        </p:nvSpPr>
        <p:spPr>
          <a:xfrm>
            <a:off x="1428263" y="2443295"/>
            <a:ext cx="5207" cy="26733"/>
          </a:xfrm>
          <a:custGeom>
            <a:avLst/>
            <a:gdLst/>
            <a:ahLst/>
            <a:cxnLst/>
            <a:rect l="l" t="t" r="r" b="b"/>
            <a:pathLst>
              <a:path w="5206" h="26733">
                <a:moveTo>
                  <a:pt x="3937" y="26733"/>
                </a:moveTo>
                <a:lnTo>
                  <a:pt x="4622" y="25552"/>
                </a:lnTo>
                <a:lnTo>
                  <a:pt x="4724" y="25361"/>
                </a:lnTo>
                <a:lnTo>
                  <a:pt x="4914" y="23977"/>
                </a:lnTo>
                <a:lnTo>
                  <a:pt x="5207" y="22212"/>
                </a:lnTo>
                <a:lnTo>
                  <a:pt x="5016" y="20243"/>
                </a:lnTo>
                <a:lnTo>
                  <a:pt x="4914" y="18770"/>
                </a:lnTo>
                <a:lnTo>
                  <a:pt x="4521" y="17297"/>
                </a:lnTo>
                <a:lnTo>
                  <a:pt x="2362" y="8547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1" name="object 851"/>
          <p:cNvSpPr/>
          <p:nvPr/>
        </p:nvSpPr>
        <p:spPr>
          <a:xfrm>
            <a:off x="1411363" y="2453120"/>
            <a:ext cx="5702" cy="15824"/>
          </a:xfrm>
          <a:custGeom>
            <a:avLst/>
            <a:gdLst/>
            <a:ahLst/>
            <a:cxnLst/>
            <a:rect l="l" t="t" r="r" b="b"/>
            <a:pathLst>
              <a:path w="5702" h="15824">
                <a:moveTo>
                  <a:pt x="5702" y="15824"/>
                </a:moveTo>
                <a:lnTo>
                  <a:pt x="4711" y="14935"/>
                </a:lnTo>
                <a:lnTo>
                  <a:pt x="4622" y="14744"/>
                </a:lnTo>
                <a:lnTo>
                  <a:pt x="4025" y="13665"/>
                </a:lnTo>
                <a:lnTo>
                  <a:pt x="3149" y="11899"/>
                </a:lnTo>
                <a:lnTo>
                  <a:pt x="2654" y="9931"/>
                </a:lnTo>
                <a:lnTo>
                  <a:pt x="1181" y="5016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2" name="object 852"/>
          <p:cNvSpPr/>
          <p:nvPr/>
        </p:nvSpPr>
        <p:spPr>
          <a:xfrm>
            <a:off x="1425026" y="2449487"/>
            <a:ext cx="3543" cy="16713"/>
          </a:xfrm>
          <a:custGeom>
            <a:avLst/>
            <a:gdLst/>
            <a:ahLst/>
            <a:cxnLst/>
            <a:rect l="l" t="t" r="r" b="b"/>
            <a:pathLst>
              <a:path w="3543" h="16713">
                <a:moveTo>
                  <a:pt x="0" y="0"/>
                </a:moveTo>
                <a:lnTo>
                  <a:pt x="1765" y="5994"/>
                </a:lnTo>
                <a:lnTo>
                  <a:pt x="3251" y="12192"/>
                </a:lnTo>
                <a:lnTo>
                  <a:pt x="3543" y="13462"/>
                </a:lnTo>
                <a:lnTo>
                  <a:pt x="3543" y="14833"/>
                </a:lnTo>
                <a:lnTo>
                  <a:pt x="3543" y="15722"/>
                </a:lnTo>
                <a:lnTo>
                  <a:pt x="3441" y="15925"/>
                </a:lnTo>
                <a:lnTo>
                  <a:pt x="3149" y="1671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3" name="object 853"/>
          <p:cNvSpPr/>
          <p:nvPr/>
        </p:nvSpPr>
        <p:spPr>
          <a:xfrm>
            <a:off x="1422177" y="2077007"/>
            <a:ext cx="13855" cy="8255"/>
          </a:xfrm>
          <a:custGeom>
            <a:avLst/>
            <a:gdLst/>
            <a:ahLst/>
            <a:cxnLst/>
            <a:rect l="l" t="t" r="r" b="b"/>
            <a:pathLst>
              <a:path w="13855" h="8255">
                <a:moveTo>
                  <a:pt x="13855" y="8254"/>
                </a:moveTo>
                <a:lnTo>
                  <a:pt x="13360" y="7175"/>
                </a:lnTo>
                <a:lnTo>
                  <a:pt x="13271" y="6883"/>
                </a:lnTo>
                <a:lnTo>
                  <a:pt x="12382" y="5994"/>
                </a:lnTo>
                <a:lnTo>
                  <a:pt x="10604" y="4127"/>
                </a:lnTo>
                <a:lnTo>
                  <a:pt x="10413" y="3924"/>
                </a:lnTo>
                <a:lnTo>
                  <a:pt x="8254" y="2552"/>
                </a:lnTo>
                <a:lnTo>
                  <a:pt x="6184" y="1269"/>
                </a:lnTo>
                <a:lnTo>
                  <a:pt x="5892" y="1181"/>
                </a:lnTo>
                <a:lnTo>
                  <a:pt x="3632" y="482"/>
                </a:lnTo>
                <a:lnTo>
                  <a:pt x="1968" y="0"/>
                </a:lnTo>
                <a:lnTo>
                  <a:pt x="1663" y="0"/>
                </a:lnTo>
                <a:lnTo>
                  <a:pt x="0" y="10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4" name="object 854"/>
          <p:cNvSpPr/>
          <p:nvPr/>
        </p:nvSpPr>
        <p:spPr>
          <a:xfrm>
            <a:off x="1421193" y="2073273"/>
            <a:ext cx="18669" cy="12776"/>
          </a:xfrm>
          <a:custGeom>
            <a:avLst/>
            <a:gdLst/>
            <a:ahLst/>
            <a:cxnLst/>
            <a:rect l="l" t="t" r="r" b="b"/>
            <a:pathLst>
              <a:path w="18668" h="12776">
                <a:moveTo>
                  <a:pt x="0" y="292"/>
                </a:moveTo>
                <a:lnTo>
                  <a:pt x="2057" y="0"/>
                </a:lnTo>
                <a:lnTo>
                  <a:pt x="2451" y="0"/>
                </a:lnTo>
                <a:lnTo>
                  <a:pt x="4419" y="393"/>
                </a:lnTo>
                <a:lnTo>
                  <a:pt x="7277" y="977"/>
                </a:lnTo>
                <a:lnTo>
                  <a:pt x="10325" y="2349"/>
                </a:lnTo>
                <a:lnTo>
                  <a:pt x="12776" y="3733"/>
                </a:lnTo>
                <a:lnTo>
                  <a:pt x="12966" y="3924"/>
                </a:lnTo>
                <a:lnTo>
                  <a:pt x="15036" y="5892"/>
                </a:lnTo>
                <a:lnTo>
                  <a:pt x="16408" y="7264"/>
                </a:lnTo>
                <a:lnTo>
                  <a:pt x="16611" y="7569"/>
                </a:lnTo>
                <a:lnTo>
                  <a:pt x="17500" y="9232"/>
                </a:lnTo>
                <a:lnTo>
                  <a:pt x="18275" y="10807"/>
                </a:lnTo>
                <a:lnTo>
                  <a:pt x="18376" y="11010"/>
                </a:lnTo>
                <a:lnTo>
                  <a:pt x="18669" y="12776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5" name="object 855"/>
          <p:cNvSpPr/>
          <p:nvPr/>
        </p:nvSpPr>
        <p:spPr>
          <a:xfrm>
            <a:off x="1445761" y="2100004"/>
            <a:ext cx="26441" cy="12674"/>
          </a:xfrm>
          <a:custGeom>
            <a:avLst/>
            <a:gdLst/>
            <a:ahLst/>
            <a:cxnLst/>
            <a:rect l="l" t="t" r="r" b="b"/>
            <a:pathLst>
              <a:path w="26441" h="12674">
                <a:moveTo>
                  <a:pt x="0" y="0"/>
                </a:moveTo>
                <a:lnTo>
                  <a:pt x="203" y="1473"/>
                </a:lnTo>
                <a:lnTo>
                  <a:pt x="292" y="1765"/>
                </a:lnTo>
                <a:lnTo>
                  <a:pt x="1079" y="3149"/>
                </a:lnTo>
                <a:lnTo>
                  <a:pt x="2070" y="4914"/>
                </a:lnTo>
                <a:lnTo>
                  <a:pt x="2159" y="5207"/>
                </a:lnTo>
                <a:lnTo>
                  <a:pt x="3632" y="6578"/>
                </a:lnTo>
                <a:lnTo>
                  <a:pt x="5511" y="8547"/>
                </a:lnTo>
                <a:lnTo>
                  <a:pt x="5803" y="8458"/>
                </a:lnTo>
                <a:lnTo>
                  <a:pt x="8064" y="10020"/>
                </a:lnTo>
                <a:lnTo>
                  <a:pt x="9334" y="10807"/>
                </a:lnTo>
                <a:lnTo>
                  <a:pt x="10909" y="11404"/>
                </a:lnTo>
                <a:lnTo>
                  <a:pt x="12484" y="11988"/>
                </a:lnTo>
                <a:lnTo>
                  <a:pt x="14058" y="12382"/>
                </a:lnTo>
                <a:lnTo>
                  <a:pt x="15430" y="12573"/>
                </a:lnTo>
                <a:lnTo>
                  <a:pt x="16814" y="12573"/>
                </a:lnTo>
                <a:lnTo>
                  <a:pt x="18580" y="12484"/>
                </a:lnTo>
                <a:lnTo>
                  <a:pt x="20447" y="11887"/>
                </a:lnTo>
                <a:lnTo>
                  <a:pt x="21424" y="11595"/>
                </a:lnTo>
                <a:lnTo>
                  <a:pt x="21615" y="11493"/>
                </a:lnTo>
                <a:lnTo>
                  <a:pt x="22504" y="10909"/>
                </a:lnTo>
                <a:lnTo>
                  <a:pt x="23495" y="10223"/>
                </a:lnTo>
                <a:lnTo>
                  <a:pt x="24282" y="9334"/>
                </a:lnTo>
                <a:lnTo>
                  <a:pt x="25450" y="7962"/>
                </a:lnTo>
                <a:lnTo>
                  <a:pt x="26441" y="6286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6" name="object 856"/>
          <p:cNvSpPr/>
          <p:nvPr/>
        </p:nvSpPr>
        <p:spPr>
          <a:xfrm>
            <a:off x="1460308" y="2098235"/>
            <a:ext cx="12776" cy="10617"/>
          </a:xfrm>
          <a:custGeom>
            <a:avLst/>
            <a:gdLst/>
            <a:ahLst/>
            <a:cxnLst/>
            <a:rect l="l" t="t" r="r" b="b"/>
            <a:pathLst>
              <a:path w="12776" h="10617">
                <a:moveTo>
                  <a:pt x="12776" y="0"/>
                </a:moveTo>
                <a:lnTo>
                  <a:pt x="10706" y="3733"/>
                </a:lnTo>
                <a:lnTo>
                  <a:pt x="8458" y="7277"/>
                </a:lnTo>
                <a:lnTo>
                  <a:pt x="7759" y="8255"/>
                </a:lnTo>
                <a:lnTo>
                  <a:pt x="6781" y="9144"/>
                </a:lnTo>
                <a:lnTo>
                  <a:pt x="6096" y="9626"/>
                </a:lnTo>
                <a:lnTo>
                  <a:pt x="5207" y="10020"/>
                </a:lnTo>
                <a:lnTo>
                  <a:pt x="4127" y="10414"/>
                </a:lnTo>
                <a:lnTo>
                  <a:pt x="3937" y="10515"/>
                </a:lnTo>
                <a:lnTo>
                  <a:pt x="2844" y="10617"/>
                </a:lnTo>
                <a:lnTo>
                  <a:pt x="1473" y="10617"/>
                </a:lnTo>
                <a:lnTo>
                  <a:pt x="1282" y="10617"/>
                </a:lnTo>
                <a:lnTo>
                  <a:pt x="0" y="1031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7" name="object 857"/>
          <p:cNvSpPr/>
          <p:nvPr/>
        </p:nvSpPr>
        <p:spPr>
          <a:xfrm>
            <a:off x="1471905" y="2039856"/>
            <a:ext cx="7175" cy="12192"/>
          </a:xfrm>
          <a:custGeom>
            <a:avLst/>
            <a:gdLst/>
            <a:ahLst/>
            <a:cxnLst/>
            <a:rect l="l" t="t" r="r" b="b"/>
            <a:pathLst>
              <a:path w="7175" h="12192">
                <a:moveTo>
                  <a:pt x="7175" y="0"/>
                </a:moveTo>
                <a:lnTo>
                  <a:pt x="5803" y="787"/>
                </a:lnTo>
                <a:lnTo>
                  <a:pt x="5600" y="977"/>
                </a:lnTo>
                <a:lnTo>
                  <a:pt x="4521" y="2057"/>
                </a:lnTo>
                <a:lnTo>
                  <a:pt x="3047" y="3733"/>
                </a:lnTo>
                <a:lnTo>
                  <a:pt x="3047" y="3937"/>
                </a:lnTo>
                <a:lnTo>
                  <a:pt x="1765" y="5892"/>
                </a:lnTo>
                <a:lnTo>
                  <a:pt x="1079" y="7073"/>
                </a:lnTo>
                <a:lnTo>
                  <a:pt x="596" y="8547"/>
                </a:lnTo>
                <a:lnTo>
                  <a:pt x="101" y="10223"/>
                </a:lnTo>
                <a:lnTo>
                  <a:pt x="101" y="10414"/>
                </a:lnTo>
                <a:lnTo>
                  <a:pt x="0" y="1219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8" name="object 858"/>
          <p:cNvSpPr/>
          <p:nvPr/>
        </p:nvSpPr>
        <p:spPr>
          <a:xfrm>
            <a:off x="1475154" y="1991601"/>
            <a:ext cx="7759" cy="4419"/>
          </a:xfrm>
          <a:custGeom>
            <a:avLst/>
            <a:gdLst/>
            <a:ahLst/>
            <a:cxnLst/>
            <a:rect l="l" t="t" r="r" b="b"/>
            <a:pathLst>
              <a:path w="7759" h="4419">
                <a:moveTo>
                  <a:pt x="7759" y="0"/>
                </a:moveTo>
                <a:lnTo>
                  <a:pt x="6477" y="1371"/>
                </a:lnTo>
                <a:lnTo>
                  <a:pt x="4813" y="2654"/>
                </a:lnTo>
                <a:lnTo>
                  <a:pt x="3733" y="3441"/>
                </a:lnTo>
                <a:lnTo>
                  <a:pt x="2247" y="3937"/>
                </a:lnTo>
                <a:lnTo>
                  <a:pt x="1270" y="4318"/>
                </a:lnTo>
                <a:lnTo>
                  <a:pt x="1079" y="4419"/>
                </a:lnTo>
                <a:lnTo>
                  <a:pt x="0" y="441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9" name="object 859"/>
          <p:cNvSpPr/>
          <p:nvPr/>
        </p:nvSpPr>
        <p:spPr>
          <a:xfrm>
            <a:off x="1467479" y="1975774"/>
            <a:ext cx="7277" cy="14744"/>
          </a:xfrm>
          <a:custGeom>
            <a:avLst/>
            <a:gdLst/>
            <a:ahLst/>
            <a:cxnLst/>
            <a:rect l="l" t="t" r="r" b="b"/>
            <a:pathLst>
              <a:path w="7277" h="14744">
                <a:moveTo>
                  <a:pt x="495" y="14744"/>
                </a:moveTo>
                <a:lnTo>
                  <a:pt x="101" y="13563"/>
                </a:lnTo>
                <a:lnTo>
                  <a:pt x="0" y="13373"/>
                </a:lnTo>
                <a:lnTo>
                  <a:pt x="101" y="12090"/>
                </a:lnTo>
                <a:lnTo>
                  <a:pt x="101" y="10325"/>
                </a:lnTo>
                <a:lnTo>
                  <a:pt x="203" y="10121"/>
                </a:lnTo>
                <a:lnTo>
                  <a:pt x="698" y="8458"/>
                </a:lnTo>
                <a:lnTo>
                  <a:pt x="1079" y="7175"/>
                </a:lnTo>
                <a:lnTo>
                  <a:pt x="1181" y="6984"/>
                </a:lnTo>
                <a:lnTo>
                  <a:pt x="1968" y="5803"/>
                </a:lnTo>
                <a:lnTo>
                  <a:pt x="3149" y="3835"/>
                </a:lnTo>
                <a:lnTo>
                  <a:pt x="3149" y="3644"/>
                </a:lnTo>
                <a:lnTo>
                  <a:pt x="4622" y="2070"/>
                </a:lnTo>
                <a:lnTo>
                  <a:pt x="5702" y="888"/>
                </a:lnTo>
                <a:lnTo>
                  <a:pt x="5905" y="685"/>
                </a:lnTo>
                <a:lnTo>
                  <a:pt x="7277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0" name="object 860"/>
          <p:cNvSpPr/>
          <p:nvPr/>
        </p:nvSpPr>
        <p:spPr>
          <a:xfrm>
            <a:off x="1471216" y="1978922"/>
            <a:ext cx="5308" cy="7175"/>
          </a:xfrm>
          <a:custGeom>
            <a:avLst/>
            <a:gdLst/>
            <a:ahLst/>
            <a:cxnLst/>
            <a:rect l="l" t="t" r="r" b="b"/>
            <a:pathLst>
              <a:path w="5308" h="7175">
                <a:moveTo>
                  <a:pt x="5308" y="0"/>
                </a:moveTo>
                <a:lnTo>
                  <a:pt x="4229" y="584"/>
                </a:lnTo>
                <a:lnTo>
                  <a:pt x="4038" y="787"/>
                </a:lnTo>
                <a:lnTo>
                  <a:pt x="3149" y="1676"/>
                </a:lnTo>
                <a:lnTo>
                  <a:pt x="2057" y="2743"/>
                </a:lnTo>
                <a:lnTo>
                  <a:pt x="1181" y="4127"/>
                </a:lnTo>
                <a:lnTo>
                  <a:pt x="393" y="5499"/>
                </a:lnTo>
                <a:lnTo>
                  <a:pt x="393" y="5702"/>
                </a:lnTo>
                <a:lnTo>
                  <a:pt x="0" y="717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1" name="object 861"/>
          <p:cNvSpPr/>
          <p:nvPr/>
        </p:nvSpPr>
        <p:spPr>
          <a:xfrm>
            <a:off x="1475549" y="2042608"/>
            <a:ext cx="6870" cy="7670"/>
          </a:xfrm>
          <a:custGeom>
            <a:avLst/>
            <a:gdLst/>
            <a:ahLst/>
            <a:cxnLst/>
            <a:rect l="l" t="t" r="r" b="b"/>
            <a:pathLst>
              <a:path w="6870" h="7670">
                <a:moveTo>
                  <a:pt x="6870" y="0"/>
                </a:moveTo>
                <a:lnTo>
                  <a:pt x="6083" y="101"/>
                </a:lnTo>
                <a:lnTo>
                  <a:pt x="5295" y="584"/>
                </a:lnTo>
                <a:lnTo>
                  <a:pt x="4127" y="1181"/>
                </a:lnTo>
                <a:lnTo>
                  <a:pt x="3035" y="2159"/>
                </a:lnTo>
                <a:lnTo>
                  <a:pt x="2057" y="3238"/>
                </a:lnTo>
                <a:lnTo>
                  <a:pt x="1168" y="4622"/>
                </a:lnTo>
                <a:lnTo>
                  <a:pt x="380" y="5994"/>
                </a:lnTo>
                <a:lnTo>
                  <a:pt x="0" y="767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2" name="object 862"/>
          <p:cNvSpPr/>
          <p:nvPr/>
        </p:nvSpPr>
        <p:spPr>
          <a:xfrm>
            <a:off x="1494407" y="2053320"/>
            <a:ext cx="7277" cy="11595"/>
          </a:xfrm>
          <a:custGeom>
            <a:avLst/>
            <a:gdLst/>
            <a:ahLst/>
            <a:cxnLst/>
            <a:rect l="l" t="t" r="r" b="b"/>
            <a:pathLst>
              <a:path w="7277" h="11595">
                <a:moveTo>
                  <a:pt x="7277" y="0"/>
                </a:moveTo>
                <a:lnTo>
                  <a:pt x="7175" y="1676"/>
                </a:lnTo>
                <a:lnTo>
                  <a:pt x="7175" y="1866"/>
                </a:lnTo>
                <a:lnTo>
                  <a:pt x="6692" y="3441"/>
                </a:lnTo>
                <a:lnTo>
                  <a:pt x="6197" y="4813"/>
                </a:lnTo>
                <a:lnTo>
                  <a:pt x="6197" y="5016"/>
                </a:lnTo>
                <a:lnTo>
                  <a:pt x="5410" y="6286"/>
                </a:lnTo>
                <a:lnTo>
                  <a:pt x="4330" y="8064"/>
                </a:lnTo>
                <a:lnTo>
                  <a:pt x="4229" y="8255"/>
                </a:lnTo>
                <a:lnTo>
                  <a:pt x="2755" y="9626"/>
                </a:lnTo>
                <a:lnTo>
                  <a:pt x="1676" y="10807"/>
                </a:lnTo>
                <a:lnTo>
                  <a:pt x="1473" y="10909"/>
                </a:lnTo>
                <a:lnTo>
                  <a:pt x="0" y="1159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3" name="object 863"/>
          <p:cNvSpPr/>
          <p:nvPr/>
        </p:nvSpPr>
        <p:spPr>
          <a:xfrm>
            <a:off x="1487046" y="2064626"/>
            <a:ext cx="7365" cy="1079"/>
          </a:xfrm>
          <a:custGeom>
            <a:avLst/>
            <a:gdLst/>
            <a:ahLst/>
            <a:cxnLst/>
            <a:rect l="l" t="t" r="r" b="b"/>
            <a:pathLst>
              <a:path w="7365" h="1079">
                <a:moveTo>
                  <a:pt x="7365" y="292"/>
                </a:moveTo>
                <a:lnTo>
                  <a:pt x="6375" y="787"/>
                </a:lnTo>
                <a:lnTo>
                  <a:pt x="6184" y="876"/>
                </a:lnTo>
                <a:lnTo>
                  <a:pt x="5003" y="977"/>
                </a:lnTo>
                <a:lnTo>
                  <a:pt x="3822" y="1079"/>
                </a:lnTo>
                <a:lnTo>
                  <a:pt x="3632" y="1079"/>
                </a:lnTo>
                <a:lnTo>
                  <a:pt x="2552" y="876"/>
                </a:lnTo>
                <a:lnTo>
                  <a:pt x="1269" y="685"/>
                </a:lnTo>
                <a:lnTo>
                  <a:pt x="1079" y="584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4" name="object 864"/>
          <p:cNvSpPr/>
          <p:nvPr/>
        </p:nvSpPr>
        <p:spPr>
          <a:xfrm>
            <a:off x="1493823" y="2055182"/>
            <a:ext cx="4229" cy="6197"/>
          </a:xfrm>
          <a:custGeom>
            <a:avLst/>
            <a:gdLst/>
            <a:ahLst/>
            <a:cxnLst/>
            <a:rect l="l" t="t" r="r" b="b"/>
            <a:pathLst>
              <a:path w="4229" h="6197">
                <a:moveTo>
                  <a:pt x="0" y="6197"/>
                </a:moveTo>
                <a:lnTo>
                  <a:pt x="787" y="5702"/>
                </a:lnTo>
                <a:lnTo>
                  <a:pt x="1574" y="4914"/>
                </a:lnTo>
                <a:lnTo>
                  <a:pt x="2362" y="4038"/>
                </a:lnTo>
                <a:lnTo>
                  <a:pt x="3048" y="2857"/>
                </a:lnTo>
                <a:lnTo>
                  <a:pt x="3733" y="1574"/>
                </a:lnTo>
                <a:lnTo>
                  <a:pt x="4229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5" name="object 865"/>
          <p:cNvSpPr/>
          <p:nvPr/>
        </p:nvSpPr>
        <p:spPr>
          <a:xfrm>
            <a:off x="1481726" y="2049880"/>
            <a:ext cx="11899" cy="9829"/>
          </a:xfrm>
          <a:custGeom>
            <a:avLst/>
            <a:gdLst/>
            <a:ahLst/>
            <a:cxnLst/>
            <a:rect l="l" t="t" r="r" b="b"/>
            <a:pathLst>
              <a:path w="11899" h="9829">
                <a:moveTo>
                  <a:pt x="11899" y="0"/>
                </a:moveTo>
                <a:lnTo>
                  <a:pt x="10909" y="495"/>
                </a:lnTo>
                <a:lnTo>
                  <a:pt x="9931" y="1371"/>
                </a:lnTo>
                <a:lnTo>
                  <a:pt x="6007" y="4813"/>
                </a:lnTo>
                <a:lnTo>
                  <a:pt x="6299" y="5308"/>
                </a:lnTo>
                <a:lnTo>
                  <a:pt x="2362" y="8648"/>
                </a:lnTo>
                <a:lnTo>
                  <a:pt x="1485" y="9436"/>
                </a:lnTo>
                <a:lnTo>
                  <a:pt x="1181" y="9537"/>
                </a:lnTo>
                <a:lnTo>
                  <a:pt x="0" y="982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6" name="object 866"/>
          <p:cNvSpPr/>
          <p:nvPr/>
        </p:nvSpPr>
        <p:spPr>
          <a:xfrm>
            <a:off x="1489497" y="1989438"/>
            <a:ext cx="4521" cy="7772"/>
          </a:xfrm>
          <a:custGeom>
            <a:avLst/>
            <a:gdLst/>
            <a:ahLst/>
            <a:cxnLst/>
            <a:rect l="l" t="t" r="r" b="b"/>
            <a:pathLst>
              <a:path w="4521" h="7772">
                <a:moveTo>
                  <a:pt x="4521" y="0"/>
                </a:moveTo>
                <a:lnTo>
                  <a:pt x="4521" y="787"/>
                </a:lnTo>
                <a:lnTo>
                  <a:pt x="4229" y="1574"/>
                </a:lnTo>
                <a:lnTo>
                  <a:pt x="3835" y="3048"/>
                </a:lnTo>
                <a:lnTo>
                  <a:pt x="3047" y="4419"/>
                </a:lnTo>
                <a:lnTo>
                  <a:pt x="2451" y="5499"/>
                </a:lnTo>
                <a:lnTo>
                  <a:pt x="1574" y="6489"/>
                </a:lnTo>
                <a:lnTo>
                  <a:pt x="888" y="7175"/>
                </a:lnTo>
                <a:lnTo>
                  <a:pt x="0" y="777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7" name="object 867"/>
          <p:cNvSpPr/>
          <p:nvPr/>
        </p:nvSpPr>
        <p:spPr>
          <a:xfrm>
            <a:off x="1490088" y="1986885"/>
            <a:ext cx="7277" cy="13855"/>
          </a:xfrm>
          <a:custGeom>
            <a:avLst/>
            <a:gdLst/>
            <a:ahLst/>
            <a:cxnLst/>
            <a:rect l="l" t="t" r="r" b="b"/>
            <a:pathLst>
              <a:path w="7277" h="13855">
                <a:moveTo>
                  <a:pt x="0" y="13855"/>
                </a:moveTo>
                <a:lnTo>
                  <a:pt x="1473" y="13169"/>
                </a:lnTo>
                <a:lnTo>
                  <a:pt x="1663" y="13068"/>
                </a:lnTo>
                <a:lnTo>
                  <a:pt x="2743" y="11988"/>
                </a:lnTo>
                <a:lnTo>
                  <a:pt x="4229" y="10515"/>
                </a:lnTo>
                <a:lnTo>
                  <a:pt x="4318" y="10312"/>
                </a:lnTo>
                <a:lnTo>
                  <a:pt x="5410" y="8547"/>
                </a:lnTo>
                <a:lnTo>
                  <a:pt x="6184" y="7277"/>
                </a:lnTo>
                <a:lnTo>
                  <a:pt x="6680" y="5702"/>
                </a:lnTo>
                <a:lnTo>
                  <a:pt x="7175" y="4127"/>
                </a:lnTo>
                <a:lnTo>
                  <a:pt x="7175" y="3924"/>
                </a:lnTo>
                <a:lnTo>
                  <a:pt x="7277" y="2260"/>
                </a:lnTo>
                <a:lnTo>
                  <a:pt x="7277" y="1181"/>
                </a:lnTo>
                <a:lnTo>
                  <a:pt x="7277" y="977"/>
                </a:lnTo>
                <a:lnTo>
                  <a:pt x="687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8" name="object 868"/>
          <p:cNvSpPr/>
          <p:nvPr/>
        </p:nvSpPr>
        <p:spPr>
          <a:xfrm>
            <a:off x="1496767" y="2001033"/>
            <a:ext cx="2946" cy="9829"/>
          </a:xfrm>
          <a:custGeom>
            <a:avLst/>
            <a:gdLst/>
            <a:ahLst/>
            <a:cxnLst/>
            <a:rect l="l" t="t" r="r" b="b"/>
            <a:pathLst>
              <a:path w="2946" h="9829">
                <a:moveTo>
                  <a:pt x="393" y="9829"/>
                </a:moveTo>
                <a:lnTo>
                  <a:pt x="101" y="8648"/>
                </a:lnTo>
                <a:lnTo>
                  <a:pt x="0" y="8458"/>
                </a:lnTo>
                <a:lnTo>
                  <a:pt x="101" y="7175"/>
                </a:lnTo>
                <a:lnTo>
                  <a:pt x="190" y="5702"/>
                </a:lnTo>
                <a:lnTo>
                  <a:pt x="190" y="5511"/>
                </a:lnTo>
                <a:lnTo>
                  <a:pt x="685" y="4127"/>
                </a:lnTo>
                <a:lnTo>
                  <a:pt x="1473" y="2070"/>
                </a:lnTo>
                <a:lnTo>
                  <a:pt x="1574" y="1866"/>
                </a:lnTo>
                <a:lnTo>
                  <a:pt x="2946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9" name="object 869"/>
          <p:cNvSpPr/>
          <p:nvPr/>
        </p:nvSpPr>
        <p:spPr>
          <a:xfrm>
            <a:off x="1501093" y="2010661"/>
            <a:ext cx="14744" cy="9931"/>
          </a:xfrm>
          <a:custGeom>
            <a:avLst/>
            <a:gdLst/>
            <a:ahLst/>
            <a:cxnLst/>
            <a:rect l="l" t="t" r="r" b="b"/>
            <a:pathLst>
              <a:path w="14744" h="9931">
                <a:moveTo>
                  <a:pt x="14744" y="9931"/>
                </a:moveTo>
                <a:lnTo>
                  <a:pt x="9728" y="7188"/>
                </a:lnTo>
                <a:lnTo>
                  <a:pt x="4914" y="4229"/>
                </a:lnTo>
                <a:lnTo>
                  <a:pt x="3149" y="3149"/>
                </a:lnTo>
                <a:lnTo>
                  <a:pt x="1473" y="1778"/>
                </a:lnTo>
                <a:lnTo>
                  <a:pt x="596" y="1092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0" name="object 870"/>
          <p:cNvSpPr/>
          <p:nvPr/>
        </p:nvSpPr>
        <p:spPr>
          <a:xfrm>
            <a:off x="1500404" y="2001032"/>
            <a:ext cx="3835" cy="6883"/>
          </a:xfrm>
          <a:custGeom>
            <a:avLst/>
            <a:gdLst/>
            <a:ahLst/>
            <a:cxnLst/>
            <a:rect l="l" t="t" r="r" b="b"/>
            <a:pathLst>
              <a:path w="3835" h="6883">
                <a:moveTo>
                  <a:pt x="0" y="6883"/>
                </a:moveTo>
                <a:lnTo>
                  <a:pt x="101" y="5994"/>
                </a:lnTo>
                <a:lnTo>
                  <a:pt x="393" y="5016"/>
                </a:lnTo>
                <a:lnTo>
                  <a:pt x="889" y="3733"/>
                </a:lnTo>
                <a:lnTo>
                  <a:pt x="1574" y="2552"/>
                </a:lnTo>
                <a:lnTo>
                  <a:pt x="2463" y="1181"/>
                </a:lnTo>
                <a:lnTo>
                  <a:pt x="2654" y="1079"/>
                </a:lnTo>
                <a:lnTo>
                  <a:pt x="3835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1" name="object 871"/>
          <p:cNvSpPr/>
          <p:nvPr/>
        </p:nvSpPr>
        <p:spPr>
          <a:xfrm>
            <a:off x="1506106" y="1995918"/>
            <a:ext cx="20142" cy="9042"/>
          </a:xfrm>
          <a:custGeom>
            <a:avLst/>
            <a:gdLst/>
            <a:ahLst/>
            <a:cxnLst/>
            <a:rect l="l" t="t" r="r" b="b"/>
            <a:pathLst>
              <a:path w="20142" h="9042">
                <a:moveTo>
                  <a:pt x="0" y="203"/>
                </a:moveTo>
                <a:lnTo>
                  <a:pt x="1270" y="0"/>
                </a:lnTo>
                <a:lnTo>
                  <a:pt x="1574" y="0"/>
                </a:lnTo>
                <a:lnTo>
                  <a:pt x="2844" y="203"/>
                </a:lnTo>
                <a:lnTo>
                  <a:pt x="4711" y="596"/>
                </a:lnTo>
                <a:lnTo>
                  <a:pt x="5003" y="596"/>
                </a:lnTo>
                <a:lnTo>
                  <a:pt x="6680" y="1485"/>
                </a:lnTo>
                <a:lnTo>
                  <a:pt x="13563" y="4927"/>
                </a:lnTo>
                <a:lnTo>
                  <a:pt x="20142" y="904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2" name="object 872"/>
          <p:cNvSpPr/>
          <p:nvPr/>
        </p:nvSpPr>
        <p:spPr>
          <a:xfrm>
            <a:off x="1513870" y="2341575"/>
            <a:ext cx="5308" cy="7175"/>
          </a:xfrm>
          <a:custGeom>
            <a:avLst/>
            <a:gdLst/>
            <a:ahLst/>
            <a:cxnLst/>
            <a:rect l="l" t="t" r="r" b="b"/>
            <a:pathLst>
              <a:path w="5308" h="7175">
                <a:moveTo>
                  <a:pt x="0" y="0"/>
                </a:moveTo>
                <a:lnTo>
                  <a:pt x="203" y="1181"/>
                </a:lnTo>
                <a:lnTo>
                  <a:pt x="292" y="1371"/>
                </a:lnTo>
                <a:lnTo>
                  <a:pt x="889" y="2463"/>
                </a:lnTo>
                <a:lnTo>
                  <a:pt x="1676" y="3835"/>
                </a:lnTo>
                <a:lnTo>
                  <a:pt x="1676" y="4038"/>
                </a:lnTo>
                <a:lnTo>
                  <a:pt x="2755" y="5207"/>
                </a:lnTo>
                <a:lnTo>
                  <a:pt x="3835" y="6286"/>
                </a:lnTo>
                <a:lnTo>
                  <a:pt x="4025" y="6489"/>
                </a:lnTo>
                <a:lnTo>
                  <a:pt x="5308" y="717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3" name="object 873"/>
          <p:cNvSpPr/>
          <p:nvPr/>
        </p:nvSpPr>
        <p:spPr>
          <a:xfrm>
            <a:off x="1519176" y="2344813"/>
            <a:ext cx="26835" cy="5219"/>
          </a:xfrm>
          <a:custGeom>
            <a:avLst/>
            <a:gdLst/>
            <a:ahLst/>
            <a:cxnLst/>
            <a:rect l="l" t="t" r="r" b="b"/>
            <a:pathLst>
              <a:path w="26835" h="5219">
                <a:moveTo>
                  <a:pt x="0" y="3936"/>
                </a:moveTo>
                <a:lnTo>
                  <a:pt x="1181" y="4622"/>
                </a:lnTo>
                <a:lnTo>
                  <a:pt x="1371" y="4724"/>
                </a:lnTo>
                <a:lnTo>
                  <a:pt x="2755" y="4927"/>
                </a:lnTo>
                <a:lnTo>
                  <a:pt x="4521" y="5219"/>
                </a:lnTo>
                <a:lnTo>
                  <a:pt x="6489" y="5118"/>
                </a:lnTo>
                <a:lnTo>
                  <a:pt x="7962" y="5016"/>
                </a:lnTo>
                <a:lnTo>
                  <a:pt x="9537" y="4622"/>
                </a:lnTo>
                <a:lnTo>
                  <a:pt x="18186" y="2463"/>
                </a:lnTo>
                <a:lnTo>
                  <a:pt x="26835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4" name="object 874"/>
          <p:cNvSpPr/>
          <p:nvPr/>
        </p:nvSpPr>
        <p:spPr>
          <a:xfrm>
            <a:off x="1515549" y="2323491"/>
            <a:ext cx="19354" cy="7670"/>
          </a:xfrm>
          <a:custGeom>
            <a:avLst/>
            <a:gdLst/>
            <a:ahLst/>
            <a:cxnLst/>
            <a:rect l="l" t="t" r="r" b="b"/>
            <a:pathLst>
              <a:path w="19354" h="7670">
                <a:moveTo>
                  <a:pt x="19354" y="0"/>
                </a:moveTo>
                <a:lnTo>
                  <a:pt x="13462" y="1282"/>
                </a:lnTo>
                <a:lnTo>
                  <a:pt x="7658" y="3149"/>
                </a:lnTo>
                <a:lnTo>
                  <a:pt x="5003" y="4038"/>
                </a:lnTo>
                <a:lnTo>
                  <a:pt x="4813" y="4127"/>
                </a:lnTo>
                <a:lnTo>
                  <a:pt x="2349" y="5600"/>
                </a:lnTo>
                <a:lnTo>
                  <a:pt x="1168" y="6388"/>
                </a:lnTo>
                <a:lnTo>
                  <a:pt x="876" y="6578"/>
                </a:lnTo>
                <a:lnTo>
                  <a:pt x="0" y="767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5" name="object 875"/>
          <p:cNvSpPr/>
          <p:nvPr/>
        </p:nvSpPr>
        <p:spPr>
          <a:xfrm>
            <a:off x="1520257" y="2328014"/>
            <a:ext cx="15824" cy="5600"/>
          </a:xfrm>
          <a:custGeom>
            <a:avLst/>
            <a:gdLst/>
            <a:ahLst/>
            <a:cxnLst/>
            <a:rect l="l" t="t" r="r" b="b"/>
            <a:pathLst>
              <a:path w="15824" h="5600">
                <a:moveTo>
                  <a:pt x="15824" y="0"/>
                </a:moveTo>
                <a:lnTo>
                  <a:pt x="10909" y="1181"/>
                </a:lnTo>
                <a:lnTo>
                  <a:pt x="5892" y="2654"/>
                </a:lnTo>
                <a:lnTo>
                  <a:pt x="4038" y="3149"/>
                </a:lnTo>
                <a:lnTo>
                  <a:pt x="2158" y="4025"/>
                </a:lnTo>
                <a:lnTo>
                  <a:pt x="1079" y="4622"/>
                </a:lnTo>
                <a:lnTo>
                  <a:pt x="888" y="4711"/>
                </a:lnTo>
                <a:lnTo>
                  <a:pt x="0" y="560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6" name="object 876"/>
          <p:cNvSpPr/>
          <p:nvPr/>
        </p:nvSpPr>
        <p:spPr>
          <a:xfrm>
            <a:off x="1531266" y="1983936"/>
            <a:ext cx="11595" cy="15722"/>
          </a:xfrm>
          <a:custGeom>
            <a:avLst/>
            <a:gdLst/>
            <a:ahLst/>
            <a:cxnLst/>
            <a:rect l="l" t="t" r="r" b="b"/>
            <a:pathLst>
              <a:path w="11595" h="15722">
                <a:moveTo>
                  <a:pt x="0" y="15722"/>
                </a:moveTo>
                <a:lnTo>
                  <a:pt x="977" y="15430"/>
                </a:lnTo>
                <a:lnTo>
                  <a:pt x="1866" y="14833"/>
                </a:lnTo>
                <a:lnTo>
                  <a:pt x="2946" y="14046"/>
                </a:lnTo>
                <a:lnTo>
                  <a:pt x="3149" y="13957"/>
                </a:lnTo>
                <a:lnTo>
                  <a:pt x="3835" y="12979"/>
                </a:lnTo>
                <a:lnTo>
                  <a:pt x="7962" y="6680"/>
                </a:lnTo>
                <a:lnTo>
                  <a:pt x="11595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7" name="object 877"/>
          <p:cNvSpPr/>
          <p:nvPr/>
        </p:nvSpPr>
        <p:spPr>
          <a:xfrm>
            <a:off x="1520258" y="1979020"/>
            <a:ext cx="5994" cy="13563"/>
          </a:xfrm>
          <a:custGeom>
            <a:avLst/>
            <a:gdLst/>
            <a:ahLst/>
            <a:cxnLst/>
            <a:rect l="l" t="t" r="r" b="b"/>
            <a:pathLst>
              <a:path w="5994" h="13563">
                <a:moveTo>
                  <a:pt x="5994" y="0"/>
                </a:moveTo>
                <a:lnTo>
                  <a:pt x="3632" y="3543"/>
                </a:lnTo>
                <a:lnTo>
                  <a:pt x="1676" y="7365"/>
                </a:lnTo>
                <a:lnTo>
                  <a:pt x="787" y="9245"/>
                </a:lnTo>
                <a:lnTo>
                  <a:pt x="787" y="9436"/>
                </a:lnTo>
                <a:lnTo>
                  <a:pt x="292" y="11493"/>
                </a:lnTo>
                <a:lnTo>
                  <a:pt x="101" y="12382"/>
                </a:lnTo>
                <a:lnTo>
                  <a:pt x="0" y="12573"/>
                </a:lnTo>
                <a:lnTo>
                  <a:pt x="203" y="1356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8" name="object 878"/>
          <p:cNvSpPr/>
          <p:nvPr/>
        </p:nvSpPr>
        <p:spPr>
          <a:xfrm>
            <a:off x="1531954" y="1908849"/>
            <a:ext cx="8750" cy="3048"/>
          </a:xfrm>
          <a:custGeom>
            <a:avLst/>
            <a:gdLst/>
            <a:ahLst/>
            <a:cxnLst/>
            <a:rect l="l" t="t" r="r" b="b"/>
            <a:pathLst>
              <a:path w="8750" h="3048">
                <a:moveTo>
                  <a:pt x="0" y="0"/>
                </a:moveTo>
                <a:lnTo>
                  <a:pt x="1079" y="977"/>
                </a:lnTo>
                <a:lnTo>
                  <a:pt x="2362" y="1866"/>
                </a:lnTo>
                <a:lnTo>
                  <a:pt x="3149" y="2362"/>
                </a:lnTo>
                <a:lnTo>
                  <a:pt x="4127" y="2654"/>
                </a:lnTo>
                <a:lnTo>
                  <a:pt x="5207" y="2946"/>
                </a:lnTo>
                <a:lnTo>
                  <a:pt x="6489" y="3048"/>
                </a:lnTo>
                <a:lnTo>
                  <a:pt x="7569" y="3048"/>
                </a:lnTo>
                <a:lnTo>
                  <a:pt x="7759" y="3048"/>
                </a:lnTo>
                <a:lnTo>
                  <a:pt x="8750" y="274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9" name="object 879"/>
          <p:cNvSpPr/>
          <p:nvPr/>
        </p:nvSpPr>
        <p:spPr>
          <a:xfrm>
            <a:off x="1540700" y="1895980"/>
            <a:ext cx="11595" cy="15621"/>
          </a:xfrm>
          <a:custGeom>
            <a:avLst/>
            <a:gdLst/>
            <a:ahLst/>
            <a:cxnLst/>
            <a:rect l="l" t="t" r="r" b="b"/>
            <a:pathLst>
              <a:path w="11595" h="15620">
                <a:moveTo>
                  <a:pt x="0" y="15621"/>
                </a:moveTo>
                <a:lnTo>
                  <a:pt x="990" y="15417"/>
                </a:lnTo>
                <a:lnTo>
                  <a:pt x="1866" y="14732"/>
                </a:lnTo>
                <a:lnTo>
                  <a:pt x="2946" y="14046"/>
                </a:lnTo>
                <a:lnTo>
                  <a:pt x="3149" y="13944"/>
                </a:lnTo>
                <a:lnTo>
                  <a:pt x="3835" y="12966"/>
                </a:lnTo>
                <a:lnTo>
                  <a:pt x="7962" y="6680"/>
                </a:lnTo>
                <a:lnTo>
                  <a:pt x="11595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0" name="object 880"/>
          <p:cNvSpPr/>
          <p:nvPr/>
        </p:nvSpPr>
        <p:spPr>
          <a:xfrm>
            <a:off x="1550823" y="1859020"/>
            <a:ext cx="11696" cy="8648"/>
          </a:xfrm>
          <a:custGeom>
            <a:avLst/>
            <a:gdLst/>
            <a:ahLst/>
            <a:cxnLst/>
            <a:rect l="l" t="t" r="r" b="b"/>
            <a:pathLst>
              <a:path w="11696" h="8648">
                <a:moveTo>
                  <a:pt x="0" y="0"/>
                </a:moveTo>
                <a:lnTo>
                  <a:pt x="2463" y="584"/>
                </a:lnTo>
                <a:lnTo>
                  <a:pt x="2755" y="685"/>
                </a:lnTo>
                <a:lnTo>
                  <a:pt x="4813" y="1866"/>
                </a:lnTo>
                <a:lnTo>
                  <a:pt x="7175" y="3149"/>
                </a:lnTo>
                <a:lnTo>
                  <a:pt x="7365" y="3340"/>
                </a:lnTo>
                <a:lnTo>
                  <a:pt x="9245" y="5207"/>
                </a:lnTo>
                <a:lnTo>
                  <a:pt x="10617" y="6578"/>
                </a:lnTo>
                <a:lnTo>
                  <a:pt x="10807" y="6883"/>
                </a:lnTo>
                <a:lnTo>
                  <a:pt x="11696" y="864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1" name="object 881"/>
          <p:cNvSpPr/>
          <p:nvPr/>
        </p:nvSpPr>
        <p:spPr>
          <a:xfrm>
            <a:off x="1534509" y="1874156"/>
            <a:ext cx="21031" cy="13169"/>
          </a:xfrm>
          <a:custGeom>
            <a:avLst/>
            <a:gdLst/>
            <a:ahLst/>
            <a:cxnLst/>
            <a:rect l="l" t="t" r="r" b="b"/>
            <a:pathLst>
              <a:path w="21031" h="13169">
                <a:moveTo>
                  <a:pt x="21031" y="11988"/>
                </a:moveTo>
                <a:lnTo>
                  <a:pt x="19265" y="12674"/>
                </a:lnTo>
                <a:lnTo>
                  <a:pt x="19062" y="12776"/>
                </a:lnTo>
                <a:lnTo>
                  <a:pt x="17195" y="12979"/>
                </a:lnTo>
                <a:lnTo>
                  <a:pt x="15328" y="13068"/>
                </a:lnTo>
                <a:lnTo>
                  <a:pt x="14935" y="13169"/>
                </a:lnTo>
                <a:lnTo>
                  <a:pt x="13169" y="12674"/>
                </a:lnTo>
                <a:lnTo>
                  <a:pt x="10515" y="11988"/>
                </a:lnTo>
                <a:lnTo>
                  <a:pt x="10223" y="11887"/>
                </a:lnTo>
                <a:lnTo>
                  <a:pt x="7772" y="10515"/>
                </a:lnTo>
                <a:lnTo>
                  <a:pt x="5600" y="9334"/>
                </a:lnTo>
                <a:lnTo>
                  <a:pt x="5410" y="9143"/>
                </a:lnTo>
                <a:lnTo>
                  <a:pt x="3632" y="7277"/>
                </a:lnTo>
                <a:lnTo>
                  <a:pt x="2159" y="5791"/>
                </a:lnTo>
                <a:lnTo>
                  <a:pt x="2057" y="5499"/>
                </a:lnTo>
                <a:lnTo>
                  <a:pt x="1079" y="3632"/>
                </a:lnTo>
                <a:lnTo>
                  <a:pt x="292" y="2057"/>
                </a:lnTo>
                <a:lnTo>
                  <a:pt x="203" y="1765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2" name="object 882"/>
          <p:cNvSpPr/>
          <p:nvPr/>
        </p:nvSpPr>
        <p:spPr>
          <a:xfrm>
            <a:off x="1546795" y="1862260"/>
            <a:ext cx="11303" cy="5308"/>
          </a:xfrm>
          <a:custGeom>
            <a:avLst/>
            <a:gdLst/>
            <a:ahLst/>
            <a:cxnLst/>
            <a:rect l="l" t="t" r="r" b="b"/>
            <a:pathLst>
              <a:path w="11303" h="5308">
                <a:moveTo>
                  <a:pt x="0" y="101"/>
                </a:moveTo>
                <a:lnTo>
                  <a:pt x="1473" y="0"/>
                </a:lnTo>
                <a:lnTo>
                  <a:pt x="1663" y="0"/>
                </a:lnTo>
                <a:lnTo>
                  <a:pt x="3149" y="393"/>
                </a:lnTo>
                <a:lnTo>
                  <a:pt x="4813" y="889"/>
                </a:lnTo>
                <a:lnTo>
                  <a:pt x="6578" y="1866"/>
                </a:lnTo>
                <a:lnTo>
                  <a:pt x="9042" y="3352"/>
                </a:lnTo>
                <a:lnTo>
                  <a:pt x="11303" y="530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3" name="object 883"/>
          <p:cNvSpPr/>
          <p:nvPr/>
        </p:nvSpPr>
        <p:spPr>
          <a:xfrm>
            <a:off x="1540696" y="1878583"/>
            <a:ext cx="13665" cy="4902"/>
          </a:xfrm>
          <a:custGeom>
            <a:avLst/>
            <a:gdLst/>
            <a:ahLst/>
            <a:cxnLst/>
            <a:rect l="l" t="t" r="r" b="b"/>
            <a:pathLst>
              <a:path w="13665" h="4902">
                <a:moveTo>
                  <a:pt x="13665" y="4318"/>
                </a:moveTo>
                <a:lnTo>
                  <a:pt x="12484" y="4711"/>
                </a:lnTo>
                <a:lnTo>
                  <a:pt x="12293" y="4813"/>
                </a:lnTo>
                <a:lnTo>
                  <a:pt x="11010" y="4813"/>
                </a:lnTo>
                <a:lnTo>
                  <a:pt x="9347" y="4902"/>
                </a:lnTo>
                <a:lnTo>
                  <a:pt x="9143" y="4902"/>
                </a:lnTo>
                <a:lnTo>
                  <a:pt x="7569" y="4521"/>
                </a:lnTo>
                <a:lnTo>
                  <a:pt x="5613" y="3924"/>
                </a:lnTo>
                <a:lnTo>
                  <a:pt x="3543" y="2743"/>
                </a:lnTo>
                <a:lnTo>
                  <a:pt x="1676" y="1663"/>
                </a:lnTo>
                <a:lnTo>
                  <a:pt x="1473" y="1574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4" name="object 884"/>
          <p:cNvSpPr/>
          <p:nvPr/>
        </p:nvSpPr>
        <p:spPr>
          <a:xfrm>
            <a:off x="1589351" y="1468351"/>
            <a:ext cx="842454" cy="167868"/>
          </a:xfrm>
          <a:custGeom>
            <a:avLst/>
            <a:gdLst/>
            <a:ahLst/>
            <a:cxnLst/>
            <a:rect l="l" t="t" r="r" b="b"/>
            <a:pathLst>
              <a:path w="842454" h="167868">
                <a:moveTo>
                  <a:pt x="0" y="167868"/>
                </a:moveTo>
                <a:lnTo>
                  <a:pt x="13909" y="158608"/>
                </a:lnTo>
                <a:lnTo>
                  <a:pt x="24867" y="151390"/>
                </a:lnTo>
                <a:lnTo>
                  <a:pt x="33954" y="145569"/>
                </a:lnTo>
                <a:lnTo>
                  <a:pt x="42251" y="140499"/>
                </a:lnTo>
                <a:lnTo>
                  <a:pt x="50837" y="135535"/>
                </a:lnTo>
                <a:lnTo>
                  <a:pt x="60793" y="130030"/>
                </a:lnTo>
                <a:lnTo>
                  <a:pt x="73200" y="123340"/>
                </a:lnTo>
                <a:lnTo>
                  <a:pt x="83832" y="117652"/>
                </a:lnTo>
                <a:lnTo>
                  <a:pt x="98586" y="109777"/>
                </a:lnTo>
                <a:lnTo>
                  <a:pt x="110198" y="103654"/>
                </a:lnTo>
                <a:lnTo>
                  <a:pt x="119807" y="98747"/>
                </a:lnTo>
                <a:lnTo>
                  <a:pt x="128555" y="94516"/>
                </a:lnTo>
                <a:lnTo>
                  <a:pt x="137582" y="90423"/>
                </a:lnTo>
                <a:lnTo>
                  <a:pt x="148028" y="85930"/>
                </a:lnTo>
                <a:lnTo>
                  <a:pt x="161032" y="80497"/>
                </a:lnTo>
                <a:lnTo>
                  <a:pt x="172186" y="75882"/>
                </a:lnTo>
                <a:lnTo>
                  <a:pt x="187650" y="69493"/>
                </a:lnTo>
                <a:lnTo>
                  <a:pt x="199810" y="64536"/>
                </a:lnTo>
                <a:lnTo>
                  <a:pt x="209856" y="60588"/>
                </a:lnTo>
                <a:lnTo>
                  <a:pt x="218975" y="57227"/>
                </a:lnTo>
                <a:lnTo>
                  <a:pt x="228356" y="54030"/>
                </a:lnTo>
                <a:lnTo>
                  <a:pt x="239188" y="50575"/>
                </a:lnTo>
                <a:lnTo>
                  <a:pt x="252660" y="46439"/>
                </a:lnTo>
                <a:lnTo>
                  <a:pt x="264172" y="42951"/>
                </a:lnTo>
                <a:lnTo>
                  <a:pt x="280174" y="38098"/>
                </a:lnTo>
                <a:lnTo>
                  <a:pt x="292759" y="34357"/>
                </a:lnTo>
                <a:lnTo>
                  <a:pt x="312558" y="28983"/>
                </a:lnTo>
                <a:lnTo>
                  <a:pt x="333327" y="24358"/>
                </a:lnTo>
                <a:lnTo>
                  <a:pt x="347125" y="21556"/>
                </a:lnTo>
                <a:lnTo>
                  <a:pt x="359016" y="19176"/>
                </a:lnTo>
                <a:lnTo>
                  <a:pt x="375419" y="15941"/>
                </a:lnTo>
                <a:lnTo>
                  <a:pt x="388311" y="13466"/>
                </a:lnTo>
                <a:lnTo>
                  <a:pt x="408541" y="10058"/>
                </a:lnTo>
                <a:lnTo>
                  <a:pt x="429663" y="7474"/>
                </a:lnTo>
                <a:lnTo>
                  <a:pt x="443671" y="6030"/>
                </a:lnTo>
                <a:lnTo>
                  <a:pt x="455726" y="4825"/>
                </a:lnTo>
                <a:lnTo>
                  <a:pt x="472374" y="3208"/>
                </a:lnTo>
                <a:lnTo>
                  <a:pt x="485448" y="1999"/>
                </a:lnTo>
                <a:lnTo>
                  <a:pt x="505913" y="570"/>
                </a:lnTo>
                <a:lnTo>
                  <a:pt x="527191" y="62"/>
                </a:lnTo>
                <a:lnTo>
                  <a:pt x="541282" y="5"/>
                </a:lnTo>
                <a:lnTo>
                  <a:pt x="553313" y="0"/>
                </a:lnTo>
                <a:lnTo>
                  <a:pt x="570017" y="67"/>
                </a:lnTo>
                <a:lnTo>
                  <a:pt x="583108" y="277"/>
                </a:lnTo>
                <a:lnTo>
                  <a:pt x="603538" y="1177"/>
                </a:lnTo>
                <a:lnTo>
                  <a:pt x="624765" y="2804"/>
                </a:lnTo>
                <a:lnTo>
                  <a:pt x="638853" y="3922"/>
                </a:lnTo>
                <a:lnTo>
                  <a:pt x="650900" y="4825"/>
                </a:lnTo>
                <a:lnTo>
                  <a:pt x="664224" y="6309"/>
                </a:lnTo>
                <a:lnTo>
                  <a:pt x="674512" y="8249"/>
                </a:lnTo>
                <a:lnTo>
                  <a:pt x="682358" y="9537"/>
                </a:lnTo>
                <a:lnTo>
                  <a:pt x="697964" y="11667"/>
                </a:lnTo>
                <a:lnTo>
                  <a:pt x="709226" y="12974"/>
                </a:lnTo>
                <a:lnTo>
                  <a:pt x="718780" y="14091"/>
                </a:lnTo>
                <a:lnTo>
                  <a:pt x="729265" y="15652"/>
                </a:lnTo>
                <a:lnTo>
                  <a:pt x="743320" y="18291"/>
                </a:lnTo>
                <a:lnTo>
                  <a:pt x="747623" y="19176"/>
                </a:lnTo>
                <a:lnTo>
                  <a:pt x="764006" y="22601"/>
                </a:lnTo>
                <a:lnTo>
                  <a:pt x="776837" y="25346"/>
                </a:lnTo>
                <a:lnTo>
                  <a:pt x="787348" y="27717"/>
                </a:lnTo>
                <a:lnTo>
                  <a:pt x="796768" y="30019"/>
                </a:lnTo>
                <a:lnTo>
                  <a:pt x="806330" y="32555"/>
                </a:lnTo>
                <a:lnTo>
                  <a:pt x="817265" y="35631"/>
                </a:lnTo>
                <a:lnTo>
                  <a:pt x="830803" y="39551"/>
                </a:lnTo>
                <a:lnTo>
                  <a:pt x="842454" y="4295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5" name="object 885"/>
          <p:cNvSpPr/>
          <p:nvPr/>
        </p:nvSpPr>
        <p:spPr>
          <a:xfrm>
            <a:off x="1589449" y="3292435"/>
            <a:ext cx="842352" cy="167855"/>
          </a:xfrm>
          <a:custGeom>
            <a:avLst/>
            <a:gdLst/>
            <a:ahLst/>
            <a:cxnLst/>
            <a:rect l="l" t="t" r="r" b="b"/>
            <a:pathLst>
              <a:path w="842352" h="167855">
                <a:moveTo>
                  <a:pt x="0" y="0"/>
                </a:moveTo>
                <a:lnTo>
                  <a:pt x="13894" y="9297"/>
                </a:lnTo>
                <a:lnTo>
                  <a:pt x="24845" y="16533"/>
                </a:lnTo>
                <a:lnTo>
                  <a:pt x="33932" y="22357"/>
                </a:lnTo>
                <a:lnTo>
                  <a:pt x="42234" y="27422"/>
                </a:lnTo>
                <a:lnTo>
                  <a:pt x="50828" y="32380"/>
                </a:lnTo>
                <a:lnTo>
                  <a:pt x="60794" y="37881"/>
                </a:lnTo>
                <a:lnTo>
                  <a:pt x="73209" y="44577"/>
                </a:lnTo>
                <a:lnTo>
                  <a:pt x="83731" y="50215"/>
                </a:lnTo>
                <a:lnTo>
                  <a:pt x="98485" y="58091"/>
                </a:lnTo>
                <a:lnTo>
                  <a:pt x="110098" y="64213"/>
                </a:lnTo>
                <a:lnTo>
                  <a:pt x="119709" y="69121"/>
                </a:lnTo>
                <a:lnTo>
                  <a:pt x="128459" y="73352"/>
                </a:lnTo>
                <a:lnTo>
                  <a:pt x="137486" y="77445"/>
                </a:lnTo>
                <a:lnTo>
                  <a:pt x="147931" y="81938"/>
                </a:lnTo>
                <a:lnTo>
                  <a:pt x="160933" y="87370"/>
                </a:lnTo>
                <a:lnTo>
                  <a:pt x="172085" y="91986"/>
                </a:lnTo>
                <a:lnTo>
                  <a:pt x="187551" y="98374"/>
                </a:lnTo>
                <a:lnTo>
                  <a:pt x="199712" y="103331"/>
                </a:lnTo>
                <a:lnTo>
                  <a:pt x="209757" y="107278"/>
                </a:lnTo>
                <a:lnTo>
                  <a:pt x="218875" y="110640"/>
                </a:lnTo>
                <a:lnTo>
                  <a:pt x="228255" y="113836"/>
                </a:lnTo>
                <a:lnTo>
                  <a:pt x="239085" y="117290"/>
                </a:lnTo>
                <a:lnTo>
                  <a:pt x="252555" y="121424"/>
                </a:lnTo>
                <a:lnTo>
                  <a:pt x="264083" y="124917"/>
                </a:lnTo>
                <a:lnTo>
                  <a:pt x="280083" y="129771"/>
                </a:lnTo>
                <a:lnTo>
                  <a:pt x="292665" y="133511"/>
                </a:lnTo>
                <a:lnTo>
                  <a:pt x="312462" y="138886"/>
                </a:lnTo>
                <a:lnTo>
                  <a:pt x="333235" y="143512"/>
                </a:lnTo>
                <a:lnTo>
                  <a:pt x="347037" y="146315"/>
                </a:lnTo>
                <a:lnTo>
                  <a:pt x="358914" y="148691"/>
                </a:lnTo>
                <a:lnTo>
                  <a:pt x="375318" y="151927"/>
                </a:lnTo>
                <a:lnTo>
                  <a:pt x="388212" y="154402"/>
                </a:lnTo>
                <a:lnTo>
                  <a:pt x="408445" y="157810"/>
                </a:lnTo>
                <a:lnTo>
                  <a:pt x="429567" y="160394"/>
                </a:lnTo>
                <a:lnTo>
                  <a:pt x="443572" y="161838"/>
                </a:lnTo>
                <a:lnTo>
                  <a:pt x="455625" y="163042"/>
                </a:lnTo>
                <a:lnTo>
                  <a:pt x="472273" y="164659"/>
                </a:lnTo>
                <a:lnTo>
                  <a:pt x="485349" y="165867"/>
                </a:lnTo>
                <a:lnTo>
                  <a:pt x="505817" y="167291"/>
                </a:lnTo>
                <a:lnTo>
                  <a:pt x="527095" y="167794"/>
                </a:lnTo>
                <a:lnTo>
                  <a:pt x="541184" y="167850"/>
                </a:lnTo>
                <a:lnTo>
                  <a:pt x="553212" y="167855"/>
                </a:lnTo>
                <a:lnTo>
                  <a:pt x="569913" y="167789"/>
                </a:lnTo>
                <a:lnTo>
                  <a:pt x="583004" y="167580"/>
                </a:lnTo>
                <a:lnTo>
                  <a:pt x="603434" y="166685"/>
                </a:lnTo>
                <a:lnTo>
                  <a:pt x="624660" y="165063"/>
                </a:lnTo>
                <a:lnTo>
                  <a:pt x="638748" y="163947"/>
                </a:lnTo>
                <a:lnTo>
                  <a:pt x="650811" y="163042"/>
                </a:lnTo>
                <a:lnTo>
                  <a:pt x="664129" y="161558"/>
                </a:lnTo>
                <a:lnTo>
                  <a:pt x="674421" y="159617"/>
                </a:lnTo>
                <a:lnTo>
                  <a:pt x="682256" y="158330"/>
                </a:lnTo>
                <a:lnTo>
                  <a:pt x="697863" y="156195"/>
                </a:lnTo>
                <a:lnTo>
                  <a:pt x="709124" y="154885"/>
                </a:lnTo>
                <a:lnTo>
                  <a:pt x="718678" y="153767"/>
                </a:lnTo>
                <a:lnTo>
                  <a:pt x="729163" y="152208"/>
                </a:lnTo>
                <a:lnTo>
                  <a:pt x="743218" y="149575"/>
                </a:lnTo>
                <a:lnTo>
                  <a:pt x="747522" y="148691"/>
                </a:lnTo>
                <a:lnTo>
                  <a:pt x="763908" y="145267"/>
                </a:lnTo>
                <a:lnTo>
                  <a:pt x="776741" y="142521"/>
                </a:lnTo>
                <a:lnTo>
                  <a:pt x="787252" y="140150"/>
                </a:lnTo>
                <a:lnTo>
                  <a:pt x="796671" y="137849"/>
                </a:lnTo>
                <a:lnTo>
                  <a:pt x="806231" y="135313"/>
                </a:lnTo>
                <a:lnTo>
                  <a:pt x="817165" y="132237"/>
                </a:lnTo>
                <a:lnTo>
                  <a:pt x="830702" y="128316"/>
                </a:lnTo>
                <a:lnTo>
                  <a:pt x="842352" y="12491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6" name="object 886"/>
          <p:cNvSpPr/>
          <p:nvPr/>
        </p:nvSpPr>
        <p:spPr>
          <a:xfrm>
            <a:off x="2127328" y="3356221"/>
            <a:ext cx="30670" cy="4025"/>
          </a:xfrm>
          <a:custGeom>
            <a:avLst/>
            <a:gdLst/>
            <a:ahLst/>
            <a:cxnLst/>
            <a:rect l="l" t="t" r="r" b="b"/>
            <a:pathLst>
              <a:path w="30670" h="4025">
                <a:moveTo>
                  <a:pt x="30670" y="4025"/>
                </a:moveTo>
                <a:lnTo>
                  <a:pt x="25857" y="1968"/>
                </a:lnTo>
                <a:lnTo>
                  <a:pt x="25653" y="1866"/>
                </a:lnTo>
                <a:lnTo>
                  <a:pt x="20637" y="584"/>
                </a:lnTo>
                <a:lnTo>
                  <a:pt x="18186" y="0"/>
                </a:lnTo>
                <a:lnTo>
                  <a:pt x="17894" y="190"/>
                </a:lnTo>
                <a:lnTo>
                  <a:pt x="15341" y="190"/>
                </a:lnTo>
                <a:lnTo>
                  <a:pt x="12687" y="190"/>
                </a:lnTo>
                <a:lnTo>
                  <a:pt x="12484" y="0"/>
                </a:lnTo>
                <a:lnTo>
                  <a:pt x="10032" y="584"/>
                </a:lnTo>
                <a:lnTo>
                  <a:pt x="5016" y="1866"/>
                </a:lnTo>
                <a:lnTo>
                  <a:pt x="4724" y="1968"/>
                </a:lnTo>
                <a:lnTo>
                  <a:pt x="0" y="402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7" name="object 887"/>
          <p:cNvSpPr/>
          <p:nvPr/>
        </p:nvSpPr>
        <p:spPr>
          <a:xfrm>
            <a:off x="2380013" y="1863050"/>
            <a:ext cx="16408" cy="14744"/>
          </a:xfrm>
          <a:custGeom>
            <a:avLst/>
            <a:gdLst/>
            <a:ahLst/>
            <a:cxnLst/>
            <a:rect l="l" t="t" r="r" b="b"/>
            <a:pathLst>
              <a:path w="16408" h="14744">
                <a:moveTo>
                  <a:pt x="0" y="0"/>
                </a:moveTo>
                <a:lnTo>
                  <a:pt x="3632" y="1079"/>
                </a:lnTo>
                <a:lnTo>
                  <a:pt x="3835" y="1181"/>
                </a:lnTo>
                <a:lnTo>
                  <a:pt x="7073" y="3048"/>
                </a:lnTo>
                <a:lnTo>
                  <a:pt x="10121" y="4711"/>
                </a:lnTo>
                <a:lnTo>
                  <a:pt x="10223" y="4914"/>
                </a:lnTo>
                <a:lnTo>
                  <a:pt x="12877" y="7175"/>
                </a:lnTo>
                <a:lnTo>
                  <a:pt x="14147" y="8356"/>
                </a:lnTo>
                <a:lnTo>
                  <a:pt x="14249" y="8648"/>
                </a:lnTo>
                <a:lnTo>
                  <a:pt x="15240" y="10223"/>
                </a:lnTo>
                <a:lnTo>
                  <a:pt x="15824" y="11303"/>
                </a:lnTo>
                <a:lnTo>
                  <a:pt x="15824" y="11493"/>
                </a:lnTo>
                <a:lnTo>
                  <a:pt x="16116" y="12674"/>
                </a:lnTo>
                <a:lnTo>
                  <a:pt x="16408" y="13665"/>
                </a:lnTo>
                <a:lnTo>
                  <a:pt x="16319" y="1474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8" name="object 888"/>
          <p:cNvSpPr/>
          <p:nvPr/>
        </p:nvSpPr>
        <p:spPr>
          <a:xfrm>
            <a:off x="2389346" y="1881428"/>
            <a:ext cx="5702" cy="4127"/>
          </a:xfrm>
          <a:custGeom>
            <a:avLst/>
            <a:gdLst/>
            <a:ahLst/>
            <a:cxnLst/>
            <a:rect l="l" t="t" r="r" b="b"/>
            <a:pathLst>
              <a:path w="5702" h="4127">
                <a:moveTo>
                  <a:pt x="5702" y="0"/>
                </a:moveTo>
                <a:lnTo>
                  <a:pt x="5016" y="1181"/>
                </a:lnTo>
                <a:lnTo>
                  <a:pt x="4038" y="2159"/>
                </a:lnTo>
                <a:lnTo>
                  <a:pt x="3340" y="2844"/>
                </a:lnTo>
                <a:lnTo>
                  <a:pt x="3149" y="2946"/>
                </a:lnTo>
                <a:lnTo>
                  <a:pt x="2260" y="3340"/>
                </a:lnTo>
                <a:lnTo>
                  <a:pt x="1282" y="3835"/>
                </a:lnTo>
                <a:lnTo>
                  <a:pt x="0" y="412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9" name="object 889"/>
          <p:cNvSpPr/>
          <p:nvPr/>
        </p:nvSpPr>
        <p:spPr>
          <a:xfrm>
            <a:off x="2369195" y="1873757"/>
            <a:ext cx="20154" cy="12001"/>
          </a:xfrm>
          <a:custGeom>
            <a:avLst/>
            <a:gdLst/>
            <a:ahLst/>
            <a:cxnLst/>
            <a:rect l="l" t="t" r="r" b="b"/>
            <a:pathLst>
              <a:path w="20154" h="12001">
                <a:moveTo>
                  <a:pt x="20154" y="11798"/>
                </a:moveTo>
                <a:lnTo>
                  <a:pt x="18580" y="12001"/>
                </a:lnTo>
                <a:lnTo>
                  <a:pt x="18287" y="12001"/>
                </a:lnTo>
                <a:lnTo>
                  <a:pt x="16713" y="11696"/>
                </a:lnTo>
                <a:lnTo>
                  <a:pt x="14160" y="11112"/>
                </a:lnTo>
                <a:lnTo>
                  <a:pt x="11607" y="10032"/>
                </a:lnTo>
                <a:lnTo>
                  <a:pt x="10032" y="9436"/>
                </a:lnTo>
                <a:lnTo>
                  <a:pt x="8661" y="8458"/>
                </a:lnTo>
                <a:lnTo>
                  <a:pt x="5613" y="6489"/>
                </a:lnTo>
                <a:lnTo>
                  <a:pt x="5410" y="6591"/>
                </a:lnTo>
                <a:lnTo>
                  <a:pt x="2755" y="4229"/>
                </a:lnTo>
                <a:lnTo>
                  <a:pt x="1485" y="3047"/>
                </a:lnTo>
                <a:lnTo>
                  <a:pt x="1485" y="2755"/>
                </a:lnTo>
                <a:lnTo>
                  <a:pt x="495" y="1282"/>
                </a:lnTo>
                <a:lnTo>
                  <a:pt x="203" y="787"/>
                </a:lnTo>
                <a:lnTo>
                  <a:pt x="101" y="596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0" name="object 890"/>
          <p:cNvSpPr/>
          <p:nvPr/>
        </p:nvSpPr>
        <p:spPr>
          <a:xfrm>
            <a:off x="2376572" y="1865798"/>
            <a:ext cx="16116" cy="9829"/>
          </a:xfrm>
          <a:custGeom>
            <a:avLst/>
            <a:gdLst/>
            <a:ahLst/>
            <a:cxnLst/>
            <a:rect l="l" t="t" r="r" b="b"/>
            <a:pathLst>
              <a:path w="16116" h="9829">
                <a:moveTo>
                  <a:pt x="0" y="101"/>
                </a:moveTo>
                <a:lnTo>
                  <a:pt x="990" y="0"/>
                </a:lnTo>
                <a:lnTo>
                  <a:pt x="1181" y="101"/>
                </a:lnTo>
                <a:lnTo>
                  <a:pt x="2159" y="393"/>
                </a:lnTo>
                <a:lnTo>
                  <a:pt x="5511" y="1676"/>
                </a:lnTo>
                <a:lnTo>
                  <a:pt x="5702" y="1676"/>
                </a:lnTo>
                <a:lnTo>
                  <a:pt x="8750" y="3441"/>
                </a:lnTo>
                <a:lnTo>
                  <a:pt x="11595" y="5016"/>
                </a:lnTo>
                <a:lnTo>
                  <a:pt x="14147" y="7277"/>
                </a:lnTo>
                <a:lnTo>
                  <a:pt x="15328" y="8166"/>
                </a:lnTo>
                <a:lnTo>
                  <a:pt x="15532" y="8458"/>
                </a:lnTo>
                <a:lnTo>
                  <a:pt x="16116" y="982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1" name="object 891"/>
          <p:cNvSpPr/>
          <p:nvPr/>
        </p:nvSpPr>
        <p:spPr>
          <a:xfrm>
            <a:off x="2373824" y="1875036"/>
            <a:ext cx="14541" cy="7378"/>
          </a:xfrm>
          <a:custGeom>
            <a:avLst/>
            <a:gdLst/>
            <a:ahLst/>
            <a:cxnLst/>
            <a:rect l="l" t="t" r="r" b="b"/>
            <a:pathLst>
              <a:path w="14541" h="7378">
                <a:moveTo>
                  <a:pt x="14541" y="7277"/>
                </a:moveTo>
                <a:lnTo>
                  <a:pt x="13563" y="7378"/>
                </a:lnTo>
                <a:lnTo>
                  <a:pt x="13271" y="7378"/>
                </a:lnTo>
                <a:lnTo>
                  <a:pt x="12382" y="6984"/>
                </a:lnTo>
                <a:lnTo>
                  <a:pt x="9131" y="5803"/>
                </a:lnTo>
                <a:lnTo>
                  <a:pt x="8940" y="5803"/>
                </a:lnTo>
                <a:lnTo>
                  <a:pt x="5892" y="4127"/>
                </a:lnTo>
                <a:lnTo>
                  <a:pt x="2844" y="2362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2" name="object 892"/>
          <p:cNvSpPr/>
          <p:nvPr/>
        </p:nvSpPr>
        <p:spPr>
          <a:xfrm>
            <a:off x="2410776" y="1763883"/>
            <a:ext cx="4813" cy="10223"/>
          </a:xfrm>
          <a:custGeom>
            <a:avLst/>
            <a:gdLst/>
            <a:ahLst/>
            <a:cxnLst/>
            <a:rect l="l" t="t" r="r" b="b"/>
            <a:pathLst>
              <a:path w="4813" h="10223">
                <a:moveTo>
                  <a:pt x="0" y="10223"/>
                </a:moveTo>
                <a:lnTo>
                  <a:pt x="977" y="9728"/>
                </a:lnTo>
                <a:lnTo>
                  <a:pt x="1765" y="8940"/>
                </a:lnTo>
                <a:lnTo>
                  <a:pt x="2743" y="8064"/>
                </a:lnTo>
                <a:lnTo>
                  <a:pt x="2844" y="7861"/>
                </a:lnTo>
                <a:lnTo>
                  <a:pt x="3441" y="6781"/>
                </a:lnTo>
                <a:lnTo>
                  <a:pt x="4229" y="5511"/>
                </a:lnTo>
                <a:lnTo>
                  <a:pt x="4622" y="4025"/>
                </a:lnTo>
                <a:lnTo>
                  <a:pt x="4813" y="3149"/>
                </a:lnTo>
                <a:lnTo>
                  <a:pt x="4813" y="2946"/>
                </a:lnTo>
                <a:lnTo>
                  <a:pt x="4813" y="1968"/>
                </a:lnTo>
                <a:lnTo>
                  <a:pt x="4711" y="1079"/>
                </a:lnTo>
                <a:lnTo>
                  <a:pt x="4711" y="888"/>
                </a:lnTo>
                <a:lnTo>
                  <a:pt x="4318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3" name="object 893"/>
          <p:cNvSpPr/>
          <p:nvPr/>
        </p:nvSpPr>
        <p:spPr>
          <a:xfrm>
            <a:off x="2443499" y="1913865"/>
            <a:ext cx="3441" cy="7365"/>
          </a:xfrm>
          <a:custGeom>
            <a:avLst/>
            <a:gdLst/>
            <a:ahLst/>
            <a:cxnLst/>
            <a:rect l="l" t="t" r="r" b="b"/>
            <a:pathLst>
              <a:path w="3441" h="7366">
                <a:moveTo>
                  <a:pt x="3441" y="7366"/>
                </a:moveTo>
                <a:lnTo>
                  <a:pt x="2171" y="6184"/>
                </a:lnTo>
                <a:lnTo>
                  <a:pt x="2070" y="5994"/>
                </a:lnTo>
                <a:lnTo>
                  <a:pt x="1181" y="4419"/>
                </a:lnTo>
                <a:lnTo>
                  <a:pt x="495" y="3340"/>
                </a:lnTo>
                <a:lnTo>
                  <a:pt x="495" y="3136"/>
                </a:lnTo>
                <a:lnTo>
                  <a:pt x="203" y="1955"/>
                </a:lnTo>
                <a:lnTo>
                  <a:pt x="0" y="1079"/>
                </a:lnTo>
                <a:lnTo>
                  <a:pt x="0" y="876"/>
                </a:lnTo>
                <a:lnTo>
                  <a:pt x="101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4" name="object 894"/>
          <p:cNvSpPr/>
          <p:nvPr/>
        </p:nvSpPr>
        <p:spPr>
          <a:xfrm>
            <a:off x="2455002" y="1906294"/>
            <a:ext cx="16306" cy="14744"/>
          </a:xfrm>
          <a:custGeom>
            <a:avLst/>
            <a:gdLst/>
            <a:ahLst/>
            <a:cxnLst/>
            <a:rect l="l" t="t" r="r" b="b"/>
            <a:pathLst>
              <a:path w="16306" h="14744">
                <a:moveTo>
                  <a:pt x="0" y="0"/>
                </a:moveTo>
                <a:lnTo>
                  <a:pt x="3543" y="1181"/>
                </a:lnTo>
                <a:lnTo>
                  <a:pt x="7073" y="3048"/>
                </a:lnTo>
                <a:lnTo>
                  <a:pt x="10020" y="4724"/>
                </a:lnTo>
                <a:lnTo>
                  <a:pt x="10223" y="4914"/>
                </a:lnTo>
                <a:lnTo>
                  <a:pt x="12776" y="7175"/>
                </a:lnTo>
                <a:lnTo>
                  <a:pt x="14147" y="8458"/>
                </a:lnTo>
                <a:lnTo>
                  <a:pt x="14249" y="8750"/>
                </a:lnTo>
                <a:lnTo>
                  <a:pt x="15240" y="10515"/>
                </a:lnTo>
                <a:lnTo>
                  <a:pt x="15824" y="11493"/>
                </a:lnTo>
                <a:lnTo>
                  <a:pt x="15824" y="11696"/>
                </a:lnTo>
                <a:lnTo>
                  <a:pt x="16116" y="12979"/>
                </a:lnTo>
                <a:lnTo>
                  <a:pt x="16306" y="13855"/>
                </a:lnTo>
                <a:lnTo>
                  <a:pt x="16217" y="1474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5" name="object 895"/>
          <p:cNvSpPr/>
          <p:nvPr/>
        </p:nvSpPr>
        <p:spPr>
          <a:xfrm>
            <a:off x="2446939" y="1921228"/>
            <a:ext cx="19659" cy="7772"/>
          </a:xfrm>
          <a:custGeom>
            <a:avLst/>
            <a:gdLst/>
            <a:ahLst/>
            <a:cxnLst/>
            <a:rect l="l" t="t" r="r" b="b"/>
            <a:pathLst>
              <a:path w="19659" h="7772">
                <a:moveTo>
                  <a:pt x="19659" y="6883"/>
                </a:moveTo>
                <a:lnTo>
                  <a:pt x="18580" y="7378"/>
                </a:lnTo>
                <a:lnTo>
                  <a:pt x="18376" y="7467"/>
                </a:lnTo>
                <a:lnTo>
                  <a:pt x="17106" y="7569"/>
                </a:lnTo>
                <a:lnTo>
                  <a:pt x="15633" y="7772"/>
                </a:lnTo>
                <a:lnTo>
                  <a:pt x="15341" y="7772"/>
                </a:lnTo>
                <a:lnTo>
                  <a:pt x="13855" y="7467"/>
                </a:lnTo>
                <a:lnTo>
                  <a:pt x="11303" y="6985"/>
                </a:lnTo>
                <a:lnTo>
                  <a:pt x="8750" y="5803"/>
                </a:lnTo>
                <a:lnTo>
                  <a:pt x="7277" y="5207"/>
                </a:lnTo>
                <a:lnTo>
                  <a:pt x="5803" y="4229"/>
                </a:lnTo>
                <a:lnTo>
                  <a:pt x="2844" y="2260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6" name="object 896"/>
          <p:cNvSpPr/>
          <p:nvPr/>
        </p:nvSpPr>
        <p:spPr>
          <a:xfrm>
            <a:off x="2447631" y="1916809"/>
            <a:ext cx="15722" cy="8940"/>
          </a:xfrm>
          <a:custGeom>
            <a:avLst/>
            <a:gdLst/>
            <a:ahLst/>
            <a:cxnLst/>
            <a:rect l="l" t="t" r="r" b="b"/>
            <a:pathLst>
              <a:path w="15722" h="8940">
                <a:moveTo>
                  <a:pt x="0" y="0"/>
                </a:moveTo>
                <a:lnTo>
                  <a:pt x="393" y="787"/>
                </a:lnTo>
                <a:lnTo>
                  <a:pt x="1181" y="1473"/>
                </a:lnTo>
                <a:lnTo>
                  <a:pt x="3835" y="3632"/>
                </a:lnTo>
                <a:lnTo>
                  <a:pt x="3937" y="3835"/>
                </a:lnTo>
                <a:lnTo>
                  <a:pt x="6883" y="5600"/>
                </a:lnTo>
                <a:lnTo>
                  <a:pt x="10020" y="7365"/>
                </a:lnTo>
                <a:lnTo>
                  <a:pt x="10223" y="7277"/>
                </a:lnTo>
                <a:lnTo>
                  <a:pt x="13563" y="8547"/>
                </a:lnTo>
                <a:lnTo>
                  <a:pt x="14452" y="8940"/>
                </a:lnTo>
                <a:lnTo>
                  <a:pt x="14744" y="8940"/>
                </a:lnTo>
                <a:lnTo>
                  <a:pt x="15722" y="883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7" name="object 897"/>
          <p:cNvSpPr/>
          <p:nvPr/>
        </p:nvSpPr>
        <p:spPr>
          <a:xfrm>
            <a:off x="2451460" y="1909145"/>
            <a:ext cx="16217" cy="9728"/>
          </a:xfrm>
          <a:custGeom>
            <a:avLst/>
            <a:gdLst/>
            <a:ahLst/>
            <a:cxnLst/>
            <a:rect l="l" t="t" r="r" b="b"/>
            <a:pathLst>
              <a:path w="16217" h="9728">
                <a:moveTo>
                  <a:pt x="16217" y="9728"/>
                </a:moveTo>
                <a:lnTo>
                  <a:pt x="15532" y="8445"/>
                </a:lnTo>
                <a:lnTo>
                  <a:pt x="15328" y="8153"/>
                </a:lnTo>
                <a:lnTo>
                  <a:pt x="14249" y="7175"/>
                </a:lnTo>
                <a:lnTo>
                  <a:pt x="11798" y="5105"/>
                </a:lnTo>
                <a:lnTo>
                  <a:pt x="11595" y="4914"/>
                </a:lnTo>
                <a:lnTo>
                  <a:pt x="8750" y="3340"/>
                </a:lnTo>
                <a:lnTo>
                  <a:pt x="5600" y="1574"/>
                </a:lnTo>
                <a:lnTo>
                  <a:pt x="2070" y="292"/>
                </a:lnTo>
                <a:lnTo>
                  <a:pt x="1181" y="0"/>
                </a:lnTo>
                <a:lnTo>
                  <a:pt x="977" y="0"/>
                </a:lnTo>
                <a:lnTo>
                  <a:pt x="0" y="10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8" name="object 898"/>
          <p:cNvSpPr/>
          <p:nvPr/>
        </p:nvSpPr>
        <p:spPr>
          <a:xfrm>
            <a:off x="2495689" y="2401139"/>
            <a:ext cx="643065" cy="993406"/>
          </a:xfrm>
          <a:custGeom>
            <a:avLst/>
            <a:gdLst/>
            <a:ahLst/>
            <a:cxnLst/>
            <a:rect l="l" t="t" r="r" b="b"/>
            <a:pathLst>
              <a:path w="643065" h="993406">
                <a:moveTo>
                  <a:pt x="0" y="993406"/>
                </a:moveTo>
                <a:lnTo>
                  <a:pt x="12729" y="989682"/>
                </a:lnTo>
                <a:lnTo>
                  <a:pt x="22847" y="985618"/>
                </a:lnTo>
                <a:lnTo>
                  <a:pt x="28105" y="983284"/>
                </a:lnTo>
                <a:lnTo>
                  <a:pt x="43328" y="976554"/>
                </a:lnTo>
                <a:lnTo>
                  <a:pt x="55310" y="971324"/>
                </a:lnTo>
                <a:lnTo>
                  <a:pt x="73936" y="963073"/>
                </a:lnTo>
                <a:lnTo>
                  <a:pt x="92748" y="953941"/>
                </a:lnTo>
                <a:lnTo>
                  <a:pt x="104964" y="947612"/>
                </a:lnTo>
                <a:lnTo>
                  <a:pt x="116459" y="941514"/>
                </a:lnTo>
                <a:lnTo>
                  <a:pt x="131185" y="933617"/>
                </a:lnTo>
                <a:lnTo>
                  <a:pt x="142719" y="927364"/>
                </a:lnTo>
                <a:lnTo>
                  <a:pt x="160528" y="917182"/>
                </a:lnTo>
                <a:lnTo>
                  <a:pt x="178512" y="905754"/>
                </a:lnTo>
                <a:lnTo>
                  <a:pt x="190267" y="897945"/>
                </a:lnTo>
                <a:lnTo>
                  <a:pt x="214073" y="881998"/>
                </a:lnTo>
                <a:lnTo>
                  <a:pt x="224942" y="874640"/>
                </a:lnTo>
                <a:lnTo>
                  <a:pt x="241667" y="862755"/>
                </a:lnTo>
                <a:lnTo>
                  <a:pt x="258427" y="849656"/>
                </a:lnTo>
                <a:lnTo>
                  <a:pt x="269340" y="840780"/>
                </a:lnTo>
                <a:lnTo>
                  <a:pt x="291733" y="822412"/>
                </a:lnTo>
                <a:lnTo>
                  <a:pt x="301830" y="814033"/>
                </a:lnTo>
                <a:lnTo>
                  <a:pt x="317302" y="800572"/>
                </a:lnTo>
                <a:lnTo>
                  <a:pt x="332713" y="785877"/>
                </a:lnTo>
                <a:lnTo>
                  <a:pt x="342732" y="775954"/>
                </a:lnTo>
                <a:lnTo>
                  <a:pt x="363058" y="755609"/>
                </a:lnTo>
                <a:lnTo>
                  <a:pt x="372276" y="746261"/>
                </a:lnTo>
                <a:lnTo>
                  <a:pt x="386344" y="731328"/>
                </a:lnTo>
                <a:lnTo>
                  <a:pt x="400217" y="715180"/>
                </a:lnTo>
                <a:lnTo>
                  <a:pt x="409191" y="704312"/>
                </a:lnTo>
                <a:lnTo>
                  <a:pt x="416801" y="695032"/>
                </a:lnTo>
                <a:lnTo>
                  <a:pt x="427408" y="682107"/>
                </a:lnTo>
                <a:lnTo>
                  <a:pt x="435683" y="671912"/>
                </a:lnTo>
                <a:lnTo>
                  <a:pt x="442375" y="663439"/>
                </a:lnTo>
                <a:lnTo>
                  <a:pt x="448235" y="655679"/>
                </a:lnTo>
                <a:lnTo>
                  <a:pt x="454014" y="647623"/>
                </a:lnTo>
                <a:lnTo>
                  <a:pt x="460462" y="638264"/>
                </a:lnTo>
                <a:lnTo>
                  <a:pt x="468329" y="626593"/>
                </a:lnTo>
                <a:lnTo>
                  <a:pt x="475081" y="616508"/>
                </a:lnTo>
                <a:lnTo>
                  <a:pt x="484336" y="602591"/>
                </a:lnTo>
                <a:lnTo>
                  <a:pt x="491536" y="591621"/>
                </a:lnTo>
                <a:lnTo>
                  <a:pt x="497332" y="582521"/>
                </a:lnTo>
                <a:lnTo>
                  <a:pt x="502381" y="574215"/>
                </a:lnTo>
                <a:lnTo>
                  <a:pt x="507334" y="565626"/>
                </a:lnTo>
                <a:lnTo>
                  <a:pt x="512847" y="555677"/>
                </a:lnTo>
                <a:lnTo>
                  <a:pt x="519573" y="543291"/>
                </a:lnTo>
                <a:lnTo>
                  <a:pt x="525310" y="532676"/>
                </a:lnTo>
                <a:lnTo>
                  <a:pt x="532831" y="518453"/>
                </a:lnTo>
                <a:lnTo>
                  <a:pt x="538306" y="507488"/>
                </a:lnTo>
                <a:lnTo>
                  <a:pt x="542545" y="498375"/>
                </a:lnTo>
                <a:lnTo>
                  <a:pt x="546355" y="489709"/>
                </a:lnTo>
                <a:lnTo>
                  <a:pt x="550545" y="480086"/>
                </a:lnTo>
                <a:lnTo>
                  <a:pt x="555923" y="468100"/>
                </a:lnTo>
                <a:lnTo>
                  <a:pt x="561276" y="456603"/>
                </a:lnTo>
                <a:lnTo>
                  <a:pt x="564222" y="450418"/>
                </a:lnTo>
                <a:lnTo>
                  <a:pt x="564819" y="450608"/>
                </a:lnTo>
                <a:lnTo>
                  <a:pt x="567080" y="444322"/>
                </a:lnTo>
                <a:lnTo>
                  <a:pt x="572968" y="428673"/>
                </a:lnTo>
                <a:lnTo>
                  <a:pt x="577695" y="416442"/>
                </a:lnTo>
                <a:lnTo>
                  <a:pt x="581614" y="406425"/>
                </a:lnTo>
                <a:lnTo>
                  <a:pt x="585078" y="397419"/>
                </a:lnTo>
                <a:lnTo>
                  <a:pt x="592058" y="377631"/>
                </a:lnTo>
                <a:lnTo>
                  <a:pt x="596281" y="364443"/>
                </a:lnTo>
                <a:lnTo>
                  <a:pt x="604852" y="336324"/>
                </a:lnTo>
                <a:lnTo>
                  <a:pt x="608593" y="323741"/>
                </a:lnTo>
                <a:lnTo>
                  <a:pt x="613969" y="303945"/>
                </a:lnTo>
                <a:lnTo>
                  <a:pt x="618599" y="283174"/>
                </a:lnTo>
                <a:lnTo>
                  <a:pt x="621405" y="269372"/>
                </a:lnTo>
                <a:lnTo>
                  <a:pt x="627020" y="241084"/>
                </a:lnTo>
                <a:lnTo>
                  <a:pt x="629494" y="228189"/>
                </a:lnTo>
                <a:lnTo>
                  <a:pt x="632899" y="207957"/>
                </a:lnTo>
                <a:lnTo>
                  <a:pt x="635483" y="186838"/>
                </a:lnTo>
                <a:lnTo>
                  <a:pt x="636929" y="172834"/>
                </a:lnTo>
                <a:lnTo>
                  <a:pt x="639723" y="144144"/>
                </a:lnTo>
                <a:lnTo>
                  <a:pt x="640865" y="131083"/>
                </a:lnTo>
                <a:lnTo>
                  <a:pt x="642147" y="110649"/>
                </a:lnTo>
                <a:lnTo>
                  <a:pt x="642646" y="89396"/>
                </a:lnTo>
                <a:lnTo>
                  <a:pt x="642809" y="75311"/>
                </a:lnTo>
                <a:lnTo>
                  <a:pt x="643065" y="47533"/>
                </a:lnTo>
                <a:lnTo>
                  <a:pt x="642957" y="36338"/>
                </a:lnTo>
                <a:lnTo>
                  <a:pt x="642473" y="26617"/>
                </a:lnTo>
                <a:lnTo>
                  <a:pt x="641460" y="15394"/>
                </a:lnTo>
                <a:lnTo>
                  <a:pt x="63980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9" name="object 899"/>
          <p:cNvSpPr/>
          <p:nvPr/>
        </p:nvSpPr>
        <p:spPr>
          <a:xfrm>
            <a:off x="2495689" y="1534205"/>
            <a:ext cx="378675" cy="256209"/>
          </a:xfrm>
          <a:custGeom>
            <a:avLst/>
            <a:gdLst/>
            <a:ahLst/>
            <a:cxnLst/>
            <a:rect l="l" t="t" r="r" b="b"/>
            <a:pathLst>
              <a:path w="378675" h="256209">
                <a:moveTo>
                  <a:pt x="0" y="0"/>
                </a:moveTo>
                <a:lnTo>
                  <a:pt x="12740" y="3645"/>
                </a:lnTo>
                <a:lnTo>
                  <a:pt x="22876" y="7699"/>
                </a:lnTo>
                <a:lnTo>
                  <a:pt x="28105" y="10020"/>
                </a:lnTo>
                <a:lnTo>
                  <a:pt x="43338" y="16729"/>
                </a:lnTo>
                <a:lnTo>
                  <a:pt x="55327" y="21949"/>
                </a:lnTo>
                <a:lnTo>
                  <a:pt x="65169" y="26253"/>
                </a:lnTo>
                <a:lnTo>
                  <a:pt x="82807" y="34397"/>
                </a:lnTo>
                <a:lnTo>
                  <a:pt x="92801" y="39379"/>
                </a:lnTo>
                <a:lnTo>
                  <a:pt x="105041" y="45730"/>
                </a:lnTo>
                <a:lnTo>
                  <a:pt x="116459" y="51790"/>
                </a:lnTo>
                <a:lnTo>
                  <a:pt x="131203" y="59685"/>
                </a:lnTo>
                <a:lnTo>
                  <a:pt x="142745" y="65945"/>
                </a:lnTo>
                <a:lnTo>
                  <a:pt x="152166" y="71216"/>
                </a:lnTo>
                <a:lnTo>
                  <a:pt x="168969" y="81376"/>
                </a:lnTo>
                <a:lnTo>
                  <a:pt x="178512" y="87557"/>
                </a:lnTo>
                <a:lnTo>
                  <a:pt x="190257" y="95332"/>
                </a:lnTo>
                <a:lnTo>
                  <a:pt x="200291" y="102019"/>
                </a:lnTo>
                <a:lnTo>
                  <a:pt x="214185" y="111326"/>
                </a:lnTo>
                <a:lnTo>
                  <a:pt x="225058" y="118688"/>
                </a:lnTo>
                <a:lnTo>
                  <a:pt x="233920" y="124856"/>
                </a:lnTo>
                <a:lnTo>
                  <a:pt x="249647" y="136612"/>
                </a:lnTo>
                <a:lnTo>
                  <a:pt x="258529" y="143700"/>
                </a:lnTo>
                <a:lnTo>
                  <a:pt x="269437" y="152596"/>
                </a:lnTo>
                <a:lnTo>
                  <a:pt x="278815" y="160299"/>
                </a:lnTo>
                <a:lnTo>
                  <a:pt x="291649" y="170886"/>
                </a:lnTo>
                <a:lnTo>
                  <a:pt x="301635" y="179300"/>
                </a:lnTo>
                <a:lnTo>
                  <a:pt x="309725" y="186352"/>
                </a:lnTo>
                <a:lnTo>
                  <a:pt x="324035" y="199612"/>
                </a:lnTo>
                <a:lnTo>
                  <a:pt x="332163" y="207441"/>
                </a:lnTo>
                <a:lnTo>
                  <a:pt x="342210" y="217150"/>
                </a:lnTo>
                <a:lnTo>
                  <a:pt x="351256" y="225844"/>
                </a:lnTo>
                <a:lnTo>
                  <a:pt x="361493" y="235859"/>
                </a:lnTo>
                <a:lnTo>
                  <a:pt x="368259" y="243211"/>
                </a:lnTo>
                <a:lnTo>
                  <a:pt x="376263" y="253137"/>
                </a:lnTo>
                <a:lnTo>
                  <a:pt x="378675" y="25620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0" name="object 900"/>
          <p:cNvSpPr/>
          <p:nvPr/>
        </p:nvSpPr>
        <p:spPr>
          <a:xfrm>
            <a:off x="2927725" y="1969782"/>
            <a:ext cx="30759" cy="4127"/>
          </a:xfrm>
          <a:custGeom>
            <a:avLst/>
            <a:gdLst/>
            <a:ahLst/>
            <a:cxnLst/>
            <a:rect l="l" t="t" r="r" b="b"/>
            <a:pathLst>
              <a:path w="30759" h="4127">
                <a:moveTo>
                  <a:pt x="0" y="4127"/>
                </a:moveTo>
                <a:lnTo>
                  <a:pt x="4813" y="1968"/>
                </a:lnTo>
                <a:lnTo>
                  <a:pt x="5016" y="1866"/>
                </a:lnTo>
                <a:lnTo>
                  <a:pt x="10121" y="584"/>
                </a:lnTo>
                <a:lnTo>
                  <a:pt x="12484" y="0"/>
                </a:lnTo>
                <a:lnTo>
                  <a:pt x="12776" y="190"/>
                </a:lnTo>
                <a:lnTo>
                  <a:pt x="15328" y="190"/>
                </a:lnTo>
                <a:lnTo>
                  <a:pt x="17983" y="190"/>
                </a:lnTo>
                <a:lnTo>
                  <a:pt x="18275" y="0"/>
                </a:lnTo>
                <a:lnTo>
                  <a:pt x="20739" y="584"/>
                </a:lnTo>
                <a:lnTo>
                  <a:pt x="25755" y="1866"/>
                </a:lnTo>
                <a:lnTo>
                  <a:pt x="25946" y="1968"/>
                </a:lnTo>
                <a:lnTo>
                  <a:pt x="30759" y="402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1" name="object 901"/>
          <p:cNvSpPr/>
          <p:nvPr/>
        </p:nvSpPr>
        <p:spPr>
          <a:xfrm>
            <a:off x="3048801" y="2053611"/>
            <a:ext cx="86881" cy="347522"/>
          </a:xfrm>
          <a:custGeom>
            <a:avLst/>
            <a:gdLst/>
            <a:ahLst/>
            <a:cxnLst/>
            <a:rect l="l" t="t" r="r" b="b"/>
            <a:pathLst>
              <a:path w="86881" h="347522">
                <a:moveTo>
                  <a:pt x="86690" y="347522"/>
                </a:moveTo>
                <a:lnTo>
                  <a:pt x="86881" y="333807"/>
                </a:lnTo>
                <a:lnTo>
                  <a:pt x="86254" y="323664"/>
                </a:lnTo>
                <a:lnTo>
                  <a:pt x="85026" y="313131"/>
                </a:lnTo>
                <a:lnTo>
                  <a:pt x="83041" y="296507"/>
                </a:lnTo>
                <a:lnTo>
                  <a:pt x="81525" y="283463"/>
                </a:lnTo>
                <a:lnTo>
                  <a:pt x="80250" y="272761"/>
                </a:lnTo>
                <a:lnTo>
                  <a:pt x="78993" y="263166"/>
                </a:lnTo>
                <a:lnTo>
                  <a:pt x="77527" y="253439"/>
                </a:lnTo>
                <a:lnTo>
                  <a:pt x="75626" y="242344"/>
                </a:lnTo>
                <a:lnTo>
                  <a:pt x="73065" y="228644"/>
                </a:lnTo>
                <a:lnTo>
                  <a:pt x="70675" y="216420"/>
                </a:lnTo>
                <a:lnTo>
                  <a:pt x="67385" y="200018"/>
                </a:lnTo>
                <a:lnTo>
                  <a:pt x="64741" y="187153"/>
                </a:lnTo>
                <a:lnTo>
                  <a:pt x="62435" y="176604"/>
                </a:lnTo>
                <a:lnTo>
                  <a:pt x="60158" y="167152"/>
                </a:lnTo>
                <a:lnTo>
                  <a:pt x="57601" y="157576"/>
                </a:lnTo>
                <a:lnTo>
                  <a:pt x="54455" y="146659"/>
                </a:lnTo>
                <a:lnTo>
                  <a:pt x="50413" y="133178"/>
                </a:lnTo>
                <a:lnTo>
                  <a:pt x="46888" y="121577"/>
                </a:lnTo>
                <a:lnTo>
                  <a:pt x="41990" y="105600"/>
                </a:lnTo>
                <a:lnTo>
                  <a:pt x="38005" y="93126"/>
                </a:lnTo>
                <a:lnTo>
                  <a:pt x="34548" y="82940"/>
                </a:lnTo>
                <a:lnTo>
                  <a:pt x="31237" y="73831"/>
                </a:lnTo>
                <a:lnTo>
                  <a:pt x="27688" y="64588"/>
                </a:lnTo>
                <a:lnTo>
                  <a:pt x="23516" y="53997"/>
                </a:lnTo>
                <a:lnTo>
                  <a:pt x="18338" y="40846"/>
                </a:lnTo>
                <a:lnTo>
                  <a:pt x="13957" y="29591"/>
                </a:lnTo>
                <a:lnTo>
                  <a:pt x="8962" y="17009"/>
                </a:lnTo>
                <a:lnTo>
                  <a:pt x="4332" y="7712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2" name="object 902"/>
          <p:cNvSpPr/>
          <p:nvPr/>
        </p:nvSpPr>
        <p:spPr>
          <a:xfrm>
            <a:off x="1545224" y="3259708"/>
            <a:ext cx="2057" cy="1473"/>
          </a:xfrm>
          <a:custGeom>
            <a:avLst/>
            <a:gdLst/>
            <a:ahLst/>
            <a:cxnLst/>
            <a:rect l="l" t="t" r="r" b="b"/>
            <a:pathLst>
              <a:path w="2057" h="1473">
                <a:moveTo>
                  <a:pt x="0" y="0"/>
                </a:moveTo>
                <a:lnTo>
                  <a:pt x="2057" y="147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3" name="object 903"/>
          <p:cNvSpPr/>
          <p:nvPr/>
        </p:nvSpPr>
        <p:spPr>
          <a:xfrm>
            <a:off x="1149639" y="2401134"/>
            <a:ext cx="203" cy="3149"/>
          </a:xfrm>
          <a:custGeom>
            <a:avLst/>
            <a:gdLst/>
            <a:ahLst/>
            <a:cxnLst/>
            <a:rect l="l" t="t" r="r" b="b"/>
            <a:pathLst>
              <a:path w="203" h="3149">
                <a:moveTo>
                  <a:pt x="203" y="0"/>
                </a:moveTo>
                <a:lnTo>
                  <a:pt x="0" y="314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4" name="object 904"/>
          <p:cNvSpPr/>
          <p:nvPr/>
        </p:nvSpPr>
        <p:spPr>
          <a:xfrm>
            <a:off x="1149842" y="2369587"/>
            <a:ext cx="1574" cy="31546"/>
          </a:xfrm>
          <a:custGeom>
            <a:avLst/>
            <a:gdLst/>
            <a:ahLst/>
            <a:cxnLst/>
            <a:rect l="l" t="t" r="r" b="b"/>
            <a:pathLst>
              <a:path w="1574" h="31546">
                <a:moveTo>
                  <a:pt x="0" y="31546"/>
                </a:moveTo>
                <a:lnTo>
                  <a:pt x="1574" y="0"/>
                </a:lnTo>
                <a:lnTo>
                  <a:pt x="1079" y="1051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5" name="object 905"/>
          <p:cNvSpPr/>
          <p:nvPr/>
        </p:nvSpPr>
        <p:spPr>
          <a:xfrm>
            <a:off x="1210768" y="2106292"/>
            <a:ext cx="3543" cy="9931"/>
          </a:xfrm>
          <a:custGeom>
            <a:avLst/>
            <a:gdLst/>
            <a:ahLst/>
            <a:cxnLst/>
            <a:rect l="l" t="t" r="r" b="b"/>
            <a:pathLst>
              <a:path w="3543" h="9931">
                <a:moveTo>
                  <a:pt x="3543" y="0"/>
                </a:moveTo>
                <a:lnTo>
                  <a:pt x="0" y="993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6" name="object 906"/>
          <p:cNvSpPr/>
          <p:nvPr/>
        </p:nvSpPr>
        <p:spPr>
          <a:xfrm>
            <a:off x="1210478" y="2098826"/>
            <a:ext cx="6489" cy="17983"/>
          </a:xfrm>
          <a:custGeom>
            <a:avLst/>
            <a:gdLst/>
            <a:ahLst/>
            <a:cxnLst/>
            <a:rect l="l" t="t" r="r" b="b"/>
            <a:pathLst>
              <a:path w="6489" h="17983">
                <a:moveTo>
                  <a:pt x="0" y="17983"/>
                </a:moveTo>
                <a:lnTo>
                  <a:pt x="6489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7" name="object 907"/>
          <p:cNvSpPr/>
          <p:nvPr/>
        </p:nvSpPr>
        <p:spPr>
          <a:xfrm>
            <a:off x="1214311" y="2074745"/>
            <a:ext cx="12293" cy="31546"/>
          </a:xfrm>
          <a:custGeom>
            <a:avLst/>
            <a:gdLst/>
            <a:ahLst/>
            <a:cxnLst/>
            <a:rect l="l" t="t" r="r" b="b"/>
            <a:pathLst>
              <a:path w="12293" h="31546">
                <a:moveTo>
                  <a:pt x="0" y="31546"/>
                </a:moveTo>
                <a:lnTo>
                  <a:pt x="8255" y="8458"/>
                </a:lnTo>
                <a:lnTo>
                  <a:pt x="12293" y="0"/>
                </a:lnTo>
                <a:lnTo>
                  <a:pt x="8255" y="8458"/>
                </a:lnTo>
                <a:lnTo>
                  <a:pt x="10121" y="431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8" name="object 908"/>
          <p:cNvSpPr/>
          <p:nvPr/>
        </p:nvSpPr>
        <p:spPr>
          <a:xfrm>
            <a:off x="1226599" y="2032581"/>
            <a:ext cx="19850" cy="42164"/>
          </a:xfrm>
          <a:custGeom>
            <a:avLst/>
            <a:gdLst/>
            <a:ahLst/>
            <a:cxnLst/>
            <a:rect l="l" t="t" r="r" b="b"/>
            <a:pathLst>
              <a:path w="19850" h="42163">
                <a:moveTo>
                  <a:pt x="0" y="42164"/>
                </a:moveTo>
                <a:lnTo>
                  <a:pt x="19850" y="0"/>
                </a:lnTo>
                <a:lnTo>
                  <a:pt x="15138" y="1012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9" name="object 909"/>
          <p:cNvSpPr/>
          <p:nvPr/>
        </p:nvSpPr>
        <p:spPr>
          <a:xfrm>
            <a:off x="1246450" y="2001036"/>
            <a:ext cx="14935" cy="31546"/>
          </a:xfrm>
          <a:custGeom>
            <a:avLst/>
            <a:gdLst/>
            <a:ahLst/>
            <a:cxnLst/>
            <a:rect l="l" t="t" r="r" b="b"/>
            <a:pathLst>
              <a:path w="14935" h="31546">
                <a:moveTo>
                  <a:pt x="0" y="31546"/>
                </a:moveTo>
                <a:lnTo>
                  <a:pt x="14935" y="0"/>
                </a:lnTo>
                <a:lnTo>
                  <a:pt x="10033" y="1051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0" name="object 910"/>
          <p:cNvSpPr/>
          <p:nvPr/>
        </p:nvSpPr>
        <p:spPr>
          <a:xfrm>
            <a:off x="1261388" y="1962313"/>
            <a:ext cx="22504" cy="38722"/>
          </a:xfrm>
          <a:custGeom>
            <a:avLst/>
            <a:gdLst/>
            <a:ahLst/>
            <a:cxnLst/>
            <a:rect l="l" t="t" r="r" b="b"/>
            <a:pathLst>
              <a:path w="22504" h="38722">
                <a:moveTo>
                  <a:pt x="0" y="38722"/>
                </a:moveTo>
                <a:lnTo>
                  <a:pt x="2946" y="32524"/>
                </a:lnTo>
                <a:lnTo>
                  <a:pt x="22504" y="0"/>
                </a:lnTo>
                <a:lnTo>
                  <a:pt x="18186" y="707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1" name="object 911"/>
          <p:cNvSpPr/>
          <p:nvPr/>
        </p:nvSpPr>
        <p:spPr>
          <a:xfrm>
            <a:off x="1283893" y="1948356"/>
            <a:ext cx="8255" cy="13957"/>
          </a:xfrm>
          <a:custGeom>
            <a:avLst/>
            <a:gdLst/>
            <a:ahLst/>
            <a:cxnLst/>
            <a:rect l="l" t="t" r="r" b="b"/>
            <a:pathLst>
              <a:path w="8255" h="13957">
                <a:moveTo>
                  <a:pt x="0" y="13957"/>
                </a:moveTo>
                <a:lnTo>
                  <a:pt x="8255" y="0"/>
                </a:lnTo>
                <a:lnTo>
                  <a:pt x="1968" y="1051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2" name="object 912"/>
          <p:cNvSpPr/>
          <p:nvPr/>
        </p:nvSpPr>
        <p:spPr>
          <a:xfrm>
            <a:off x="1292152" y="1940394"/>
            <a:ext cx="4813" cy="7962"/>
          </a:xfrm>
          <a:custGeom>
            <a:avLst/>
            <a:gdLst/>
            <a:ahLst/>
            <a:cxnLst/>
            <a:rect l="l" t="t" r="r" b="b"/>
            <a:pathLst>
              <a:path w="4813" h="7962">
                <a:moveTo>
                  <a:pt x="0" y="7962"/>
                </a:moveTo>
                <a:lnTo>
                  <a:pt x="4813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3" name="object 913"/>
          <p:cNvSpPr/>
          <p:nvPr/>
        </p:nvSpPr>
        <p:spPr>
          <a:xfrm>
            <a:off x="1294410" y="1927322"/>
            <a:ext cx="10414" cy="17399"/>
          </a:xfrm>
          <a:custGeom>
            <a:avLst/>
            <a:gdLst/>
            <a:ahLst/>
            <a:cxnLst/>
            <a:rect l="l" t="t" r="r" b="b"/>
            <a:pathLst>
              <a:path w="10413" h="17399">
                <a:moveTo>
                  <a:pt x="0" y="17399"/>
                </a:moveTo>
                <a:lnTo>
                  <a:pt x="10414" y="0"/>
                </a:lnTo>
                <a:lnTo>
                  <a:pt x="7569" y="462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4" name="object 914"/>
          <p:cNvSpPr/>
          <p:nvPr/>
        </p:nvSpPr>
        <p:spPr>
          <a:xfrm>
            <a:off x="1304828" y="1916811"/>
            <a:ext cx="6286" cy="10515"/>
          </a:xfrm>
          <a:custGeom>
            <a:avLst/>
            <a:gdLst/>
            <a:ahLst/>
            <a:cxnLst/>
            <a:rect l="l" t="t" r="r" b="b"/>
            <a:pathLst>
              <a:path w="6286" h="10515">
                <a:moveTo>
                  <a:pt x="0" y="10515"/>
                </a:moveTo>
                <a:lnTo>
                  <a:pt x="6286" y="0"/>
                </a:lnTo>
                <a:lnTo>
                  <a:pt x="0" y="1051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5" name="object 915"/>
          <p:cNvSpPr/>
          <p:nvPr/>
        </p:nvSpPr>
        <p:spPr>
          <a:xfrm>
            <a:off x="1310040" y="1973807"/>
            <a:ext cx="16802" cy="45999"/>
          </a:xfrm>
          <a:custGeom>
            <a:avLst/>
            <a:gdLst/>
            <a:ahLst/>
            <a:cxnLst/>
            <a:rect l="l" t="t" r="r" b="b"/>
            <a:pathLst>
              <a:path w="16802" h="45999">
                <a:moveTo>
                  <a:pt x="5206" y="45999"/>
                </a:moveTo>
                <a:lnTo>
                  <a:pt x="888" y="36271"/>
                </a:lnTo>
                <a:lnTo>
                  <a:pt x="0" y="25755"/>
                </a:lnTo>
                <a:lnTo>
                  <a:pt x="2654" y="15430"/>
                </a:lnTo>
                <a:lnTo>
                  <a:pt x="8458" y="6591"/>
                </a:lnTo>
                <a:lnTo>
                  <a:pt x="16802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6" name="object 916"/>
          <p:cNvSpPr/>
          <p:nvPr/>
        </p:nvSpPr>
        <p:spPr>
          <a:xfrm>
            <a:off x="1315248" y="1973910"/>
            <a:ext cx="59067" cy="60540"/>
          </a:xfrm>
          <a:custGeom>
            <a:avLst/>
            <a:gdLst/>
            <a:ahLst/>
            <a:cxnLst/>
            <a:rect l="l" t="t" r="r" b="b"/>
            <a:pathLst>
              <a:path w="59067" h="60540">
                <a:moveTo>
                  <a:pt x="42354" y="0"/>
                </a:moveTo>
                <a:lnTo>
                  <a:pt x="50711" y="6489"/>
                </a:lnTo>
                <a:lnTo>
                  <a:pt x="56502" y="15328"/>
                </a:lnTo>
                <a:lnTo>
                  <a:pt x="59067" y="25654"/>
                </a:lnTo>
                <a:lnTo>
                  <a:pt x="58178" y="36169"/>
                </a:lnTo>
                <a:lnTo>
                  <a:pt x="53949" y="45897"/>
                </a:lnTo>
                <a:lnTo>
                  <a:pt x="46774" y="53759"/>
                </a:lnTo>
                <a:lnTo>
                  <a:pt x="37439" y="58775"/>
                </a:lnTo>
                <a:lnTo>
                  <a:pt x="27025" y="60540"/>
                </a:lnTo>
                <a:lnTo>
                  <a:pt x="16509" y="58775"/>
                </a:lnTo>
                <a:lnTo>
                  <a:pt x="7175" y="53759"/>
                </a:lnTo>
                <a:lnTo>
                  <a:pt x="0" y="4589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7" name="object 917"/>
          <p:cNvSpPr/>
          <p:nvPr/>
        </p:nvSpPr>
        <p:spPr>
          <a:xfrm>
            <a:off x="1305123" y="1885165"/>
            <a:ext cx="28600" cy="41668"/>
          </a:xfrm>
          <a:custGeom>
            <a:avLst/>
            <a:gdLst/>
            <a:ahLst/>
            <a:cxnLst/>
            <a:rect l="l" t="t" r="r" b="b"/>
            <a:pathLst>
              <a:path w="28600" h="41668">
                <a:moveTo>
                  <a:pt x="0" y="41668"/>
                </a:moveTo>
                <a:lnTo>
                  <a:pt x="9436" y="25844"/>
                </a:lnTo>
                <a:lnTo>
                  <a:pt x="28600" y="0"/>
                </a:lnTo>
                <a:lnTo>
                  <a:pt x="22021" y="885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8" name="object 918"/>
          <p:cNvSpPr/>
          <p:nvPr/>
        </p:nvSpPr>
        <p:spPr>
          <a:xfrm>
            <a:off x="1325960" y="1802806"/>
            <a:ext cx="73812" cy="92773"/>
          </a:xfrm>
          <a:custGeom>
            <a:avLst/>
            <a:gdLst/>
            <a:ahLst/>
            <a:cxnLst/>
            <a:rect l="l" t="t" r="r" b="b"/>
            <a:pathLst>
              <a:path w="73812" h="92773">
                <a:moveTo>
                  <a:pt x="0" y="92773"/>
                </a:moveTo>
                <a:lnTo>
                  <a:pt x="46875" y="29679"/>
                </a:lnTo>
                <a:lnTo>
                  <a:pt x="73812" y="0"/>
                </a:lnTo>
                <a:lnTo>
                  <a:pt x="65951" y="864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9" name="object 919"/>
          <p:cNvSpPr/>
          <p:nvPr/>
        </p:nvSpPr>
        <p:spPr>
          <a:xfrm>
            <a:off x="1336574" y="1876513"/>
            <a:ext cx="3543" cy="4914"/>
          </a:xfrm>
          <a:custGeom>
            <a:avLst/>
            <a:gdLst/>
            <a:ahLst/>
            <a:cxnLst/>
            <a:rect l="l" t="t" r="r" b="b"/>
            <a:pathLst>
              <a:path w="3543" h="4914">
                <a:moveTo>
                  <a:pt x="0" y="4914"/>
                </a:moveTo>
                <a:lnTo>
                  <a:pt x="3543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0" name="object 920"/>
          <p:cNvSpPr/>
          <p:nvPr/>
        </p:nvSpPr>
        <p:spPr>
          <a:xfrm>
            <a:off x="1377845" y="2401822"/>
            <a:ext cx="889" cy="685"/>
          </a:xfrm>
          <a:custGeom>
            <a:avLst/>
            <a:gdLst/>
            <a:ahLst/>
            <a:cxnLst/>
            <a:rect l="l" t="t" r="r" b="b"/>
            <a:pathLst>
              <a:path w="888" h="685">
                <a:moveTo>
                  <a:pt x="888" y="685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1" name="object 921"/>
          <p:cNvSpPr/>
          <p:nvPr/>
        </p:nvSpPr>
        <p:spPr>
          <a:xfrm>
            <a:off x="1376673" y="2373918"/>
            <a:ext cx="6781" cy="4610"/>
          </a:xfrm>
          <a:custGeom>
            <a:avLst/>
            <a:gdLst/>
            <a:ahLst/>
            <a:cxnLst/>
            <a:rect l="l" t="t" r="r" b="b"/>
            <a:pathLst>
              <a:path w="6781" h="4610">
                <a:moveTo>
                  <a:pt x="0" y="2743"/>
                </a:moveTo>
                <a:lnTo>
                  <a:pt x="5105" y="0"/>
                </a:lnTo>
                <a:lnTo>
                  <a:pt x="6781" y="461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2" name="object 922"/>
          <p:cNvSpPr/>
          <p:nvPr/>
        </p:nvSpPr>
        <p:spPr>
          <a:xfrm>
            <a:off x="1382960" y="2396611"/>
            <a:ext cx="7467" cy="3543"/>
          </a:xfrm>
          <a:custGeom>
            <a:avLst/>
            <a:gdLst/>
            <a:ahLst/>
            <a:cxnLst/>
            <a:rect l="l" t="t" r="r" b="b"/>
            <a:pathLst>
              <a:path w="7467" h="3543">
                <a:moveTo>
                  <a:pt x="0" y="3048"/>
                </a:moveTo>
                <a:lnTo>
                  <a:pt x="1866" y="3543"/>
                </a:lnTo>
                <a:lnTo>
                  <a:pt x="3733" y="3340"/>
                </a:lnTo>
                <a:lnTo>
                  <a:pt x="5511" y="2654"/>
                </a:lnTo>
                <a:lnTo>
                  <a:pt x="7467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3" name="object 923"/>
          <p:cNvSpPr/>
          <p:nvPr/>
        </p:nvSpPr>
        <p:spPr>
          <a:xfrm>
            <a:off x="1392690" y="2370768"/>
            <a:ext cx="9334" cy="4419"/>
          </a:xfrm>
          <a:custGeom>
            <a:avLst/>
            <a:gdLst/>
            <a:ahLst/>
            <a:cxnLst/>
            <a:rect l="l" t="t" r="r" b="b"/>
            <a:pathLst>
              <a:path w="9334" h="4419">
                <a:moveTo>
                  <a:pt x="0" y="4419"/>
                </a:moveTo>
                <a:lnTo>
                  <a:pt x="1866" y="2260"/>
                </a:lnTo>
                <a:lnTo>
                  <a:pt x="5600" y="292"/>
                </a:lnTo>
                <a:lnTo>
                  <a:pt x="9334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4" name="object 924"/>
          <p:cNvSpPr/>
          <p:nvPr/>
        </p:nvSpPr>
        <p:spPr>
          <a:xfrm>
            <a:off x="1403211" y="2391402"/>
            <a:ext cx="9232" cy="7772"/>
          </a:xfrm>
          <a:custGeom>
            <a:avLst/>
            <a:gdLst/>
            <a:ahLst/>
            <a:cxnLst/>
            <a:rect l="l" t="t" r="r" b="b"/>
            <a:pathLst>
              <a:path w="9232" h="7772">
                <a:moveTo>
                  <a:pt x="9232" y="787"/>
                </a:moveTo>
                <a:lnTo>
                  <a:pt x="7569" y="3835"/>
                </a:lnTo>
                <a:lnTo>
                  <a:pt x="4914" y="6197"/>
                </a:lnTo>
                <a:lnTo>
                  <a:pt x="1663" y="7772"/>
                </a:lnTo>
                <a:lnTo>
                  <a:pt x="0" y="2946"/>
                </a:lnTo>
                <a:lnTo>
                  <a:pt x="2552" y="1574"/>
                </a:lnTo>
                <a:lnTo>
                  <a:pt x="4127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5" name="object 925"/>
          <p:cNvSpPr/>
          <p:nvPr/>
        </p:nvSpPr>
        <p:spPr>
          <a:xfrm>
            <a:off x="1396916" y="2375673"/>
            <a:ext cx="8255" cy="2565"/>
          </a:xfrm>
          <a:custGeom>
            <a:avLst/>
            <a:gdLst/>
            <a:ahLst/>
            <a:cxnLst/>
            <a:rect l="l" t="t" r="r" b="b"/>
            <a:pathLst>
              <a:path w="8255" h="2565">
                <a:moveTo>
                  <a:pt x="8255" y="1676"/>
                </a:moveTo>
                <a:lnTo>
                  <a:pt x="6591" y="495"/>
                </a:lnTo>
                <a:lnTo>
                  <a:pt x="4914" y="0"/>
                </a:lnTo>
                <a:lnTo>
                  <a:pt x="2844" y="203"/>
                </a:lnTo>
                <a:lnTo>
                  <a:pt x="1384" y="888"/>
                </a:lnTo>
                <a:lnTo>
                  <a:pt x="0" y="256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6" name="object 926"/>
          <p:cNvSpPr/>
          <p:nvPr/>
        </p:nvSpPr>
        <p:spPr>
          <a:xfrm>
            <a:off x="1392988" y="2399560"/>
            <a:ext cx="1866" cy="2654"/>
          </a:xfrm>
          <a:custGeom>
            <a:avLst/>
            <a:gdLst/>
            <a:ahLst/>
            <a:cxnLst/>
            <a:rect l="l" t="t" r="r" b="b"/>
            <a:pathLst>
              <a:path w="1866" h="2654">
                <a:moveTo>
                  <a:pt x="1866" y="0"/>
                </a:moveTo>
                <a:lnTo>
                  <a:pt x="0" y="265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7" name="object 927"/>
          <p:cNvSpPr/>
          <p:nvPr/>
        </p:nvSpPr>
        <p:spPr>
          <a:xfrm>
            <a:off x="1378733" y="2402512"/>
            <a:ext cx="6096" cy="2552"/>
          </a:xfrm>
          <a:custGeom>
            <a:avLst/>
            <a:gdLst/>
            <a:ahLst/>
            <a:cxnLst/>
            <a:rect l="l" t="t" r="r" b="b"/>
            <a:pathLst>
              <a:path w="6096" h="2552">
                <a:moveTo>
                  <a:pt x="6096" y="2552"/>
                </a:moveTo>
                <a:lnTo>
                  <a:pt x="2260" y="1562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8" name="object 928"/>
          <p:cNvSpPr/>
          <p:nvPr/>
        </p:nvSpPr>
        <p:spPr>
          <a:xfrm>
            <a:off x="1386498" y="2437399"/>
            <a:ext cx="6680" cy="4127"/>
          </a:xfrm>
          <a:custGeom>
            <a:avLst/>
            <a:gdLst/>
            <a:ahLst/>
            <a:cxnLst/>
            <a:rect l="l" t="t" r="r" b="b"/>
            <a:pathLst>
              <a:path w="6680" h="4127">
                <a:moveTo>
                  <a:pt x="0" y="0"/>
                </a:moveTo>
                <a:lnTo>
                  <a:pt x="3340" y="2844"/>
                </a:lnTo>
                <a:lnTo>
                  <a:pt x="6680" y="412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9" name="object 929"/>
          <p:cNvSpPr/>
          <p:nvPr/>
        </p:nvSpPr>
        <p:spPr>
          <a:xfrm>
            <a:off x="1424538" y="2429541"/>
            <a:ext cx="1371" cy="5105"/>
          </a:xfrm>
          <a:custGeom>
            <a:avLst/>
            <a:gdLst/>
            <a:ahLst/>
            <a:cxnLst/>
            <a:rect l="l" t="t" r="r" b="b"/>
            <a:pathLst>
              <a:path w="1371" h="5105">
                <a:moveTo>
                  <a:pt x="1371" y="5105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0" name="object 930"/>
          <p:cNvSpPr/>
          <p:nvPr/>
        </p:nvSpPr>
        <p:spPr>
          <a:xfrm>
            <a:off x="1391711" y="2435534"/>
            <a:ext cx="1765" cy="685"/>
          </a:xfrm>
          <a:custGeom>
            <a:avLst/>
            <a:gdLst/>
            <a:ahLst/>
            <a:cxnLst/>
            <a:rect l="l" t="t" r="r" b="b"/>
            <a:pathLst>
              <a:path w="1765" h="685">
                <a:moveTo>
                  <a:pt x="1765" y="685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1" name="object 931"/>
          <p:cNvSpPr/>
          <p:nvPr/>
        </p:nvSpPr>
        <p:spPr>
          <a:xfrm>
            <a:off x="1382078" y="2404479"/>
            <a:ext cx="37147" cy="20142"/>
          </a:xfrm>
          <a:custGeom>
            <a:avLst/>
            <a:gdLst/>
            <a:ahLst/>
            <a:cxnLst/>
            <a:rect l="l" t="t" r="r" b="b"/>
            <a:pathLst>
              <a:path w="37147" h="20142">
                <a:moveTo>
                  <a:pt x="37147" y="5105"/>
                </a:moveTo>
                <a:lnTo>
                  <a:pt x="35775" y="0"/>
                </a:lnTo>
                <a:lnTo>
                  <a:pt x="13665" y="5994"/>
                </a:lnTo>
                <a:lnTo>
                  <a:pt x="5600" y="9131"/>
                </a:lnTo>
                <a:lnTo>
                  <a:pt x="1765" y="12877"/>
                </a:lnTo>
                <a:lnTo>
                  <a:pt x="495" y="16014"/>
                </a:lnTo>
                <a:lnTo>
                  <a:pt x="0" y="20142"/>
                </a:lnTo>
                <a:lnTo>
                  <a:pt x="292" y="1767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2" name="object 932"/>
          <p:cNvSpPr/>
          <p:nvPr/>
        </p:nvSpPr>
        <p:spPr>
          <a:xfrm>
            <a:off x="1382955" y="2430029"/>
            <a:ext cx="990" cy="2946"/>
          </a:xfrm>
          <a:custGeom>
            <a:avLst/>
            <a:gdLst/>
            <a:ahLst/>
            <a:cxnLst/>
            <a:rect l="l" t="t" r="r" b="b"/>
            <a:pathLst>
              <a:path w="990" h="2946">
                <a:moveTo>
                  <a:pt x="990" y="2946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3" name="object 933"/>
          <p:cNvSpPr/>
          <p:nvPr/>
        </p:nvSpPr>
        <p:spPr>
          <a:xfrm>
            <a:off x="1386989" y="2422552"/>
            <a:ext cx="203" cy="3149"/>
          </a:xfrm>
          <a:custGeom>
            <a:avLst/>
            <a:gdLst/>
            <a:ahLst/>
            <a:cxnLst/>
            <a:rect l="l" t="t" r="r" b="b"/>
            <a:pathLst>
              <a:path w="203" h="3149">
                <a:moveTo>
                  <a:pt x="0" y="3149"/>
                </a:moveTo>
                <a:lnTo>
                  <a:pt x="203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4" name="object 934"/>
          <p:cNvSpPr/>
          <p:nvPr/>
        </p:nvSpPr>
        <p:spPr>
          <a:xfrm>
            <a:off x="1399767" y="2478973"/>
            <a:ext cx="38036" cy="11201"/>
          </a:xfrm>
          <a:custGeom>
            <a:avLst/>
            <a:gdLst/>
            <a:ahLst/>
            <a:cxnLst/>
            <a:rect l="l" t="t" r="r" b="b"/>
            <a:pathLst>
              <a:path w="38036" h="11201">
                <a:moveTo>
                  <a:pt x="0" y="11201"/>
                </a:moveTo>
                <a:lnTo>
                  <a:pt x="0" y="10121"/>
                </a:lnTo>
                <a:lnTo>
                  <a:pt x="38036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5" name="object 935"/>
          <p:cNvSpPr/>
          <p:nvPr/>
        </p:nvSpPr>
        <p:spPr>
          <a:xfrm>
            <a:off x="1424147" y="2509339"/>
            <a:ext cx="6184" cy="2260"/>
          </a:xfrm>
          <a:custGeom>
            <a:avLst/>
            <a:gdLst/>
            <a:ahLst/>
            <a:cxnLst/>
            <a:rect l="l" t="t" r="r" b="b"/>
            <a:pathLst>
              <a:path w="6184" h="2260">
                <a:moveTo>
                  <a:pt x="6184" y="2260"/>
                </a:moveTo>
                <a:lnTo>
                  <a:pt x="2641" y="1473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6" name="object 936"/>
          <p:cNvSpPr/>
          <p:nvPr/>
        </p:nvSpPr>
        <p:spPr>
          <a:xfrm>
            <a:off x="1399763" y="2490076"/>
            <a:ext cx="16713" cy="4229"/>
          </a:xfrm>
          <a:custGeom>
            <a:avLst/>
            <a:gdLst/>
            <a:ahLst/>
            <a:cxnLst/>
            <a:rect l="l" t="t" r="r" b="b"/>
            <a:pathLst>
              <a:path w="16713" h="4229">
                <a:moveTo>
                  <a:pt x="16713" y="0"/>
                </a:moveTo>
                <a:lnTo>
                  <a:pt x="1079" y="4229"/>
                </a:lnTo>
                <a:lnTo>
                  <a:pt x="0" y="10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7" name="object 937"/>
          <p:cNvSpPr/>
          <p:nvPr/>
        </p:nvSpPr>
        <p:spPr>
          <a:xfrm>
            <a:off x="1390036" y="2453810"/>
            <a:ext cx="16814" cy="4724"/>
          </a:xfrm>
          <a:custGeom>
            <a:avLst/>
            <a:gdLst/>
            <a:ahLst/>
            <a:cxnLst/>
            <a:rect l="l" t="t" r="r" b="b"/>
            <a:pathLst>
              <a:path w="16814" h="4724">
                <a:moveTo>
                  <a:pt x="0" y="0"/>
                </a:moveTo>
                <a:lnTo>
                  <a:pt x="1282" y="4724"/>
                </a:lnTo>
                <a:lnTo>
                  <a:pt x="16814" y="49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8" name="object 938"/>
          <p:cNvSpPr/>
          <p:nvPr/>
        </p:nvSpPr>
        <p:spPr>
          <a:xfrm>
            <a:off x="1414608" y="2473567"/>
            <a:ext cx="6197" cy="2260"/>
          </a:xfrm>
          <a:custGeom>
            <a:avLst/>
            <a:gdLst/>
            <a:ahLst/>
            <a:cxnLst/>
            <a:rect l="l" t="t" r="r" b="b"/>
            <a:pathLst>
              <a:path w="6197" h="2260">
                <a:moveTo>
                  <a:pt x="0" y="0"/>
                </a:moveTo>
                <a:lnTo>
                  <a:pt x="2552" y="1473"/>
                </a:lnTo>
                <a:lnTo>
                  <a:pt x="6197" y="226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9" name="object 939"/>
          <p:cNvSpPr/>
          <p:nvPr/>
        </p:nvSpPr>
        <p:spPr>
          <a:xfrm>
            <a:off x="1389941" y="2443295"/>
            <a:ext cx="38328" cy="10515"/>
          </a:xfrm>
          <a:custGeom>
            <a:avLst/>
            <a:gdLst/>
            <a:ahLst/>
            <a:cxnLst/>
            <a:rect l="l" t="t" r="r" b="b"/>
            <a:pathLst>
              <a:path w="38328" h="10515">
                <a:moveTo>
                  <a:pt x="38328" y="0"/>
                </a:moveTo>
                <a:lnTo>
                  <a:pt x="0" y="10121"/>
                </a:lnTo>
                <a:lnTo>
                  <a:pt x="101" y="1051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0" name="object 940"/>
          <p:cNvSpPr/>
          <p:nvPr/>
        </p:nvSpPr>
        <p:spPr>
          <a:xfrm>
            <a:off x="1399767" y="1722897"/>
            <a:ext cx="79705" cy="79908"/>
          </a:xfrm>
          <a:custGeom>
            <a:avLst/>
            <a:gdLst/>
            <a:ahLst/>
            <a:cxnLst/>
            <a:rect l="l" t="t" r="r" b="b"/>
            <a:pathLst>
              <a:path w="79705" h="79908">
                <a:moveTo>
                  <a:pt x="0" y="79908"/>
                </a:moveTo>
                <a:lnTo>
                  <a:pt x="38620" y="37160"/>
                </a:lnTo>
                <a:lnTo>
                  <a:pt x="79705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1" name="object 941"/>
          <p:cNvSpPr/>
          <p:nvPr/>
        </p:nvSpPr>
        <p:spPr>
          <a:xfrm>
            <a:off x="1409005" y="2514554"/>
            <a:ext cx="39700" cy="34099"/>
          </a:xfrm>
          <a:custGeom>
            <a:avLst/>
            <a:gdLst/>
            <a:ahLst/>
            <a:cxnLst/>
            <a:rect l="l" t="t" r="r" b="b"/>
            <a:pathLst>
              <a:path w="39700" h="34099">
                <a:moveTo>
                  <a:pt x="787" y="12966"/>
                </a:moveTo>
                <a:lnTo>
                  <a:pt x="0" y="10223"/>
                </a:lnTo>
                <a:lnTo>
                  <a:pt x="38328" y="0"/>
                </a:lnTo>
                <a:lnTo>
                  <a:pt x="39700" y="5003"/>
                </a:lnTo>
                <a:lnTo>
                  <a:pt x="5892" y="14046"/>
                </a:lnTo>
                <a:lnTo>
                  <a:pt x="10909" y="32918"/>
                </a:lnTo>
                <a:lnTo>
                  <a:pt x="6489" y="34099"/>
                </a:lnTo>
                <a:lnTo>
                  <a:pt x="787" y="12966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2" name="object 942"/>
          <p:cNvSpPr/>
          <p:nvPr/>
        </p:nvSpPr>
        <p:spPr>
          <a:xfrm>
            <a:off x="1420013" y="2540595"/>
            <a:ext cx="43738" cy="35077"/>
          </a:xfrm>
          <a:custGeom>
            <a:avLst/>
            <a:gdLst/>
            <a:ahLst/>
            <a:cxnLst/>
            <a:rect l="l" t="t" r="r" b="b"/>
            <a:pathLst>
              <a:path w="43738" h="35077">
                <a:moveTo>
                  <a:pt x="787" y="24765"/>
                </a:moveTo>
                <a:lnTo>
                  <a:pt x="0" y="24968"/>
                </a:lnTo>
                <a:lnTo>
                  <a:pt x="1282" y="30073"/>
                </a:lnTo>
                <a:lnTo>
                  <a:pt x="17589" y="25654"/>
                </a:lnTo>
                <a:lnTo>
                  <a:pt x="43738" y="35077"/>
                </a:lnTo>
                <a:lnTo>
                  <a:pt x="42163" y="29184"/>
                </a:lnTo>
                <a:lnTo>
                  <a:pt x="21031" y="22402"/>
                </a:lnTo>
                <a:lnTo>
                  <a:pt x="35966" y="6083"/>
                </a:lnTo>
                <a:lnTo>
                  <a:pt x="34302" y="0"/>
                </a:lnTo>
                <a:lnTo>
                  <a:pt x="16217" y="20637"/>
                </a:lnTo>
                <a:lnTo>
                  <a:pt x="787" y="2476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3" name="object 943"/>
          <p:cNvSpPr/>
          <p:nvPr/>
        </p:nvSpPr>
        <p:spPr>
          <a:xfrm>
            <a:off x="1411364" y="2449490"/>
            <a:ext cx="13665" cy="3632"/>
          </a:xfrm>
          <a:custGeom>
            <a:avLst/>
            <a:gdLst/>
            <a:ahLst/>
            <a:cxnLst/>
            <a:rect l="l" t="t" r="r" b="b"/>
            <a:pathLst>
              <a:path w="13665" h="3632">
                <a:moveTo>
                  <a:pt x="0" y="3632"/>
                </a:moveTo>
                <a:lnTo>
                  <a:pt x="13665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4" name="object 944"/>
          <p:cNvSpPr/>
          <p:nvPr/>
        </p:nvSpPr>
        <p:spPr>
          <a:xfrm>
            <a:off x="1417072" y="2466196"/>
            <a:ext cx="11099" cy="4229"/>
          </a:xfrm>
          <a:custGeom>
            <a:avLst/>
            <a:gdLst/>
            <a:ahLst/>
            <a:cxnLst/>
            <a:rect l="l" t="t" r="r" b="b"/>
            <a:pathLst>
              <a:path w="11099" h="4229">
                <a:moveTo>
                  <a:pt x="11099" y="0"/>
                </a:moveTo>
                <a:lnTo>
                  <a:pt x="10020" y="1866"/>
                </a:lnTo>
                <a:lnTo>
                  <a:pt x="8635" y="2946"/>
                </a:lnTo>
                <a:lnTo>
                  <a:pt x="6375" y="4025"/>
                </a:lnTo>
                <a:lnTo>
                  <a:pt x="3340" y="4229"/>
                </a:lnTo>
                <a:lnTo>
                  <a:pt x="1473" y="3733"/>
                </a:lnTo>
                <a:lnTo>
                  <a:pt x="0" y="274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5" name="object 945"/>
          <p:cNvSpPr/>
          <p:nvPr/>
        </p:nvSpPr>
        <p:spPr>
          <a:xfrm>
            <a:off x="1433182" y="2085261"/>
            <a:ext cx="3441" cy="10515"/>
          </a:xfrm>
          <a:custGeom>
            <a:avLst/>
            <a:gdLst/>
            <a:ahLst/>
            <a:cxnLst/>
            <a:rect l="l" t="t" r="r" b="b"/>
            <a:pathLst>
              <a:path w="3441" h="10515">
                <a:moveTo>
                  <a:pt x="0" y="10515"/>
                </a:moveTo>
                <a:lnTo>
                  <a:pt x="1866" y="8458"/>
                </a:lnTo>
                <a:lnTo>
                  <a:pt x="3251" y="5016"/>
                </a:lnTo>
                <a:lnTo>
                  <a:pt x="3441" y="2463"/>
                </a:lnTo>
                <a:lnTo>
                  <a:pt x="2844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6" name="object 946"/>
          <p:cNvSpPr/>
          <p:nvPr/>
        </p:nvSpPr>
        <p:spPr>
          <a:xfrm>
            <a:off x="1410872" y="2073560"/>
            <a:ext cx="11303" cy="21628"/>
          </a:xfrm>
          <a:custGeom>
            <a:avLst/>
            <a:gdLst/>
            <a:ahLst/>
            <a:cxnLst/>
            <a:rect l="l" t="t" r="r" b="b"/>
            <a:pathLst>
              <a:path w="11303" h="21628">
                <a:moveTo>
                  <a:pt x="11303" y="3543"/>
                </a:moveTo>
                <a:lnTo>
                  <a:pt x="8940" y="4038"/>
                </a:lnTo>
                <a:lnTo>
                  <a:pt x="6781" y="5308"/>
                </a:lnTo>
                <a:lnTo>
                  <a:pt x="4521" y="7962"/>
                </a:lnTo>
                <a:lnTo>
                  <a:pt x="3441" y="10617"/>
                </a:lnTo>
                <a:lnTo>
                  <a:pt x="3340" y="13080"/>
                </a:lnTo>
                <a:lnTo>
                  <a:pt x="4025" y="15430"/>
                </a:lnTo>
                <a:lnTo>
                  <a:pt x="6680" y="18783"/>
                </a:lnTo>
                <a:lnTo>
                  <a:pt x="3937" y="21628"/>
                </a:lnTo>
                <a:lnTo>
                  <a:pt x="1270" y="18186"/>
                </a:lnTo>
                <a:lnTo>
                  <a:pt x="0" y="14554"/>
                </a:lnTo>
                <a:lnTo>
                  <a:pt x="0" y="10820"/>
                </a:lnTo>
                <a:lnTo>
                  <a:pt x="1473" y="6781"/>
                </a:lnTo>
                <a:lnTo>
                  <a:pt x="4318" y="2959"/>
                </a:lnTo>
                <a:lnTo>
                  <a:pt x="6883" y="1181"/>
                </a:lnTo>
                <a:lnTo>
                  <a:pt x="10325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7" name="object 947"/>
          <p:cNvSpPr/>
          <p:nvPr/>
        </p:nvSpPr>
        <p:spPr>
          <a:xfrm>
            <a:off x="1425121" y="2086047"/>
            <a:ext cx="14744" cy="14935"/>
          </a:xfrm>
          <a:custGeom>
            <a:avLst/>
            <a:gdLst/>
            <a:ahLst/>
            <a:cxnLst/>
            <a:rect l="l" t="t" r="r" b="b"/>
            <a:pathLst>
              <a:path w="14744" h="14935">
                <a:moveTo>
                  <a:pt x="14744" y="0"/>
                </a:moveTo>
                <a:lnTo>
                  <a:pt x="14744" y="3733"/>
                </a:lnTo>
                <a:lnTo>
                  <a:pt x="12877" y="8940"/>
                </a:lnTo>
                <a:lnTo>
                  <a:pt x="10426" y="12090"/>
                </a:lnTo>
                <a:lnTo>
                  <a:pt x="7467" y="14058"/>
                </a:lnTo>
                <a:lnTo>
                  <a:pt x="4127" y="14935"/>
                </a:lnTo>
                <a:lnTo>
                  <a:pt x="0" y="14541"/>
                </a:lnTo>
                <a:lnTo>
                  <a:pt x="1181" y="10909"/>
                </a:lnTo>
                <a:lnTo>
                  <a:pt x="4127" y="11201"/>
                </a:lnTo>
                <a:lnTo>
                  <a:pt x="6286" y="10718"/>
                </a:lnTo>
                <a:lnTo>
                  <a:pt x="8064" y="9728"/>
                </a:lnTo>
                <a:lnTo>
                  <a:pt x="6286" y="1071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8" name="object 948"/>
          <p:cNvSpPr/>
          <p:nvPr/>
        </p:nvSpPr>
        <p:spPr>
          <a:xfrm>
            <a:off x="1415686" y="2078873"/>
            <a:ext cx="1968" cy="2260"/>
          </a:xfrm>
          <a:custGeom>
            <a:avLst/>
            <a:gdLst/>
            <a:ahLst/>
            <a:cxnLst/>
            <a:rect l="l" t="t" r="r" b="b"/>
            <a:pathLst>
              <a:path w="1968" h="2260">
                <a:moveTo>
                  <a:pt x="1968" y="0"/>
                </a:moveTo>
                <a:lnTo>
                  <a:pt x="0" y="226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9" name="object 949"/>
          <p:cNvSpPr/>
          <p:nvPr/>
        </p:nvSpPr>
        <p:spPr>
          <a:xfrm>
            <a:off x="1410971" y="1785506"/>
            <a:ext cx="4419" cy="4914"/>
          </a:xfrm>
          <a:custGeom>
            <a:avLst/>
            <a:gdLst/>
            <a:ahLst/>
            <a:cxnLst/>
            <a:rect l="l" t="t" r="r" b="b"/>
            <a:pathLst>
              <a:path w="4419" h="4914">
                <a:moveTo>
                  <a:pt x="0" y="4914"/>
                </a:moveTo>
                <a:lnTo>
                  <a:pt x="4419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0" name="object 950"/>
          <p:cNvSpPr/>
          <p:nvPr/>
        </p:nvSpPr>
        <p:spPr>
          <a:xfrm>
            <a:off x="1431415" y="3160838"/>
            <a:ext cx="6972" cy="7759"/>
          </a:xfrm>
          <a:custGeom>
            <a:avLst/>
            <a:gdLst/>
            <a:ahLst/>
            <a:cxnLst/>
            <a:rect l="l" t="t" r="r" b="b"/>
            <a:pathLst>
              <a:path w="6972" h="7759">
                <a:moveTo>
                  <a:pt x="0" y="0"/>
                </a:moveTo>
                <a:lnTo>
                  <a:pt x="6972" y="775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1" name="object 951"/>
          <p:cNvSpPr/>
          <p:nvPr/>
        </p:nvSpPr>
        <p:spPr>
          <a:xfrm>
            <a:off x="1420997" y="2485355"/>
            <a:ext cx="17195" cy="20840"/>
          </a:xfrm>
          <a:custGeom>
            <a:avLst/>
            <a:gdLst/>
            <a:ahLst/>
            <a:cxnLst/>
            <a:rect l="l" t="t" r="r" b="b"/>
            <a:pathLst>
              <a:path w="17195" h="20840">
                <a:moveTo>
                  <a:pt x="8940" y="20840"/>
                </a:moveTo>
                <a:lnTo>
                  <a:pt x="7175" y="20345"/>
                </a:lnTo>
                <a:lnTo>
                  <a:pt x="5600" y="19367"/>
                </a:lnTo>
                <a:lnTo>
                  <a:pt x="4025" y="17208"/>
                </a:lnTo>
                <a:lnTo>
                  <a:pt x="0" y="3543"/>
                </a:lnTo>
                <a:lnTo>
                  <a:pt x="13652" y="0"/>
                </a:lnTo>
                <a:lnTo>
                  <a:pt x="16802" y="12090"/>
                </a:lnTo>
                <a:lnTo>
                  <a:pt x="17195" y="14452"/>
                </a:lnTo>
                <a:lnTo>
                  <a:pt x="16802" y="16611"/>
                </a:lnTo>
                <a:lnTo>
                  <a:pt x="15722" y="18478"/>
                </a:lnTo>
                <a:lnTo>
                  <a:pt x="14350" y="19557"/>
                </a:lnTo>
                <a:lnTo>
                  <a:pt x="11988" y="20637"/>
                </a:lnTo>
                <a:lnTo>
                  <a:pt x="8940" y="2084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2" name="object 952"/>
          <p:cNvSpPr/>
          <p:nvPr/>
        </p:nvSpPr>
        <p:spPr>
          <a:xfrm>
            <a:off x="1422373" y="2060783"/>
            <a:ext cx="26530" cy="17500"/>
          </a:xfrm>
          <a:custGeom>
            <a:avLst/>
            <a:gdLst/>
            <a:ahLst/>
            <a:cxnLst/>
            <a:rect l="l" t="t" r="r" b="b"/>
            <a:pathLst>
              <a:path w="26530" h="17500">
                <a:moveTo>
                  <a:pt x="9042" y="8458"/>
                </a:moveTo>
                <a:lnTo>
                  <a:pt x="0" y="3251"/>
                </a:lnTo>
                <a:lnTo>
                  <a:pt x="1866" y="0"/>
                </a:lnTo>
                <a:lnTo>
                  <a:pt x="26530" y="14249"/>
                </a:lnTo>
                <a:lnTo>
                  <a:pt x="24663" y="17500"/>
                </a:lnTo>
                <a:lnTo>
                  <a:pt x="9042" y="845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3" name="object 953"/>
          <p:cNvSpPr/>
          <p:nvPr/>
        </p:nvSpPr>
        <p:spPr>
          <a:xfrm>
            <a:off x="1424240" y="2045460"/>
            <a:ext cx="38227" cy="25742"/>
          </a:xfrm>
          <a:custGeom>
            <a:avLst/>
            <a:gdLst/>
            <a:ahLst/>
            <a:cxnLst/>
            <a:rect l="l" t="t" r="r" b="b"/>
            <a:pathLst>
              <a:path w="38227" h="25742">
                <a:moveTo>
                  <a:pt x="0" y="15328"/>
                </a:moveTo>
                <a:lnTo>
                  <a:pt x="8839" y="0"/>
                </a:lnTo>
                <a:lnTo>
                  <a:pt x="30657" y="12585"/>
                </a:lnTo>
                <a:lnTo>
                  <a:pt x="35280" y="4419"/>
                </a:lnTo>
                <a:lnTo>
                  <a:pt x="38227" y="6184"/>
                </a:lnTo>
                <a:lnTo>
                  <a:pt x="26924" y="25742"/>
                </a:lnTo>
                <a:lnTo>
                  <a:pt x="23977" y="24079"/>
                </a:lnTo>
                <a:lnTo>
                  <a:pt x="28689" y="15913"/>
                </a:lnTo>
                <a:lnTo>
                  <a:pt x="7175" y="344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4" name="object 954"/>
          <p:cNvSpPr/>
          <p:nvPr/>
        </p:nvSpPr>
        <p:spPr>
          <a:xfrm>
            <a:off x="1440059" y="2324080"/>
            <a:ext cx="40487" cy="46393"/>
          </a:xfrm>
          <a:custGeom>
            <a:avLst/>
            <a:gdLst/>
            <a:ahLst/>
            <a:cxnLst/>
            <a:rect l="l" t="t" r="r" b="b"/>
            <a:pathLst>
              <a:path w="40487" h="46393">
                <a:moveTo>
                  <a:pt x="15138" y="45110"/>
                </a:moveTo>
                <a:lnTo>
                  <a:pt x="12382" y="34988"/>
                </a:lnTo>
                <a:lnTo>
                  <a:pt x="15138" y="45110"/>
                </a:lnTo>
                <a:lnTo>
                  <a:pt x="10325" y="46393"/>
                </a:lnTo>
                <a:lnTo>
                  <a:pt x="0" y="8051"/>
                </a:lnTo>
                <a:lnTo>
                  <a:pt x="5206" y="6680"/>
                </a:lnTo>
                <a:lnTo>
                  <a:pt x="33413" y="31445"/>
                </a:lnTo>
                <a:lnTo>
                  <a:pt x="25361" y="1270"/>
                </a:lnTo>
                <a:lnTo>
                  <a:pt x="30175" y="0"/>
                </a:lnTo>
                <a:lnTo>
                  <a:pt x="40487" y="38328"/>
                </a:lnTo>
                <a:lnTo>
                  <a:pt x="35293" y="39700"/>
                </a:lnTo>
                <a:lnTo>
                  <a:pt x="7086" y="15036"/>
                </a:lnTo>
                <a:lnTo>
                  <a:pt x="12382" y="34988"/>
                </a:lnTo>
                <a:lnTo>
                  <a:pt x="9639" y="2437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5" name="object 955"/>
          <p:cNvSpPr/>
          <p:nvPr/>
        </p:nvSpPr>
        <p:spPr>
          <a:xfrm>
            <a:off x="1435543" y="2095774"/>
            <a:ext cx="1866" cy="2362"/>
          </a:xfrm>
          <a:custGeom>
            <a:avLst/>
            <a:gdLst/>
            <a:ahLst/>
            <a:cxnLst/>
            <a:rect l="l" t="t" r="r" b="b"/>
            <a:pathLst>
              <a:path w="1866" h="2362">
                <a:moveTo>
                  <a:pt x="0" y="2362"/>
                </a:moveTo>
                <a:lnTo>
                  <a:pt x="1866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6" name="object 956"/>
          <p:cNvSpPr/>
          <p:nvPr/>
        </p:nvSpPr>
        <p:spPr>
          <a:xfrm>
            <a:off x="1436223" y="2079170"/>
            <a:ext cx="2463" cy="3340"/>
          </a:xfrm>
          <a:custGeom>
            <a:avLst/>
            <a:gdLst/>
            <a:ahLst/>
            <a:cxnLst/>
            <a:rect l="l" t="t" r="r" b="b"/>
            <a:pathLst>
              <a:path w="2463" h="3340">
                <a:moveTo>
                  <a:pt x="2463" y="3340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7" name="object 957"/>
          <p:cNvSpPr/>
          <p:nvPr/>
        </p:nvSpPr>
        <p:spPr>
          <a:xfrm>
            <a:off x="1438093" y="2032580"/>
            <a:ext cx="32638" cy="8255"/>
          </a:xfrm>
          <a:custGeom>
            <a:avLst/>
            <a:gdLst/>
            <a:ahLst/>
            <a:cxnLst/>
            <a:rect l="l" t="t" r="r" b="b"/>
            <a:pathLst>
              <a:path w="32638" h="8255">
                <a:moveTo>
                  <a:pt x="3835" y="4622"/>
                </a:moveTo>
                <a:lnTo>
                  <a:pt x="0" y="4127"/>
                </a:lnTo>
                <a:lnTo>
                  <a:pt x="2171" y="393"/>
                </a:lnTo>
                <a:lnTo>
                  <a:pt x="0" y="4127"/>
                </a:lnTo>
                <a:lnTo>
                  <a:pt x="30568" y="8255"/>
                </a:lnTo>
                <a:lnTo>
                  <a:pt x="32639" y="4724"/>
                </a:lnTo>
                <a:lnTo>
                  <a:pt x="28803" y="0"/>
                </a:lnTo>
                <a:lnTo>
                  <a:pt x="32639" y="472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8" name="object 958"/>
          <p:cNvSpPr/>
          <p:nvPr/>
        </p:nvSpPr>
        <p:spPr>
          <a:xfrm>
            <a:off x="1440260" y="2013621"/>
            <a:ext cx="26631" cy="20828"/>
          </a:xfrm>
          <a:custGeom>
            <a:avLst/>
            <a:gdLst/>
            <a:ahLst/>
            <a:cxnLst/>
            <a:rect l="l" t="t" r="r" b="b"/>
            <a:pathLst>
              <a:path w="26631" h="20827">
                <a:moveTo>
                  <a:pt x="0" y="19354"/>
                </a:moveTo>
                <a:lnTo>
                  <a:pt x="9144" y="20828"/>
                </a:lnTo>
                <a:lnTo>
                  <a:pt x="15138" y="10414"/>
                </a:lnTo>
                <a:lnTo>
                  <a:pt x="9245" y="3429"/>
                </a:lnTo>
                <a:lnTo>
                  <a:pt x="11201" y="0"/>
                </a:lnTo>
                <a:lnTo>
                  <a:pt x="26631" y="1896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9" name="object 959"/>
          <p:cNvSpPr/>
          <p:nvPr/>
        </p:nvSpPr>
        <p:spPr>
          <a:xfrm>
            <a:off x="1447243" y="2359070"/>
            <a:ext cx="2844" cy="10515"/>
          </a:xfrm>
          <a:custGeom>
            <a:avLst/>
            <a:gdLst/>
            <a:ahLst/>
            <a:cxnLst/>
            <a:rect l="l" t="t" r="r" b="b"/>
            <a:pathLst>
              <a:path w="2844" h="10515">
                <a:moveTo>
                  <a:pt x="2844" y="10515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0" name="object 960"/>
          <p:cNvSpPr/>
          <p:nvPr/>
        </p:nvSpPr>
        <p:spPr>
          <a:xfrm>
            <a:off x="1442420" y="2163589"/>
            <a:ext cx="142900" cy="142316"/>
          </a:xfrm>
          <a:custGeom>
            <a:avLst/>
            <a:gdLst/>
            <a:ahLst/>
            <a:cxnLst/>
            <a:rect l="l" t="t" r="r" b="b"/>
            <a:pathLst>
              <a:path w="142900" h="142316">
                <a:moveTo>
                  <a:pt x="71450" y="0"/>
                </a:moveTo>
                <a:lnTo>
                  <a:pt x="94742" y="3937"/>
                </a:lnTo>
                <a:lnTo>
                  <a:pt x="115481" y="15138"/>
                </a:lnTo>
                <a:lnTo>
                  <a:pt x="131394" y="32435"/>
                </a:lnTo>
                <a:lnTo>
                  <a:pt x="140931" y="54051"/>
                </a:lnTo>
                <a:lnTo>
                  <a:pt x="142900" y="77546"/>
                </a:lnTo>
                <a:lnTo>
                  <a:pt x="137007" y="100634"/>
                </a:lnTo>
                <a:lnTo>
                  <a:pt x="124129" y="120192"/>
                </a:lnTo>
                <a:lnTo>
                  <a:pt x="105549" y="134645"/>
                </a:lnTo>
                <a:lnTo>
                  <a:pt x="83235" y="142316"/>
                </a:lnTo>
                <a:lnTo>
                  <a:pt x="59664" y="142316"/>
                </a:lnTo>
                <a:lnTo>
                  <a:pt x="37350" y="134645"/>
                </a:lnTo>
                <a:lnTo>
                  <a:pt x="18770" y="120192"/>
                </a:lnTo>
                <a:lnTo>
                  <a:pt x="5994" y="100634"/>
                </a:lnTo>
                <a:lnTo>
                  <a:pt x="0" y="77546"/>
                </a:lnTo>
                <a:lnTo>
                  <a:pt x="2057" y="54051"/>
                </a:lnTo>
                <a:lnTo>
                  <a:pt x="11506" y="32435"/>
                </a:lnTo>
                <a:lnTo>
                  <a:pt x="27419" y="15138"/>
                </a:lnTo>
                <a:lnTo>
                  <a:pt x="48158" y="3937"/>
                </a:lnTo>
                <a:lnTo>
                  <a:pt x="71450" y="0"/>
                </a:lnTo>
                <a:lnTo>
                  <a:pt x="62699" y="147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1" name="object 961"/>
          <p:cNvSpPr/>
          <p:nvPr/>
        </p:nvSpPr>
        <p:spPr>
          <a:xfrm>
            <a:off x="1445761" y="2095771"/>
            <a:ext cx="393" cy="4229"/>
          </a:xfrm>
          <a:custGeom>
            <a:avLst/>
            <a:gdLst/>
            <a:ahLst/>
            <a:cxnLst/>
            <a:rect l="l" t="t" r="r" b="b"/>
            <a:pathLst>
              <a:path w="393" h="4229">
                <a:moveTo>
                  <a:pt x="0" y="1282"/>
                </a:moveTo>
                <a:lnTo>
                  <a:pt x="393" y="0"/>
                </a:lnTo>
                <a:lnTo>
                  <a:pt x="0" y="1282"/>
                </a:lnTo>
                <a:lnTo>
                  <a:pt x="0" y="422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2" name="object 962"/>
          <p:cNvSpPr/>
          <p:nvPr/>
        </p:nvSpPr>
        <p:spPr>
          <a:xfrm>
            <a:off x="1471616" y="2106292"/>
            <a:ext cx="584" cy="990"/>
          </a:xfrm>
          <a:custGeom>
            <a:avLst/>
            <a:gdLst/>
            <a:ahLst/>
            <a:cxnLst/>
            <a:rect l="l" t="t" r="r" b="b"/>
            <a:pathLst>
              <a:path w="584" h="990">
                <a:moveTo>
                  <a:pt x="584" y="0"/>
                </a:moveTo>
                <a:lnTo>
                  <a:pt x="0" y="99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3" name="object 963"/>
          <p:cNvSpPr/>
          <p:nvPr/>
        </p:nvSpPr>
        <p:spPr>
          <a:xfrm>
            <a:off x="1449404" y="2087322"/>
            <a:ext cx="23685" cy="15138"/>
          </a:xfrm>
          <a:custGeom>
            <a:avLst/>
            <a:gdLst/>
            <a:ahLst/>
            <a:cxnLst/>
            <a:rect l="l" t="t" r="r" b="b"/>
            <a:pathLst>
              <a:path w="23685" h="15138">
                <a:moveTo>
                  <a:pt x="1371" y="15138"/>
                </a:moveTo>
                <a:lnTo>
                  <a:pt x="0" y="12293"/>
                </a:lnTo>
                <a:lnTo>
                  <a:pt x="190" y="8648"/>
                </a:lnTo>
                <a:lnTo>
                  <a:pt x="4813" y="0"/>
                </a:lnTo>
                <a:lnTo>
                  <a:pt x="23685" y="1090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4" name="object 964"/>
          <p:cNvSpPr/>
          <p:nvPr/>
        </p:nvSpPr>
        <p:spPr>
          <a:xfrm>
            <a:off x="1450781" y="2102457"/>
            <a:ext cx="9525" cy="6096"/>
          </a:xfrm>
          <a:custGeom>
            <a:avLst/>
            <a:gdLst/>
            <a:ahLst/>
            <a:cxnLst/>
            <a:rect l="l" t="t" r="r" b="b"/>
            <a:pathLst>
              <a:path w="9525" h="6095">
                <a:moveTo>
                  <a:pt x="9525" y="6096"/>
                </a:moveTo>
                <a:lnTo>
                  <a:pt x="5003" y="4229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5" name="object 965"/>
          <p:cNvSpPr/>
          <p:nvPr/>
        </p:nvSpPr>
        <p:spPr>
          <a:xfrm>
            <a:off x="1446162" y="2082314"/>
            <a:ext cx="31635" cy="14351"/>
          </a:xfrm>
          <a:custGeom>
            <a:avLst/>
            <a:gdLst/>
            <a:ahLst/>
            <a:cxnLst/>
            <a:rect l="l" t="t" r="r" b="b"/>
            <a:pathLst>
              <a:path w="31635" h="14350">
                <a:moveTo>
                  <a:pt x="30264" y="13461"/>
                </a:moveTo>
                <a:lnTo>
                  <a:pt x="31635" y="14350"/>
                </a:lnTo>
                <a:lnTo>
                  <a:pt x="6972" y="0"/>
                </a:lnTo>
                <a:lnTo>
                  <a:pt x="1079" y="10312"/>
                </a:lnTo>
                <a:lnTo>
                  <a:pt x="0" y="1346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6" name="object 966"/>
          <p:cNvSpPr/>
          <p:nvPr/>
        </p:nvSpPr>
        <p:spPr>
          <a:xfrm>
            <a:off x="1455977" y="2546681"/>
            <a:ext cx="6197" cy="23101"/>
          </a:xfrm>
          <a:custGeom>
            <a:avLst/>
            <a:gdLst/>
            <a:ahLst/>
            <a:cxnLst/>
            <a:rect l="l" t="t" r="r" b="b"/>
            <a:pathLst>
              <a:path w="6197" h="23101">
                <a:moveTo>
                  <a:pt x="6197" y="23101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7" name="object 967"/>
          <p:cNvSpPr/>
          <p:nvPr/>
        </p:nvSpPr>
        <p:spPr>
          <a:xfrm>
            <a:off x="1455689" y="2059518"/>
            <a:ext cx="28397" cy="25158"/>
          </a:xfrm>
          <a:custGeom>
            <a:avLst/>
            <a:gdLst/>
            <a:ahLst/>
            <a:cxnLst/>
            <a:rect l="l" t="t" r="r" b="b"/>
            <a:pathLst>
              <a:path w="28397" h="25158">
                <a:moveTo>
                  <a:pt x="18770" y="4711"/>
                </a:moveTo>
                <a:lnTo>
                  <a:pt x="28397" y="10210"/>
                </a:lnTo>
                <a:lnTo>
                  <a:pt x="10617" y="0"/>
                </a:lnTo>
                <a:lnTo>
                  <a:pt x="0" y="18465"/>
                </a:lnTo>
                <a:lnTo>
                  <a:pt x="2844" y="20142"/>
                </a:lnTo>
                <a:lnTo>
                  <a:pt x="11696" y="4914"/>
                </a:lnTo>
                <a:lnTo>
                  <a:pt x="20053" y="9817"/>
                </a:lnTo>
                <a:lnTo>
                  <a:pt x="12191" y="23482"/>
                </a:lnTo>
                <a:lnTo>
                  <a:pt x="15036" y="25158"/>
                </a:lnTo>
                <a:lnTo>
                  <a:pt x="17881" y="20332"/>
                </a:lnTo>
                <a:lnTo>
                  <a:pt x="15036" y="2515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8" name="object 968"/>
          <p:cNvSpPr/>
          <p:nvPr/>
        </p:nvSpPr>
        <p:spPr>
          <a:xfrm>
            <a:off x="1452641" y="2026584"/>
            <a:ext cx="14541" cy="10909"/>
          </a:xfrm>
          <a:custGeom>
            <a:avLst/>
            <a:gdLst/>
            <a:ahLst/>
            <a:cxnLst/>
            <a:rect l="l" t="t" r="r" b="b"/>
            <a:pathLst>
              <a:path w="14541" h="10909">
                <a:moveTo>
                  <a:pt x="0" y="8356"/>
                </a:moveTo>
                <a:lnTo>
                  <a:pt x="14541" y="10909"/>
                </a:lnTo>
                <a:lnTo>
                  <a:pt x="10515" y="6883"/>
                </a:lnTo>
                <a:lnTo>
                  <a:pt x="4914" y="0"/>
                </a:lnTo>
                <a:lnTo>
                  <a:pt x="0" y="8356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9" name="object 969"/>
          <p:cNvSpPr/>
          <p:nvPr/>
        </p:nvSpPr>
        <p:spPr>
          <a:xfrm>
            <a:off x="1456470" y="2001531"/>
            <a:ext cx="27622" cy="25742"/>
          </a:xfrm>
          <a:custGeom>
            <a:avLst/>
            <a:gdLst/>
            <a:ahLst/>
            <a:cxnLst/>
            <a:rect l="l" t="t" r="r" b="b"/>
            <a:pathLst>
              <a:path w="27622" h="25742">
                <a:moveTo>
                  <a:pt x="23101" y="20535"/>
                </a:moveTo>
                <a:lnTo>
                  <a:pt x="27622" y="12674"/>
                </a:lnTo>
                <a:lnTo>
                  <a:pt x="20053" y="25742"/>
                </a:lnTo>
                <a:lnTo>
                  <a:pt x="17106" y="24079"/>
                </a:lnTo>
                <a:lnTo>
                  <a:pt x="21818" y="15913"/>
                </a:lnTo>
                <a:lnTo>
                  <a:pt x="0" y="3340"/>
                </a:lnTo>
                <a:lnTo>
                  <a:pt x="1968" y="0"/>
                </a:lnTo>
                <a:lnTo>
                  <a:pt x="23685" y="12674"/>
                </a:lnTo>
                <a:lnTo>
                  <a:pt x="25260" y="10020"/>
                </a:lnTo>
                <a:lnTo>
                  <a:pt x="23685" y="1267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0" name="object 970"/>
          <p:cNvSpPr/>
          <p:nvPr/>
        </p:nvSpPr>
        <p:spPr>
          <a:xfrm>
            <a:off x="1469840" y="2359069"/>
            <a:ext cx="3733" cy="3149"/>
          </a:xfrm>
          <a:custGeom>
            <a:avLst/>
            <a:gdLst/>
            <a:ahLst/>
            <a:cxnLst/>
            <a:rect l="l" t="t" r="r" b="b"/>
            <a:pathLst>
              <a:path w="3733" h="3149">
                <a:moveTo>
                  <a:pt x="0" y="0"/>
                </a:moveTo>
                <a:lnTo>
                  <a:pt x="3733" y="314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1" name="object 971"/>
          <p:cNvSpPr/>
          <p:nvPr/>
        </p:nvSpPr>
        <p:spPr>
          <a:xfrm>
            <a:off x="1472200" y="2096665"/>
            <a:ext cx="5600" cy="9626"/>
          </a:xfrm>
          <a:custGeom>
            <a:avLst/>
            <a:gdLst/>
            <a:ahLst/>
            <a:cxnLst/>
            <a:rect l="l" t="t" r="r" b="b"/>
            <a:pathLst>
              <a:path w="5600" h="9626">
                <a:moveTo>
                  <a:pt x="0" y="9626"/>
                </a:moveTo>
                <a:lnTo>
                  <a:pt x="560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2" name="object 972"/>
          <p:cNvSpPr/>
          <p:nvPr/>
        </p:nvSpPr>
        <p:spPr>
          <a:xfrm>
            <a:off x="1467878" y="2074745"/>
            <a:ext cx="4813" cy="8255"/>
          </a:xfrm>
          <a:custGeom>
            <a:avLst/>
            <a:gdLst/>
            <a:ahLst/>
            <a:cxnLst/>
            <a:rect l="l" t="t" r="r" b="b"/>
            <a:pathLst>
              <a:path w="4813" h="8255">
                <a:moveTo>
                  <a:pt x="4813" y="0"/>
                </a:moveTo>
                <a:lnTo>
                  <a:pt x="0" y="825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3" name="object 973"/>
          <p:cNvSpPr/>
          <p:nvPr/>
        </p:nvSpPr>
        <p:spPr>
          <a:xfrm>
            <a:off x="1479081" y="2038865"/>
            <a:ext cx="2743" cy="990"/>
          </a:xfrm>
          <a:custGeom>
            <a:avLst/>
            <a:gdLst/>
            <a:ahLst/>
            <a:cxnLst/>
            <a:rect l="l" t="t" r="r" b="b"/>
            <a:pathLst>
              <a:path w="2743" h="990">
                <a:moveTo>
                  <a:pt x="0" y="990"/>
                </a:moveTo>
                <a:lnTo>
                  <a:pt x="2743" y="0"/>
                </a:lnTo>
                <a:lnTo>
                  <a:pt x="0" y="99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4" name="object 974"/>
          <p:cNvSpPr/>
          <p:nvPr/>
        </p:nvSpPr>
        <p:spPr>
          <a:xfrm>
            <a:off x="1471907" y="2052043"/>
            <a:ext cx="9829" cy="8051"/>
          </a:xfrm>
          <a:custGeom>
            <a:avLst/>
            <a:gdLst/>
            <a:ahLst/>
            <a:cxnLst/>
            <a:rect l="l" t="t" r="r" b="b"/>
            <a:pathLst>
              <a:path w="9829" h="8051">
                <a:moveTo>
                  <a:pt x="0" y="0"/>
                </a:moveTo>
                <a:lnTo>
                  <a:pt x="393" y="2654"/>
                </a:lnTo>
                <a:lnTo>
                  <a:pt x="1663" y="5105"/>
                </a:lnTo>
                <a:lnTo>
                  <a:pt x="3937" y="7073"/>
                </a:lnTo>
                <a:lnTo>
                  <a:pt x="7569" y="8051"/>
                </a:lnTo>
                <a:lnTo>
                  <a:pt x="9829" y="7670"/>
                </a:lnTo>
                <a:lnTo>
                  <a:pt x="7569" y="805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5" name="object 975"/>
          <p:cNvSpPr/>
          <p:nvPr/>
        </p:nvSpPr>
        <p:spPr>
          <a:xfrm>
            <a:off x="1479965" y="1991600"/>
            <a:ext cx="2946" cy="2654"/>
          </a:xfrm>
          <a:custGeom>
            <a:avLst/>
            <a:gdLst/>
            <a:ahLst/>
            <a:cxnLst/>
            <a:rect l="l" t="t" r="r" b="b"/>
            <a:pathLst>
              <a:path w="2946" h="2654">
                <a:moveTo>
                  <a:pt x="0" y="2654"/>
                </a:moveTo>
                <a:lnTo>
                  <a:pt x="2946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6" name="object 976"/>
          <p:cNvSpPr/>
          <p:nvPr/>
        </p:nvSpPr>
        <p:spPr>
          <a:xfrm>
            <a:off x="1467973" y="1990524"/>
            <a:ext cx="7175" cy="5499"/>
          </a:xfrm>
          <a:custGeom>
            <a:avLst/>
            <a:gdLst/>
            <a:ahLst/>
            <a:cxnLst/>
            <a:rect l="l" t="t" r="r" b="b"/>
            <a:pathLst>
              <a:path w="7175" h="5499">
                <a:moveTo>
                  <a:pt x="7175" y="5499"/>
                </a:moveTo>
                <a:lnTo>
                  <a:pt x="3543" y="4419"/>
                </a:lnTo>
                <a:lnTo>
                  <a:pt x="1371" y="2451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7" name="object 977"/>
          <p:cNvSpPr/>
          <p:nvPr/>
        </p:nvSpPr>
        <p:spPr>
          <a:xfrm>
            <a:off x="1474754" y="1974697"/>
            <a:ext cx="9144" cy="4419"/>
          </a:xfrm>
          <a:custGeom>
            <a:avLst/>
            <a:gdLst/>
            <a:ahLst/>
            <a:cxnLst/>
            <a:rect l="l" t="t" r="r" b="b"/>
            <a:pathLst>
              <a:path w="9143" h="4419">
                <a:moveTo>
                  <a:pt x="0" y="1079"/>
                </a:moveTo>
                <a:lnTo>
                  <a:pt x="2755" y="101"/>
                </a:lnTo>
                <a:lnTo>
                  <a:pt x="5600" y="0"/>
                </a:lnTo>
                <a:lnTo>
                  <a:pt x="9144" y="1181"/>
                </a:lnTo>
                <a:lnTo>
                  <a:pt x="7569" y="4419"/>
                </a:lnTo>
                <a:lnTo>
                  <a:pt x="5207" y="3733"/>
                </a:lnTo>
                <a:lnTo>
                  <a:pt x="1778" y="422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8" name="object 978"/>
          <p:cNvSpPr/>
          <p:nvPr/>
        </p:nvSpPr>
        <p:spPr>
          <a:xfrm>
            <a:off x="1471216" y="1986097"/>
            <a:ext cx="10909" cy="5994"/>
          </a:xfrm>
          <a:custGeom>
            <a:avLst/>
            <a:gdLst/>
            <a:ahLst/>
            <a:cxnLst/>
            <a:rect l="l" t="t" r="r" b="b"/>
            <a:pathLst>
              <a:path w="10909" h="5994">
                <a:moveTo>
                  <a:pt x="0" y="0"/>
                </a:moveTo>
                <a:lnTo>
                  <a:pt x="101" y="3441"/>
                </a:lnTo>
                <a:lnTo>
                  <a:pt x="787" y="4711"/>
                </a:lnTo>
                <a:lnTo>
                  <a:pt x="3149" y="5994"/>
                </a:lnTo>
                <a:lnTo>
                  <a:pt x="5410" y="5702"/>
                </a:lnTo>
                <a:lnTo>
                  <a:pt x="6985" y="4711"/>
                </a:lnTo>
                <a:lnTo>
                  <a:pt x="10909" y="787"/>
                </a:lnTo>
                <a:lnTo>
                  <a:pt x="7277" y="441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9" name="object 979"/>
          <p:cNvSpPr/>
          <p:nvPr/>
        </p:nvSpPr>
        <p:spPr>
          <a:xfrm>
            <a:off x="1474651" y="3201424"/>
            <a:ext cx="4724" cy="4229"/>
          </a:xfrm>
          <a:custGeom>
            <a:avLst/>
            <a:gdLst/>
            <a:ahLst/>
            <a:cxnLst/>
            <a:rect l="l" t="t" r="r" b="b"/>
            <a:pathLst>
              <a:path w="4724" h="4229">
                <a:moveTo>
                  <a:pt x="4724" y="4229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0" name="object 980"/>
          <p:cNvSpPr/>
          <p:nvPr/>
        </p:nvSpPr>
        <p:spPr>
          <a:xfrm>
            <a:off x="1479576" y="2359070"/>
            <a:ext cx="977" cy="3340"/>
          </a:xfrm>
          <a:custGeom>
            <a:avLst/>
            <a:gdLst/>
            <a:ahLst/>
            <a:cxnLst/>
            <a:rect l="l" t="t" r="r" b="b"/>
            <a:pathLst>
              <a:path w="977" h="3340">
                <a:moveTo>
                  <a:pt x="977" y="3340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1" name="object 981"/>
          <p:cNvSpPr/>
          <p:nvPr/>
        </p:nvSpPr>
        <p:spPr>
          <a:xfrm>
            <a:off x="1477798" y="2079166"/>
            <a:ext cx="6299" cy="12484"/>
          </a:xfrm>
          <a:custGeom>
            <a:avLst/>
            <a:gdLst/>
            <a:ahLst/>
            <a:cxnLst/>
            <a:rect l="l" t="t" r="r" b="b"/>
            <a:pathLst>
              <a:path w="6299" h="12484">
                <a:moveTo>
                  <a:pt x="2755" y="6096"/>
                </a:moveTo>
                <a:lnTo>
                  <a:pt x="6299" y="0"/>
                </a:lnTo>
                <a:lnTo>
                  <a:pt x="0" y="10807"/>
                </a:lnTo>
                <a:lnTo>
                  <a:pt x="2959" y="12484"/>
                </a:lnTo>
                <a:lnTo>
                  <a:pt x="6299" y="6680"/>
                </a:lnTo>
                <a:lnTo>
                  <a:pt x="2959" y="1248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2" name="object 982"/>
          <p:cNvSpPr/>
          <p:nvPr/>
        </p:nvSpPr>
        <p:spPr>
          <a:xfrm>
            <a:off x="1473579" y="2071011"/>
            <a:ext cx="10515" cy="8839"/>
          </a:xfrm>
          <a:custGeom>
            <a:avLst/>
            <a:gdLst/>
            <a:ahLst/>
            <a:cxnLst/>
            <a:rect l="l" t="t" r="r" b="b"/>
            <a:pathLst>
              <a:path w="10515" h="8839">
                <a:moveTo>
                  <a:pt x="5105" y="0"/>
                </a:moveTo>
                <a:lnTo>
                  <a:pt x="10515" y="3149"/>
                </a:lnTo>
                <a:lnTo>
                  <a:pt x="5105" y="0"/>
                </a:lnTo>
                <a:lnTo>
                  <a:pt x="0" y="883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3" name="object 983"/>
          <p:cNvSpPr/>
          <p:nvPr/>
        </p:nvSpPr>
        <p:spPr>
          <a:xfrm>
            <a:off x="1481142" y="2074160"/>
            <a:ext cx="5118" cy="10020"/>
          </a:xfrm>
          <a:custGeom>
            <a:avLst/>
            <a:gdLst/>
            <a:ahLst/>
            <a:cxnLst/>
            <a:rect l="l" t="t" r="r" b="b"/>
            <a:pathLst>
              <a:path w="5118" h="10020">
                <a:moveTo>
                  <a:pt x="0" y="10020"/>
                </a:moveTo>
                <a:lnTo>
                  <a:pt x="5118" y="1181"/>
                </a:lnTo>
                <a:lnTo>
                  <a:pt x="2946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4" name="object 984"/>
          <p:cNvSpPr/>
          <p:nvPr/>
        </p:nvSpPr>
        <p:spPr>
          <a:xfrm>
            <a:off x="1480849" y="2042614"/>
            <a:ext cx="1574" cy="584"/>
          </a:xfrm>
          <a:custGeom>
            <a:avLst/>
            <a:gdLst/>
            <a:ahLst/>
            <a:cxnLst/>
            <a:rect l="l" t="t" r="r" b="b"/>
            <a:pathLst>
              <a:path w="1574" h="584">
                <a:moveTo>
                  <a:pt x="0" y="584"/>
                </a:moveTo>
                <a:lnTo>
                  <a:pt x="1574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5" name="object 985"/>
          <p:cNvSpPr/>
          <p:nvPr/>
        </p:nvSpPr>
        <p:spPr>
          <a:xfrm>
            <a:off x="1475543" y="2046046"/>
            <a:ext cx="26136" cy="10223"/>
          </a:xfrm>
          <a:custGeom>
            <a:avLst/>
            <a:gdLst/>
            <a:ahLst/>
            <a:cxnLst/>
            <a:rect l="l" t="t" r="r" b="b"/>
            <a:pathLst>
              <a:path w="26136" h="10223">
                <a:moveTo>
                  <a:pt x="0" y="4229"/>
                </a:moveTo>
                <a:lnTo>
                  <a:pt x="101" y="7670"/>
                </a:lnTo>
                <a:lnTo>
                  <a:pt x="1866" y="9728"/>
                </a:lnTo>
                <a:lnTo>
                  <a:pt x="3136" y="10223"/>
                </a:lnTo>
                <a:lnTo>
                  <a:pt x="5410" y="9931"/>
                </a:lnTo>
                <a:lnTo>
                  <a:pt x="6985" y="8851"/>
                </a:lnTo>
                <a:lnTo>
                  <a:pt x="15036" y="1282"/>
                </a:lnTo>
                <a:lnTo>
                  <a:pt x="17487" y="190"/>
                </a:lnTo>
                <a:lnTo>
                  <a:pt x="19558" y="0"/>
                </a:lnTo>
                <a:lnTo>
                  <a:pt x="22504" y="888"/>
                </a:lnTo>
                <a:lnTo>
                  <a:pt x="24472" y="2654"/>
                </a:lnTo>
                <a:lnTo>
                  <a:pt x="25755" y="5016"/>
                </a:lnTo>
                <a:lnTo>
                  <a:pt x="26136" y="727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6" name="object 986"/>
          <p:cNvSpPr/>
          <p:nvPr/>
        </p:nvSpPr>
        <p:spPr>
          <a:xfrm>
            <a:off x="1487041" y="2061382"/>
            <a:ext cx="6781" cy="3238"/>
          </a:xfrm>
          <a:custGeom>
            <a:avLst/>
            <a:gdLst/>
            <a:ahLst/>
            <a:cxnLst/>
            <a:rect l="l" t="t" r="r" b="b"/>
            <a:pathLst>
              <a:path w="6781" h="3238">
                <a:moveTo>
                  <a:pt x="0" y="3238"/>
                </a:moveTo>
                <a:lnTo>
                  <a:pt x="1574" y="0"/>
                </a:lnTo>
                <a:lnTo>
                  <a:pt x="3543" y="584"/>
                </a:lnTo>
                <a:lnTo>
                  <a:pt x="6781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7" name="object 987"/>
          <p:cNvSpPr/>
          <p:nvPr/>
        </p:nvSpPr>
        <p:spPr>
          <a:xfrm>
            <a:off x="1493629" y="2049777"/>
            <a:ext cx="4419" cy="5410"/>
          </a:xfrm>
          <a:custGeom>
            <a:avLst/>
            <a:gdLst/>
            <a:ahLst/>
            <a:cxnLst/>
            <a:rect l="l" t="t" r="r" b="b"/>
            <a:pathLst>
              <a:path w="4419" h="5410">
                <a:moveTo>
                  <a:pt x="4419" y="5410"/>
                </a:moveTo>
                <a:lnTo>
                  <a:pt x="4419" y="2463"/>
                </a:lnTo>
                <a:lnTo>
                  <a:pt x="3047" y="596"/>
                </a:lnTo>
                <a:lnTo>
                  <a:pt x="1663" y="0"/>
                </a:lnTo>
                <a:lnTo>
                  <a:pt x="0" y="10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8" name="object 988"/>
          <p:cNvSpPr/>
          <p:nvPr/>
        </p:nvSpPr>
        <p:spPr>
          <a:xfrm>
            <a:off x="1481731" y="2017346"/>
            <a:ext cx="33705" cy="17500"/>
          </a:xfrm>
          <a:custGeom>
            <a:avLst/>
            <a:gdLst/>
            <a:ahLst/>
            <a:cxnLst/>
            <a:rect l="l" t="t" r="r" b="b"/>
            <a:pathLst>
              <a:path w="33705" h="17500">
                <a:moveTo>
                  <a:pt x="23393" y="8356"/>
                </a:moveTo>
                <a:lnTo>
                  <a:pt x="33705" y="14249"/>
                </a:lnTo>
                <a:lnTo>
                  <a:pt x="8940" y="0"/>
                </a:lnTo>
                <a:lnTo>
                  <a:pt x="0" y="15430"/>
                </a:lnTo>
                <a:lnTo>
                  <a:pt x="2946" y="17106"/>
                </a:lnTo>
                <a:lnTo>
                  <a:pt x="9931" y="4914"/>
                </a:lnTo>
                <a:lnTo>
                  <a:pt x="31749" y="17500"/>
                </a:lnTo>
                <a:lnTo>
                  <a:pt x="23393" y="1268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9" name="object 989"/>
          <p:cNvSpPr/>
          <p:nvPr/>
        </p:nvSpPr>
        <p:spPr>
          <a:xfrm>
            <a:off x="1481836" y="2038874"/>
            <a:ext cx="6388" cy="4318"/>
          </a:xfrm>
          <a:custGeom>
            <a:avLst/>
            <a:gdLst/>
            <a:ahLst/>
            <a:cxnLst/>
            <a:rect l="l" t="t" r="r" b="b"/>
            <a:pathLst>
              <a:path w="6388" h="4318">
                <a:moveTo>
                  <a:pt x="584" y="3733"/>
                </a:moveTo>
                <a:lnTo>
                  <a:pt x="2451" y="3733"/>
                </a:lnTo>
                <a:lnTo>
                  <a:pt x="4813" y="4317"/>
                </a:lnTo>
                <a:lnTo>
                  <a:pt x="6388" y="1079"/>
                </a:lnTo>
                <a:lnTo>
                  <a:pt x="2844" y="0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0" name="object 990"/>
          <p:cNvSpPr/>
          <p:nvPr/>
        </p:nvSpPr>
        <p:spPr>
          <a:xfrm>
            <a:off x="1481731" y="2006039"/>
            <a:ext cx="6096" cy="8166"/>
          </a:xfrm>
          <a:custGeom>
            <a:avLst/>
            <a:gdLst/>
            <a:ahLst/>
            <a:cxnLst/>
            <a:rect l="l" t="t" r="r" b="b"/>
            <a:pathLst>
              <a:path w="6096" h="8166">
                <a:moveTo>
                  <a:pt x="0" y="5511"/>
                </a:moveTo>
                <a:lnTo>
                  <a:pt x="3149" y="0"/>
                </a:lnTo>
                <a:lnTo>
                  <a:pt x="6096" y="1676"/>
                </a:lnTo>
                <a:lnTo>
                  <a:pt x="2362" y="8166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1" name="object 991"/>
          <p:cNvSpPr/>
          <p:nvPr/>
        </p:nvSpPr>
        <p:spPr>
          <a:xfrm>
            <a:off x="1482914" y="1985606"/>
            <a:ext cx="11099" cy="5994"/>
          </a:xfrm>
          <a:custGeom>
            <a:avLst/>
            <a:gdLst/>
            <a:ahLst/>
            <a:cxnLst/>
            <a:rect l="l" t="t" r="r" b="b"/>
            <a:pathLst>
              <a:path w="11099" h="5994">
                <a:moveTo>
                  <a:pt x="0" y="5994"/>
                </a:moveTo>
                <a:lnTo>
                  <a:pt x="4419" y="1473"/>
                </a:lnTo>
                <a:lnTo>
                  <a:pt x="6388" y="203"/>
                </a:lnTo>
                <a:lnTo>
                  <a:pt x="8051" y="0"/>
                </a:lnTo>
                <a:lnTo>
                  <a:pt x="10223" y="1371"/>
                </a:lnTo>
                <a:lnTo>
                  <a:pt x="11099" y="383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2" name="object 992"/>
          <p:cNvSpPr/>
          <p:nvPr/>
        </p:nvSpPr>
        <p:spPr>
          <a:xfrm>
            <a:off x="1482713" y="1997203"/>
            <a:ext cx="7378" cy="4229"/>
          </a:xfrm>
          <a:custGeom>
            <a:avLst/>
            <a:gdLst/>
            <a:ahLst/>
            <a:cxnLst/>
            <a:rect l="l" t="t" r="r" b="b"/>
            <a:pathLst>
              <a:path w="7378" h="4229">
                <a:moveTo>
                  <a:pt x="6781" y="0"/>
                </a:moveTo>
                <a:lnTo>
                  <a:pt x="5207" y="584"/>
                </a:lnTo>
                <a:lnTo>
                  <a:pt x="1574" y="0"/>
                </a:lnTo>
                <a:lnTo>
                  <a:pt x="0" y="3238"/>
                </a:lnTo>
                <a:lnTo>
                  <a:pt x="2552" y="4127"/>
                </a:lnTo>
                <a:lnTo>
                  <a:pt x="5016" y="4229"/>
                </a:lnTo>
                <a:lnTo>
                  <a:pt x="7378" y="354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3" name="object 993"/>
          <p:cNvSpPr/>
          <p:nvPr/>
        </p:nvSpPr>
        <p:spPr>
          <a:xfrm>
            <a:off x="1482131" y="1981866"/>
            <a:ext cx="14833" cy="5016"/>
          </a:xfrm>
          <a:custGeom>
            <a:avLst/>
            <a:gdLst/>
            <a:ahLst/>
            <a:cxnLst/>
            <a:rect l="l" t="t" r="r" b="b"/>
            <a:pathLst>
              <a:path w="14833" h="5016">
                <a:moveTo>
                  <a:pt x="14833" y="5016"/>
                </a:moveTo>
                <a:lnTo>
                  <a:pt x="13652" y="2654"/>
                </a:lnTo>
                <a:lnTo>
                  <a:pt x="11595" y="888"/>
                </a:lnTo>
                <a:lnTo>
                  <a:pt x="8648" y="0"/>
                </a:lnTo>
                <a:lnTo>
                  <a:pt x="6578" y="203"/>
                </a:lnTo>
                <a:lnTo>
                  <a:pt x="4127" y="1282"/>
                </a:lnTo>
                <a:lnTo>
                  <a:pt x="0" y="5016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4" name="object 994"/>
          <p:cNvSpPr/>
          <p:nvPr/>
        </p:nvSpPr>
        <p:spPr>
          <a:xfrm>
            <a:off x="1480352" y="1974695"/>
            <a:ext cx="3543" cy="1181"/>
          </a:xfrm>
          <a:custGeom>
            <a:avLst/>
            <a:gdLst/>
            <a:ahLst/>
            <a:cxnLst/>
            <a:rect l="l" t="t" r="r" b="b"/>
            <a:pathLst>
              <a:path w="3543" h="1181">
                <a:moveTo>
                  <a:pt x="3543" y="1181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5" name="object 995"/>
          <p:cNvSpPr/>
          <p:nvPr/>
        </p:nvSpPr>
        <p:spPr>
          <a:xfrm>
            <a:off x="1479965" y="1978432"/>
            <a:ext cx="2362" cy="685"/>
          </a:xfrm>
          <a:custGeom>
            <a:avLst/>
            <a:gdLst/>
            <a:ahLst/>
            <a:cxnLst/>
            <a:rect l="l" t="t" r="r" b="b"/>
            <a:pathLst>
              <a:path w="2362" h="685">
                <a:moveTo>
                  <a:pt x="0" y="0"/>
                </a:moveTo>
                <a:lnTo>
                  <a:pt x="2362" y="68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6" name="object 996"/>
          <p:cNvSpPr/>
          <p:nvPr/>
        </p:nvSpPr>
        <p:spPr>
          <a:xfrm>
            <a:off x="1474655" y="1667474"/>
            <a:ext cx="72631" cy="59753"/>
          </a:xfrm>
          <a:custGeom>
            <a:avLst/>
            <a:gdLst/>
            <a:ahLst/>
            <a:cxnLst/>
            <a:rect l="l" t="t" r="r" b="b"/>
            <a:pathLst>
              <a:path w="72631" h="59753">
                <a:moveTo>
                  <a:pt x="0" y="59753"/>
                </a:moveTo>
                <a:lnTo>
                  <a:pt x="36169" y="27025"/>
                </a:lnTo>
                <a:lnTo>
                  <a:pt x="72631" y="0"/>
                </a:lnTo>
                <a:lnTo>
                  <a:pt x="70573" y="147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7" name="object 997"/>
          <p:cNvSpPr/>
          <p:nvPr/>
        </p:nvSpPr>
        <p:spPr>
          <a:xfrm>
            <a:off x="1486650" y="2112196"/>
            <a:ext cx="29184" cy="15227"/>
          </a:xfrm>
          <a:custGeom>
            <a:avLst/>
            <a:gdLst/>
            <a:ahLst/>
            <a:cxnLst/>
            <a:rect l="l" t="t" r="r" b="b"/>
            <a:pathLst>
              <a:path w="29184" h="15227">
                <a:moveTo>
                  <a:pt x="24663" y="12573"/>
                </a:moveTo>
                <a:lnTo>
                  <a:pt x="29184" y="15227"/>
                </a:lnTo>
                <a:lnTo>
                  <a:pt x="2743" y="0"/>
                </a:lnTo>
                <a:lnTo>
                  <a:pt x="0" y="4711"/>
                </a:lnTo>
                <a:lnTo>
                  <a:pt x="18186" y="15125"/>
                </a:lnTo>
                <a:lnTo>
                  <a:pt x="7962" y="923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8" name="object 998"/>
          <p:cNvSpPr/>
          <p:nvPr/>
        </p:nvSpPr>
        <p:spPr>
          <a:xfrm>
            <a:off x="1484092" y="2074750"/>
            <a:ext cx="6388" cy="11099"/>
          </a:xfrm>
          <a:custGeom>
            <a:avLst/>
            <a:gdLst/>
            <a:ahLst/>
            <a:cxnLst/>
            <a:rect l="l" t="t" r="r" b="b"/>
            <a:pathLst>
              <a:path w="6388" h="11099">
                <a:moveTo>
                  <a:pt x="0" y="11099"/>
                </a:moveTo>
                <a:lnTo>
                  <a:pt x="6388" y="0"/>
                </a:lnTo>
                <a:lnTo>
                  <a:pt x="292" y="1051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9" name="object 999"/>
          <p:cNvSpPr/>
          <p:nvPr/>
        </p:nvSpPr>
        <p:spPr>
          <a:xfrm>
            <a:off x="1484092" y="2069729"/>
            <a:ext cx="6972" cy="5016"/>
          </a:xfrm>
          <a:custGeom>
            <a:avLst/>
            <a:gdLst/>
            <a:ahLst/>
            <a:cxnLst/>
            <a:rect l="l" t="t" r="r" b="b"/>
            <a:pathLst>
              <a:path w="6972" h="5016">
                <a:moveTo>
                  <a:pt x="6388" y="5016"/>
                </a:moveTo>
                <a:lnTo>
                  <a:pt x="6972" y="4025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0" name="object 1000"/>
          <p:cNvSpPr/>
          <p:nvPr/>
        </p:nvSpPr>
        <p:spPr>
          <a:xfrm>
            <a:off x="1492347" y="1959956"/>
            <a:ext cx="12293" cy="17983"/>
          </a:xfrm>
          <a:custGeom>
            <a:avLst/>
            <a:gdLst/>
            <a:ahLst/>
            <a:cxnLst/>
            <a:rect l="l" t="t" r="r" b="b"/>
            <a:pathLst>
              <a:path w="12293" h="17983">
                <a:moveTo>
                  <a:pt x="2260" y="17589"/>
                </a:moveTo>
                <a:lnTo>
                  <a:pt x="0" y="16306"/>
                </a:lnTo>
                <a:lnTo>
                  <a:pt x="9436" y="0"/>
                </a:lnTo>
                <a:lnTo>
                  <a:pt x="12293" y="1663"/>
                </a:lnTo>
                <a:lnTo>
                  <a:pt x="2844" y="17983"/>
                </a:lnTo>
                <a:lnTo>
                  <a:pt x="2260" y="1758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1" name="object 1001"/>
          <p:cNvSpPr/>
          <p:nvPr/>
        </p:nvSpPr>
        <p:spPr>
          <a:xfrm>
            <a:off x="1484881" y="1958874"/>
            <a:ext cx="9728" cy="14744"/>
          </a:xfrm>
          <a:custGeom>
            <a:avLst/>
            <a:gdLst/>
            <a:ahLst/>
            <a:cxnLst/>
            <a:rect l="l" t="t" r="r" b="b"/>
            <a:pathLst>
              <a:path w="9728" h="14744">
                <a:moveTo>
                  <a:pt x="5206" y="10515"/>
                </a:moveTo>
                <a:lnTo>
                  <a:pt x="9728" y="2743"/>
                </a:lnTo>
                <a:lnTo>
                  <a:pt x="2844" y="14744"/>
                </a:lnTo>
                <a:lnTo>
                  <a:pt x="0" y="13068"/>
                </a:lnTo>
                <a:lnTo>
                  <a:pt x="7569" y="0"/>
                </a:lnTo>
                <a:lnTo>
                  <a:pt x="1473" y="1051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2" name="object 1002"/>
          <p:cNvSpPr/>
          <p:nvPr/>
        </p:nvSpPr>
        <p:spPr>
          <a:xfrm>
            <a:off x="1492449" y="1955631"/>
            <a:ext cx="4711" cy="5994"/>
          </a:xfrm>
          <a:custGeom>
            <a:avLst/>
            <a:gdLst/>
            <a:ahLst/>
            <a:cxnLst/>
            <a:rect l="l" t="t" r="r" b="b"/>
            <a:pathLst>
              <a:path w="4711" h="5994">
                <a:moveTo>
                  <a:pt x="2159" y="5994"/>
                </a:moveTo>
                <a:lnTo>
                  <a:pt x="4711" y="1676"/>
                </a:lnTo>
                <a:lnTo>
                  <a:pt x="1866" y="0"/>
                </a:lnTo>
                <a:lnTo>
                  <a:pt x="0" y="325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3" name="object 1003"/>
          <p:cNvSpPr/>
          <p:nvPr/>
        </p:nvSpPr>
        <p:spPr>
          <a:xfrm>
            <a:off x="1489986" y="1942070"/>
            <a:ext cx="25857" cy="13665"/>
          </a:xfrm>
          <a:custGeom>
            <a:avLst/>
            <a:gdLst/>
            <a:ahLst/>
            <a:cxnLst/>
            <a:rect l="l" t="t" r="r" b="b"/>
            <a:pathLst>
              <a:path w="25857" h="13665">
                <a:moveTo>
                  <a:pt x="15138" y="685"/>
                </a:moveTo>
                <a:lnTo>
                  <a:pt x="25857" y="0"/>
                </a:lnTo>
                <a:lnTo>
                  <a:pt x="1866" y="1473"/>
                </a:lnTo>
                <a:lnTo>
                  <a:pt x="0" y="4914"/>
                </a:lnTo>
                <a:lnTo>
                  <a:pt x="15138" y="13665"/>
                </a:lnTo>
                <a:lnTo>
                  <a:pt x="4622" y="756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4" name="object 1004"/>
          <p:cNvSpPr/>
          <p:nvPr/>
        </p:nvSpPr>
        <p:spPr>
          <a:xfrm>
            <a:off x="1504830" y="2127326"/>
            <a:ext cx="11010" cy="6388"/>
          </a:xfrm>
          <a:custGeom>
            <a:avLst/>
            <a:gdLst/>
            <a:ahLst/>
            <a:cxnLst/>
            <a:rect l="l" t="t" r="r" b="b"/>
            <a:pathLst>
              <a:path w="11010" h="6388">
                <a:moveTo>
                  <a:pt x="0" y="0"/>
                </a:moveTo>
                <a:lnTo>
                  <a:pt x="11010" y="6388"/>
                </a:lnTo>
                <a:lnTo>
                  <a:pt x="292" y="20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5" name="object 1005"/>
          <p:cNvSpPr/>
          <p:nvPr/>
        </p:nvSpPr>
        <p:spPr>
          <a:xfrm>
            <a:off x="1497162" y="2010864"/>
            <a:ext cx="13754" cy="11201"/>
          </a:xfrm>
          <a:custGeom>
            <a:avLst/>
            <a:gdLst/>
            <a:ahLst/>
            <a:cxnLst/>
            <a:rect l="l" t="t" r="r" b="b"/>
            <a:pathLst>
              <a:path w="13754" h="11201">
                <a:moveTo>
                  <a:pt x="7962" y="7861"/>
                </a:moveTo>
                <a:lnTo>
                  <a:pt x="13754" y="11201"/>
                </a:lnTo>
                <a:lnTo>
                  <a:pt x="3149" y="4622"/>
                </a:lnTo>
                <a:lnTo>
                  <a:pt x="1079" y="2362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6" name="object 1006"/>
          <p:cNvSpPr/>
          <p:nvPr/>
        </p:nvSpPr>
        <p:spPr>
          <a:xfrm>
            <a:off x="1498828" y="2001036"/>
            <a:ext cx="889" cy="1181"/>
          </a:xfrm>
          <a:custGeom>
            <a:avLst/>
            <a:gdLst/>
            <a:ahLst/>
            <a:cxnLst/>
            <a:rect l="l" t="t" r="r" b="b"/>
            <a:pathLst>
              <a:path w="888" h="1181">
                <a:moveTo>
                  <a:pt x="888" y="0"/>
                </a:moveTo>
                <a:lnTo>
                  <a:pt x="0" y="118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7" name="object 1007"/>
          <p:cNvSpPr/>
          <p:nvPr/>
        </p:nvSpPr>
        <p:spPr>
          <a:xfrm>
            <a:off x="1506009" y="2014891"/>
            <a:ext cx="9829" cy="5702"/>
          </a:xfrm>
          <a:custGeom>
            <a:avLst/>
            <a:gdLst/>
            <a:ahLst/>
            <a:cxnLst/>
            <a:rect l="l" t="t" r="r" b="b"/>
            <a:pathLst>
              <a:path w="9829" h="5702">
                <a:moveTo>
                  <a:pt x="0" y="0"/>
                </a:moveTo>
                <a:lnTo>
                  <a:pt x="9829" y="570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8" name="object 1008"/>
          <p:cNvSpPr/>
          <p:nvPr/>
        </p:nvSpPr>
        <p:spPr>
          <a:xfrm>
            <a:off x="1500409" y="2007923"/>
            <a:ext cx="685" cy="2743"/>
          </a:xfrm>
          <a:custGeom>
            <a:avLst/>
            <a:gdLst/>
            <a:ahLst/>
            <a:cxnLst/>
            <a:rect l="l" t="t" r="r" b="b"/>
            <a:pathLst>
              <a:path w="685" h="2743">
                <a:moveTo>
                  <a:pt x="685" y="2743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9" name="object 1009"/>
          <p:cNvSpPr/>
          <p:nvPr/>
        </p:nvSpPr>
        <p:spPr>
          <a:xfrm>
            <a:off x="1503056" y="2001036"/>
            <a:ext cx="1181" cy="977"/>
          </a:xfrm>
          <a:custGeom>
            <a:avLst/>
            <a:gdLst/>
            <a:ahLst/>
            <a:cxnLst/>
            <a:rect l="l" t="t" r="r" b="b"/>
            <a:pathLst>
              <a:path w="1181" h="977">
                <a:moveTo>
                  <a:pt x="1181" y="0"/>
                </a:moveTo>
                <a:lnTo>
                  <a:pt x="0" y="97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0" name="object 1010"/>
          <p:cNvSpPr/>
          <p:nvPr/>
        </p:nvSpPr>
        <p:spPr>
          <a:xfrm>
            <a:off x="1499717" y="1996121"/>
            <a:ext cx="6388" cy="4914"/>
          </a:xfrm>
          <a:custGeom>
            <a:avLst/>
            <a:gdLst/>
            <a:ahLst/>
            <a:cxnLst/>
            <a:rect l="l" t="t" r="r" b="b"/>
            <a:pathLst>
              <a:path w="6388" h="4914">
                <a:moveTo>
                  <a:pt x="0" y="4914"/>
                </a:moveTo>
                <a:lnTo>
                  <a:pt x="1473" y="2857"/>
                </a:lnTo>
                <a:lnTo>
                  <a:pt x="3835" y="977"/>
                </a:lnTo>
                <a:lnTo>
                  <a:pt x="6388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1" name="object 1011"/>
          <p:cNvSpPr/>
          <p:nvPr/>
        </p:nvSpPr>
        <p:spPr>
          <a:xfrm>
            <a:off x="1519382" y="2001029"/>
            <a:ext cx="6870" cy="3937"/>
          </a:xfrm>
          <a:custGeom>
            <a:avLst/>
            <a:gdLst/>
            <a:ahLst/>
            <a:cxnLst/>
            <a:rect l="l" t="t" r="r" b="b"/>
            <a:pathLst>
              <a:path w="6870" h="3937">
                <a:moveTo>
                  <a:pt x="6870" y="3936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2" name="object 1012"/>
          <p:cNvSpPr/>
          <p:nvPr/>
        </p:nvSpPr>
        <p:spPr>
          <a:xfrm>
            <a:off x="1504237" y="1999753"/>
            <a:ext cx="9245" cy="2260"/>
          </a:xfrm>
          <a:custGeom>
            <a:avLst/>
            <a:gdLst/>
            <a:ahLst/>
            <a:cxnLst/>
            <a:rect l="l" t="t" r="r" b="b"/>
            <a:pathLst>
              <a:path w="9245" h="2260">
                <a:moveTo>
                  <a:pt x="0" y="1282"/>
                </a:moveTo>
                <a:lnTo>
                  <a:pt x="2159" y="101"/>
                </a:lnTo>
                <a:lnTo>
                  <a:pt x="3835" y="0"/>
                </a:lnTo>
                <a:lnTo>
                  <a:pt x="5892" y="596"/>
                </a:lnTo>
                <a:lnTo>
                  <a:pt x="9245" y="2260"/>
                </a:lnTo>
                <a:lnTo>
                  <a:pt x="7277" y="128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3" name="object 1013"/>
          <p:cNvSpPr/>
          <p:nvPr/>
        </p:nvSpPr>
        <p:spPr>
          <a:xfrm>
            <a:off x="1500110" y="1961617"/>
            <a:ext cx="4521" cy="7772"/>
          </a:xfrm>
          <a:custGeom>
            <a:avLst/>
            <a:gdLst/>
            <a:ahLst/>
            <a:cxnLst/>
            <a:rect l="l" t="t" r="r" b="b"/>
            <a:pathLst>
              <a:path w="4521" h="7772">
                <a:moveTo>
                  <a:pt x="0" y="7772"/>
                </a:moveTo>
                <a:lnTo>
                  <a:pt x="4521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4" name="object 1014"/>
          <p:cNvSpPr/>
          <p:nvPr/>
        </p:nvSpPr>
        <p:spPr>
          <a:xfrm>
            <a:off x="1496376" y="1959954"/>
            <a:ext cx="5410" cy="9436"/>
          </a:xfrm>
          <a:custGeom>
            <a:avLst/>
            <a:gdLst/>
            <a:ahLst/>
            <a:cxnLst/>
            <a:rect l="l" t="t" r="r" b="b"/>
            <a:pathLst>
              <a:path w="5410" h="9436">
                <a:moveTo>
                  <a:pt x="0" y="9436"/>
                </a:moveTo>
                <a:lnTo>
                  <a:pt x="541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5" name="object 1015"/>
          <p:cNvSpPr/>
          <p:nvPr/>
        </p:nvSpPr>
        <p:spPr>
          <a:xfrm>
            <a:off x="1497060" y="1945609"/>
            <a:ext cx="18783" cy="12090"/>
          </a:xfrm>
          <a:custGeom>
            <a:avLst/>
            <a:gdLst/>
            <a:ahLst/>
            <a:cxnLst/>
            <a:rect l="l" t="t" r="r" b="b"/>
            <a:pathLst>
              <a:path w="18783" h="12090">
                <a:moveTo>
                  <a:pt x="8064" y="5892"/>
                </a:moveTo>
                <a:lnTo>
                  <a:pt x="18783" y="12090"/>
                </a:lnTo>
                <a:lnTo>
                  <a:pt x="0" y="1270"/>
                </a:lnTo>
                <a:lnTo>
                  <a:pt x="18783" y="0"/>
                </a:lnTo>
                <a:lnTo>
                  <a:pt x="8064" y="68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6" name="object 1016"/>
          <p:cNvSpPr/>
          <p:nvPr/>
        </p:nvSpPr>
        <p:spPr>
          <a:xfrm>
            <a:off x="1505127" y="1953769"/>
            <a:ext cx="11303" cy="7467"/>
          </a:xfrm>
          <a:custGeom>
            <a:avLst/>
            <a:gdLst/>
            <a:ahLst/>
            <a:cxnLst/>
            <a:rect l="l" t="t" r="r" b="b"/>
            <a:pathLst>
              <a:path w="11303" h="7467">
                <a:moveTo>
                  <a:pt x="5499" y="5105"/>
                </a:moveTo>
                <a:lnTo>
                  <a:pt x="0" y="1955"/>
                </a:lnTo>
                <a:lnTo>
                  <a:pt x="9525" y="7467"/>
                </a:lnTo>
                <a:lnTo>
                  <a:pt x="11303" y="4318"/>
                </a:lnTo>
                <a:lnTo>
                  <a:pt x="3835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7" name="object 1017"/>
          <p:cNvSpPr/>
          <p:nvPr/>
        </p:nvSpPr>
        <p:spPr>
          <a:xfrm>
            <a:off x="1499422" y="1927420"/>
            <a:ext cx="16421" cy="10414"/>
          </a:xfrm>
          <a:custGeom>
            <a:avLst/>
            <a:gdLst/>
            <a:ahLst/>
            <a:cxnLst/>
            <a:rect l="l" t="t" r="r" b="b"/>
            <a:pathLst>
              <a:path w="16421" h="10413">
                <a:moveTo>
                  <a:pt x="5702" y="2362"/>
                </a:moveTo>
                <a:lnTo>
                  <a:pt x="16421" y="8458"/>
                </a:lnTo>
                <a:lnTo>
                  <a:pt x="1765" y="0"/>
                </a:lnTo>
                <a:lnTo>
                  <a:pt x="0" y="3149"/>
                </a:lnTo>
                <a:lnTo>
                  <a:pt x="12484" y="10414"/>
                </a:lnTo>
                <a:lnTo>
                  <a:pt x="5702" y="648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8" name="object 1018"/>
          <p:cNvSpPr/>
          <p:nvPr/>
        </p:nvSpPr>
        <p:spPr>
          <a:xfrm>
            <a:off x="1503753" y="1916807"/>
            <a:ext cx="7467" cy="7962"/>
          </a:xfrm>
          <a:custGeom>
            <a:avLst/>
            <a:gdLst/>
            <a:ahLst/>
            <a:cxnLst/>
            <a:rect l="l" t="t" r="r" b="b"/>
            <a:pathLst>
              <a:path w="7467" h="7962">
                <a:moveTo>
                  <a:pt x="1371" y="3835"/>
                </a:moveTo>
                <a:lnTo>
                  <a:pt x="3632" y="0"/>
                </a:lnTo>
                <a:lnTo>
                  <a:pt x="0" y="6286"/>
                </a:lnTo>
                <a:lnTo>
                  <a:pt x="2844" y="7962"/>
                </a:lnTo>
                <a:lnTo>
                  <a:pt x="7467" y="0"/>
                </a:lnTo>
                <a:lnTo>
                  <a:pt x="2844" y="796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9" name="object 1019"/>
          <p:cNvSpPr/>
          <p:nvPr/>
        </p:nvSpPr>
        <p:spPr>
          <a:xfrm>
            <a:off x="1530680" y="2306591"/>
            <a:ext cx="15328" cy="38227"/>
          </a:xfrm>
          <a:custGeom>
            <a:avLst/>
            <a:gdLst/>
            <a:ahLst/>
            <a:cxnLst/>
            <a:rect l="l" t="t" r="r" b="b"/>
            <a:pathLst>
              <a:path w="15328" h="38226">
                <a:moveTo>
                  <a:pt x="15328" y="38226"/>
                </a:moveTo>
                <a:lnTo>
                  <a:pt x="5105" y="0"/>
                </a:lnTo>
                <a:lnTo>
                  <a:pt x="0" y="1269"/>
                </a:lnTo>
                <a:lnTo>
                  <a:pt x="4229" y="1690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0" name="object 1020"/>
          <p:cNvSpPr/>
          <p:nvPr/>
        </p:nvSpPr>
        <p:spPr>
          <a:xfrm>
            <a:off x="1513384" y="2331158"/>
            <a:ext cx="2159" cy="10414"/>
          </a:xfrm>
          <a:custGeom>
            <a:avLst/>
            <a:gdLst/>
            <a:ahLst/>
            <a:cxnLst/>
            <a:rect l="l" t="t" r="r" b="b"/>
            <a:pathLst>
              <a:path w="2159" h="10413">
                <a:moveTo>
                  <a:pt x="2159" y="0"/>
                </a:moveTo>
                <a:lnTo>
                  <a:pt x="787" y="2552"/>
                </a:lnTo>
                <a:lnTo>
                  <a:pt x="0" y="6197"/>
                </a:lnTo>
                <a:lnTo>
                  <a:pt x="482" y="1041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1" name="object 1021"/>
          <p:cNvSpPr/>
          <p:nvPr/>
        </p:nvSpPr>
        <p:spPr>
          <a:xfrm>
            <a:off x="1514952" y="2133710"/>
            <a:ext cx="14351" cy="17106"/>
          </a:xfrm>
          <a:custGeom>
            <a:avLst/>
            <a:gdLst/>
            <a:ahLst/>
            <a:cxnLst/>
            <a:rect l="l" t="t" r="r" b="b"/>
            <a:pathLst>
              <a:path w="14350" h="17106">
                <a:moveTo>
                  <a:pt x="787" y="14744"/>
                </a:moveTo>
                <a:lnTo>
                  <a:pt x="1473" y="17106"/>
                </a:lnTo>
                <a:lnTo>
                  <a:pt x="0" y="11798"/>
                </a:lnTo>
                <a:lnTo>
                  <a:pt x="14350" y="7772"/>
                </a:lnTo>
                <a:lnTo>
                  <a:pt x="888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2" name="object 1022"/>
          <p:cNvSpPr/>
          <p:nvPr/>
        </p:nvSpPr>
        <p:spPr>
          <a:xfrm>
            <a:off x="1513478" y="2031592"/>
            <a:ext cx="1968" cy="3251"/>
          </a:xfrm>
          <a:custGeom>
            <a:avLst/>
            <a:gdLst/>
            <a:ahLst/>
            <a:cxnLst/>
            <a:rect l="l" t="t" r="r" b="b"/>
            <a:pathLst>
              <a:path w="1968" h="3251">
                <a:moveTo>
                  <a:pt x="0" y="3251"/>
                </a:moveTo>
                <a:lnTo>
                  <a:pt x="1968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3" name="object 1023"/>
          <p:cNvSpPr/>
          <p:nvPr/>
        </p:nvSpPr>
        <p:spPr>
          <a:xfrm>
            <a:off x="1510921" y="2020594"/>
            <a:ext cx="9334" cy="5803"/>
          </a:xfrm>
          <a:custGeom>
            <a:avLst/>
            <a:gdLst/>
            <a:ahLst/>
            <a:cxnLst/>
            <a:rect l="l" t="t" r="r" b="b"/>
            <a:pathLst>
              <a:path w="9334" h="5803">
                <a:moveTo>
                  <a:pt x="0" y="1473"/>
                </a:moveTo>
                <a:lnTo>
                  <a:pt x="7467" y="5803"/>
                </a:lnTo>
                <a:lnTo>
                  <a:pt x="9334" y="2552"/>
                </a:lnTo>
                <a:lnTo>
                  <a:pt x="4914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4" name="object 1024"/>
          <p:cNvSpPr/>
          <p:nvPr/>
        </p:nvSpPr>
        <p:spPr>
          <a:xfrm>
            <a:off x="1513478" y="2002017"/>
            <a:ext cx="16116" cy="8153"/>
          </a:xfrm>
          <a:custGeom>
            <a:avLst/>
            <a:gdLst/>
            <a:ahLst/>
            <a:cxnLst/>
            <a:rect l="l" t="t" r="r" b="b"/>
            <a:pathLst>
              <a:path w="16116" h="8153">
                <a:moveTo>
                  <a:pt x="0" y="0"/>
                </a:moveTo>
                <a:lnTo>
                  <a:pt x="14249" y="8153"/>
                </a:lnTo>
                <a:lnTo>
                  <a:pt x="16116" y="4914"/>
                </a:lnTo>
                <a:lnTo>
                  <a:pt x="12776" y="2946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5" name="object 1025"/>
          <p:cNvSpPr/>
          <p:nvPr/>
        </p:nvSpPr>
        <p:spPr>
          <a:xfrm>
            <a:off x="1508065" y="1999762"/>
            <a:ext cx="2070" cy="584"/>
          </a:xfrm>
          <a:custGeom>
            <a:avLst/>
            <a:gdLst/>
            <a:ahLst/>
            <a:cxnLst/>
            <a:rect l="l" t="t" r="r" b="b"/>
            <a:pathLst>
              <a:path w="2070" h="584">
                <a:moveTo>
                  <a:pt x="2070" y="584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6" name="object 1026"/>
          <p:cNvSpPr/>
          <p:nvPr/>
        </p:nvSpPr>
        <p:spPr>
          <a:xfrm>
            <a:off x="1511907" y="1937840"/>
            <a:ext cx="6870" cy="4229"/>
          </a:xfrm>
          <a:custGeom>
            <a:avLst/>
            <a:gdLst/>
            <a:ahLst/>
            <a:cxnLst/>
            <a:rect l="l" t="t" r="r" b="b"/>
            <a:pathLst>
              <a:path w="6870" h="4229">
                <a:moveTo>
                  <a:pt x="0" y="0"/>
                </a:moveTo>
                <a:lnTo>
                  <a:pt x="6870" y="4038"/>
                </a:lnTo>
                <a:lnTo>
                  <a:pt x="3937" y="422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7" name="object 1027"/>
          <p:cNvSpPr/>
          <p:nvPr/>
        </p:nvSpPr>
        <p:spPr>
          <a:xfrm>
            <a:off x="1511216" y="1909634"/>
            <a:ext cx="15036" cy="20243"/>
          </a:xfrm>
          <a:custGeom>
            <a:avLst/>
            <a:gdLst/>
            <a:ahLst/>
            <a:cxnLst/>
            <a:rect l="l" t="t" r="r" b="b"/>
            <a:pathLst>
              <a:path w="15036" h="20243">
                <a:moveTo>
                  <a:pt x="0" y="7175"/>
                </a:moveTo>
                <a:lnTo>
                  <a:pt x="4127" y="0"/>
                </a:lnTo>
                <a:lnTo>
                  <a:pt x="12585" y="4813"/>
                </a:lnTo>
                <a:lnTo>
                  <a:pt x="4724" y="18478"/>
                </a:lnTo>
                <a:lnTo>
                  <a:pt x="7569" y="20243"/>
                </a:lnTo>
                <a:lnTo>
                  <a:pt x="15036" y="7378"/>
                </a:lnTo>
                <a:lnTo>
                  <a:pt x="9042" y="1769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8" name="object 1028"/>
          <p:cNvSpPr/>
          <p:nvPr/>
        </p:nvSpPr>
        <p:spPr>
          <a:xfrm>
            <a:off x="1507382" y="1904620"/>
            <a:ext cx="31648" cy="32232"/>
          </a:xfrm>
          <a:custGeom>
            <a:avLst/>
            <a:gdLst/>
            <a:ahLst/>
            <a:cxnLst/>
            <a:rect l="l" t="t" r="r" b="b"/>
            <a:pathLst>
              <a:path w="31648" h="32232">
                <a:moveTo>
                  <a:pt x="6096" y="1574"/>
                </a:moveTo>
                <a:lnTo>
                  <a:pt x="0" y="12192"/>
                </a:lnTo>
                <a:lnTo>
                  <a:pt x="6985" y="0"/>
                </a:lnTo>
                <a:lnTo>
                  <a:pt x="31648" y="14351"/>
                </a:lnTo>
                <a:lnTo>
                  <a:pt x="21336" y="32232"/>
                </a:lnTo>
                <a:lnTo>
                  <a:pt x="18478" y="30467"/>
                </a:lnTo>
                <a:lnTo>
                  <a:pt x="26835" y="15925"/>
                </a:lnTo>
                <a:lnTo>
                  <a:pt x="20345" y="12192"/>
                </a:lnTo>
                <a:lnTo>
                  <a:pt x="26835" y="1592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9" name="object 1029"/>
          <p:cNvSpPr/>
          <p:nvPr/>
        </p:nvSpPr>
        <p:spPr>
          <a:xfrm>
            <a:off x="1521438" y="2328009"/>
            <a:ext cx="18275" cy="17195"/>
          </a:xfrm>
          <a:custGeom>
            <a:avLst/>
            <a:gdLst/>
            <a:ahLst/>
            <a:cxnLst/>
            <a:rect l="l" t="t" r="r" b="b"/>
            <a:pathLst>
              <a:path w="18275" h="17195">
                <a:moveTo>
                  <a:pt x="0" y="15925"/>
                </a:moveTo>
                <a:lnTo>
                  <a:pt x="1676" y="16814"/>
                </a:lnTo>
                <a:lnTo>
                  <a:pt x="3733" y="17195"/>
                </a:lnTo>
                <a:lnTo>
                  <a:pt x="18275" y="13665"/>
                </a:lnTo>
                <a:lnTo>
                  <a:pt x="14643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0" name="object 1030"/>
          <p:cNvSpPr/>
          <p:nvPr/>
        </p:nvSpPr>
        <p:spPr>
          <a:xfrm>
            <a:off x="1518786" y="2333616"/>
            <a:ext cx="2654" cy="10325"/>
          </a:xfrm>
          <a:custGeom>
            <a:avLst/>
            <a:gdLst/>
            <a:ahLst/>
            <a:cxnLst/>
            <a:rect l="l" t="t" r="r" b="b"/>
            <a:pathLst>
              <a:path w="2654" h="10325">
                <a:moveTo>
                  <a:pt x="1473" y="0"/>
                </a:moveTo>
                <a:lnTo>
                  <a:pt x="0" y="3340"/>
                </a:lnTo>
                <a:lnTo>
                  <a:pt x="101" y="5892"/>
                </a:lnTo>
                <a:lnTo>
                  <a:pt x="1269" y="8750"/>
                </a:lnTo>
                <a:lnTo>
                  <a:pt x="2654" y="1032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1" name="object 1031"/>
          <p:cNvSpPr/>
          <p:nvPr/>
        </p:nvSpPr>
        <p:spPr>
          <a:xfrm>
            <a:off x="1515842" y="2120944"/>
            <a:ext cx="23876" cy="29870"/>
          </a:xfrm>
          <a:custGeom>
            <a:avLst/>
            <a:gdLst/>
            <a:ahLst/>
            <a:cxnLst/>
            <a:rect l="l" t="t" r="r" b="b"/>
            <a:pathLst>
              <a:path w="23875" h="29870">
                <a:moveTo>
                  <a:pt x="584" y="29870"/>
                </a:moveTo>
                <a:lnTo>
                  <a:pt x="23876" y="23190"/>
                </a:lnTo>
                <a:lnTo>
                  <a:pt x="17284" y="0"/>
                </a:lnTo>
                <a:lnTo>
                  <a:pt x="12077" y="1473"/>
                </a:lnTo>
                <a:lnTo>
                  <a:pt x="16116" y="15811"/>
                </a:lnTo>
                <a:lnTo>
                  <a:pt x="0" y="6476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2" name="object 1032"/>
          <p:cNvSpPr/>
          <p:nvPr/>
        </p:nvSpPr>
        <p:spPr>
          <a:xfrm>
            <a:off x="1524195" y="1980488"/>
            <a:ext cx="13855" cy="15532"/>
          </a:xfrm>
          <a:custGeom>
            <a:avLst/>
            <a:gdLst/>
            <a:ahLst/>
            <a:cxnLst/>
            <a:rect l="l" t="t" r="r" b="b"/>
            <a:pathLst>
              <a:path w="13855" h="15532">
                <a:moveTo>
                  <a:pt x="2057" y="14452"/>
                </a:moveTo>
                <a:lnTo>
                  <a:pt x="482" y="12979"/>
                </a:lnTo>
                <a:lnTo>
                  <a:pt x="0" y="11709"/>
                </a:lnTo>
                <a:lnTo>
                  <a:pt x="190" y="8953"/>
                </a:lnTo>
                <a:lnTo>
                  <a:pt x="5003" y="0"/>
                </a:lnTo>
                <a:lnTo>
                  <a:pt x="13855" y="5118"/>
                </a:lnTo>
                <a:lnTo>
                  <a:pt x="8255" y="14351"/>
                </a:lnTo>
                <a:lnTo>
                  <a:pt x="5499" y="15532"/>
                </a:lnTo>
                <a:lnTo>
                  <a:pt x="4127" y="15443"/>
                </a:lnTo>
                <a:lnTo>
                  <a:pt x="2057" y="1445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3" name="object 1033"/>
          <p:cNvSpPr/>
          <p:nvPr/>
        </p:nvSpPr>
        <p:spPr>
          <a:xfrm>
            <a:off x="1520456" y="1992583"/>
            <a:ext cx="10807" cy="7365"/>
          </a:xfrm>
          <a:custGeom>
            <a:avLst/>
            <a:gdLst/>
            <a:ahLst/>
            <a:cxnLst/>
            <a:rect l="l" t="t" r="r" b="b"/>
            <a:pathLst>
              <a:path w="10807" h="7366">
                <a:moveTo>
                  <a:pt x="0" y="0"/>
                </a:moveTo>
                <a:lnTo>
                  <a:pt x="584" y="1968"/>
                </a:lnTo>
                <a:lnTo>
                  <a:pt x="1968" y="4229"/>
                </a:lnTo>
                <a:lnTo>
                  <a:pt x="4419" y="6096"/>
                </a:lnTo>
                <a:lnTo>
                  <a:pt x="8547" y="7365"/>
                </a:lnTo>
                <a:lnTo>
                  <a:pt x="10807" y="707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4" name="object 1034"/>
          <p:cNvSpPr/>
          <p:nvPr/>
        </p:nvSpPr>
        <p:spPr>
          <a:xfrm>
            <a:off x="1516333" y="1969684"/>
            <a:ext cx="26530" cy="14249"/>
          </a:xfrm>
          <a:custGeom>
            <a:avLst/>
            <a:gdLst/>
            <a:ahLst/>
            <a:cxnLst/>
            <a:rect l="l" t="t" r="r" b="b"/>
            <a:pathLst>
              <a:path w="26530" h="14249">
                <a:moveTo>
                  <a:pt x="26530" y="14249"/>
                </a:moveTo>
                <a:lnTo>
                  <a:pt x="1866" y="0"/>
                </a:lnTo>
                <a:lnTo>
                  <a:pt x="0" y="3340"/>
                </a:lnTo>
                <a:lnTo>
                  <a:pt x="9918" y="933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5" name="object 1035"/>
          <p:cNvSpPr/>
          <p:nvPr/>
        </p:nvSpPr>
        <p:spPr>
          <a:xfrm>
            <a:off x="1515836" y="1935872"/>
            <a:ext cx="10020" cy="9740"/>
          </a:xfrm>
          <a:custGeom>
            <a:avLst/>
            <a:gdLst/>
            <a:ahLst/>
            <a:cxnLst/>
            <a:rect l="l" t="t" r="r" b="b"/>
            <a:pathLst>
              <a:path w="10020" h="9740">
                <a:moveTo>
                  <a:pt x="3340" y="1968"/>
                </a:moveTo>
                <a:lnTo>
                  <a:pt x="0" y="0"/>
                </a:lnTo>
                <a:lnTo>
                  <a:pt x="10020" y="5905"/>
                </a:lnTo>
                <a:lnTo>
                  <a:pt x="8153" y="9245"/>
                </a:lnTo>
                <a:lnTo>
                  <a:pt x="0" y="974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6" name="object 1036"/>
          <p:cNvSpPr/>
          <p:nvPr/>
        </p:nvSpPr>
        <p:spPr>
          <a:xfrm>
            <a:off x="1526252" y="1927332"/>
            <a:ext cx="7962" cy="9525"/>
          </a:xfrm>
          <a:custGeom>
            <a:avLst/>
            <a:gdLst/>
            <a:ahLst/>
            <a:cxnLst/>
            <a:rect l="l" t="t" r="r" b="b"/>
            <a:pathLst>
              <a:path w="7962" h="9525">
                <a:moveTo>
                  <a:pt x="0" y="8051"/>
                </a:moveTo>
                <a:lnTo>
                  <a:pt x="2463" y="9525"/>
                </a:lnTo>
                <a:lnTo>
                  <a:pt x="7962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7" name="object 1037"/>
          <p:cNvSpPr/>
          <p:nvPr/>
        </p:nvSpPr>
        <p:spPr>
          <a:xfrm>
            <a:off x="1516426" y="1916811"/>
            <a:ext cx="6096" cy="10515"/>
          </a:xfrm>
          <a:custGeom>
            <a:avLst/>
            <a:gdLst/>
            <a:ahLst/>
            <a:cxnLst/>
            <a:rect l="l" t="t" r="r" b="b"/>
            <a:pathLst>
              <a:path w="6096" h="10515">
                <a:moveTo>
                  <a:pt x="0" y="10515"/>
                </a:moveTo>
                <a:lnTo>
                  <a:pt x="6096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8" name="object 1038"/>
          <p:cNvSpPr/>
          <p:nvPr/>
        </p:nvSpPr>
        <p:spPr>
          <a:xfrm>
            <a:off x="1525757" y="1881629"/>
            <a:ext cx="21526" cy="11391"/>
          </a:xfrm>
          <a:custGeom>
            <a:avLst/>
            <a:gdLst/>
            <a:ahLst/>
            <a:cxnLst/>
            <a:rect l="l" t="t" r="r" b="b"/>
            <a:pathLst>
              <a:path w="21526" h="11391">
                <a:moveTo>
                  <a:pt x="495" y="3632"/>
                </a:moveTo>
                <a:lnTo>
                  <a:pt x="10033" y="9131"/>
                </a:lnTo>
                <a:lnTo>
                  <a:pt x="0" y="3340"/>
                </a:lnTo>
                <a:lnTo>
                  <a:pt x="1866" y="0"/>
                </a:lnTo>
                <a:lnTo>
                  <a:pt x="21526" y="11391"/>
                </a:lnTo>
                <a:lnTo>
                  <a:pt x="11010" y="530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9" name="object 1039"/>
          <p:cNvSpPr/>
          <p:nvPr/>
        </p:nvSpPr>
        <p:spPr>
          <a:xfrm>
            <a:off x="1536768" y="2310223"/>
            <a:ext cx="1765" cy="6680"/>
          </a:xfrm>
          <a:custGeom>
            <a:avLst/>
            <a:gdLst/>
            <a:ahLst/>
            <a:cxnLst/>
            <a:rect l="l" t="t" r="r" b="b"/>
            <a:pathLst>
              <a:path w="1765" h="6680">
                <a:moveTo>
                  <a:pt x="0" y="0"/>
                </a:moveTo>
                <a:lnTo>
                  <a:pt x="1765" y="668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0" name="object 1040"/>
          <p:cNvSpPr/>
          <p:nvPr/>
        </p:nvSpPr>
        <p:spPr>
          <a:xfrm>
            <a:off x="1530677" y="2307865"/>
            <a:ext cx="2451" cy="9042"/>
          </a:xfrm>
          <a:custGeom>
            <a:avLst/>
            <a:gdLst/>
            <a:ahLst/>
            <a:cxnLst/>
            <a:rect l="l" t="t" r="r" b="b"/>
            <a:pathLst>
              <a:path w="2451" h="9042">
                <a:moveTo>
                  <a:pt x="0" y="0"/>
                </a:moveTo>
                <a:lnTo>
                  <a:pt x="2451" y="904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1" name="object 1041"/>
          <p:cNvSpPr/>
          <p:nvPr/>
        </p:nvSpPr>
        <p:spPr>
          <a:xfrm>
            <a:off x="1527928" y="2122411"/>
            <a:ext cx="1371" cy="4914"/>
          </a:xfrm>
          <a:custGeom>
            <a:avLst/>
            <a:gdLst/>
            <a:ahLst/>
            <a:cxnLst/>
            <a:rect l="l" t="t" r="r" b="b"/>
            <a:pathLst>
              <a:path w="1371" h="4914">
                <a:moveTo>
                  <a:pt x="1371" y="4914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2" name="object 1042"/>
          <p:cNvSpPr/>
          <p:nvPr/>
        </p:nvSpPr>
        <p:spPr>
          <a:xfrm>
            <a:off x="1533135" y="2120938"/>
            <a:ext cx="1866" cy="6388"/>
          </a:xfrm>
          <a:custGeom>
            <a:avLst/>
            <a:gdLst/>
            <a:ahLst/>
            <a:cxnLst/>
            <a:rect l="l" t="t" r="r" b="b"/>
            <a:pathLst>
              <a:path w="1866" h="6388">
                <a:moveTo>
                  <a:pt x="1866" y="6388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3" name="object 1043"/>
          <p:cNvSpPr/>
          <p:nvPr/>
        </p:nvSpPr>
        <p:spPr>
          <a:xfrm>
            <a:off x="1528023" y="1958874"/>
            <a:ext cx="8750" cy="12090"/>
          </a:xfrm>
          <a:custGeom>
            <a:avLst/>
            <a:gdLst/>
            <a:ahLst/>
            <a:cxnLst/>
            <a:rect l="l" t="t" r="r" b="b"/>
            <a:pathLst>
              <a:path w="8750" h="12090">
                <a:moveTo>
                  <a:pt x="0" y="10515"/>
                </a:moveTo>
                <a:lnTo>
                  <a:pt x="5791" y="0"/>
                </a:lnTo>
                <a:lnTo>
                  <a:pt x="0" y="10515"/>
                </a:lnTo>
                <a:lnTo>
                  <a:pt x="2552" y="12090"/>
                </a:lnTo>
                <a:lnTo>
                  <a:pt x="8750" y="1371"/>
                </a:lnTo>
                <a:lnTo>
                  <a:pt x="3441" y="1051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4" name="object 1044"/>
          <p:cNvSpPr/>
          <p:nvPr/>
        </p:nvSpPr>
        <p:spPr>
          <a:xfrm>
            <a:off x="1535290" y="1958874"/>
            <a:ext cx="11988" cy="16408"/>
          </a:xfrm>
          <a:custGeom>
            <a:avLst/>
            <a:gdLst/>
            <a:ahLst/>
            <a:cxnLst/>
            <a:rect l="l" t="t" r="r" b="b"/>
            <a:pathLst>
              <a:path w="11988" h="16408">
                <a:moveTo>
                  <a:pt x="2463" y="10515"/>
                </a:moveTo>
                <a:lnTo>
                  <a:pt x="8559" y="0"/>
                </a:lnTo>
                <a:lnTo>
                  <a:pt x="0" y="14744"/>
                </a:lnTo>
                <a:lnTo>
                  <a:pt x="2857" y="16408"/>
                </a:lnTo>
                <a:lnTo>
                  <a:pt x="11988" y="482"/>
                </a:lnTo>
                <a:lnTo>
                  <a:pt x="6197" y="1051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5" name="object 1045"/>
          <p:cNvSpPr/>
          <p:nvPr/>
        </p:nvSpPr>
        <p:spPr>
          <a:xfrm>
            <a:off x="1533822" y="1952972"/>
            <a:ext cx="6197" cy="7277"/>
          </a:xfrm>
          <a:custGeom>
            <a:avLst/>
            <a:gdLst/>
            <a:ahLst/>
            <a:cxnLst/>
            <a:rect l="l" t="t" r="r" b="b"/>
            <a:pathLst>
              <a:path w="6197" h="7277">
                <a:moveTo>
                  <a:pt x="2946" y="7277"/>
                </a:moveTo>
                <a:lnTo>
                  <a:pt x="6197" y="1676"/>
                </a:lnTo>
                <a:lnTo>
                  <a:pt x="3340" y="0"/>
                </a:lnTo>
                <a:lnTo>
                  <a:pt x="0" y="5905"/>
                </a:lnTo>
                <a:lnTo>
                  <a:pt x="2946" y="78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6" name="object 1046"/>
          <p:cNvSpPr/>
          <p:nvPr/>
        </p:nvSpPr>
        <p:spPr>
          <a:xfrm>
            <a:off x="1531269" y="1926636"/>
            <a:ext cx="36461" cy="34201"/>
          </a:xfrm>
          <a:custGeom>
            <a:avLst/>
            <a:gdLst/>
            <a:ahLst/>
            <a:cxnLst/>
            <a:rect l="l" t="t" r="r" b="b"/>
            <a:pathLst>
              <a:path w="36461" h="34201">
                <a:moveTo>
                  <a:pt x="5499" y="15824"/>
                </a:moveTo>
                <a:lnTo>
                  <a:pt x="2451" y="16116"/>
                </a:lnTo>
                <a:lnTo>
                  <a:pt x="0" y="20446"/>
                </a:lnTo>
                <a:lnTo>
                  <a:pt x="20929" y="18084"/>
                </a:lnTo>
                <a:lnTo>
                  <a:pt x="24955" y="34201"/>
                </a:lnTo>
                <a:lnTo>
                  <a:pt x="27520" y="29781"/>
                </a:lnTo>
                <a:lnTo>
                  <a:pt x="22313" y="10413"/>
                </a:lnTo>
                <a:lnTo>
                  <a:pt x="34594" y="17500"/>
                </a:lnTo>
                <a:lnTo>
                  <a:pt x="36461" y="14249"/>
                </a:lnTo>
                <a:lnTo>
                  <a:pt x="11785" y="0"/>
                </a:lnTo>
                <a:lnTo>
                  <a:pt x="9918" y="3251"/>
                </a:lnTo>
                <a:lnTo>
                  <a:pt x="18478" y="8153"/>
                </a:lnTo>
                <a:lnTo>
                  <a:pt x="20040" y="14541"/>
                </a:lnTo>
                <a:lnTo>
                  <a:pt x="5499" y="1582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7" name="object 1047"/>
          <p:cNvSpPr/>
          <p:nvPr/>
        </p:nvSpPr>
        <p:spPr>
          <a:xfrm>
            <a:off x="1526255" y="1916123"/>
            <a:ext cx="1473" cy="889"/>
          </a:xfrm>
          <a:custGeom>
            <a:avLst/>
            <a:gdLst/>
            <a:ahLst/>
            <a:cxnLst/>
            <a:rect l="l" t="t" r="r" b="b"/>
            <a:pathLst>
              <a:path w="1473" h="888">
                <a:moveTo>
                  <a:pt x="1473" y="685"/>
                </a:moveTo>
                <a:lnTo>
                  <a:pt x="393" y="0"/>
                </a:lnTo>
                <a:lnTo>
                  <a:pt x="0" y="88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8" name="object 1048"/>
          <p:cNvSpPr/>
          <p:nvPr/>
        </p:nvSpPr>
        <p:spPr>
          <a:xfrm>
            <a:off x="1529888" y="1897051"/>
            <a:ext cx="2260" cy="11798"/>
          </a:xfrm>
          <a:custGeom>
            <a:avLst/>
            <a:gdLst/>
            <a:ahLst/>
            <a:cxnLst/>
            <a:rect l="l" t="t" r="r" b="b"/>
            <a:pathLst>
              <a:path w="2260" h="11798">
                <a:moveTo>
                  <a:pt x="1574" y="1282"/>
                </a:moveTo>
                <a:lnTo>
                  <a:pt x="2260" y="0"/>
                </a:lnTo>
                <a:lnTo>
                  <a:pt x="101" y="5219"/>
                </a:lnTo>
                <a:lnTo>
                  <a:pt x="0" y="7480"/>
                </a:lnTo>
                <a:lnTo>
                  <a:pt x="596" y="9436"/>
                </a:lnTo>
                <a:lnTo>
                  <a:pt x="2070" y="1179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9" name="object 1049"/>
          <p:cNvSpPr/>
          <p:nvPr/>
        </p:nvSpPr>
        <p:spPr>
          <a:xfrm>
            <a:off x="1547282" y="1895975"/>
            <a:ext cx="5016" cy="8750"/>
          </a:xfrm>
          <a:custGeom>
            <a:avLst/>
            <a:gdLst/>
            <a:ahLst/>
            <a:cxnLst/>
            <a:rect l="l" t="t" r="r" b="b"/>
            <a:pathLst>
              <a:path w="5016" h="8750">
                <a:moveTo>
                  <a:pt x="5016" y="0"/>
                </a:moveTo>
                <a:lnTo>
                  <a:pt x="0" y="875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0" name="object 1050"/>
          <p:cNvSpPr/>
          <p:nvPr/>
        </p:nvSpPr>
        <p:spPr>
          <a:xfrm>
            <a:off x="1533630" y="1892443"/>
            <a:ext cx="13944" cy="15621"/>
          </a:xfrm>
          <a:custGeom>
            <a:avLst/>
            <a:gdLst/>
            <a:ahLst/>
            <a:cxnLst/>
            <a:rect l="l" t="t" r="r" b="b"/>
            <a:pathLst>
              <a:path w="13944" h="15620">
                <a:moveTo>
                  <a:pt x="1371" y="14046"/>
                </a:moveTo>
                <a:lnTo>
                  <a:pt x="4216" y="15519"/>
                </a:lnTo>
                <a:lnTo>
                  <a:pt x="5499" y="15620"/>
                </a:lnTo>
                <a:lnTo>
                  <a:pt x="8255" y="14338"/>
                </a:lnTo>
                <a:lnTo>
                  <a:pt x="13944" y="5105"/>
                </a:lnTo>
                <a:lnTo>
                  <a:pt x="5105" y="0"/>
                </a:lnTo>
                <a:lnTo>
                  <a:pt x="190" y="8940"/>
                </a:lnTo>
                <a:lnTo>
                  <a:pt x="0" y="11683"/>
                </a:lnTo>
                <a:lnTo>
                  <a:pt x="1371" y="14046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1" name="object 1051"/>
          <p:cNvSpPr/>
          <p:nvPr/>
        </p:nvSpPr>
        <p:spPr>
          <a:xfrm>
            <a:off x="1532150" y="1890768"/>
            <a:ext cx="3632" cy="6286"/>
          </a:xfrm>
          <a:custGeom>
            <a:avLst/>
            <a:gdLst/>
            <a:ahLst/>
            <a:cxnLst/>
            <a:rect l="l" t="t" r="r" b="b"/>
            <a:pathLst>
              <a:path w="3632" h="6286">
                <a:moveTo>
                  <a:pt x="0" y="6286"/>
                </a:moveTo>
                <a:lnTo>
                  <a:pt x="3632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2" name="object 1052"/>
          <p:cNvSpPr/>
          <p:nvPr/>
        </p:nvSpPr>
        <p:spPr>
          <a:xfrm>
            <a:off x="1550824" y="1859020"/>
            <a:ext cx="4813" cy="1866"/>
          </a:xfrm>
          <a:custGeom>
            <a:avLst/>
            <a:gdLst/>
            <a:ahLst/>
            <a:cxnLst/>
            <a:rect l="l" t="t" r="r" b="b"/>
            <a:pathLst>
              <a:path w="4813" h="1866">
                <a:moveTo>
                  <a:pt x="4813" y="1866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3" name="object 1053"/>
          <p:cNvSpPr/>
          <p:nvPr/>
        </p:nvSpPr>
        <p:spPr>
          <a:xfrm>
            <a:off x="1555532" y="1867669"/>
            <a:ext cx="8267" cy="18478"/>
          </a:xfrm>
          <a:custGeom>
            <a:avLst/>
            <a:gdLst/>
            <a:ahLst/>
            <a:cxnLst/>
            <a:rect l="l" t="t" r="r" b="b"/>
            <a:pathLst>
              <a:path w="8267" h="18478">
                <a:moveTo>
                  <a:pt x="6984" y="0"/>
                </a:moveTo>
                <a:lnTo>
                  <a:pt x="8267" y="4025"/>
                </a:lnTo>
                <a:lnTo>
                  <a:pt x="8166" y="8255"/>
                </a:lnTo>
                <a:lnTo>
                  <a:pt x="6400" y="12674"/>
                </a:lnTo>
                <a:lnTo>
                  <a:pt x="3441" y="16319"/>
                </a:lnTo>
                <a:lnTo>
                  <a:pt x="0" y="1847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4" name="object 1054"/>
          <p:cNvSpPr/>
          <p:nvPr/>
        </p:nvSpPr>
        <p:spPr>
          <a:xfrm>
            <a:off x="1534510" y="1859704"/>
            <a:ext cx="8255" cy="14452"/>
          </a:xfrm>
          <a:custGeom>
            <a:avLst/>
            <a:gdLst/>
            <a:ahLst/>
            <a:cxnLst/>
            <a:rect l="l" t="t" r="r" b="b"/>
            <a:pathLst>
              <a:path w="8255" h="14452">
                <a:moveTo>
                  <a:pt x="0" y="14452"/>
                </a:moveTo>
                <a:lnTo>
                  <a:pt x="101" y="10617"/>
                </a:lnTo>
                <a:lnTo>
                  <a:pt x="1866" y="5803"/>
                </a:lnTo>
                <a:lnTo>
                  <a:pt x="4813" y="2171"/>
                </a:lnTo>
                <a:lnTo>
                  <a:pt x="8255" y="0"/>
                </a:lnTo>
                <a:lnTo>
                  <a:pt x="4813" y="217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5" name="object 1055"/>
          <p:cNvSpPr/>
          <p:nvPr/>
        </p:nvSpPr>
        <p:spPr>
          <a:xfrm>
            <a:off x="1537167" y="1952983"/>
            <a:ext cx="2844" cy="1663"/>
          </a:xfrm>
          <a:custGeom>
            <a:avLst/>
            <a:gdLst/>
            <a:ahLst/>
            <a:cxnLst/>
            <a:rect l="l" t="t" r="r" b="b"/>
            <a:pathLst>
              <a:path w="2844" h="1663">
                <a:moveTo>
                  <a:pt x="2844" y="1663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6" name="object 1056"/>
          <p:cNvSpPr/>
          <p:nvPr/>
        </p:nvSpPr>
        <p:spPr>
          <a:xfrm>
            <a:off x="1543843" y="1957307"/>
            <a:ext cx="3733" cy="2057"/>
          </a:xfrm>
          <a:custGeom>
            <a:avLst/>
            <a:gdLst/>
            <a:ahLst/>
            <a:cxnLst/>
            <a:rect l="l" t="t" r="r" b="b"/>
            <a:pathLst>
              <a:path w="3733" h="2057">
                <a:moveTo>
                  <a:pt x="3441" y="2057"/>
                </a:moveTo>
                <a:lnTo>
                  <a:pt x="3733" y="1663"/>
                </a:lnTo>
                <a:lnTo>
                  <a:pt x="889" y="0"/>
                </a:lnTo>
                <a:lnTo>
                  <a:pt x="0" y="156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7" name="object 1057"/>
          <p:cNvSpPr/>
          <p:nvPr/>
        </p:nvSpPr>
        <p:spPr>
          <a:xfrm>
            <a:off x="1547285" y="1933418"/>
            <a:ext cx="3149" cy="4419"/>
          </a:xfrm>
          <a:custGeom>
            <a:avLst/>
            <a:gdLst/>
            <a:ahLst/>
            <a:cxnLst/>
            <a:rect l="l" t="t" r="r" b="b"/>
            <a:pathLst>
              <a:path w="3149" h="4419">
                <a:moveTo>
                  <a:pt x="0" y="0"/>
                </a:moveTo>
                <a:lnTo>
                  <a:pt x="2463" y="1371"/>
                </a:lnTo>
                <a:lnTo>
                  <a:pt x="3149" y="441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8" name="object 1058"/>
          <p:cNvSpPr/>
          <p:nvPr/>
        </p:nvSpPr>
        <p:spPr>
          <a:xfrm>
            <a:off x="1547285" y="1929095"/>
            <a:ext cx="1079" cy="584"/>
          </a:xfrm>
          <a:custGeom>
            <a:avLst/>
            <a:gdLst/>
            <a:ahLst/>
            <a:cxnLst/>
            <a:rect l="l" t="t" r="r" b="b"/>
            <a:pathLst>
              <a:path w="1079" h="584">
                <a:moveTo>
                  <a:pt x="0" y="0"/>
                </a:moveTo>
                <a:lnTo>
                  <a:pt x="1079" y="58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9" name="object 1059"/>
          <p:cNvSpPr/>
          <p:nvPr/>
        </p:nvSpPr>
        <p:spPr>
          <a:xfrm>
            <a:off x="1546104" y="1901866"/>
            <a:ext cx="35979" cy="33807"/>
          </a:xfrm>
          <a:custGeom>
            <a:avLst/>
            <a:gdLst/>
            <a:ahLst/>
            <a:cxnLst/>
            <a:rect l="l" t="t" r="r" b="b"/>
            <a:pathLst>
              <a:path w="35979" h="33807">
                <a:moveTo>
                  <a:pt x="1181" y="17399"/>
                </a:moveTo>
                <a:lnTo>
                  <a:pt x="0" y="19456"/>
                </a:lnTo>
                <a:lnTo>
                  <a:pt x="24676" y="33807"/>
                </a:lnTo>
                <a:lnTo>
                  <a:pt x="26441" y="30670"/>
                </a:lnTo>
                <a:lnTo>
                  <a:pt x="7073" y="19456"/>
                </a:lnTo>
                <a:lnTo>
                  <a:pt x="34010" y="17691"/>
                </a:lnTo>
                <a:lnTo>
                  <a:pt x="35979" y="14249"/>
                </a:lnTo>
                <a:lnTo>
                  <a:pt x="11214" y="0"/>
                </a:lnTo>
                <a:lnTo>
                  <a:pt x="9436" y="3149"/>
                </a:lnTo>
                <a:lnTo>
                  <a:pt x="28803" y="14351"/>
                </a:lnTo>
                <a:lnTo>
                  <a:pt x="1866" y="16129"/>
                </a:lnTo>
                <a:lnTo>
                  <a:pt x="1181" y="17399"/>
                </a:lnTo>
                <a:lnTo>
                  <a:pt x="1866" y="1612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0" name="object 1060"/>
          <p:cNvSpPr/>
          <p:nvPr/>
        </p:nvSpPr>
        <p:spPr>
          <a:xfrm>
            <a:off x="1536769" y="1918971"/>
            <a:ext cx="2260" cy="3937"/>
          </a:xfrm>
          <a:custGeom>
            <a:avLst/>
            <a:gdLst/>
            <a:ahLst/>
            <a:cxnLst/>
            <a:rect l="l" t="t" r="r" b="b"/>
            <a:pathLst>
              <a:path w="2260" h="3937">
                <a:moveTo>
                  <a:pt x="2260" y="0"/>
                </a:moveTo>
                <a:lnTo>
                  <a:pt x="0" y="393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1" name="object 1061"/>
          <p:cNvSpPr/>
          <p:nvPr/>
        </p:nvSpPr>
        <p:spPr>
          <a:xfrm>
            <a:off x="1547280" y="1893023"/>
            <a:ext cx="5016" cy="2946"/>
          </a:xfrm>
          <a:custGeom>
            <a:avLst/>
            <a:gdLst/>
            <a:ahLst/>
            <a:cxnLst/>
            <a:rect l="l" t="t" r="r" b="b"/>
            <a:pathLst>
              <a:path w="5016" h="2946">
                <a:moveTo>
                  <a:pt x="4622" y="2654"/>
                </a:moveTo>
                <a:lnTo>
                  <a:pt x="0" y="0"/>
                </a:lnTo>
                <a:lnTo>
                  <a:pt x="5016" y="2946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2" name="object 1062"/>
          <p:cNvSpPr/>
          <p:nvPr/>
        </p:nvSpPr>
        <p:spPr>
          <a:xfrm>
            <a:off x="1537957" y="1862359"/>
            <a:ext cx="8839" cy="16217"/>
          </a:xfrm>
          <a:custGeom>
            <a:avLst/>
            <a:gdLst/>
            <a:ahLst/>
            <a:cxnLst/>
            <a:rect l="l" t="t" r="r" b="b"/>
            <a:pathLst>
              <a:path w="8839" h="16217">
                <a:moveTo>
                  <a:pt x="2743" y="16217"/>
                </a:moveTo>
                <a:lnTo>
                  <a:pt x="876" y="13665"/>
                </a:lnTo>
                <a:lnTo>
                  <a:pt x="0" y="10718"/>
                </a:lnTo>
                <a:lnTo>
                  <a:pt x="0" y="7962"/>
                </a:lnTo>
                <a:lnTo>
                  <a:pt x="1269" y="4813"/>
                </a:lnTo>
                <a:lnTo>
                  <a:pt x="3340" y="2159"/>
                </a:lnTo>
                <a:lnTo>
                  <a:pt x="5689" y="685"/>
                </a:lnTo>
                <a:lnTo>
                  <a:pt x="8839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3" name="object 1063"/>
          <p:cNvSpPr/>
          <p:nvPr/>
        </p:nvSpPr>
        <p:spPr>
          <a:xfrm>
            <a:off x="1554363" y="1867570"/>
            <a:ext cx="6096" cy="15328"/>
          </a:xfrm>
          <a:custGeom>
            <a:avLst/>
            <a:gdLst/>
            <a:ahLst/>
            <a:cxnLst/>
            <a:rect l="l" t="t" r="r" b="b"/>
            <a:pathLst>
              <a:path w="6096" h="15328">
                <a:moveTo>
                  <a:pt x="3733" y="0"/>
                </a:moveTo>
                <a:lnTo>
                  <a:pt x="5308" y="2260"/>
                </a:lnTo>
                <a:lnTo>
                  <a:pt x="6095" y="4914"/>
                </a:lnTo>
                <a:lnTo>
                  <a:pt x="5994" y="7962"/>
                </a:lnTo>
                <a:lnTo>
                  <a:pt x="4711" y="11099"/>
                </a:lnTo>
                <a:lnTo>
                  <a:pt x="2463" y="13855"/>
                </a:lnTo>
                <a:lnTo>
                  <a:pt x="0" y="1532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4" name="object 1064"/>
          <p:cNvSpPr/>
          <p:nvPr/>
        </p:nvSpPr>
        <p:spPr>
          <a:xfrm>
            <a:off x="1542765" y="1858718"/>
            <a:ext cx="8051" cy="990"/>
          </a:xfrm>
          <a:custGeom>
            <a:avLst/>
            <a:gdLst/>
            <a:ahLst/>
            <a:cxnLst/>
            <a:rect l="l" t="t" r="r" b="b"/>
            <a:pathLst>
              <a:path w="8051" h="990">
                <a:moveTo>
                  <a:pt x="0" y="990"/>
                </a:moveTo>
                <a:lnTo>
                  <a:pt x="3937" y="0"/>
                </a:lnTo>
                <a:lnTo>
                  <a:pt x="8051" y="304"/>
                </a:lnTo>
                <a:lnTo>
                  <a:pt x="4521" y="10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5" name="object 1065"/>
          <p:cNvSpPr/>
          <p:nvPr/>
        </p:nvSpPr>
        <p:spPr>
          <a:xfrm>
            <a:off x="1547285" y="1664031"/>
            <a:ext cx="4622" cy="3441"/>
          </a:xfrm>
          <a:custGeom>
            <a:avLst/>
            <a:gdLst/>
            <a:ahLst/>
            <a:cxnLst/>
            <a:rect l="l" t="t" r="r" b="b"/>
            <a:pathLst>
              <a:path w="4622" h="3441">
                <a:moveTo>
                  <a:pt x="0" y="3441"/>
                </a:moveTo>
                <a:lnTo>
                  <a:pt x="4622" y="0"/>
                </a:lnTo>
                <a:lnTo>
                  <a:pt x="0" y="344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6" name="object 1066"/>
          <p:cNvSpPr/>
          <p:nvPr/>
        </p:nvSpPr>
        <p:spPr>
          <a:xfrm>
            <a:off x="1547280" y="3261179"/>
            <a:ext cx="42164" cy="31254"/>
          </a:xfrm>
          <a:custGeom>
            <a:avLst/>
            <a:gdLst/>
            <a:ahLst/>
            <a:cxnLst/>
            <a:rect l="l" t="t" r="r" b="b"/>
            <a:pathLst>
              <a:path w="42163" h="31254">
                <a:moveTo>
                  <a:pt x="4622" y="3441"/>
                </a:moveTo>
                <a:lnTo>
                  <a:pt x="0" y="0"/>
                </a:lnTo>
                <a:lnTo>
                  <a:pt x="42164" y="31254"/>
                </a:lnTo>
                <a:lnTo>
                  <a:pt x="33020" y="2447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7" name="object 1067"/>
          <p:cNvSpPr/>
          <p:nvPr/>
        </p:nvSpPr>
        <p:spPr>
          <a:xfrm>
            <a:off x="1547285" y="2172926"/>
            <a:ext cx="10617" cy="5803"/>
          </a:xfrm>
          <a:custGeom>
            <a:avLst/>
            <a:gdLst/>
            <a:ahLst/>
            <a:cxnLst/>
            <a:rect l="l" t="t" r="r" b="b"/>
            <a:pathLst>
              <a:path w="10617" h="5803">
                <a:moveTo>
                  <a:pt x="0" y="0"/>
                </a:moveTo>
                <a:lnTo>
                  <a:pt x="10617" y="580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8" name="object 1068"/>
          <p:cNvSpPr/>
          <p:nvPr/>
        </p:nvSpPr>
        <p:spPr>
          <a:xfrm>
            <a:off x="1547868" y="2136961"/>
            <a:ext cx="41579" cy="50215"/>
          </a:xfrm>
          <a:custGeom>
            <a:avLst/>
            <a:gdLst/>
            <a:ahLst/>
            <a:cxnLst/>
            <a:rect l="l" t="t" r="r" b="b"/>
            <a:pathLst>
              <a:path w="41579" h="50215">
                <a:moveTo>
                  <a:pt x="31064" y="44221"/>
                </a:moveTo>
                <a:lnTo>
                  <a:pt x="41579" y="50215"/>
                </a:lnTo>
                <a:lnTo>
                  <a:pt x="0" y="26238"/>
                </a:lnTo>
                <a:lnTo>
                  <a:pt x="15036" y="0"/>
                </a:lnTo>
                <a:lnTo>
                  <a:pt x="19964" y="2844"/>
                </a:lnTo>
                <a:lnTo>
                  <a:pt x="7962" y="23685"/>
                </a:lnTo>
                <a:lnTo>
                  <a:pt x="41579" y="43040"/>
                </a:lnTo>
                <a:lnTo>
                  <a:pt x="31064" y="3694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9" name="object 1069"/>
          <p:cNvSpPr/>
          <p:nvPr/>
        </p:nvSpPr>
        <p:spPr>
          <a:xfrm>
            <a:off x="1553081" y="1948359"/>
            <a:ext cx="2654" cy="10515"/>
          </a:xfrm>
          <a:custGeom>
            <a:avLst/>
            <a:gdLst/>
            <a:ahLst/>
            <a:cxnLst/>
            <a:rect l="l" t="t" r="r" b="b"/>
            <a:pathLst>
              <a:path w="2654" h="10515">
                <a:moveTo>
                  <a:pt x="2654" y="10515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0" name="object 1070"/>
          <p:cNvSpPr/>
          <p:nvPr/>
        </p:nvSpPr>
        <p:spPr>
          <a:xfrm>
            <a:off x="1547285" y="1944726"/>
            <a:ext cx="4914" cy="584"/>
          </a:xfrm>
          <a:custGeom>
            <a:avLst/>
            <a:gdLst/>
            <a:ahLst/>
            <a:cxnLst/>
            <a:rect l="l" t="t" r="r" b="b"/>
            <a:pathLst>
              <a:path w="4914" h="584">
                <a:moveTo>
                  <a:pt x="0" y="584"/>
                </a:moveTo>
                <a:lnTo>
                  <a:pt x="4914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1" name="object 1071"/>
          <p:cNvSpPr/>
          <p:nvPr/>
        </p:nvSpPr>
        <p:spPr>
          <a:xfrm>
            <a:off x="1547285" y="1941184"/>
            <a:ext cx="4025" cy="292"/>
          </a:xfrm>
          <a:custGeom>
            <a:avLst/>
            <a:gdLst/>
            <a:ahLst/>
            <a:cxnLst/>
            <a:rect l="l" t="t" r="r" b="b"/>
            <a:pathLst>
              <a:path w="4025" h="292">
                <a:moveTo>
                  <a:pt x="0" y="292"/>
                </a:moveTo>
                <a:lnTo>
                  <a:pt x="4025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2" name="object 1072"/>
          <p:cNvSpPr/>
          <p:nvPr/>
        </p:nvSpPr>
        <p:spPr>
          <a:xfrm>
            <a:off x="1557802" y="1935189"/>
            <a:ext cx="4622" cy="2654"/>
          </a:xfrm>
          <a:custGeom>
            <a:avLst/>
            <a:gdLst/>
            <a:ahLst/>
            <a:cxnLst/>
            <a:rect l="l" t="t" r="r" b="b"/>
            <a:pathLst>
              <a:path w="4622" h="2654">
                <a:moveTo>
                  <a:pt x="0" y="0"/>
                </a:moveTo>
                <a:lnTo>
                  <a:pt x="4622" y="265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3" name="object 1073"/>
          <p:cNvSpPr/>
          <p:nvPr/>
        </p:nvSpPr>
        <p:spPr>
          <a:xfrm>
            <a:off x="1547286" y="1922119"/>
            <a:ext cx="9042" cy="5207"/>
          </a:xfrm>
          <a:custGeom>
            <a:avLst/>
            <a:gdLst/>
            <a:ahLst/>
            <a:cxnLst/>
            <a:rect l="l" t="t" r="r" b="b"/>
            <a:pathLst>
              <a:path w="9042" h="5206">
                <a:moveTo>
                  <a:pt x="9042" y="5206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4" name="object 1074"/>
          <p:cNvSpPr/>
          <p:nvPr/>
        </p:nvSpPr>
        <p:spPr>
          <a:xfrm>
            <a:off x="1551903" y="1636219"/>
            <a:ext cx="37452" cy="27813"/>
          </a:xfrm>
          <a:custGeom>
            <a:avLst/>
            <a:gdLst/>
            <a:ahLst/>
            <a:cxnLst/>
            <a:rect l="l" t="t" r="r" b="b"/>
            <a:pathLst>
              <a:path w="37452" h="27812">
                <a:moveTo>
                  <a:pt x="0" y="27813"/>
                </a:moveTo>
                <a:lnTo>
                  <a:pt x="37452" y="0"/>
                </a:lnTo>
                <a:lnTo>
                  <a:pt x="28397" y="678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5" name="object 1075"/>
          <p:cNvSpPr/>
          <p:nvPr/>
        </p:nvSpPr>
        <p:spPr>
          <a:xfrm>
            <a:off x="1557802" y="1952878"/>
            <a:ext cx="977" cy="3543"/>
          </a:xfrm>
          <a:custGeom>
            <a:avLst/>
            <a:gdLst/>
            <a:ahLst/>
            <a:cxnLst/>
            <a:rect l="l" t="t" r="r" b="b"/>
            <a:pathLst>
              <a:path w="977" h="3543">
                <a:moveTo>
                  <a:pt x="0" y="0"/>
                </a:moveTo>
                <a:lnTo>
                  <a:pt x="977" y="354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6" name="object 1076"/>
          <p:cNvSpPr/>
          <p:nvPr/>
        </p:nvSpPr>
        <p:spPr>
          <a:xfrm>
            <a:off x="1560653" y="1892921"/>
            <a:ext cx="18275" cy="9537"/>
          </a:xfrm>
          <a:custGeom>
            <a:avLst/>
            <a:gdLst/>
            <a:ahLst/>
            <a:cxnLst/>
            <a:rect l="l" t="t" r="r" b="b"/>
            <a:pathLst>
              <a:path w="18275" h="9537">
                <a:moveTo>
                  <a:pt x="0" y="3251"/>
                </a:moveTo>
                <a:lnTo>
                  <a:pt x="7670" y="7772"/>
                </a:lnTo>
                <a:lnTo>
                  <a:pt x="0" y="3251"/>
                </a:lnTo>
                <a:lnTo>
                  <a:pt x="1866" y="0"/>
                </a:lnTo>
                <a:lnTo>
                  <a:pt x="18275" y="9537"/>
                </a:lnTo>
                <a:lnTo>
                  <a:pt x="7670" y="345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7" name="object 1077"/>
          <p:cNvSpPr/>
          <p:nvPr/>
        </p:nvSpPr>
        <p:spPr>
          <a:xfrm>
            <a:off x="1564976" y="1873171"/>
            <a:ext cx="24472" cy="17106"/>
          </a:xfrm>
          <a:custGeom>
            <a:avLst/>
            <a:gdLst/>
            <a:ahLst/>
            <a:cxnLst/>
            <a:rect l="l" t="t" r="r" b="b"/>
            <a:pathLst>
              <a:path w="24472" h="17106">
                <a:moveTo>
                  <a:pt x="0" y="15430"/>
                </a:moveTo>
                <a:lnTo>
                  <a:pt x="2946" y="17106"/>
                </a:lnTo>
                <a:lnTo>
                  <a:pt x="0" y="15430"/>
                </a:lnTo>
                <a:lnTo>
                  <a:pt x="8940" y="0"/>
                </a:lnTo>
                <a:lnTo>
                  <a:pt x="24472" y="8940"/>
                </a:lnTo>
                <a:lnTo>
                  <a:pt x="13957" y="285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8" name="object 1078"/>
          <p:cNvSpPr/>
          <p:nvPr/>
        </p:nvSpPr>
        <p:spPr>
          <a:xfrm>
            <a:off x="1567925" y="1885167"/>
            <a:ext cx="2946" cy="5105"/>
          </a:xfrm>
          <a:custGeom>
            <a:avLst/>
            <a:gdLst/>
            <a:ahLst/>
            <a:cxnLst/>
            <a:rect l="l" t="t" r="r" b="b"/>
            <a:pathLst>
              <a:path w="2946" h="5105">
                <a:moveTo>
                  <a:pt x="0" y="5105"/>
                </a:moveTo>
                <a:lnTo>
                  <a:pt x="2946" y="0"/>
                </a:lnTo>
                <a:lnTo>
                  <a:pt x="393" y="431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9" name="object 1079"/>
          <p:cNvSpPr/>
          <p:nvPr/>
        </p:nvSpPr>
        <p:spPr>
          <a:xfrm>
            <a:off x="1568316" y="1900689"/>
            <a:ext cx="18872" cy="9829"/>
          </a:xfrm>
          <a:custGeom>
            <a:avLst/>
            <a:gdLst/>
            <a:ahLst/>
            <a:cxnLst/>
            <a:rect l="l" t="t" r="r" b="b"/>
            <a:pathLst>
              <a:path w="18872" h="9829">
                <a:moveTo>
                  <a:pt x="17005" y="9829"/>
                </a:moveTo>
                <a:lnTo>
                  <a:pt x="18872" y="6489"/>
                </a:lnTo>
                <a:lnTo>
                  <a:pt x="17005" y="9829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0" name="object 1080"/>
          <p:cNvSpPr/>
          <p:nvPr/>
        </p:nvSpPr>
        <p:spPr>
          <a:xfrm>
            <a:off x="1570880" y="1878083"/>
            <a:ext cx="16306" cy="7086"/>
          </a:xfrm>
          <a:custGeom>
            <a:avLst/>
            <a:gdLst/>
            <a:ahLst/>
            <a:cxnLst/>
            <a:rect l="l" t="t" r="r" b="b"/>
            <a:pathLst>
              <a:path w="16306" h="7086">
                <a:moveTo>
                  <a:pt x="8051" y="2362"/>
                </a:moveTo>
                <a:lnTo>
                  <a:pt x="16306" y="7086"/>
                </a:lnTo>
                <a:lnTo>
                  <a:pt x="4025" y="0"/>
                </a:lnTo>
                <a:lnTo>
                  <a:pt x="0" y="7086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1" name="object 1081"/>
          <p:cNvSpPr/>
          <p:nvPr/>
        </p:nvSpPr>
        <p:spPr>
          <a:xfrm>
            <a:off x="1589449" y="2172726"/>
            <a:ext cx="40297" cy="28994"/>
          </a:xfrm>
          <a:custGeom>
            <a:avLst/>
            <a:gdLst/>
            <a:ahLst/>
            <a:cxnLst/>
            <a:rect l="l" t="t" r="r" b="b"/>
            <a:pathLst>
              <a:path w="40297" h="28994">
                <a:moveTo>
                  <a:pt x="0" y="7277"/>
                </a:moveTo>
                <a:lnTo>
                  <a:pt x="23393" y="20739"/>
                </a:lnTo>
                <a:lnTo>
                  <a:pt x="35382" y="0"/>
                </a:lnTo>
                <a:lnTo>
                  <a:pt x="40297" y="2857"/>
                </a:lnTo>
                <a:lnTo>
                  <a:pt x="25158" y="28994"/>
                </a:lnTo>
                <a:lnTo>
                  <a:pt x="0" y="1445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2" name="object 1082"/>
          <p:cNvSpPr/>
          <p:nvPr/>
        </p:nvSpPr>
        <p:spPr>
          <a:xfrm>
            <a:off x="1585523" y="1906188"/>
            <a:ext cx="1663" cy="990"/>
          </a:xfrm>
          <a:custGeom>
            <a:avLst/>
            <a:gdLst/>
            <a:ahLst/>
            <a:cxnLst/>
            <a:rect l="l" t="t" r="r" b="b"/>
            <a:pathLst>
              <a:path w="1663" h="990">
                <a:moveTo>
                  <a:pt x="1663" y="990"/>
                </a:moveTo>
                <a:lnTo>
                  <a:pt x="0" y="0"/>
                </a:lnTo>
                <a:lnTo>
                  <a:pt x="1663" y="99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3" name="object 1083"/>
          <p:cNvSpPr/>
          <p:nvPr/>
        </p:nvSpPr>
        <p:spPr>
          <a:xfrm>
            <a:off x="1578940" y="1902461"/>
            <a:ext cx="6578" cy="3733"/>
          </a:xfrm>
          <a:custGeom>
            <a:avLst/>
            <a:gdLst/>
            <a:ahLst/>
            <a:cxnLst/>
            <a:rect l="l" t="t" r="r" b="b"/>
            <a:pathLst>
              <a:path w="6578" h="3733">
                <a:moveTo>
                  <a:pt x="6578" y="3733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4" name="object 1084"/>
          <p:cNvSpPr/>
          <p:nvPr/>
        </p:nvSpPr>
        <p:spPr>
          <a:xfrm>
            <a:off x="1587187" y="1885163"/>
            <a:ext cx="9537" cy="5499"/>
          </a:xfrm>
          <a:custGeom>
            <a:avLst/>
            <a:gdLst/>
            <a:ahLst/>
            <a:cxnLst/>
            <a:rect l="l" t="t" r="r" b="b"/>
            <a:pathLst>
              <a:path w="9537" h="5499">
                <a:moveTo>
                  <a:pt x="0" y="0"/>
                </a:moveTo>
                <a:lnTo>
                  <a:pt x="9537" y="5499"/>
                </a:lnTo>
                <a:lnTo>
                  <a:pt x="2260" y="127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5" name="object 1085"/>
          <p:cNvSpPr/>
          <p:nvPr/>
        </p:nvSpPr>
        <p:spPr>
          <a:xfrm>
            <a:off x="1589449" y="1882117"/>
            <a:ext cx="9144" cy="8547"/>
          </a:xfrm>
          <a:custGeom>
            <a:avLst/>
            <a:gdLst/>
            <a:ahLst/>
            <a:cxnLst/>
            <a:rect l="l" t="t" r="r" b="b"/>
            <a:pathLst>
              <a:path w="9143" h="8547">
                <a:moveTo>
                  <a:pt x="0" y="0"/>
                </a:moveTo>
                <a:lnTo>
                  <a:pt x="9144" y="5308"/>
                </a:lnTo>
                <a:lnTo>
                  <a:pt x="7277" y="8547"/>
                </a:lnTo>
                <a:lnTo>
                  <a:pt x="9144" y="530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6" name="object 1086"/>
          <p:cNvSpPr/>
          <p:nvPr/>
        </p:nvSpPr>
        <p:spPr>
          <a:xfrm>
            <a:off x="2430332" y="1510912"/>
            <a:ext cx="1473" cy="393"/>
          </a:xfrm>
          <a:custGeom>
            <a:avLst/>
            <a:gdLst/>
            <a:ahLst/>
            <a:cxnLst/>
            <a:rect l="l" t="t" r="r" b="b"/>
            <a:pathLst>
              <a:path w="1473" h="393">
                <a:moveTo>
                  <a:pt x="1473" y="393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7" name="object 1087"/>
          <p:cNvSpPr/>
          <p:nvPr/>
        </p:nvSpPr>
        <p:spPr>
          <a:xfrm>
            <a:off x="2430332" y="3417349"/>
            <a:ext cx="1473" cy="393"/>
          </a:xfrm>
          <a:custGeom>
            <a:avLst/>
            <a:gdLst/>
            <a:ahLst/>
            <a:cxnLst/>
            <a:rect l="l" t="t" r="r" b="b"/>
            <a:pathLst>
              <a:path w="1473" h="393">
                <a:moveTo>
                  <a:pt x="1473" y="0"/>
                </a:moveTo>
                <a:lnTo>
                  <a:pt x="0" y="39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8" name="object 1088"/>
          <p:cNvSpPr/>
          <p:nvPr/>
        </p:nvSpPr>
        <p:spPr>
          <a:xfrm>
            <a:off x="2113573" y="3360249"/>
            <a:ext cx="61226" cy="60642"/>
          </a:xfrm>
          <a:custGeom>
            <a:avLst/>
            <a:gdLst/>
            <a:ahLst/>
            <a:cxnLst/>
            <a:rect l="l" t="t" r="r" b="b"/>
            <a:pathLst>
              <a:path w="61226" h="60642">
                <a:moveTo>
                  <a:pt x="0" y="41275"/>
                </a:moveTo>
                <a:lnTo>
                  <a:pt x="2070" y="45999"/>
                </a:lnTo>
                <a:lnTo>
                  <a:pt x="9334" y="53860"/>
                </a:lnTo>
                <a:lnTo>
                  <a:pt x="18567" y="58864"/>
                </a:lnTo>
                <a:lnTo>
                  <a:pt x="29095" y="60642"/>
                </a:lnTo>
                <a:lnTo>
                  <a:pt x="39611" y="58864"/>
                </a:lnTo>
                <a:lnTo>
                  <a:pt x="48844" y="53860"/>
                </a:lnTo>
                <a:lnTo>
                  <a:pt x="56121" y="45999"/>
                </a:lnTo>
                <a:lnTo>
                  <a:pt x="60350" y="36258"/>
                </a:lnTo>
                <a:lnTo>
                  <a:pt x="61226" y="25654"/>
                </a:lnTo>
                <a:lnTo>
                  <a:pt x="58585" y="15430"/>
                </a:lnTo>
                <a:lnTo>
                  <a:pt x="52781" y="6489"/>
                </a:lnTo>
                <a:lnTo>
                  <a:pt x="44424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9" name="object 1089"/>
          <p:cNvSpPr/>
          <p:nvPr/>
        </p:nvSpPr>
        <p:spPr>
          <a:xfrm>
            <a:off x="2110531" y="3360247"/>
            <a:ext cx="16802" cy="41275"/>
          </a:xfrm>
          <a:custGeom>
            <a:avLst/>
            <a:gdLst/>
            <a:ahLst/>
            <a:cxnLst/>
            <a:rect l="l" t="t" r="r" b="b"/>
            <a:pathLst>
              <a:path w="16802" h="41275">
                <a:moveTo>
                  <a:pt x="16802" y="0"/>
                </a:moveTo>
                <a:lnTo>
                  <a:pt x="8445" y="6489"/>
                </a:lnTo>
                <a:lnTo>
                  <a:pt x="2654" y="15430"/>
                </a:lnTo>
                <a:lnTo>
                  <a:pt x="0" y="25654"/>
                </a:lnTo>
                <a:lnTo>
                  <a:pt x="876" y="36271"/>
                </a:lnTo>
                <a:lnTo>
                  <a:pt x="3035" y="4127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0" name="object 1090"/>
          <p:cNvSpPr/>
          <p:nvPr/>
        </p:nvSpPr>
        <p:spPr>
          <a:xfrm>
            <a:off x="2368617" y="1862750"/>
            <a:ext cx="11391" cy="11010"/>
          </a:xfrm>
          <a:custGeom>
            <a:avLst/>
            <a:gdLst/>
            <a:ahLst/>
            <a:cxnLst/>
            <a:rect l="l" t="t" r="r" b="b"/>
            <a:pathLst>
              <a:path w="11391" h="11010">
                <a:moveTo>
                  <a:pt x="584" y="11010"/>
                </a:moveTo>
                <a:lnTo>
                  <a:pt x="0" y="7772"/>
                </a:lnTo>
                <a:lnTo>
                  <a:pt x="482" y="5511"/>
                </a:lnTo>
                <a:lnTo>
                  <a:pt x="3136" y="1765"/>
                </a:lnTo>
                <a:lnTo>
                  <a:pt x="5105" y="495"/>
                </a:lnTo>
                <a:lnTo>
                  <a:pt x="7073" y="0"/>
                </a:lnTo>
                <a:lnTo>
                  <a:pt x="11391" y="30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1" name="object 1091"/>
          <p:cNvSpPr/>
          <p:nvPr/>
        </p:nvSpPr>
        <p:spPr>
          <a:xfrm>
            <a:off x="2395046" y="1877792"/>
            <a:ext cx="1282" cy="3632"/>
          </a:xfrm>
          <a:custGeom>
            <a:avLst/>
            <a:gdLst/>
            <a:ahLst/>
            <a:cxnLst/>
            <a:rect l="l" t="t" r="r" b="b"/>
            <a:pathLst>
              <a:path w="1282" h="3632">
                <a:moveTo>
                  <a:pt x="1282" y="0"/>
                </a:moveTo>
                <a:lnTo>
                  <a:pt x="0" y="363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2" name="object 1092"/>
          <p:cNvSpPr/>
          <p:nvPr/>
        </p:nvSpPr>
        <p:spPr>
          <a:xfrm>
            <a:off x="2371752" y="1865896"/>
            <a:ext cx="4813" cy="9144"/>
          </a:xfrm>
          <a:custGeom>
            <a:avLst/>
            <a:gdLst/>
            <a:ahLst/>
            <a:cxnLst/>
            <a:rect l="l" t="t" r="r" b="b"/>
            <a:pathLst>
              <a:path w="4813" h="9143">
                <a:moveTo>
                  <a:pt x="2070" y="9144"/>
                </a:moveTo>
                <a:lnTo>
                  <a:pt x="698" y="7277"/>
                </a:lnTo>
                <a:lnTo>
                  <a:pt x="0" y="5410"/>
                </a:lnTo>
                <a:lnTo>
                  <a:pt x="596" y="2362"/>
                </a:lnTo>
                <a:lnTo>
                  <a:pt x="2857" y="495"/>
                </a:lnTo>
                <a:lnTo>
                  <a:pt x="4813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3" name="object 1093"/>
          <p:cNvSpPr/>
          <p:nvPr/>
        </p:nvSpPr>
        <p:spPr>
          <a:xfrm>
            <a:off x="2388362" y="1875629"/>
            <a:ext cx="4826" cy="6680"/>
          </a:xfrm>
          <a:custGeom>
            <a:avLst/>
            <a:gdLst/>
            <a:ahLst/>
            <a:cxnLst/>
            <a:rect l="l" t="t" r="r" b="b"/>
            <a:pathLst>
              <a:path w="4825" h="6680">
                <a:moveTo>
                  <a:pt x="4330" y="0"/>
                </a:moveTo>
                <a:lnTo>
                  <a:pt x="4826" y="2844"/>
                </a:lnTo>
                <a:lnTo>
                  <a:pt x="3149" y="5600"/>
                </a:lnTo>
                <a:lnTo>
                  <a:pt x="1968" y="6286"/>
                </a:lnTo>
                <a:lnTo>
                  <a:pt x="0" y="668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4" name="object 1094"/>
          <p:cNvSpPr/>
          <p:nvPr/>
        </p:nvSpPr>
        <p:spPr>
          <a:xfrm>
            <a:off x="2389355" y="1751115"/>
            <a:ext cx="21424" cy="23583"/>
          </a:xfrm>
          <a:custGeom>
            <a:avLst/>
            <a:gdLst/>
            <a:ahLst/>
            <a:cxnLst/>
            <a:rect l="l" t="t" r="r" b="b"/>
            <a:pathLst>
              <a:path w="21424" h="23583">
                <a:moveTo>
                  <a:pt x="8839" y="584"/>
                </a:moveTo>
                <a:lnTo>
                  <a:pt x="8051" y="0"/>
                </a:lnTo>
                <a:lnTo>
                  <a:pt x="0" y="13944"/>
                </a:lnTo>
                <a:lnTo>
                  <a:pt x="2451" y="15328"/>
                </a:lnTo>
                <a:lnTo>
                  <a:pt x="8445" y="5003"/>
                </a:lnTo>
                <a:lnTo>
                  <a:pt x="11887" y="18567"/>
                </a:lnTo>
                <a:lnTo>
                  <a:pt x="13258" y="21031"/>
                </a:lnTo>
                <a:lnTo>
                  <a:pt x="15227" y="22694"/>
                </a:lnTo>
                <a:lnTo>
                  <a:pt x="17386" y="23482"/>
                </a:lnTo>
                <a:lnTo>
                  <a:pt x="19354" y="23583"/>
                </a:lnTo>
                <a:lnTo>
                  <a:pt x="21424" y="2298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5" name="object 1095"/>
          <p:cNvSpPr/>
          <p:nvPr/>
        </p:nvSpPr>
        <p:spPr>
          <a:xfrm>
            <a:off x="2398195" y="1751694"/>
            <a:ext cx="16903" cy="20053"/>
          </a:xfrm>
          <a:custGeom>
            <a:avLst/>
            <a:gdLst/>
            <a:ahLst/>
            <a:cxnLst/>
            <a:rect l="l" t="t" r="r" b="b"/>
            <a:pathLst>
              <a:path w="16903" h="20053">
                <a:moveTo>
                  <a:pt x="16903" y="12192"/>
                </a:moveTo>
                <a:lnTo>
                  <a:pt x="15925" y="10426"/>
                </a:lnTo>
                <a:lnTo>
                  <a:pt x="13957" y="8648"/>
                </a:lnTo>
                <a:lnTo>
                  <a:pt x="12179" y="11201"/>
                </a:lnTo>
                <a:lnTo>
                  <a:pt x="14350" y="13462"/>
                </a:lnTo>
                <a:lnTo>
                  <a:pt x="14541" y="16129"/>
                </a:lnTo>
                <a:lnTo>
                  <a:pt x="13957" y="17691"/>
                </a:lnTo>
                <a:lnTo>
                  <a:pt x="11887" y="19659"/>
                </a:lnTo>
                <a:lnTo>
                  <a:pt x="9436" y="20053"/>
                </a:lnTo>
                <a:lnTo>
                  <a:pt x="8051" y="19558"/>
                </a:lnTo>
                <a:lnTo>
                  <a:pt x="6286" y="17691"/>
                </a:lnTo>
                <a:lnTo>
                  <a:pt x="5016" y="14846"/>
                </a:lnTo>
                <a:lnTo>
                  <a:pt x="2654" y="4229"/>
                </a:lnTo>
                <a:lnTo>
                  <a:pt x="0" y="0"/>
                </a:lnTo>
                <a:lnTo>
                  <a:pt x="787" y="78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6" name="object 1096"/>
          <p:cNvSpPr/>
          <p:nvPr/>
        </p:nvSpPr>
        <p:spPr>
          <a:xfrm>
            <a:off x="2401049" y="1738532"/>
            <a:ext cx="20726" cy="21615"/>
          </a:xfrm>
          <a:custGeom>
            <a:avLst/>
            <a:gdLst/>
            <a:ahLst/>
            <a:cxnLst/>
            <a:rect l="l" t="t" r="r" b="b"/>
            <a:pathLst>
              <a:path w="20726" h="21615">
                <a:moveTo>
                  <a:pt x="2158" y="11595"/>
                </a:moveTo>
                <a:lnTo>
                  <a:pt x="19062" y="21615"/>
                </a:lnTo>
                <a:lnTo>
                  <a:pt x="20726" y="18872"/>
                </a:lnTo>
                <a:lnTo>
                  <a:pt x="5791" y="10223"/>
                </a:lnTo>
                <a:lnTo>
                  <a:pt x="3340" y="8051"/>
                </a:lnTo>
                <a:lnTo>
                  <a:pt x="3136" y="6096"/>
                </a:lnTo>
                <a:lnTo>
                  <a:pt x="4610" y="3632"/>
                </a:lnTo>
                <a:lnTo>
                  <a:pt x="6286" y="3048"/>
                </a:lnTo>
                <a:lnTo>
                  <a:pt x="9626" y="4127"/>
                </a:lnTo>
                <a:lnTo>
                  <a:pt x="10706" y="1371"/>
                </a:lnTo>
                <a:lnTo>
                  <a:pt x="9436" y="685"/>
                </a:lnTo>
                <a:lnTo>
                  <a:pt x="7073" y="0"/>
                </a:lnTo>
                <a:lnTo>
                  <a:pt x="5397" y="101"/>
                </a:lnTo>
                <a:lnTo>
                  <a:pt x="2552" y="1574"/>
                </a:lnTo>
                <a:lnTo>
                  <a:pt x="1168" y="3441"/>
                </a:lnTo>
                <a:lnTo>
                  <a:pt x="0" y="6781"/>
                </a:lnTo>
                <a:lnTo>
                  <a:pt x="190" y="8445"/>
                </a:lnTo>
                <a:lnTo>
                  <a:pt x="876" y="10020"/>
                </a:lnTo>
                <a:lnTo>
                  <a:pt x="2158" y="1159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7" name="object 1097"/>
          <p:cNvSpPr/>
          <p:nvPr/>
        </p:nvSpPr>
        <p:spPr>
          <a:xfrm>
            <a:off x="2411365" y="1751404"/>
            <a:ext cx="10414" cy="5994"/>
          </a:xfrm>
          <a:custGeom>
            <a:avLst/>
            <a:gdLst/>
            <a:ahLst/>
            <a:cxnLst/>
            <a:rect l="l" t="t" r="r" b="b"/>
            <a:pathLst>
              <a:path w="10413" h="5994">
                <a:moveTo>
                  <a:pt x="0" y="0"/>
                </a:moveTo>
                <a:lnTo>
                  <a:pt x="10414" y="599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8" name="object 1098"/>
          <p:cNvSpPr/>
          <p:nvPr/>
        </p:nvSpPr>
        <p:spPr>
          <a:xfrm>
            <a:off x="2421882" y="3402023"/>
            <a:ext cx="52679" cy="17780"/>
          </a:xfrm>
          <a:custGeom>
            <a:avLst/>
            <a:gdLst/>
            <a:ahLst/>
            <a:cxnLst/>
            <a:rect l="l" t="t" r="r" b="b"/>
            <a:pathLst>
              <a:path w="52679" h="17779">
                <a:moveTo>
                  <a:pt x="0" y="17779"/>
                </a:moveTo>
                <a:lnTo>
                  <a:pt x="9918" y="15328"/>
                </a:lnTo>
                <a:lnTo>
                  <a:pt x="52679" y="0"/>
                </a:lnTo>
                <a:lnTo>
                  <a:pt x="51790" y="38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9" name="object 1099"/>
          <p:cNvSpPr/>
          <p:nvPr/>
        </p:nvSpPr>
        <p:spPr>
          <a:xfrm>
            <a:off x="2417748" y="1758781"/>
            <a:ext cx="2362" cy="1371"/>
          </a:xfrm>
          <a:custGeom>
            <a:avLst/>
            <a:gdLst/>
            <a:ahLst/>
            <a:cxnLst/>
            <a:rect l="l" t="t" r="r" b="b"/>
            <a:pathLst>
              <a:path w="2362" h="1371">
                <a:moveTo>
                  <a:pt x="2362" y="1371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0" name="object 1100"/>
          <p:cNvSpPr/>
          <p:nvPr/>
        </p:nvSpPr>
        <p:spPr>
          <a:xfrm>
            <a:off x="2421882" y="1508850"/>
            <a:ext cx="52679" cy="17792"/>
          </a:xfrm>
          <a:custGeom>
            <a:avLst/>
            <a:gdLst/>
            <a:ahLst/>
            <a:cxnLst/>
            <a:rect l="l" t="t" r="r" b="b"/>
            <a:pathLst>
              <a:path w="52679" h="17792">
                <a:moveTo>
                  <a:pt x="0" y="0"/>
                </a:moveTo>
                <a:lnTo>
                  <a:pt x="9918" y="2451"/>
                </a:lnTo>
                <a:lnTo>
                  <a:pt x="52679" y="17792"/>
                </a:lnTo>
                <a:lnTo>
                  <a:pt x="51790" y="1739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1" name="object 1101"/>
          <p:cNvSpPr/>
          <p:nvPr/>
        </p:nvSpPr>
        <p:spPr>
          <a:xfrm>
            <a:off x="2439868" y="1743246"/>
            <a:ext cx="25844" cy="17399"/>
          </a:xfrm>
          <a:custGeom>
            <a:avLst/>
            <a:gdLst/>
            <a:ahLst/>
            <a:cxnLst/>
            <a:rect l="l" t="t" r="r" b="b"/>
            <a:pathLst>
              <a:path w="25844" h="17399">
                <a:moveTo>
                  <a:pt x="0" y="3048"/>
                </a:moveTo>
                <a:lnTo>
                  <a:pt x="24765" y="17399"/>
                </a:lnTo>
                <a:lnTo>
                  <a:pt x="25844" y="15532"/>
                </a:lnTo>
                <a:lnTo>
                  <a:pt x="24079" y="10223"/>
                </a:lnTo>
                <a:lnTo>
                  <a:pt x="23876" y="4724"/>
                </a:lnTo>
                <a:lnTo>
                  <a:pt x="20929" y="3048"/>
                </a:lnTo>
                <a:lnTo>
                  <a:pt x="20637" y="7073"/>
                </a:lnTo>
                <a:lnTo>
                  <a:pt x="21031" y="11201"/>
                </a:lnTo>
                <a:lnTo>
                  <a:pt x="1765" y="0"/>
                </a:lnTo>
                <a:lnTo>
                  <a:pt x="0" y="304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2" name="object 1102"/>
          <p:cNvSpPr/>
          <p:nvPr/>
        </p:nvSpPr>
        <p:spPr>
          <a:xfrm>
            <a:off x="2444681" y="1918284"/>
            <a:ext cx="2260" cy="2946"/>
          </a:xfrm>
          <a:custGeom>
            <a:avLst/>
            <a:gdLst/>
            <a:ahLst/>
            <a:cxnLst/>
            <a:rect l="l" t="t" r="r" b="b"/>
            <a:pathLst>
              <a:path w="2260" h="2946">
                <a:moveTo>
                  <a:pt x="0" y="0"/>
                </a:moveTo>
                <a:lnTo>
                  <a:pt x="2260" y="2946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3" name="object 1103"/>
          <p:cNvSpPr/>
          <p:nvPr/>
        </p:nvSpPr>
        <p:spPr>
          <a:xfrm>
            <a:off x="2443601" y="1905999"/>
            <a:ext cx="11404" cy="7861"/>
          </a:xfrm>
          <a:custGeom>
            <a:avLst/>
            <a:gdLst/>
            <a:ahLst/>
            <a:cxnLst/>
            <a:rect l="l" t="t" r="r" b="b"/>
            <a:pathLst>
              <a:path w="11404" h="7861">
                <a:moveTo>
                  <a:pt x="0" y="7861"/>
                </a:moveTo>
                <a:lnTo>
                  <a:pt x="1181" y="4127"/>
                </a:lnTo>
                <a:lnTo>
                  <a:pt x="3048" y="1765"/>
                </a:lnTo>
                <a:lnTo>
                  <a:pt x="5105" y="584"/>
                </a:lnTo>
                <a:lnTo>
                  <a:pt x="6972" y="0"/>
                </a:lnTo>
                <a:lnTo>
                  <a:pt x="11404" y="29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4" name="object 1104"/>
          <p:cNvSpPr/>
          <p:nvPr/>
        </p:nvSpPr>
        <p:spPr>
          <a:xfrm>
            <a:off x="2466594" y="1921035"/>
            <a:ext cx="4622" cy="7073"/>
          </a:xfrm>
          <a:custGeom>
            <a:avLst/>
            <a:gdLst/>
            <a:ahLst/>
            <a:cxnLst/>
            <a:rect l="l" t="t" r="r" b="b"/>
            <a:pathLst>
              <a:path w="4622" h="7073">
                <a:moveTo>
                  <a:pt x="4622" y="0"/>
                </a:moveTo>
                <a:lnTo>
                  <a:pt x="3441" y="3733"/>
                </a:lnTo>
                <a:lnTo>
                  <a:pt x="1676" y="5892"/>
                </a:lnTo>
                <a:lnTo>
                  <a:pt x="0" y="707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5" name="object 1105"/>
          <p:cNvSpPr/>
          <p:nvPr/>
        </p:nvSpPr>
        <p:spPr>
          <a:xfrm>
            <a:off x="2463355" y="1918873"/>
            <a:ext cx="4711" cy="6781"/>
          </a:xfrm>
          <a:custGeom>
            <a:avLst/>
            <a:gdLst/>
            <a:ahLst/>
            <a:cxnLst/>
            <a:rect l="l" t="t" r="r" b="b"/>
            <a:pathLst>
              <a:path w="4711" h="6781">
                <a:moveTo>
                  <a:pt x="0" y="6781"/>
                </a:moveTo>
                <a:lnTo>
                  <a:pt x="1866" y="6388"/>
                </a:lnTo>
                <a:lnTo>
                  <a:pt x="4229" y="4317"/>
                </a:lnTo>
                <a:lnTo>
                  <a:pt x="4711" y="2946"/>
                </a:lnTo>
                <a:lnTo>
                  <a:pt x="4318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6" name="object 1106"/>
          <p:cNvSpPr/>
          <p:nvPr/>
        </p:nvSpPr>
        <p:spPr>
          <a:xfrm>
            <a:off x="2446740" y="1909243"/>
            <a:ext cx="4724" cy="7569"/>
          </a:xfrm>
          <a:custGeom>
            <a:avLst/>
            <a:gdLst/>
            <a:ahLst/>
            <a:cxnLst/>
            <a:rect l="l" t="t" r="r" b="b"/>
            <a:pathLst>
              <a:path w="4724" h="7569">
                <a:moveTo>
                  <a:pt x="4724" y="0"/>
                </a:moveTo>
                <a:lnTo>
                  <a:pt x="2755" y="393"/>
                </a:lnTo>
                <a:lnTo>
                  <a:pt x="495" y="2362"/>
                </a:lnTo>
                <a:lnTo>
                  <a:pt x="0" y="5308"/>
                </a:lnTo>
                <a:lnTo>
                  <a:pt x="889" y="756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7" name="object 1107"/>
          <p:cNvSpPr/>
          <p:nvPr/>
        </p:nvSpPr>
        <p:spPr>
          <a:xfrm>
            <a:off x="2464042" y="1928112"/>
            <a:ext cx="2552" cy="685"/>
          </a:xfrm>
          <a:custGeom>
            <a:avLst/>
            <a:gdLst/>
            <a:ahLst/>
            <a:cxnLst/>
            <a:rect l="l" t="t" r="r" b="b"/>
            <a:pathLst>
              <a:path w="2552" h="685">
                <a:moveTo>
                  <a:pt x="0" y="685"/>
                </a:moveTo>
                <a:lnTo>
                  <a:pt x="2552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8" name="object 1108"/>
          <p:cNvSpPr/>
          <p:nvPr/>
        </p:nvSpPr>
        <p:spPr>
          <a:xfrm>
            <a:off x="2453529" y="1906192"/>
            <a:ext cx="1473" cy="101"/>
          </a:xfrm>
          <a:custGeom>
            <a:avLst/>
            <a:gdLst/>
            <a:ahLst/>
            <a:cxnLst/>
            <a:rect l="l" t="t" r="r" b="b"/>
            <a:pathLst>
              <a:path w="1473" h="101">
                <a:moveTo>
                  <a:pt x="1473" y="101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9" name="object 1109"/>
          <p:cNvSpPr/>
          <p:nvPr/>
        </p:nvSpPr>
        <p:spPr>
          <a:xfrm>
            <a:off x="2464042" y="1910815"/>
            <a:ext cx="3733" cy="2654"/>
          </a:xfrm>
          <a:custGeom>
            <a:avLst/>
            <a:gdLst/>
            <a:ahLst/>
            <a:cxnLst/>
            <a:rect l="l" t="t" r="r" b="b"/>
            <a:pathLst>
              <a:path w="3733" h="2654">
                <a:moveTo>
                  <a:pt x="0" y="0"/>
                </a:moveTo>
                <a:lnTo>
                  <a:pt x="3733" y="265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0" name="object 1110"/>
          <p:cNvSpPr/>
          <p:nvPr/>
        </p:nvSpPr>
        <p:spPr>
          <a:xfrm>
            <a:off x="2466500" y="1801924"/>
            <a:ext cx="8051" cy="7264"/>
          </a:xfrm>
          <a:custGeom>
            <a:avLst/>
            <a:gdLst/>
            <a:ahLst/>
            <a:cxnLst/>
            <a:rect l="l" t="t" r="r" b="b"/>
            <a:pathLst>
              <a:path w="8051" h="7264">
                <a:moveTo>
                  <a:pt x="0" y="2552"/>
                </a:moveTo>
                <a:lnTo>
                  <a:pt x="8051" y="7264"/>
                </a:lnTo>
                <a:lnTo>
                  <a:pt x="0" y="2552"/>
                </a:lnTo>
                <a:lnTo>
                  <a:pt x="1473" y="0"/>
                </a:lnTo>
                <a:lnTo>
                  <a:pt x="8051" y="3822"/>
                </a:lnTo>
                <a:lnTo>
                  <a:pt x="1473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1" name="object 1111"/>
          <p:cNvSpPr/>
          <p:nvPr/>
        </p:nvSpPr>
        <p:spPr>
          <a:xfrm>
            <a:off x="2474558" y="1805752"/>
            <a:ext cx="9931" cy="5600"/>
          </a:xfrm>
          <a:custGeom>
            <a:avLst/>
            <a:gdLst/>
            <a:ahLst/>
            <a:cxnLst/>
            <a:rect l="l" t="t" r="r" b="b"/>
            <a:pathLst>
              <a:path w="9931" h="5600">
                <a:moveTo>
                  <a:pt x="0" y="0"/>
                </a:moveTo>
                <a:lnTo>
                  <a:pt x="9931" y="5600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2" name="object 1112"/>
          <p:cNvSpPr/>
          <p:nvPr/>
        </p:nvSpPr>
        <p:spPr>
          <a:xfrm>
            <a:off x="2474555" y="3394547"/>
            <a:ext cx="21132" cy="7467"/>
          </a:xfrm>
          <a:custGeom>
            <a:avLst/>
            <a:gdLst/>
            <a:ahLst/>
            <a:cxnLst/>
            <a:rect l="l" t="t" r="r" b="b"/>
            <a:pathLst>
              <a:path w="21132" h="7467">
                <a:moveTo>
                  <a:pt x="10617" y="3733"/>
                </a:moveTo>
                <a:lnTo>
                  <a:pt x="21132" y="0"/>
                </a:lnTo>
                <a:lnTo>
                  <a:pt x="0" y="746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3" name="object 1113"/>
          <p:cNvSpPr/>
          <p:nvPr/>
        </p:nvSpPr>
        <p:spPr>
          <a:xfrm>
            <a:off x="2484092" y="1807912"/>
            <a:ext cx="393" cy="3441"/>
          </a:xfrm>
          <a:custGeom>
            <a:avLst/>
            <a:gdLst/>
            <a:ahLst/>
            <a:cxnLst/>
            <a:rect l="l" t="t" r="r" b="b"/>
            <a:pathLst>
              <a:path w="393" h="3441">
                <a:moveTo>
                  <a:pt x="393" y="3441"/>
                </a:moveTo>
                <a:lnTo>
                  <a:pt x="0" y="0"/>
                </a:lnTo>
                <a:lnTo>
                  <a:pt x="393" y="344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4" name="object 1114"/>
          <p:cNvSpPr/>
          <p:nvPr/>
        </p:nvSpPr>
        <p:spPr>
          <a:xfrm>
            <a:off x="2474555" y="1804474"/>
            <a:ext cx="14058" cy="12192"/>
          </a:xfrm>
          <a:custGeom>
            <a:avLst/>
            <a:gdLst/>
            <a:ahLst/>
            <a:cxnLst/>
            <a:rect l="l" t="t" r="r" b="b"/>
            <a:pathLst>
              <a:path w="14058" h="12192">
                <a:moveTo>
                  <a:pt x="9537" y="3441"/>
                </a:moveTo>
                <a:lnTo>
                  <a:pt x="9740" y="0"/>
                </a:lnTo>
                <a:lnTo>
                  <a:pt x="12280" y="1371"/>
                </a:lnTo>
                <a:lnTo>
                  <a:pt x="12484" y="6095"/>
                </a:lnTo>
                <a:lnTo>
                  <a:pt x="14058" y="10515"/>
                </a:lnTo>
                <a:lnTo>
                  <a:pt x="13081" y="12191"/>
                </a:lnTo>
                <a:lnTo>
                  <a:pt x="0" y="4724"/>
                </a:lnTo>
                <a:lnTo>
                  <a:pt x="4025" y="698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5" name="object 1115"/>
          <p:cNvSpPr/>
          <p:nvPr/>
        </p:nvSpPr>
        <p:spPr>
          <a:xfrm>
            <a:off x="2476025" y="1781773"/>
            <a:ext cx="20650" cy="21717"/>
          </a:xfrm>
          <a:custGeom>
            <a:avLst/>
            <a:gdLst/>
            <a:ahLst/>
            <a:cxnLst/>
            <a:rect l="l" t="t" r="r" b="b"/>
            <a:pathLst>
              <a:path w="20650" h="21717">
                <a:moveTo>
                  <a:pt x="20548" y="19164"/>
                </a:moveTo>
                <a:lnTo>
                  <a:pt x="19659" y="18275"/>
                </a:lnTo>
                <a:lnTo>
                  <a:pt x="20650" y="18872"/>
                </a:lnTo>
                <a:lnTo>
                  <a:pt x="19075" y="21717"/>
                </a:lnTo>
                <a:lnTo>
                  <a:pt x="2171" y="11595"/>
                </a:lnTo>
                <a:lnTo>
                  <a:pt x="800" y="10121"/>
                </a:lnTo>
                <a:lnTo>
                  <a:pt x="0" y="6781"/>
                </a:lnTo>
                <a:lnTo>
                  <a:pt x="1092" y="3441"/>
                </a:lnTo>
                <a:lnTo>
                  <a:pt x="2463" y="1663"/>
                </a:lnTo>
                <a:lnTo>
                  <a:pt x="3936" y="596"/>
                </a:lnTo>
                <a:lnTo>
                  <a:pt x="7086" y="0"/>
                </a:lnTo>
                <a:lnTo>
                  <a:pt x="10718" y="1473"/>
                </a:lnTo>
                <a:lnTo>
                  <a:pt x="9639" y="4127"/>
                </a:lnTo>
                <a:lnTo>
                  <a:pt x="6197" y="3048"/>
                </a:lnTo>
                <a:lnTo>
                  <a:pt x="4622" y="3733"/>
                </a:lnTo>
                <a:lnTo>
                  <a:pt x="3149" y="6096"/>
                </a:lnTo>
                <a:lnTo>
                  <a:pt x="3047" y="7277"/>
                </a:lnTo>
                <a:lnTo>
                  <a:pt x="3835" y="8839"/>
                </a:lnTo>
                <a:lnTo>
                  <a:pt x="19659" y="18275"/>
                </a:lnTo>
                <a:lnTo>
                  <a:pt x="9143" y="1217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6" name="object 1116"/>
          <p:cNvSpPr/>
          <p:nvPr/>
        </p:nvSpPr>
        <p:spPr>
          <a:xfrm>
            <a:off x="2474558" y="1526637"/>
            <a:ext cx="21132" cy="7569"/>
          </a:xfrm>
          <a:custGeom>
            <a:avLst/>
            <a:gdLst/>
            <a:ahLst/>
            <a:cxnLst/>
            <a:rect l="l" t="t" r="r" b="b"/>
            <a:pathLst>
              <a:path w="21132" h="7569">
                <a:moveTo>
                  <a:pt x="0" y="0"/>
                </a:moveTo>
                <a:lnTo>
                  <a:pt x="21132" y="7569"/>
                </a:lnTo>
                <a:lnTo>
                  <a:pt x="10617" y="373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7" name="object 1117"/>
          <p:cNvSpPr/>
          <p:nvPr/>
        </p:nvSpPr>
        <p:spPr>
          <a:xfrm>
            <a:off x="2486842" y="1805851"/>
            <a:ext cx="203" cy="4724"/>
          </a:xfrm>
          <a:custGeom>
            <a:avLst/>
            <a:gdLst/>
            <a:ahLst/>
            <a:cxnLst/>
            <a:rect l="l" t="t" r="r" b="b"/>
            <a:pathLst>
              <a:path w="203" h="4724">
                <a:moveTo>
                  <a:pt x="0" y="0"/>
                </a:moveTo>
                <a:lnTo>
                  <a:pt x="203" y="472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8" name="object 1118"/>
          <p:cNvSpPr/>
          <p:nvPr/>
        </p:nvSpPr>
        <p:spPr>
          <a:xfrm>
            <a:off x="2490769" y="1800940"/>
            <a:ext cx="4330" cy="2552"/>
          </a:xfrm>
          <a:custGeom>
            <a:avLst/>
            <a:gdLst/>
            <a:ahLst/>
            <a:cxnLst/>
            <a:rect l="l" t="t" r="r" b="b"/>
            <a:pathLst>
              <a:path w="4330" h="2552">
                <a:moveTo>
                  <a:pt x="4330" y="2552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9" name="object 1119"/>
          <p:cNvSpPr/>
          <p:nvPr/>
        </p:nvSpPr>
        <p:spPr>
          <a:xfrm>
            <a:off x="3135491" y="2401134"/>
            <a:ext cx="203" cy="3340"/>
          </a:xfrm>
          <a:custGeom>
            <a:avLst/>
            <a:gdLst/>
            <a:ahLst/>
            <a:cxnLst/>
            <a:rect l="l" t="t" r="r" b="b"/>
            <a:pathLst>
              <a:path w="203" h="3340">
                <a:moveTo>
                  <a:pt x="0" y="0"/>
                </a:moveTo>
                <a:lnTo>
                  <a:pt x="203" y="334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0" name="object 1120"/>
          <p:cNvSpPr/>
          <p:nvPr/>
        </p:nvSpPr>
        <p:spPr>
          <a:xfrm>
            <a:off x="2870043" y="1785608"/>
            <a:ext cx="4318" cy="4813"/>
          </a:xfrm>
          <a:custGeom>
            <a:avLst/>
            <a:gdLst/>
            <a:ahLst/>
            <a:cxnLst/>
            <a:rect l="l" t="t" r="r" b="b"/>
            <a:pathLst>
              <a:path w="4318" h="4813">
                <a:moveTo>
                  <a:pt x="4318" y="4813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1" name="object 1121"/>
          <p:cNvSpPr/>
          <p:nvPr/>
        </p:nvSpPr>
        <p:spPr>
          <a:xfrm>
            <a:off x="2514754" y="1786688"/>
            <a:ext cx="26047" cy="17195"/>
          </a:xfrm>
          <a:custGeom>
            <a:avLst/>
            <a:gdLst/>
            <a:ahLst/>
            <a:cxnLst/>
            <a:rect l="l" t="t" r="r" b="b"/>
            <a:pathLst>
              <a:path w="26047" h="17195">
                <a:moveTo>
                  <a:pt x="1473" y="3733"/>
                </a:moveTo>
                <a:lnTo>
                  <a:pt x="0" y="2844"/>
                </a:lnTo>
                <a:lnTo>
                  <a:pt x="1968" y="0"/>
                </a:lnTo>
                <a:lnTo>
                  <a:pt x="21132" y="11010"/>
                </a:lnTo>
                <a:lnTo>
                  <a:pt x="20739" y="6984"/>
                </a:lnTo>
                <a:lnTo>
                  <a:pt x="20929" y="2844"/>
                </a:lnTo>
                <a:lnTo>
                  <a:pt x="23876" y="4521"/>
                </a:lnTo>
                <a:lnTo>
                  <a:pt x="24180" y="10121"/>
                </a:lnTo>
                <a:lnTo>
                  <a:pt x="26047" y="15227"/>
                </a:lnTo>
                <a:lnTo>
                  <a:pt x="24866" y="17195"/>
                </a:lnTo>
                <a:lnTo>
                  <a:pt x="1473" y="373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2" name="object 1122"/>
          <p:cNvSpPr/>
          <p:nvPr/>
        </p:nvSpPr>
        <p:spPr>
          <a:xfrm>
            <a:off x="2874361" y="1790421"/>
            <a:ext cx="74396" cy="91008"/>
          </a:xfrm>
          <a:custGeom>
            <a:avLst/>
            <a:gdLst/>
            <a:ahLst/>
            <a:cxnLst/>
            <a:rect l="l" t="t" r="r" b="b"/>
            <a:pathLst>
              <a:path w="74396" h="91008">
                <a:moveTo>
                  <a:pt x="0" y="0"/>
                </a:moveTo>
                <a:lnTo>
                  <a:pt x="38125" y="42062"/>
                </a:lnTo>
                <a:lnTo>
                  <a:pt x="74396" y="91008"/>
                </a:lnTo>
                <a:lnTo>
                  <a:pt x="70764" y="8609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3" name="object 1123"/>
          <p:cNvSpPr/>
          <p:nvPr/>
        </p:nvSpPr>
        <p:spPr>
          <a:xfrm>
            <a:off x="2885565" y="1802804"/>
            <a:ext cx="7861" cy="8648"/>
          </a:xfrm>
          <a:custGeom>
            <a:avLst/>
            <a:gdLst/>
            <a:ahLst/>
            <a:cxnLst/>
            <a:rect l="l" t="t" r="r" b="b"/>
            <a:pathLst>
              <a:path w="7861" h="8648">
                <a:moveTo>
                  <a:pt x="7861" y="8648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4" name="object 1124"/>
          <p:cNvSpPr/>
          <p:nvPr/>
        </p:nvSpPr>
        <p:spPr>
          <a:xfrm>
            <a:off x="2911015" y="1973908"/>
            <a:ext cx="16713" cy="47078"/>
          </a:xfrm>
          <a:custGeom>
            <a:avLst/>
            <a:gdLst/>
            <a:ahLst/>
            <a:cxnLst/>
            <a:rect l="l" t="t" r="r" b="b"/>
            <a:pathLst>
              <a:path w="16713" h="47078">
                <a:moveTo>
                  <a:pt x="6197" y="47078"/>
                </a:moveTo>
                <a:lnTo>
                  <a:pt x="5118" y="45897"/>
                </a:lnTo>
                <a:lnTo>
                  <a:pt x="888" y="36169"/>
                </a:lnTo>
                <a:lnTo>
                  <a:pt x="0" y="25653"/>
                </a:lnTo>
                <a:lnTo>
                  <a:pt x="2565" y="15328"/>
                </a:lnTo>
                <a:lnTo>
                  <a:pt x="8356" y="6489"/>
                </a:lnTo>
                <a:lnTo>
                  <a:pt x="16713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5" name="object 1125"/>
          <p:cNvSpPr/>
          <p:nvPr/>
        </p:nvSpPr>
        <p:spPr>
          <a:xfrm>
            <a:off x="2917215" y="1973812"/>
            <a:ext cx="58077" cy="60642"/>
          </a:xfrm>
          <a:custGeom>
            <a:avLst/>
            <a:gdLst/>
            <a:ahLst/>
            <a:cxnLst/>
            <a:rect l="l" t="t" r="r" b="b"/>
            <a:pathLst>
              <a:path w="58077" h="60642">
                <a:moveTo>
                  <a:pt x="41275" y="0"/>
                </a:moveTo>
                <a:lnTo>
                  <a:pt x="49631" y="6578"/>
                </a:lnTo>
                <a:lnTo>
                  <a:pt x="55422" y="15430"/>
                </a:lnTo>
                <a:lnTo>
                  <a:pt x="58077" y="25755"/>
                </a:lnTo>
                <a:lnTo>
                  <a:pt x="57200" y="36271"/>
                </a:lnTo>
                <a:lnTo>
                  <a:pt x="52870" y="45999"/>
                </a:lnTo>
                <a:lnTo>
                  <a:pt x="45694" y="53860"/>
                </a:lnTo>
                <a:lnTo>
                  <a:pt x="36360" y="58864"/>
                </a:lnTo>
                <a:lnTo>
                  <a:pt x="25844" y="60642"/>
                </a:lnTo>
                <a:lnTo>
                  <a:pt x="15227" y="58775"/>
                </a:lnTo>
                <a:lnTo>
                  <a:pt x="6096" y="53860"/>
                </a:lnTo>
                <a:lnTo>
                  <a:pt x="0" y="4716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6" name="object 1126"/>
          <p:cNvSpPr/>
          <p:nvPr/>
        </p:nvSpPr>
        <p:spPr>
          <a:xfrm>
            <a:off x="2948759" y="1881436"/>
            <a:ext cx="10617" cy="14147"/>
          </a:xfrm>
          <a:custGeom>
            <a:avLst/>
            <a:gdLst/>
            <a:ahLst/>
            <a:cxnLst/>
            <a:rect l="l" t="t" r="r" b="b"/>
            <a:pathLst>
              <a:path w="10617" h="14147">
                <a:moveTo>
                  <a:pt x="9436" y="12573"/>
                </a:moveTo>
                <a:lnTo>
                  <a:pt x="2857" y="3733"/>
                </a:lnTo>
                <a:lnTo>
                  <a:pt x="10617" y="14147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7" name="object 1127"/>
          <p:cNvSpPr/>
          <p:nvPr/>
        </p:nvSpPr>
        <p:spPr>
          <a:xfrm>
            <a:off x="2959369" y="1895579"/>
            <a:ext cx="21132" cy="31750"/>
          </a:xfrm>
          <a:custGeom>
            <a:avLst/>
            <a:gdLst/>
            <a:ahLst/>
            <a:cxnLst/>
            <a:rect l="l" t="t" r="r" b="b"/>
            <a:pathLst>
              <a:path w="21132" h="31750">
                <a:moveTo>
                  <a:pt x="20840" y="31254"/>
                </a:moveTo>
                <a:lnTo>
                  <a:pt x="14846" y="21234"/>
                </a:lnTo>
                <a:lnTo>
                  <a:pt x="21132" y="31750"/>
                </a:lnTo>
                <a:lnTo>
                  <a:pt x="11595" y="15722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8" name="object 1128"/>
          <p:cNvSpPr/>
          <p:nvPr/>
        </p:nvSpPr>
        <p:spPr>
          <a:xfrm>
            <a:off x="2980505" y="1927329"/>
            <a:ext cx="10414" cy="17386"/>
          </a:xfrm>
          <a:custGeom>
            <a:avLst/>
            <a:gdLst/>
            <a:ahLst/>
            <a:cxnLst/>
            <a:rect l="l" t="t" r="r" b="b"/>
            <a:pathLst>
              <a:path w="10413" h="17386">
                <a:moveTo>
                  <a:pt x="7861" y="13068"/>
                </a:moveTo>
                <a:lnTo>
                  <a:pt x="10413" y="17386"/>
                </a:lnTo>
                <a:lnTo>
                  <a:pt x="0" y="0"/>
                </a:lnTo>
                <a:lnTo>
                  <a:pt x="2755" y="461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9" name="object 1129"/>
          <p:cNvSpPr/>
          <p:nvPr/>
        </p:nvSpPr>
        <p:spPr>
          <a:xfrm>
            <a:off x="2993185" y="1948359"/>
            <a:ext cx="12573" cy="21031"/>
          </a:xfrm>
          <a:custGeom>
            <a:avLst/>
            <a:gdLst/>
            <a:ahLst/>
            <a:cxnLst/>
            <a:rect l="l" t="t" r="r" b="b"/>
            <a:pathLst>
              <a:path w="12573" h="21031">
                <a:moveTo>
                  <a:pt x="6286" y="10515"/>
                </a:moveTo>
                <a:lnTo>
                  <a:pt x="0" y="0"/>
                </a:lnTo>
                <a:lnTo>
                  <a:pt x="12573" y="21031"/>
                </a:lnTo>
                <a:lnTo>
                  <a:pt x="8255" y="1395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0" name="object 1130"/>
          <p:cNvSpPr/>
          <p:nvPr/>
        </p:nvSpPr>
        <p:spPr>
          <a:xfrm>
            <a:off x="2990921" y="1944725"/>
            <a:ext cx="2260" cy="3632"/>
          </a:xfrm>
          <a:custGeom>
            <a:avLst/>
            <a:gdLst/>
            <a:ahLst/>
            <a:cxnLst/>
            <a:rect l="l" t="t" r="r" b="b"/>
            <a:pathLst>
              <a:path w="2260" h="3632">
                <a:moveTo>
                  <a:pt x="2260" y="3632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1" name="object 1131"/>
          <p:cNvSpPr/>
          <p:nvPr/>
        </p:nvSpPr>
        <p:spPr>
          <a:xfrm>
            <a:off x="3005763" y="1969390"/>
            <a:ext cx="23088" cy="42164"/>
          </a:xfrm>
          <a:custGeom>
            <a:avLst/>
            <a:gdLst/>
            <a:ahLst/>
            <a:cxnLst/>
            <a:rect l="l" t="t" r="r" b="b"/>
            <a:pathLst>
              <a:path w="23088" h="42163">
                <a:moveTo>
                  <a:pt x="0" y="0"/>
                </a:moveTo>
                <a:lnTo>
                  <a:pt x="15240" y="25552"/>
                </a:lnTo>
                <a:lnTo>
                  <a:pt x="23088" y="42164"/>
                </a:lnTo>
                <a:lnTo>
                  <a:pt x="18186" y="3164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2" name="object 1132"/>
          <p:cNvSpPr/>
          <p:nvPr/>
        </p:nvSpPr>
        <p:spPr>
          <a:xfrm>
            <a:off x="3028857" y="2011551"/>
            <a:ext cx="14744" cy="31153"/>
          </a:xfrm>
          <a:custGeom>
            <a:avLst/>
            <a:gdLst/>
            <a:ahLst/>
            <a:cxnLst/>
            <a:rect l="l" t="t" r="r" b="b"/>
            <a:pathLst>
              <a:path w="14744" h="31153">
                <a:moveTo>
                  <a:pt x="0" y="0"/>
                </a:moveTo>
                <a:lnTo>
                  <a:pt x="14744" y="31153"/>
                </a:lnTo>
                <a:lnTo>
                  <a:pt x="10033" y="2103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3" name="object 1133"/>
          <p:cNvSpPr/>
          <p:nvPr/>
        </p:nvSpPr>
        <p:spPr>
          <a:xfrm>
            <a:off x="3048807" y="2053615"/>
            <a:ext cx="495" cy="1079"/>
          </a:xfrm>
          <a:custGeom>
            <a:avLst/>
            <a:gdLst/>
            <a:ahLst/>
            <a:cxnLst/>
            <a:rect l="l" t="t" r="r" b="b"/>
            <a:pathLst>
              <a:path w="495" h="1079">
                <a:moveTo>
                  <a:pt x="0" y="0"/>
                </a:moveTo>
                <a:lnTo>
                  <a:pt x="495" y="107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4" name="object 1134"/>
          <p:cNvSpPr/>
          <p:nvPr/>
        </p:nvSpPr>
        <p:spPr>
          <a:xfrm>
            <a:off x="3043600" y="2042706"/>
            <a:ext cx="5207" cy="10909"/>
          </a:xfrm>
          <a:custGeom>
            <a:avLst/>
            <a:gdLst/>
            <a:ahLst/>
            <a:cxnLst/>
            <a:rect l="l" t="t" r="r" b="b"/>
            <a:pathLst>
              <a:path w="5206" h="10909">
                <a:moveTo>
                  <a:pt x="5206" y="10909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5" name="object 1135"/>
          <p:cNvSpPr/>
          <p:nvPr/>
        </p:nvSpPr>
        <p:spPr>
          <a:xfrm>
            <a:off x="3059617" y="2076418"/>
            <a:ext cx="3149" cy="6781"/>
          </a:xfrm>
          <a:custGeom>
            <a:avLst/>
            <a:gdLst/>
            <a:ahLst/>
            <a:cxnLst/>
            <a:rect l="l" t="t" r="r" b="b"/>
            <a:pathLst>
              <a:path w="3149" h="6781">
                <a:moveTo>
                  <a:pt x="1574" y="3340"/>
                </a:moveTo>
                <a:lnTo>
                  <a:pt x="3149" y="6781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6" name="object 1136"/>
          <p:cNvSpPr/>
          <p:nvPr/>
        </p:nvSpPr>
        <p:spPr>
          <a:xfrm>
            <a:off x="3058826" y="2074740"/>
            <a:ext cx="3937" cy="8458"/>
          </a:xfrm>
          <a:custGeom>
            <a:avLst/>
            <a:gdLst/>
            <a:ahLst/>
            <a:cxnLst/>
            <a:rect l="l" t="t" r="r" b="b"/>
            <a:pathLst>
              <a:path w="3937" h="8458">
                <a:moveTo>
                  <a:pt x="3937" y="8458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7" name="object 1137"/>
          <p:cNvSpPr/>
          <p:nvPr/>
        </p:nvSpPr>
        <p:spPr>
          <a:xfrm>
            <a:off x="3071016" y="2106293"/>
            <a:ext cx="3835" cy="10515"/>
          </a:xfrm>
          <a:custGeom>
            <a:avLst/>
            <a:gdLst/>
            <a:ahLst/>
            <a:cxnLst/>
            <a:rect l="l" t="t" r="r" b="b"/>
            <a:pathLst>
              <a:path w="3835" h="10515">
                <a:moveTo>
                  <a:pt x="3835" y="10515"/>
                </a:moveTo>
                <a:lnTo>
                  <a:pt x="0" y="0"/>
                </a:lnTo>
                <a:lnTo>
                  <a:pt x="3543" y="993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8" name="object 1138"/>
          <p:cNvSpPr/>
          <p:nvPr/>
        </p:nvSpPr>
        <p:spPr>
          <a:xfrm>
            <a:off x="3068364" y="2098824"/>
            <a:ext cx="2654" cy="7467"/>
          </a:xfrm>
          <a:custGeom>
            <a:avLst/>
            <a:gdLst/>
            <a:ahLst/>
            <a:cxnLst/>
            <a:rect l="l" t="t" r="r" b="b"/>
            <a:pathLst>
              <a:path w="2654" h="7467">
                <a:moveTo>
                  <a:pt x="2654" y="7467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9" name="object 1139"/>
          <p:cNvSpPr/>
          <p:nvPr/>
        </p:nvSpPr>
        <p:spPr>
          <a:xfrm>
            <a:off x="3133916" y="2369585"/>
            <a:ext cx="495" cy="10515"/>
          </a:xfrm>
          <a:custGeom>
            <a:avLst/>
            <a:gdLst/>
            <a:ahLst/>
            <a:cxnLst/>
            <a:rect l="l" t="t" r="r" b="b"/>
            <a:pathLst>
              <a:path w="495" h="10515">
                <a:moveTo>
                  <a:pt x="495" y="10515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0" name="object 1140"/>
          <p:cNvSpPr/>
          <p:nvPr/>
        </p:nvSpPr>
        <p:spPr>
          <a:xfrm>
            <a:off x="2088020" y="2078187"/>
            <a:ext cx="109283" cy="22898"/>
          </a:xfrm>
          <a:custGeom>
            <a:avLst/>
            <a:gdLst/>
            <a:ahLst/>
            <a:cxnLst/>
            <a:rect l="l" t="t" r="r" b="b"/>
            <a:pathLst>
              <a:path w="109283" h="22898">
                <a:moveTo>
                  <a:pt x="0" y="17589"/>
                </a:moveTo>
                <a:lnTo>
                  <a:pt x="0" y="22898"/>
                </a:lnTo>
                <a:lnTo>
                  <a:pt x="109283" y="22898"/>
                </a:lnTo>
                <a:lnTo>
                  <a:pt x="109283" y="0"/>
                </a:lnTo>
                <a:lnTo>
                  <a:pt x="0" y="0"/>
                </a:lnTo>
                <a:lnTo>
                  <a:pt x="0" y="1758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1" name="object 1141"/>
          <p:cNvSpPr/>
          <p:nvPr/>
        </p:nvSpPr>
        <p:spPr>
          <a:xfrm>
            <a:off x="2088020" y="2071696"/>
            <a:ext cx="0" cy="6489"/>
          </a:xfrm>
          <a:custGeom>
            <a:avLst/>
            <a:gdLst/>
            <a:ahLst/>
            <a:cxnLst/>
            <a:rect l="l" t="t" r="r" b="b"/>
            <a:pathLst>
              <a:path h="6489">
                <a:moveTo>
                  <a:pt x="0" y="6489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2" name="object 1142"/>
          <p:cNvSpPr/>
          <p:nvPr/>
        </p:nvSpPr>
        <p:spPr>
          <a:xfrm>
            <a:off x="2197309" y="2071696"/>
            <a:ext cx="0" cy="6489"/>
          </a:xfrm>
          <a:custGeom>
            <a:avLst/>
            <a:gdLst/>
            <a:ahLst/>
            <a:cxnLst/>
            <a:rect l="l" t="t" r="r" b="b"/>
            <a:pathLst>
              <a:path h="6489">
                <a:moveTo>
                  <a:pt x="0" y="6489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3" name="object 1143"/>
          <p:cNvSpPr/>
          <p:nvPr/>
        </p:nvSpPr>
        <p:spPr>
          <a:xfrm>
            <a:off x="2113669" y="1944815"/>
            <a:ext cx="57988" cy="14744"/>
          </a:xfrm>
          <a:custGeom>
            <a:avLst/>
            <a:gdLst/>
            <a:ahLst/>
            <a:cxnLst/>
            <a:rect l="l" t="t" r="r" b="b"/>
            <a:pathLst>
              <a:path w="57988" h="14744">
                <a:moveTo>
                  <a:pt x="57988" y="14744"/>
                </a:moveTo>
                <a:lnTo>
                  <a:pt x="54851" y="10426"/>
                </a:lnTo>
                <a:lnTo>
                  <a:pt x="50025" y="6781"/>
                </a:lnTo>
                <a:lnTo>
                  <a:pt x="45796" y="3733"/>
                </a:lnTo>
                <a:lnTo>
                  <a:pt x="40106" y="1676"/>
                </a:lnTo>
                <a:lnTo>
                  <a:pt x="35090" y="101"/>
                </a:lnTo>
                <a:lnTo>
                  <a:pt x="34302" y="0"/>
                </a:lnTo>
                <a:lnTo>
                  <a:pt x="28994" y="0"/>
                </a:lnTo>
                <a:lnTo>
                  <a:pt x="23685" y="0"/>
                </a:lnTo>
                <a:lnTo>
                  <a:pt x="22910" y="101"/>
                </a:lnTo>
                <a:lnTo>
                  <a:pt x="17894" y="1676"/>
                </a:lnTo>
                <a:lnTo>
                  <a:pt x="12877" y="3340"/>
                </a:lnTo>
                <a:lnTo>
                  <a:pt x="12192" y="3733"/>
                </a:lnTo>
                <a:lnTo>
                  <a:pt x="7962" y="6781"/>
                </a:lnTo>
                <a:lnTo>
                  <a:pt x="3632" y="9931"/>
                </a:lnTo>
                <a:lnTo>
                  <a:pt x="3149" y="10426"/>
                </a:lnTo>
                <a:lnTo>
                  <a:pt x="0" y="1474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4" name="object 1144"/>
          <p:cNvSpPr/>
          <p:nvPr/>
        </p:nvSpPr>
        <p:spPr>
          <a:xfrm>
            <a:off x="2171661" y="1959565"/>
            <a:ext cx="6680" cy="23190"/>
          </a:xfrm>
          <a:custGeom>
            <a:avLst/>
            <a:gdLst/>
            <a:ahLst/>
            <a:cxnLst/>
            <a:rect l="l" t="t" r="r" b="b"/>
            <a:pathLst>
              <a:path w="6680" h="23190">
                <a:moveTo>
                  <a:pt x="6680" y="23190"/>
                </a:moveTo>
                <a:lnTo>
                  <a:pt x="6680" y="20929"/>
                </a:lnTo>
                <a:lnTo>
                  <a:pt x="5105" y="9918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5" name="object 1145"/>
          <p:cNvSpPr/>
          <p:nvPr/>
        </p:nvSpPr>
        <p:spPr>
          <a:xfrm>
            <a:off x="2106992" y="1959560"/>
            <a:ext cx="6680" cy="43053"/>
          </a:xfrm>
          <a:custGeom>
            <a:avLst/>
            <a:gdLst/>
            <a:ahLst/>
            <a:cxnLst/>
            <a:rect l="l" t="t" r="r" b="b"/>
            <a:pathLst>
              <a:path w="6680" h="43052">
                <a:moveTo>
                  <a:pt x="6680" y="0"/>
                </a:moveTo>
                <a:lnTo>
                  <a:pt x="1574" y="9931"/>
                </a:lnTo>
                <a:lnTo>
                  <a:pt x="0" y="20929"/>
                </a:lnTo>
                <a:lnTo>
                  <a:pt x="0" y="4305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6" name="object 1146"/>
          <p:cNvSpPr/>
          <p:nvPr/>
        </p:nvSpPr>
        <p:spPr>
          <a:xfrm>
            <a:off x="2113669" y="1942566"/>
            <a:ext cx="57988" cy="14833"/>
          </a:xfrm>
          <a:custGeom>
            <a:avLst/>
            <a:gdLst/>
            <a:ahLst/>
            <a:cxnLst/>
            <a:rect l="l" t="t" r="r" b="b"/>
            <a:pathLst>
              <a:path w="57988" h="14833">
                <a:moveTo>
                  <a:pt x="57988" y="14833"/>
                </a:moveTo>
                <a:lnTo>
                  <a:pt x="54851" y="10515"/>
                </a:lnTo>
                <a:lnTo>
                  <a:pt x="54356" y="9918"/>
                </a:lnTo>
                <a:lnTo>
                  <a:pt x="50025" y="6870"/>
                </a:lnTo>
                <a:lnTo>
                  <a:pt x="45796" y="3733"/>
                </a:lnTo>
                <a:lnTo>
                  <a:pt x="45110" y="3429"/>
                </a:lnTo>
                <a:lnTo>
                  <a:pt x="40106" y="1765"/>
                </a:lnTo>
                <a:lnTo>
                  <a:pt x="35090" y="190"/>
                </a:lnTo>
                <a:lnTo>
                  <a:pt x="34302" y="0"/>
                </a:lnTo>
                <a:lnTo>
                  <a:pt x="28994" y="0"/>
                </a:lnTo>
                <a:lnTo>
                  <a:pt x="23685" y="0"/>
                </a:lnTo>
                <a:lnTo>
                  <a:pt x="22910" y="190"/>
                </a:lnTo>
                <a:lnTo>
                  <a:pt x="17894" y="1765"/>
                </a:lnTo>
                <a:lnTo>
                  <a:pt x="12877" y="3429"/>
                </a:lnTo>
                <a:lnTo>
                  <a:pt x="12192" y="3733"/>
                </a:lnTo>
                <a:lnTo>
                  <a:pt x="7962" y="6870"/>
                </a:lnTo>
                <a:lnTo>
                  <a:pt x="3632" y="9918"/>
                </a:lnTo>
                <a:lnTo>
                  <a:pt x="3149" y="10515"/>
                </a:lnTo>
                <a:lnTo>
                  <a:pt x="0" y="1483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7" name="object 1147"/>
          <p:cNvSpPr/>
          <p:nvPr/>
        </p:nvSpPr>
        <p:spPr>
          <a:xfrm>
            <a:off x="2171661" y="1957395"/>
            <a:ext cx="6680" cy="23101"/>
          </a:xfrm>
          <a:custGeom>
            <a:avLst/>
            <a:gdLst/>
            <a:ahLst/>
            <a:cxnLst/>
            <a:rect l="l" t="t" r="r" b="b"/>
            <a:pathLst>
              <a:path w="6680" h="23101">
                <a:moveTo>
                  <a:pt x="6680" y="23101"/>
                </a:moveTo>
                <a:lnTo>
                  <a:pt x="6680" y="20942"/>
                </a:lnTo>
                <a:lnTo>
                  <a:pt x="5105" y="9931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8" name="object 1148"/>
          <p:cNvSpPr/>
          <p:nvPr/>
        </p:nvSpPr>
        <p:spPr>
          <a:xfrm>
            <a:off x="2106992" y="1957400"/>
            <a:ext cx="6680" cy="45212"/>
          </a:xfrm>
          <a:custGeom>
            <a:avLst/>
            <a:gdLst/>
            <a:ahLst/>
            <a:cxnLst/>
            <a:rect l="l" t="t" r="r" b="b"/>
            <a:pathLst>
              <a:path w="6680" h="45212">
                <a:moveTo>
                  <a:pt x="6680" y="0"/>
                </a:moveTo>
                <a:lnTo>
                  <a:pt x="1574" y="9931"/>
                </a:lnTo>
                <a:lnTo>
                  <a:pt x="0" y="20929"/>
                </a:lnTo>
                <a:lnTo>
                  <a:pt x="0" y="4521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9" name="object 1149"/>
          <p:cNvSpPr/>
          <p:nvPr/>
        </p:nvSpPr>
        <p:spPr>
          <a:xfrm>
            <a:off x="2113669" y="1940394"/>
            <a:ext cx="57988" cy="14744"/>
          </a:xfrm>
          <a:custGeom>
            <a:avLst/>
            <a:gdLst/>
            <a:ahLst/>
            <a:cxnLst/>
            <a:rect l="l" t="t" r="r" b="b"/>
            <a:pathLst>
              <a:path w="57988" h="14744">
                <a:moveTo>
                  <a:pt x="57988" y="14744"/>
                </a:moveTo>
                <a:lnTo>
                  <a:pt x="54851" y="10515"/>
                </a:lnTo>
                <a:lnTo>
                  <a:pt x="54356" y="9931"/>
                </a:lnTo>
                <a:lnTo>
                  <a:pt x="50025" y="6883"/>
                </a:lnTo>
                <a:lnTo>
                  <a:pt x="45796" y="3733"/>
                </a:lnTo>
                <a:lnTo>
                  <a:pt x="45110" y="3441"/>
                </a:lnTo>
                <a:lnTo>
                  <a:pt x="40106" y="1765"/>
                </a:lnTo>
                <a:lnTo>
                  <a:pt x="35090" y="101"/>
                </a:lnTo>
                <a:lnTo>
                  <a:pt x="34302" y="0"/>
                </a:lnTo>
                <a:lnTo>
                  <a:pt x="28994" y="0"/>
                </a:lnTo>
                <a:lnTo>
                  <a:pt x="23685" y="0"/>
                </a:lnTo>
                <a:lnTo>
                  <a:pt x="22910" y="101"/>
                </a:lnTo>
                <a:lnTo>
                  <a:pt x="17894" y="1765"/>
                </a:lnTo>
                <a:lnTo>
                  <a:pt x="12877" y="3441"/>
                </a:lnTo>
                <a:lnTo>
                  <a:pt x="12192" y="3733"/>
                </a:lnTo>
                <a:lnTo>
                  <a:pt x="7962" y="6883"/>
                </a:lnTo>
                <a:lnTo>
                  <a:pt x="3632" y="9931"/>
                </a:lnTo>
                <a:lnTo>
                  <a:pt x="3149" y="10515"/>
                </a:lnTo>
                <a:lnTo>
                  <a:pt x="0" y="1474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0" name="object 1150"/>
          <p:cNvSpPr/>
          <p:nvPr/>
        </p:nvSpPr>
        <p:spPr>
          <a:xfrm>
            <a:off x="2171661" y="1955142"/>
            <a:ext cx="6680" cy="23190"/>
          </a:xfrm>
          <a:custGeom>
            <a:avLst/>
            <a:gdLst/>
            <a:ahLst/>
            <a:cxnLst/>
            <a:rect l="l" t="t" r="r" b="b"/>
            <a:pathLst>
              <a:path w="6680" h="23190">
                <a:moveTo>
                  <a:pt x="6680" y="23190"/>
                </a:moveTo>
                <a:lnTo>
                  <a:pt x="6680" y="21031"/>
                </a:lnTo>
                <a:lnTo>
                  <a:pt x="5105" y="10020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1" name="object 1151"/>
          <p:cNvSpPr/>
          <p:nvPr/>
        </p:nvSpPr>
        <p:spPr>
          <a:xfrm>
            <a:off x="2106992" y="1955139"/>
            <a:ext cx="6680" cy="47472"/>
          </a:xfrm>
          <a:custGeom>
            <a:avLst/>
            <a:gdLst/>
            <a:ahLst/>
            <a:cxnLst/>
            <a:rect l="l" t="t" r="r" b="b"/>
            <a:pathLst>
              <a:path w="6680" h="47472">
                <a:moveTo>
                  <a:pt x="6680" y="0"/>
                </a:moveTo>
                <a:lnTo>
                  <a:pt x="1574" y="10020"/>
                </a:lnTo>
                <a:lnTo>
                  <a:pt x="0" y="21031"/>
                </a:lnTo>
                <a:lnTo>
                  <a:pt x="0" y="4747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2" name="object 1152"/>
          <p:cNvSpPr/>
          <p:nvPr/>
        </p:nvSpPr>
        <p:spPr>
          <a:xfrm>
            <a:off x="2113669" y="1938233"/>
            <a:ext cx="57988" cy="14744"/>
          </a:xfrm>
          <a:custGeom>
            <a:avLst/>
            <a:gdLst/>
            <a:ahLst/>
            <a:cxnLst/>
            <a:rect l="l" t="t" r="r" b="b"/>
            <a:pathLst>
              <a:path w="57988" h="14744">
                <a:moveTo>
                  <a:pt x="57988" y="14744"/>
                </a:moveTo>
                <a:lnTo>
                  <a:pt x="54851" y="10515"/>
                </a:lnTo>
                <a:lnTo>
                  <a:pt x="54356" y="9931"/>
                </a:lnTo>
                <a:lnTo>
                  <a:pt x="50025" y="6883"/>
                </a:lnTo>
                <a:lnTo>
                  <a:pt x="45796" y="3733"/>
                </a:lnTo>
                <a:lnTo>
                  <a:pt x="45110" y="3340"/>
                </a:lnTo>
                <a:lnTo>
                  <a:pt x="40106" y="1765"/>
                </a:lnTo>
                <a:lnTo>
                  <a:pt x="35090" y="101"/>
                </a:lnTo>
                <a:lnTo>
                  <a:pt x="34302" y="0"/>
                </a:lnTo>
                <a:lnTo>
                  <a:pt x="28994" y="0"/>
                </a:lnTo>
                <a:lnTo>
                  <a:pt x="23685" y="0"/>
                </a:lnTo>
                <a:lnTo>
                  <a:pt x="22910" y="101"/>
                </a:lnTo>
                <a:lnTo>
                  <a:pt x="17894" y="1765"/>
                </a:lnTo>
                <a:lnTo>
                  <a:pt x="12877" y="3340"/>
                </a:lnTo>
                <a:lnTo>
                  <a:pt x="12192" y="3733"/>
                </a:lnTo>
                <a:lnTo>
                  <a:pt x="7962" y="6883"/>
                </a:lnTo>
                <a:lnTo>
                  <a:pt x="3632" y="9931"/>
                </a:lnTo>
                <a:lnTo>
                  <a:pt x="3149" y="10515"/>
                </a:lnTo>
                <a:lnTo>
                  <a:pt x="0" y="1474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3" name="object 1153"/>
          <p:cNvSpPr/>
          <p:nvPr/>
        </p:nvSpPr>
        <p:spPr>
          <a:xfrm>
            <a:off x="2171661" y="1952980"/>
            <a:ext cx="6680" cy="23190"/>
          </a:xfrm>
          <a:custGeom>
            <a:avLst/>
            <a:gdLst/>
            <a:ahLst/>
            <a:cxnLst/>
            <a:rect l="l" t="t" r="r" b="b"/>
            <a:pathLst>
              <a:path w="6680" h="23190">
                <a:moveTo>
                  <a:pt x="6680" y="23190"/>
                </a:moveTo>
                <a:lnTo>
                  <a:pt x="6680" y="21031"/>
                </a:lnTo>
                <a:lnTo>
                  <a:pt x="5105" y="10020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4" name="object 1154"/>
          <p:cNvSpPr/>
          <p:nvPr/>
        </p:nvSpPr>
        <p:spPr>
          <a:xfrm>
            <a:off x="2106992" y="1952978"/>
            <a:ext cx="6680" cy="49631"/>
          </a:xfrm>
          <a:custGeom>
            <a:avLst/>
            <a:gdLst/>
            <a:ahLst/>
            <a:cxnLst/>
            <a:rect l="l" t="t" r="r" b="b"/>
            <a:pathLst>
              <a:path w="6680" h="49631">
                <a:moveTo>
                  <a:pt x="6680" y="0"/>
                </a:moveTo>
                <a:lnTo>
                  <a:pt x="1574" y="10020"/>
                </a:lnTo>
                <a:lnTo>
                  <a:pt x="0" y="21031"/>
                </a:lnTo>
                <a:lnTo>
                  <a:pt x="0" y="4963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5" name="object 1155"/>
          <p:cNvSpPr/>
          <p:nvPr/>
        </p:nvSpPr>
        <p:spPr>
          <a:xfrm>
            <a:off x="2113669" y="1936069"/>
            <a:ext cx="57988" cy="14744"/>
          </a:xfrm>
          <a:custGeom>
            <a:avLst/>
            <a:gdLst/>
            <a:ahLst/>
            <a:cxnLst/>
            <a:rect l="l" t="t" r="r" b="b"/>
            <a:pathLst>
              <a:path w="57988" h="14744">
                <a:moveTo>
                  <a:pt x="57988" y="14744"/>
                </a:moveTo>
                <a:lnTo>
                  <a:pt x="54851" y="10515"/>
                </a:lnTo>
                <a:lnTo>
                  <a:pt x="54356" y="9931"/>
                </a:lnTo>
                <a:lnTo>
                  <a:pt x="50025" y="6781"/>
                </a:lnTo>
                <a:lnTo>
                  <a:pt x="45796" y="3733"/>
                </a:lnTo>
                <a:lnTo>
                  <a:pt x="45110" y="3340"/>
                </a:lnTo>
                <a:lnTo>
                  <a:pt x="40106" y="1765"/>
                </a:lnTo>
                <a:lnTo>
                  <a:pt x="35090" y="101"/>
                </a:lnTo>
                <a:lnTo>
                  <a:pt x="34302" y="0"/>
                </a:lnTo>
                <a:lnTo>
                  <a:pt x="28994" y="0"/>
                </a:lnTo>
                <a:lnTo>
                  <a:pt x="23685" y="0"/>
                </a:lnTo>
                <a:lnTo>
                  <a:pt x="22910" y="101"/>
                </a:lnTo>
                <a:lnTo>
                  <a:pt x="17894" y="1765"/>
                </a:lnTo>
                <a:lnTo>
                  <a:pt x="12877" y="3340"/>
                </a:lnTo>
                <a:lnTo>
                  <a:pt x="12192" y="3733"/>
                </a:lnTo>
                <a:lnTo>
                  <a:pt x="7962" y="6781"/>
                </a:lnTo>
                <a:lnTo>
                  <a:pt x="3632" y="9931"/>
                </a:lnTo>
                <a:lnTo>
                  <a:pt x="3149" y="10515"/>
                </a:lnTo>
                <a:lnTo>
                  <a:pt x="0" y="1474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6" name="object 1156"/>
          <p:cNvSpPr/>
          <p:nvPr/>
        </p:nvSpPr>
        <p:spPr>
          <a:xfrm>
            <a:off x="2171661" y="1950817"/>
            <a:ext cx="6680" cy="23190"/>
          </a:xfrm>
          <a:custGeom>
            <a:avLst/>
            <a:gdLst/>
            <a:ahLst/>
            <a:cxnLst/>
            <a:rect l="l" t="t" r="r" b="b"/>
            <a:pathLst>
              <a:path w="6680" h="23190">
                <a:moveTo>
                  <a:pt x="6680" y="23190"/>
                </a:moveTo>
                <a:lnTo>
                  <a:pt x="6680" y="21031"/>
                </a:lnTo>
                <a:lnTo>
                  <a:pt x="5105" y="10020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7" name="object 1157"/>
          <p:cNvSpPr/>
          <p:nvPr/>
        </p:nvSpPr>
        <p:spPr>
          <a:xfrm>
            <a:off x="2106992" y="1950813"/>
            <a:ext cx="6680" cy="51790"/>
          </a:xfrm>
          <a:custGeom>
            <a:avLst/>
            <a:gdLst/>
            <a:ahLst/>
            <a:cxnLst/>
            <a:rect l="l" t="t" r="r" b="b"/>
            <a:pathLst>
              <a:path w="6680" h="51790">
                <a:moveTo>
                  <a:pt x="6680" y="0"/>
                </a:moveTo>
                <a:lnTo>
                  <a:pt x="1574" y="10020"/>
                </a:lnTo>
                <a:lnTo>
                  <a:pt x="0" y="21031"/>
                </a:lnTo>
                <a:lnTo>
                  <a:pt x="0" y="5179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8" name="object 1158"/>
          <p:cNvSpPr/>
          <p:nvPr/>
        </p:nvSpPr>
        <p:spPr>
          <a:xfrm>
            <a:off x="2113669" y="1933818"/>
            <a:ext cx="57988" cy="14833"/>
          </a:xfrm>
          <a:custGeom>
            <a:avLst/>
            <a:gdLst/>
            <a:ahLst/>
            <a:cxnLst/>
            <a:rect l="l" t="t" r="r" b="b"/>
            <a:pathLst>
              <a:path w="57988" h="14833">
                <a:moveTo>
                  <a:pt x="57988" y="14833"/>
                </a:moveTo>
                <a:lnTo>
                  <a:pt x="54851" y="10515"/>
                </a:lnTo>
                <a:lnTo>
                  <a:pt x="50025" y="6870"/>
                </a:lnTo>
                <a:lnTo>
                  <a:pt x="45796" y="3822"/>
                </a:lnTo>
                <a:lnTo>
                  <a:pt x="40106" y="1765"/>
                </a:lnTo>
                <a:lnTo>
                  <a:pt x="35090" y="190"/>
                </a:lnTo>
                <a:lnTo>
                  <a:pt x="34302" y="0"/>
                </a:lnTo>
                <a:lnTo>
                  <a:pt x="28994" y="0"/>
                </a:lnTo>
                <a:lnTo>
                  <a:pt x="23685" y="0"/>
                </a:lnTo>
                <a:lnTo>
                  <a:pt x="22910" y="190"/>
                </a:lnTo>
                <a:lnTo>
                  <a:pt x="17894" y="1765"/>
                </a:lnTo>
                <a:lnTo>
                  <a:pt x="12877" y="3429"/>
                </a:lnTo>
                <a:lnTo>
                  <a:pt x="12192" y="3822"/>
                </a:lnTo>
                <a:lnTo>
                  <a:pt x="7962" y="6870"/>
                </a:lnTo>
                <a:lnTo>
                  <a:pt x="3835" y="9817"/>
                </a:lnTo>
                <a:lnTo>
                  <a:pt x="4127" y="10706"/>
                </a:lnTo>
                <a:lnTo>
                  <a:pt x="304" y="14541"/>
                </a:lnTo>
                <a:lnTo>
                  <a:pt x="101" y="14630"/>
                </a:lnTo>
                <a:lnTo>
                  <a:pt x="0" y="1483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9" name="object 1159"/>
          <p:cNvSpPr/>
          <p:nvPr/>
        </p:nvSpPr>
        <p:spPr>
          <a:xfrm>
            <a:off x="2171661" y="1948656"/>
            <a:ext cx="6680" cy="23190"/>
          </a:xfrm>
          <a:custGeom>
            <a:avLst/>
            <a:gdLst/>
            <a:ahLst/>
            <a:cxnLst/>
            <a:rect l="l" t="t" r="r" b="b"/>
            <a:pathLst>
              <a:path w="6680" h="23190">
                <a:moveTo>
                  <a:pt x="6680" y="23190"/>
                </a:moveTo>
                <a:lnTo>
                  <a:pt x="6680" y="20929"/>
                </a:lnTo>
                <a:lnTo>
                  <a:pt x="5105" y="9918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0" name="object 1160"/>
          <p:cNvSpPr/>
          <p:nvPr/>
        </p:nvSpPr>
        <p:spPr>
          <a:xfrm>
            <a:off x="2106992" y="1948652"/>
            <a:ext cx="6680" cy="53962"/>
          </a:xfrm>
          <a:custGeom>
            <a:avLst/>
            <a:gdLst/>
            <a:ahLst/>
            <a:cxnLst/>
            <a:rect l="l" t="t" r="r" b="b"/>
            <a:pathLst>
              <a:path w="6680" h="53962">
                <a:moveTo>
                  <a:pt x="6680" y="0"/>
                </a:moveTo>
                <a:lnTo>
                  <a:pt x="1574" y="9931"/>
                </a:lnTo>
                <a:lnTo>
                  <a:pt x="0" y="20929"/>
                </a:lnTo>
                <a:lnTo>
                  <a:pt x="0" y="5396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1" name="object 1161"/>
          <p:cNvSpPr/>
          <p:nvPr/>
        </p:nvSpPr>
        <p:spPr>
          <a:xfrm>
            <a:off x="2113669" y="1931657"/>
            <a:ext cx="57988" cy="14833"/>
          </a:xfrm>
          <a:custGeom>
            <a:avLst/>
            <a:gdLst/>
            <a:ahLst/>
            <a:cxnLst/>
            <a:rect l="l" t="t" r="r" b="b"/>
            <a:pathLst>
              <a:path w="57988" h="14833">
                <a:moveTo>
                  <a:pt x="57988" y="14833"/>
                </a:moveTo>
                <a:lnTo>
                  <a:pt x="54851" y="10515"/>
                </a:lnTo>
                <a:lnTo>
                  <a:pt x="54356" y="9918"/>
                </a:lnTo>
                <a:lnTo>
                  <a:pt x="50025" y="6870"/>
                </a:lnTo>
                <a:lnTo>
                  <a:pt x="45796" y="3733"/>
                </a:lnTo>
                <a:lnTo>
                  <a:pt x="45110" y="3429"/>
                </a:lnTo>
                <a:lnTo>
                  <a:pt x="40106" y="1765"/>
                </a:lnTo>
                <a:lnTo>
                  <a:pt x="35090" y="190"/>
                </a:lnTo>
                <a:lnTo>
                  <a:pt x="34302" y="0"/>
                </a:lnTo>
                <a:lnTo>
                  <a:pt x="28994" y="0"/>
                </a:lnTo>
                <a:lnTo>
                  <a:pt x="23685" y="0"/>
                </a:lnTo>
                <a:lnTo>
                  <a:pt x="22910" y="190"/>
                </a:lnTo>
                <a:lnTo>
                  <a:pt x="17894" y="1765"/>
                </a:lnTo>
                <a:lnTo>
                  <a:pt x="12877" y="3429"/>
                </a:lnTo>
                <a:lnTo>
                  <a:pt x="12192" y="3733"/>
                </a:lnTo>
                <a:lnTo>
                  <a:pt x="7962" y="6870"/>
                </a:lnTo>
                <a:lnTo>
                  <a:pt x="3632" y="9918"/>
                </a:lnTo>
                <a:lnTo>
                  <a:pt x="3149" y="10515"/>
                </a:lnTo>
                <a:lnTo>
                  <a:pt x="0" y="1483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2" name="object 1162"/>
          <p:cNvSpPr/>
          <p:nvPr/>
        </p:nvSpPr>
        <p:spPr>
          <a:xfrm>
            <a:off x="2171661" y="1946485"/>
            <a:ext cx="6680" cy="23101"/>
          </a:xfrm>
          <a:custGeom>
            <a:avLst/>
            <a:gdLst/>
            <a:ahLst/>
            <a:cxnLst/>
            <a:rect l="l" t="t" r="r" b="b"/>
            <a:pathLst>
              <a:path w="6680" h="23101">
                <a:moveTo>
                  <a:pt x="6680" y="23101"/>
                </a:moveTo>
                <a:lnTo>
                  <a:pt x="6680" y="20942"/>
                </a:lnTo>
                <a:lnTo>
                  <a:pt x="5105" y="9931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3" name="object 1163"/>
          <p:cNvSpPr/>
          <p:nvPr/>
        </p:nvSpPr>
        <p:spPr>
          <a:xfrm>
            <a:off x="2106992" y="1946490"/>
            <a:ext cx="6680" cy="56121"/>
          </a:xfrm>
          <a:custGeom>
            <a:avLst/>
            <a:gdLst/>
            <a:ahLst/>
            <a:cxnLst/>
            <a:rect l="l" t="t" r="r" b="b"/>
            <a:pathLst>
              <a:path w="6680" h="56121">
                <a:moveTo>
                  <a:pt x="6680" y="0"/>
                </a:moveTo>
                <a:lnTo>
                  <a:pt x="1574" y="9931"/>
                </a:lnTo>
                <a:lnTo>
                  <a:pt x="0" y="20929"/>
                </a:lnTo>
                <a:lnTo>
                  <a:pt x="0" y="5612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4" name="object 1164"/>
          <p:cNvSpPr/>
          <p:nvPr/>
        </p:nvSpPr>
        <p:spPr>
          <a:xfrm>
            <a:off x="2113669" y="1929485"/>
            <a:ext cx="57988" cy="14744"/>
          </a:xfrm>
          <a:custGeom>
            <a:avLst/>
            <a:gdLst/>
            <a:ahLst/>
            <a:cxnLst/>
            <a:rect l="l" t="t" r="r" b="b"/>
            <a:pathLst>
              <a:path w="57988" h="14744">
                <a:moveTo>
                  <a:pt x="57988" y="14744"/>
                </a:moveTo>
                <a:lnTo>
                  <a:pt x="54851" y="10515"/>
                </a:lnTo>
                <a:lnTo>
                  <a:pt x="54356" y="9931"/>
                </a:lnTo>
                <a:lnTo>
                  <a:pt x="50025" y="6883"/>
                </a:lnTo>
                <a:lnTo>
                  <a:pt x="45796" y="3733"/>
                </a:lnTo>
                <a:lnTo>
                  <a:pt x="45110" y="3340"/>
                </a:lnTo>
                <a:lnTo>
                  <a:pt x="40106" y="1765"/>
                </a:lnTo>
                <a:lnTo>
                  <a:pt x="35090" y="101"/>
                </a:lnTo>
                <a:lnTo>
                  <a:pt x="34302" y="0"/>
                </a:lnTo>
                <a:lnTo>
                  <a:pt x="28994" y="0"/>
                </a:lnTo>
                <a:lnTo>
                  <a:pt x="23685" y="0"/>
                </a:lnTo>
                <a:lnTo>
                  <a:pt x="22910" y="101"/>
                </a:lnTo>
                <a:lnTo>
                  <a:pt x="17894" y="1765"/>
                </a:lnTo>
                <a:lnTo>
                  <a:pt x="12877" y="3340"/>
                </a:lnTo>
                <a:lnTo>
                  <a:pt x="12192" y="3733"/>
                </a:lnTo>
                <a:lnTo>
                  <a:pt x="7962" y="6883"/>
                </a:lnTo>
                <a:lnTo>
                  <a:pt x="3632" y="9931"/>
                </a:lnTo>
                <a:lnTo>
                  <a:pt x="3149" y="10515"/>
                </a:lnTo>
                <a:lnTo>
                  <a:pt x="0" y="1474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5" name="object 1165"/>
          <p:cNvSpPr/>
          <p:nvPr/>
        </p:nvSpPr>
        <p:spPr>
          <a:xfrm>
            <a:off x="2171661" y="1944232"/>
            <a:ext cx="6680" cy="23190"/>
          </a:xfrm>
          <a:custGeom>
            <a:avLst/>
            <a:gdLst/>
            <a:ahLst/>
            <a:cxnLst/>
            <a:rect l="l" t="t" r="r" b="b"/>
            <a:pathLst>
              <a:path w="6680" h="23190">
                <a:moveTo>
                  <a:pt x="6680" y="23190"/>
                </a:moveTo>
                <a:lnTo>
                  <a:pt x="6680" y="21031"/>
                </a:lnTo>
                <a:lnTo>
                  <a:pt x="5105" y="10020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6" name="object 1166"/>
          <p:cNvSpPr/>
          <p:nvPr/>
        </p:nvSpPr>
        <p:spPr>
          <a:xfrm>
            <a:off x="2106992" y="1944230"/>
            <a:ext cx="6680" cy="58381"/>
          </a:xfrm>
          <a:custGeom>
            <a:avLst/>
            <a:gdLst/>
            <a:ahLst/>
            <a:cxnLst/>
            <a:rect l="l" t="t" r="r" b="b"/>
            <a:pathLst>
              <a:path w="6680" h="58381">
                <a:moveTo>
                  <a:pt x="6680" y="0"/>
                </a:moveTo>
                <a:lnTo>
                  <a:pt x="1574" y="10020"/>
                </a:lnTo>
                <a:lnTo>
                  <a:pt x="0" y="21031"/>
                </a:lnTo>
                <a:lnTo>
                  <a:pt x="0" y="5838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7" name="object 1167"/>
          <p:cNvSpPr/>
          <p:nvPr/>
        </p:nvSpPr>
        <p:spPr>
          <a:xfrm>
            <a:off x="2113669" y="1927322"/>
            <a:ext cx="57988" cy="14744"/>
          </a:xfrm>
          <a:custGeom>
            <a:avLst/>
            <a:gdLst/>
            <a:ahLst/>
            <a:cxnLst/>
            <a:rect l="l" t="t" r="r" b="b"/>
            <a:pathLst>
              <a:path w="57988" h="14744">
                <a:moveTo>
                  <a:pt x="57988" y="14744"/>
                </a:moveTo>
                <a:lnTo>
                  <a:pt x="54851" y="10515"/>
                </a:lnTo>
                <a:lnTo>
                  <a:pt x="54356" y="9931"/>
                </a:lnTo>
                <a:lnTo>
                  <a:pt x="50025" y="6781"/>
                </a:lnTo>
                <a:lnTo>
                  <a:pt x="45796" y="3733"/>
                </a:lnTo>
                <a:lnTo>
                  <a:pt x="45110" y="3340"/>
                </a:lnTo>
                <a:lnTo>
                  <a:pt x="40106" y="1765"/>
                </a:lnTo>
                <a:lnTo>
                  <a:pt x="35090" y="101"/>
                </a:lnTo>
                <a:lnTo>
                  <a:pt x="34302" y="0"/>
                </a:lnTo>
                <a:lnTo>
                  <a:pt x="28994" y="0"/>
                </a:lnTo>
                <a:lnTo>
                  <a:pt x="23685" y="0"/>
                </a:lnTo>
                <a:lnTo>
                  <a:pt x="22910" y="101"/>
                </a:lnTo>
                <a:lnTo>
                  <a:pt x="17894" y="1765"/>
                </a:lnTo>
                <a:lnTo>
                  <a:pt x="12877" y="3340"/>
                </a:lnTo>
                <a:lnTo>
                  <a:pt x="12192" y="3733"/>
                </a:lnTo>
                <a:lnTo>
                  <a:pt x="7962" y="6781"/>
                </a:lnTo>
                <a:lnTo>
                  <a:pt x="3632" y="9931"/>
                </a:lnTo>
                <a:lnTo>
                  <a:pt x="3149" y="10515"/>
                </a:lnTo>
                <a:lnTo>
                  <a:pt x="0" y="1474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8" name="object 1168"/>
          <p:cNvSpPr/>
          <p:nvPr/>
        </p:nvSpPr>
        <p:spPr>
          <a:xfrm>
            <a:off x="2171661" y="1942071"/>
            <a:ext cx="6680" cy="23190"/>
          </a:xfrm>
          <a:custGeom>
            <a:avLst/>
            <a:gdLst/>
            <a:ahLst/>
            <a:cxnLst/>
            <a:rect l="l" t="t" r="r" b="b"/>
            <a:pathLst>
              <a:path w="6680" h="23190">
                <a:moveTo>
                  <a:pt x="6680" y="23190"/>
                </a:moveTo>
                <a:lnTo>
                  <a:pt x="6680" y="21031"/>
                </a:lnTo>
                <a:lnTo>
                  <a:pt x="5105" y="10020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9" name="object 1169"/>
          <p:cNvSpPr/>
          <p:nvPr/>
        </p:nvSpPr>
        <p:spPr>
          <a:xfrm>
            <a:off x="2106992" y="1942067"/>
            <a:ext cx="6680" cy="60540"/>
          </a:xfrm>
          <a:custGeom>
            <a:avLst/>
            <a:gdLst/>
            <a:ahLst/>
            <a:cxnLst/>
            <a:rect l="l" t="t" r="r" b="b"/>
            <a:pathLst>
              <a:path w="6680" h="60540">
                <a:moveTo>
                  <a:pt x="6680" y="0"/>
                </a:moveTo>
                <a:lnTo>
                  <a:pt x="1574" y="10020"/>
                </a:lnTo>
                <a:lnTo>
                  <a:pt x="0" y="21031"/>
                </a:lnTo>
                <a:lnTo>
                  <a:pt x="0" y="6054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0" name="object 1170"/>
          <p:cNvSpPr/>
          <p:nvPr/>
        </p:nvSpPr>
        <p:spPr>
          <a:xfrm>
            <a:off x="2107973" y="2075830"/>
            <a:ext cx="70370" cy="787"/>
          </a:xfrm>
          <a:custGeom>
            <a:avLst/>
            <a:gdLst/>
            <a:ahLst/>
            <a:cxnLst/>
            <a:rect l="l" t="t" r="r" b="b"/>
            <a:pathLst>
              <a:path w="70370" h="787">
                <a:moveTo>
                  <a:pt x="0" y="292"/>
                </a:moveTo>
                <a:lnTo>
                  <a:pt x="2362" y="393"/>
                </a:lnTo>
                <a:lnTo>
                  <a:pt x="4711" y="495"/>
                </a:lnTo>
                <a:lnTo>
                  <a:pt x="8648" y="584"/>
                </a:lnTo>
                <a:lnTo>
                  <a:pt x="12674" y="685"/>
                </a:lnTo>
                <a:lnTo>
                  <a:pt x="17881" y="685"/>
                </a:lnTo>
                <a:lnTo>
                  <a:pt x="23088" y="787"/>
                </a:lnTo>
                <a:lnTo>
                  <a:pt x="34696" y="787"/>
                </a:lnTo>
                <a:lnTo>
                  <a:pt x="46291" y="787"/>
                </a:lnTo>
                <a:lnTo>
                  <a:pt x="51498" y="685"/>
                </a:lnTo>
                <a:lnTo>
                  <a:pt x="56705" y="685"/>
                </a:lnTo>
                <a:lnTo>
                  <a:pt x="60744" y="584"/>
                </a:lnTo>
                <a:lnTo>
                  <a:pt x="64668" y="495"/>
                </a:lnTo>
                <a:lnTo>
                  <a:pt x="67030" y="393"/>
                </a:lnTo>
                <a:lnTo>
                  <a:pt x="69392" y="292"/>
                </a:lnTo>
                <a:lnTo>
                  <a:pt x="69875" y="190"/>
                </a:lnTo>
                <a:lnTo>
                  <a:pt x="7037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1" name="object 1171"/>
          <p:cNvSpPr/>
          <p:nvPr/>
        </p:nvSpPr>
        <p:spPr>
          <a:xfrm>
            <a:off x="2113669" y="1946978"/>
            <a:ext cx="57988" cy="14744"/>
          </a:xfrm>
          <a:custGeom>
            <a:avLst/>
            <a:gdLst/>
            <a:ahLst/>
            <a:cxnLst/>
            <a:rect l="l" t="t" r="r" b="b"/>
            <a:pathLst>
              <a:path w="57988" h="14744">
                <a:moveTo>
                  <a:pt x="57988" y="14744"/>
                </a:moveTo>
                <a:lnTo>
                  <a:pt x="54851" y="10515"/>
                </a:lnTo>
                <a:lnTo>
                  <a:pt x="54356" y="9931"/>
                </a:lnTo>
                <a:lnTo>
                  <a:pt x="50025" y="6781"/>
                </a:lnTo>
                <a:lnTo>
                  <a:pt x="45796" y="3733"/>
                </a:lnTo>
                <a:lnTo>
                  <a:pt x="45110" y="3340"/>
                </a:lnTo>
                <a:lnTo>
                  <a:pt x="40106" y="1765"/>
                </a:lnTo>
                <a:lnTo>
                  <a:pt x="35090" y="101"/>
                </a:lnTo>
                <a:lnTo>
                  <a:pt x="34302" y="0"/>
                </a:lnTo>
                <a:lnTo>
                  <a:pt x="28994" y="0"/>
                </a:lnTo>
                <a:lnTo>
                  <a:pt x="23685" y="0"/>
                </a:lnTo>
                <a:lnTo>
                  <a:pt x="22910" y="101"/>
                </a:lnTo>
                <a:lnTo>
                  <a:pt x="17894" y="1765"/>
                </a:lnTo>
                <a:lnTo>
                  <a:pt x="12877" y="3340"/>
                </a:lnTo>
                <a:lnTo>
                  <a:pt x="12192" y="3733"/>
                </a:lnTo>
                <a:lnTo>
                  <a:pt x="7962" y="6781"/>
                </a:lnTo>
                <a:lnTo>
                  <a:pt x="3632" y="9931"/>
                </a:lnTo>
                <a:lnTo>
                  <a:pt x="3149" y="10515"/>
                </a:lnTo>
                <a:lnTo>
                  <a:pt x="0" y="1474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2" name="object 1172"/>
          <p:cNvSpPr/>
          <p:nvPr/>
        </p:nvSpPr>
        <p:spPr>
          <a:xfrm>
            <a:off x="2106992" y="2071697"/>
            <a:ext cx="977" cy="4419"/>
          </a:xfrm>
          <a:custGeom>
            <a:avLst/>
            <a:gdLst/>
            <a:ahLst/>
            <a:cxnLst/>
            <a:rect l="l" t="t" r="r" b="b"/>
            <a:pathLst>
              <a:path w="977" h="4419">
                <a:moveTo>
                  <a:pt x="0" y="0"/>
                </a:moveTo>
                <a:lnTo>
                  <a:pt x="0" y="4127"/>
                </a:lnTo>
                <a:lnTo>
                  <a:pt x="977" y="441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3" name="object 1173"/>
          <p:cNvSpPr/>
          <p:nvPr/>
        </p:nvSpPr>
        <p:spPr>
          <a:xfrm>
            <a:off x="2178342" y="2071700"/>
            <a:ext cx="0" cy="4127"/>
          </a:xfrm>
          <a:custGeom>
            <a:avLst/>
            <a:gdLst/>
            <a:ahLst/>
            <a:cxnLst/>
            <a:rect l="l" t="t" r="r" b="b"/>
            <a:pathLst>
              <a:path h="4127">
                <a:moveTo>
                  <a:pt x="0" y="4127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4" name="object 1174"/>
          <p:cNvSpPr/>
          <p:nvPr/>
        </p:nvSpPr>
        <p:spPr>
          <a:xfrm>
            <a:off x="2171661" y="1961727"/>
            <a:ext cx="6680" cy="40881"/>
          </a:xfrm>
          <a:custGeom>
            <a:avLst/>
            <a:gdLst/>
            <a:ahLst/>
            <a:cxnLst/>
            <a:rect l="l" t="t" r="r" b="b"/>
            <a:pathLst>
              <a:path w="6680" h="40881">
                <a:moveTo>
                  <a:pt x="6680" y="40881"/>
                </a:moveTo>
                <a:lnTo>
                  <a:pt x="6680" y="21031"/>
                </a:lnTo>
                <a:lnTo>
                  <a:pt x="5105" y="10020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5" name="object 1175"/>
          <p:cNvSpPr/>
          <p:nvPr/>
        </p:nvSpPr>
        <p:spPr>
          <a:xfrm>
            <a:off x="2106992" y="1961723"/>
            <a:ext cx="6680" cy="40881"/>
          </a:xfrm>
          <a:custGeom>
            <a:avLst/>
            <a:gdLst/>
            <a:ahLst/>
            <a:cxnLst/>
            <a:rect l="l" t="t" r="r" b="b"/>
            <a:pathLst>
              <a:path w="6680" h="40881">
                <a:moveTo>
                  <a:pt x="6680" y="0"/>
                </a:moveTo>
                <a:lnTo>
                  <a:pt x="1574" y="10020"/>
                </a:lnTo>
                <a:lnTo>
                  <a:pt x="0" y="21031"/>
                </a:lnTo>
                <a:lnTo>
                  <a:pt x="0" y="4088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6" name="object 1176"/>
          <p:cNvSpPr/>
          <p:nvPr/>
        </p:nvSpPr>
        <p:spPr>
          <a:xfrm>
            <a:off x="1678393" y="2000045"/>
            <a:ext cx="928550" cy="928560"/>
          </a:xfrm>
          <a:custGeom>
            <a:avLst/>
            <a:gdLst/>
            <a:ahLst/>
            <a:cxnLst/>
            <a:rect l="l" t="t" r="r" b="b"/>
            <a:pathLst>
              <a:path w="928550" h="928560">
                <a:moveTo>
                  <a:pt x="4714" y="530326"/>
                </a:moveTo>
                <a:lnTo>
                  <a:pt x="10854" y="566824"/>
                </a:lnTo>
                <a:lnTo>
                  <a:pt x="23251" y="610182"/>
                </a:lnTo>
                <a:lnTo>
                  <a:pt x="34285" y="640287"/>
                </a:lnTo>
                <a:lnTo>
                  <a:pt x="48541" y="671508"/>
                </a:lnTo>
                <a:lnTo>
                  <a:pt x="63778" y="699721"/>
                </a:lnTo>
                <a:lnTo>
                  <a:pt x="82258" y="728520"/>
                </a:lnTo>
                <a:lnTo>
                  <a:pt x="101325" y="754284"/>
                </a:lnTo>
                <a:lnTo>
                  <a:pt x="123777" y="780234"/>
                </a:lnTo>
                <a:lnTo>
                  <a:pt x="146333" y="803019"/>
                </a:lnTo>
                <a:lnTo>
                  <a:pt x="172138" y="825429"/>
                </a:lnTo>
                <a:lnTo>
                  <a:pt x="197703" y="844767"/>
                </a:lnTo>
                <a:lnTo>
                  <a:pt x="226552" y="863345"/>
                </a:lnTo>
                <a:lnTo>
                  <a:pt x="254618" y="878865"/>
                </a:lnTo>
                <a:lnTo>
                  <a:pt x="285709" y="893124"/>
                </a:lnTo>
                <a:lnTo>
                  <a:pt x="315697" y="904481"/>
                </a:lnTo>
                <a:lnTo>
                  <a:pt x="348578" y="914191"/>
                </a:lnTo>
                <a:lnTo>
                  <a:pt x="379873" y="921157"/>
                </a:lnTo>
                <a:lnTo>
                  <a:pt x="413812" y="926028"/>
                </a:lnTo>
                <a:lnTo>
                  <a:pt x="445773" y="928488"/>
                </a:lnTo>
                <a:lnTo>
                  <a:pt x="464276" y="928560"/>
                </a:lnTo>
                <a:lnTo>
                  <a:pt x="480050" y="928518"/>
                </a:lnTo>
                <a:lnTo>
                  <a:pt x="512040" y="926384"/>
                </a:lnTo>
                <a:lnTo>
                  <a:pt x="545932" y="921576"/>
                </a:lnTo>
                <a:lnTo>
                  <a:pt x="577301" y="914946"/>
                </a:lnTo>
                <a:lnTo>
                  <a:pt x="610174" y="905298"/>
                </a:lnTo>
                <a:lnTo>
                  <a:pt x="640279" y="894261"/>
                </a:lnTo>
                <a:lnTo>
                  <a:pt x="671489" y="880010"/>
                </a:lnTo>
                <a:lnTo>
                  <a:pt x="699704" y="864781"/>
                </a:lnTo>
                <a:lnTo>
                  <a:pt x="728510" y="846298"/>
                </a:lnTo>
                <a:lnTo>
                  <a:pt x="754274" y="827231"/>
                </a:lnTo>
                <a:lnTo>
                  <a:pt x="780223" y="804778"/>
                </a:lnTo>
                <a:lnTo>
                  <a:pt x="803004" y="782218"/>
                </a:lnTo>
                <a:lnTo>
                  <a:pt x="825419" y="756412"/>
                </a:lnTo>
                <a:lnTo>
                  <a:pt x="844757" y="730847"/>
                </a:lnTo>
                <a:lnTo>
                  <a:pt x="863336" y="701998"/>
                </a:lnTo>
                <a:lnTo>
                  <a:pt x="878862" y="673940"/>
                </a:lnTo>
                <a:lnTo>
                  <a:pt x="893121" y="642852"/>
                </a:lnTo>
                <a:lnTo>
                  <a:pt x="904477" y="612860"/>
                </a:lnTo>
                <a:lnTo>
                  <a:pt x="914187" y="579982"/>
                </a:lnTo>
                <a:lnTo>
                  <a:pt x="921146" y="548689"/>
                </a:lnTo>
                <a:lnTo>
                  <a:pt x="926018" y="514735"/>
                </a:lnTo>
                <a:lnTo>
                  <a:pt x="928478" y="482773"/>
                </a:lnTo>
                <a:lnTo>
                  <a:pt x="928550" y="464286"/>
                </a:lnTo>
                <a:lnTo>
                  <a:pt x="928508" y="448514"/>
                </a:lnTo>
                <a:lnTo>
                  <a:pt x="926376" y="416526"/>
                </a:lnTo>
                <a:lnTo>
                  <a:pt x="921566" y="382620"/>
                </a:lnTo>
                <a:lnTo>
                  <a:pt x="914939" y="351245"/>
                </a:lnTo>
                <a:lnTo>
                  <a:pt x="905295" y="318386"/>
                </a:lnTo>
                <a:lnTo>
                  <a:pt x="894260" y="288284"/>
                </a:lnTo>
                <a:lnTo>
                  <a:pt x="880007" y="257066"/>
                </a:lnTo>
                <a:lnTo>
                  <a:pt x="864773" y="228851"/>
                </a:lnTo>
                <a:lnTo>
                  <a:pt x="846288" y="200041"/>
                </a:lnTo>
                <a:lnTo>
                  <a:pt x="827221" y="174280"/>
                </a:lnTo>
                <a:lnTo>
                  <a:pt x="804763" y="148327"/>
                </a:lnTo>
                <a:lnTo>
                  <a:pt x="782206" y="125546"/>
                </a:lnTo>
                <a:lnTo>
                  <a:pt x="756402" y="103137"/>
                </a:lnTo>
                <a:lnTo>
                  <a:pt x="730837" y="83799"/>
                </a:lnTo>
                <a:lnTo>
                  <a:pt x="701989" y="65219"/>
                </a:lnTo>
                <a:lnTo>
                  <a:pt x="673927" y="49696"/>
                </a:lnTo>
                <a:lnTo>
                  <a:pt x="642833" y="35435"/>
                </a:lnTo>
                <a:lnTo>
                  <a:pt x="612842" y="24076"/>
                </a:lnTo>
                <a:lnTo>
                  <a:pt x="579972" y="14371"/>
                </a:lnTo>
                <a:lnTo>
                  <a:pt x="548681" y="7409"/>
                </a:lnTo>
                <a:lnTo>
                  <a:pt x="514725" y="2532"/>
                </a:lnTo>
                <a:lnTo>
                  <a:pt x="482763" y="72"/>
                </a:lnTo>
                <a:lnTo>
                  <a:pt x="464276" y="0"/>
                </a:lnTo>
                <a:lnTo>
                  <a:pt x="448499" y="42"/>
                </a:lnTo>
                <a:lnTo>
                  <a:pt x="416509" y="2174"/>
                </a:lnTo>
                <a:lnTo>
                  <a:pt x="382610" y="6988"/>
                </a:lnTo>
                <a:lnTo>
                  <a:pt x="351237" y="13618"/>
                </a:lnTo>
                <a:lnTo>
                  <a:pt x="318376" y="23261"/>
                </a:lnTo>
                <a:lnTo>
                  <a:pt x="288274" y="34295"/>
                </a:lnTo>
                <a:lnTo>
                  <a:pt x="257055" y="48550"/>
                </a:lnTo>
                <a:lnTo>
                  <a:pt x="228838" y="63784"/>
                </a:lnTo>
                <a:lnTo>
                  <a:pt x="200030" y="82268"/>
                </a:lnTo>
                <a:lnTo>
                  <a:pt x="174265" y="101335"/>
                </a:lnTo>
                <a:lnTo>
                  <a:pt x="148317" y="123787"/>
                </a:lnTo>
                <a:lnTo>
                  <a:pt x="125536" y="146343"/>
                </a:lnTo>
                <a:lnTo>
                  <a:pt x="103127" y="172153"/>
                </a:lnTo>
                <a:lnTo>
                  <a:pt x="83790" y="197714"/>
                </a:lnTo>
                <a:lnTo>
                  <a:pt x="65209" y="226561"/>
                </a:lnTo>
                <a:lnTo>
                  <a:pt x="49686" y="254628"/>
                </a:lnTo>
                <a:lnTo>
                  <a:pt x="35426" y="285719"/>
                </a:lnTo>
                <a:lnTo>
                  <a:pt x="24068" y="315707"/>
                </a:lnTo>
                <a:lnTo>
                  <a:pt x="14360" y="348588"/>
                </a:lnTo>
                <a:lnTo>
                  <a:pt x="7398" y="379883"/>
                </a:lnTo>
                <a:lnTo>
                  <a:pt x="2523" y="413828"/>
                </a:lnTo>
                <a:lnTo>
                  <a:pt x="73" y="445790"/>
                </a:lnTo>
                <a:lnTo>
                  <a:pt x="0" y="479914"/>
                </a:lnTo>
                <a:lnTo>
                  <a:pt x="249" y="491156"/>
                </a:lnTo>
                <a:lnTo>
                  <a:pt x="953" y="500923"/>
                </a:lnTo>
                <a:lnTo>
                  <a:pt x="2315" y="512125"/>
                </a:lnTo>
                <a:lnTo>
                  <a:pt x="4511" y="52748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7" name="object 1177"/>
          <p:cNvSpPr/>
          <p:nvPr/>
        </p:nvSpPr>
        <p:spPr>
          <a:xfrm>
            <a:off x="1814221" y="2136083"/>
            <a:ext cx="656978" cy="656397"/>
          </a:xfrm>
          <a:custGeom>
            <a:avLst/>
            <a:gdLst/>
            <a:ahLst/>
            <a:cxnLst/>
            <a:rect l="l" t="t" r="r" b="b"/>
            <a:pathLst>
              <a:path w="656978" h="656397">
                <a:moveTo>
                  <a:pt x="7070" y="392618"/>
                </a:moveTo>
                <a:lnTo>
                  <a:pt x="4823" y="377588"/>
                </a:lnTo>
                <a:lnTo>
                  <a:pt x="2975" y="367274"/>
                </a:lnTo>
                <a:lnTo>
                  <a:pt x="1552" y="357039"/>
                </a:lnTo>
                <a:lnTo>
                  <a:pt x="580" y="342199"/>
                </a:lnTo>
                <a:lnTo>
                  <a:pt x="38" y="326955"/>
                </a:lnTo>
                <a:lnTo>
                  <a:pt x="0" y="316190"/>
                </a:lnTo>
                <a:lnTo>
                  <a:pt x="630" y="306202"/>
                </a:lnTo>
                <a:lnTo>
                  <a:pt x="2097" y="293286"/>
                </a:lnTo>
                <a:lnTo>
                  <a:pt x="4934" y="271457"/>
                </a:lnTo>
                <a:lnTo>
                  <a:pt x="9049" y="251027"/>
                </a:lnTo>
                <a:lnTo>
                  <a:pt x="12712" y="238467"/>
                </a:lnTo>
                <a:lnTo>
                  <a:pt x="19189" y="217566"/>
                </a:lnTo>
                <a:lnTo>
                  <a:pt x="26714" y="198150"/>
                </a:lnTo>
                <a:lnTo>
                  <a:pt x="32492" y="186396"/>
                </a:lnTo>
                <a:lnTo>
                  <a:pt x="42385" y="166904"/>
                </a:lnTo>
                <a:lnTo>
                  <a:pt x="53045" y="149013"/>
                </a:lnTo>
                <a:lnTo>
                  <a:pt x="60699" y="138388"/>
                </a:lnTo>
                <a:lnTo>
                  <a:pt x="73701" y="120940"/>
                </a:lnTo>
                <a:lnTo>
                  <a:pt x="87255" y="105122"/>
                </a:lnTo>
                <a:lnTo>
                  <a:pt x="96556" y="95963"/>
                </a:lnTo>
                <a:lnTo>
                  <a:pt x="112452" y="80796"/>
                </a:lnTo>
                <a:lnTo>
                  <a:pt x="128505" y="67494"/>
                </a:lnTo>
                <a:lnTo>
                  <a:pt x="139301" y="60018"/>
                </a:lnTo>
                <a:lnTo>
                  <a:pt x="157345" y="47951"/>
                </a:lnTo>
                <a:lnTo>
                  <a:pt x="175407" y="37631"/>
                </a:lnTo>
                <a:lnTo>
                  <a:pt x="187223" y="32021"/>
                </a:lnTo>
                <a:lnTo>
                  <a:pt x="206147" y="23733"/>
                </a:lnTo>
                <a:lnTo>
                  <a:pt x="226492" y="17392"/>
                </a:lnTo>
                <a:lnTo>
                  <a:pt x="233511" y="15021"/>
                </a:lnTo>
                <a:lnTo>
                  <a:pt x="239594" y="12862"/>
                </a:lnTo>
                <a:lnTo>
                  <a:pt x="239696" y="11884"/>
                </a:lnTo>
                <a:lnTo>
                  <a:pt x="245792" y="10703"/>
                </a:lnTo>
                <a:lnTo>
                  <a:pt x="260801" y="7596"/>
                </a:lnTo>
                <a:lnTo>
                  <a:pt x="271263" y="5538"/>
                </a:lnTo>
                <a:lnTo>
                  <a:pt x="281048" y="3917"/>
                </a:lnTo>
                <a:lnTo>
                  <a:pt x="294028" y="2124"/>
                </a:lnTo>
                <a:lnTo>
                  <a:pt x="300630" y="1267"/>
                </a:lnTo>
                <a:lnTo>
                  <a:pt x="313474" y="40"/>
                </a:lnTo>
                <a:lnTo>
                  <a:pt x="325010" y="74"/>
                </a:lnTo>
                <a:lnTo>
                  <a:pt x="328443" y="86"/>
                </a:lnTo>
                <a:lnTo>
                  <a:pt x="341504" y="0"/>
                </a:lnTo>
                <a:lnTo>
                  <a:pt x="352895" y="845"/>
                </a:lnTo>
                <a:lnTo>
                  <a:pt x="356256" y="1267"/>
                </a:lnTo>
                <a:lnTo>
                  <a:pt x="371475" y="3287"/>
                </a:lnTo>
                <a:lnTo>
                  <a:pt x="382025" y="4901"/>
                </a:lnTo>
                <a:lnTo>
                  <a:pt x="391774" y="6720"/>
                </a:lnTo>
                <a:lnTo>
                  <a:pt x="404589" y="9355"/>
                </a:lnTo>
                <a:lnTo>
                  <a:pt x="411095" y="10703"/>
                </a:lnTo>
                <a:lnTo>
                  <a:pt x="417191" y="11884"/>
                </a:lnTo>
                <a:lnTo>
                  <a:pt x="417292" y="12862"/>
                </a:lnTo>
                <a:lnTo>
                  <a:pt x="423376" y="15021"/>
                </a:lnTo>
                <a:lnTo>
                  <a:pt x="437005" y="19434"/>
                </a:lnTo>
                <a:lnTo>
                  <a:pt x="446428" y="22241"/>
                </a:lnTo>
                <a:lnTo>
                  <a:pt x="456993" y="26235"/>
                </a:lnTo>
                <a:lnTo>
                  <a:pt x="477412" y="35659"/>
                </a:lnTo>
                <a:lnTo>
                  <a:pt x="495729" y="45528"/>
                </a:lnTo>
                <a:lnTo>
                  <a:pt x="506668" y="52660"/>
                </a:lnTo>
                <a:lnTo>
                  <a:pt x="524819" y="64971"/>
                </a:lnTo>
                <a:lnTo>
                  <a:pt x="541223" y="77849"/>
                </a:lnTo>
                <a:lnTo>
                  <a:pt x="550803" y="86814"/>
                </a:lnTo>
                <a:lnTo>
                  <a:pt x="566422" y="101893"/>
                </a:lnTo>
                <a:lnTo>
                  <a:pt x="580396" y="117339"/>
                </a:lnTo>
                <a:lnTo>
                  <a:pt x="588302" y="127735"/>
                </a:lnTo>
                <a:lnTo>
                  <a:pt x="601317" y="145430"/>
                </a:lnTo>
                <a:lnTo>
                  <a:pt x="612441" y="163020"/>
                </a:lnTo>
                <a:lnTo>
                  <a:pt x="618483" y="174693"/>
                </a:lnTo>
                <a:lnTo>
                  <a:pt x="628258" y="194150"/>
                </a:lnTo>
                <a:lnTo>
                  <a:pt x="636299" y="213354"/>
                </a:lnTo>
                <a:lnTo>
                  <a:pt x="640305" y="225835"/>
                </a:lnTo>
                <a:lnTo>
                  <a:pt x="646627" y="246720"/>
                </a:lnTo>
                <a:lnTo>
                  <a:pt x="651285" y="267031"/>
                </a:lnTo>
                <a:lnTo>
                  <a:pt x="653103" y="279996"/>
                </a:lnTo>
                <a:lnTo>
                  <a:pt x="655799" y="301671"/>
                </a:lnTo>
                <a:lnTo>
                  <a:pt x="656978" y="322414"/>
                </a:lnTo>
                <a:lnTo>
                  <a:pt x="656593" y="335418"/>
                </a:lnTo>
                <a:lnTo>
                  <a:pt x="655490" y="357398"/>
                </a:lnTo>
                <a:lnTo>
                  <a:pt x="652870" y="377973"/>
                </a:lnTo>
                <a:lnTo>
                  <a:pt x="650435" y="390902"/>
                </a:lnTo>
                <a:lnTo>
                  <a:pt x="649232" y="397329"/>
                </a:lnTo>
                <a:lnTo>
                  <a:pt x="646075" y="409681"/>
                </a:lnTo>
                <a:lnTo>
                  <a:pt x="641980" y="421044"/>
                </a:lnTo>
                <a:lnTo>
                  <a:pt x="641371" y="422983"/>
                </a:lnTo>
                <a:lnTo>
                  <a:pt x="634981" y="445599"/>
                </a:lnTo>
                <a:lnTo>
                  <a:pt x="626894" y="464638"/>
                </a:lnTo>
                <a:lnTo>
                  <a:pt x="617956" y="483336"/>
                </a:lnTo>
                <a:lnTo>
                  <a:pt x="607856" y="500326"/>
                </a:lnTo>
                <a:lnTo>
                  <a:pt x="599790" y="513248"/>
                </a:lnTo>
                <a:lnTo>
                  <a:pt x="587636" y="530168"/>
                </a:lnTo>
                <a:lnTo>
                  <a:pt x="574836" y="545043"/>
                </a:lnTo>
                <a:lnTo>
                  <a:pt x="564700" y="556449"/>
                </a:lnTo>
                <a:lnTo>
                  <a:pt x="549842" y="571055"/>
                </a:lnTo>
                <a:lnTo>
                  <a:pt x="534640" y="583575"/>
                </a:lnTo>
                <a:lnTo>
                  <a:pt x="522716" y="593094"/>
                </a:lnTo>
                <a:lnTo>
                  <a:pt x="505599" y="604956"/>
                </a:lnTo>
                <a:lnTo>
                  <a:pt x="488450" y="614728"/>
                </a:lnTo>
                <a:lnTo>
                  <a:pt x="475149" y="622124"/>
                </a:lnTo>
                <a:lnTo>
                  <a:pt x="456288" y="630952"/>
                </a:lnTo>
                <a:lnTo>
                  <a:pt x="437727" y="637626"/>
                </a:lnTo>
                <a:lnTo>
                  <a:pt x="423342" y="642660"/>
                </a:lnTo>
                <a:lnTo>
                  <a:pt x="403250" y="648190"/>
                </a:lnTo>
                <a:lnTo>
                  <a:pt x="383879" y="651685"/>
                </a:lnTo>
                <a:lnTo>
                  <a:pt x="368841" y="654190"/>
                </a:lnTo>
                <a:lnTo>
                  <a:pt x="348109" y="656228"/>
                </a:lnTo>
                <a:lnTo>
                  <a:pt x="328443" y="656397"/>
                </a:lnTo>
                <a:lnTo>
                  <a:pt x="313216" y="656293"/>
                </a:lnTo>
                <a:lnTo>
                  <a:pt x="292472" y="654709"/>
                </a:lnTo>
                <a:lnTo>
                  <a:pt x="273008" y="651685"/>
                </a:lnTo>
                <a:lnTo>
                  <a:pt x="259121" y="648955"/>
                </a:lnTo>
                <a:lnTo>
                  <a:pt x="237212" y="642360"/>
                </a:lnTo>
                <a:lnTo>
                  <a:pt x="233511" y="641360"/>
                </a:lnTo>
                <a:lnTo>
                  <a:pt x="226335" y="639493"/>
                </a:lnTo>
                <a:lnTo>
                  <a:pt x="225738" y="640382"/>
                </a:lnTo>
                <a:lnTo>
                  <a:pt x="219160" y="637626"/>
                </a:lnTo>
                <a:lnTo>
                  <a:pt x="205019" y="631984"/>
                </a:lnTo>
                <a:lnTo>
                  <a:pt x="195075" y="628068"/>
                </a:lnTo>
                <a:lnTo>
                  <a:pt x="186131" y="624113"/>
                </a:lnTo>
                <a:lnTo>
                  <a:pt x="174992" y="618356"/>
                </a:lnTo>
                <a:lnTo>
                  <a:pt x="168449" y="614728"/>
                </a:lnTo>
                <a:lnTo>
                  <a:pt x="155171" y="607233"/>
                </a:lnTo>
                <a:lnTo>
                  <a:pt x="145963" y="601631"/>
                </a:lnTo>
                <a:lnTo>
                  <a:pt x="137749" y="595835"/>
                </a:lnTo>
                <a:lnTo>
                  <a:pt x="127455" y="587757"/>
                </a:lnTo>
                <a:lnTo>
                  <a:pt x="110460" y="573941"/>
                </a:lnTo>
                <a:lnTo>
                  <a:pt x="102339" y="566854"/>
                </a:lnTo>
                <a:lnTo>
                  <a:pt x="95223" y="559740"/>
                </a:lnTo>
                <a:lnTo>
                  <a:pt x="86442" y="550024"/>
                </a:lnTo>
                <a:lnTo>
                  <a:pt x="72064" y="533532"/>
                </a:lnTo>
                <a:lnTo>
                  <a:pt x="65279" y="525156"/>
                </a:lnTo>
                <a:lnTo>
                  <a:pt x="59481" y="516927"/>
                </a:lnTo>
                <a:lnTo>
                  <a:pt x="52454" y="505853"/>
                </a:lnTo>
                <a:lnTo>
                  <a:pt x="41082" y="487308"/>
                </a:lnTo>
                <a:lnTo>
                  <a:pt x="35772" y="477910"/>
                </a:lnTo>
                <a:lnTo>
                  <a:pt x="31441" y="468823"/>
                </a:lnTo>
                <a:lnTo>
                  <a:pt x="26430" y="456741"/>
                </a:lnTo>
                <a:lnTo>
                  <a:pt x="18661" y="436663"/>
                </a:lnTo>
                <a:lnTo>
                  <a:pt x="15487" y="426638"/>
                </a:lnTo>
                <a:lnTo>
                  <a:pt x="13019" y="417195"/>
                </a:lnTo>
                <a:lnTo>
                  <a:pt x="9824" y="404997"/>
                </a:lnTo>
                <a:lnTo>
                  <a:pt x="7654" y="397329"/>
                </a:lnTo>
                <a:lnTo>
                  <a:pt x="6968" y="395170"/>
                </a:lnTo>
                <a:lnTo>
                  <a:pt x="7362" y="394980"/>
                </a:lnTo>
                <a:lnTo>
                  <a:pt x="7070" y="39261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8" name="object 1178"/>
          <p:cNvSpPr/>
          <p:nvPr/>
        </p:nvSpPr>
        <p:spPr>
          <a:xfrm>
            <a:off x="1682912" y="2527520"/>
            <a:ext cx="203" cy="2844"/>
          </a:xfrm>
          <a:custGeom>
            <a:avLst/>
            <a:gdLst/>
            <a:ahLst/>
            <a:cxnLst/>
            <a:rect l="l" t="t" r="r" b="b"/>
            <a:pathLst>
              <a:path w="203" h="2844">
                <a:moveTo>
                  <a:pt x="0" y="0"/>
                </a:moveTo>
                <a:lnTo>
                  <a:pt x="203" y="284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9" name="object 1179"/>
          <p:cNvSpPr/>
          <p:nvPr/>
        </p:nvSpPr>
        <p:spPr>
          <a:xfrm>
            <a:off x="1750035" y="2405560"/>
            <a:ext cx="28600" cy="117538"/>
          </a:xfrm>
          <a:custGeom>
            <a:avLst/>
            <a:gdLst/>
            <a:ahLst/>
            <a:cxnLst/>
            <a:rect l="l" t="t" r="r" b="b"/>
            <a:pathLst>
              <a:path w="28600" h="117538">
                <a:moveTo>
                  <a:pt x="28600" y="113410"/>
                </a:moveTo>
                <a:lnTo>
                  <a:pt x="28600" y="117538"/>
                </a:lnTo>
                <a:lnTo>
                  <a:pt x="0" y="117538"/>
                </a:lnTo>
                <a:lnTo>
                  <a:pt x="0" y="0"/>
                </a:lnTo>
                <a:lnTo>
                  <a:pt x="28600" y="0"/>
                </a:lnTo>
                <a:lnTo>
                  <a:pt x="28600" y="412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0" name="object 1180"/>
          <p:cNvSpPr/>
          <p:nvPr/>
        </p:nvSpPr>
        <p:spPr>
          <a:xfrm>
            <a:off x="1773236" y="2595432"/>
            <a:ext cx="83629" cy="116065"/>
          </a:xfrm>
          <a:custGeom>
            <a:avLst/>
            <a:gdLst/>
            <a:ahLst/>
            <a:cxnLst/>
            <a:rect l="l" t="t" r="r" b="b"/>
            <a:pathLst>
              <a:path w="83629" h="116065">
                <a:moveTo>
                  <a:pt x="81470" y="98183"/>
                </a:moveTo>
                <a:lnTo>
                  <a:pt x="83629" y="101815"/>
                </a:lnTo>
                <a:lnTo>
                  <a:pt x="58762" y="116065"/>
                </a:lnTo>
                <a:lnTo>
                  <a:pt x="0" y="14350"/>
                </a:lnTo>
                <a:lnTo>
                  <a:pt x="24853" y="0"/>
                </a:lnTo>
                <a:lnTo>
                  <a:pt x="26923" y="363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1" name="object 1181"/>
          <p:cNvSpPr/>
          <p:nvPr/>
        </p:nvSpPr>
        <p:spPr>
          <a:xfrm>
            <a:off x="1773228" y="2217154"/>
            <a:ext cx="67424" cy="116065"/>
          </a:xfrm>
          <a:custGeom>
            <a:avLst/>
            <a:gdLst/>
            <a:ahLst/>
            <a:cxnLst/>
            <a:rect l="l" t="t" r="r" b="b"/>
            <a:pathLst>
              <a:path w="67424" h="116065">
                <a:moveTo>
                  <a:pt x="58775" y="0"/>
                </a:moveTo>
                <a:lnTo>
                  <a:pt x="67424" y="5003"/>
                </a:lnTo>
                <a:lnTo>
                  <a:pt x="58775" y="0"/>
                </a:lnTo>
                <a:lnTo>
                  <a:pt x="0" y="101714"/>
                </a:lnTo>
                <a:lnTo>
                  <a:pt x="24866" y="116065"/>
                </a:lnTo>
                <a:lnTo>
                  <a:pt x="26923" y="11243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2" name="object 1182"/>
          <p:cNvSpPr/>
          <p:nvPr/>
        </p:nvSpPr>
        <p:spPr>
          <a:xfrm>
            <a:off x="1840651" y="2222164"/>
            <a:ext cx="16217" cy="12877"/>
          </a:xfrm>
          <a:custGeom>
            <a:avLst/>
            <a:gdLst/>
            <a:ahLst/>
            <a:cxnLst/>
            <a:rect l="l" t="t" r="r" b="b"/>
            <a:pathLst>
              <a:path w="16217" h="12877">
                <a:moveTo>
                  <a:pt x="0" y="0"/>
                </a:moveTo>
                <a:lnTo>
                  <a:pt x="16217" y="9245"/>
                </a:lnTo>
                <a:lnTo>
                  <a:pt x="14058" y="1287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3" name="object 1183"/>
          <p:cNvSpPr/>
          <p:nvPr/>
        </p:nvSpPr>
        <p:spPr>
          <a:xfrm>
            <a:off x="1895492" y="2769684"/>
            <a:ext cx="116065" cy="64084"/>
          </a:xfrm>
          <a:custGeom>
            <a:avLst/>
            <a:gdLst/>
            <a:ahLst/>
            <a:cxnLst/>
            <a:rect l="l" t="t" r="r" b="b"/>
            <a:pathLst>
              <a:path w="116065" h="64084">
                <a:moveTo>
                  <a:pt x="112433" y="37147"/>
                </a:moveTo>
                <a:lnTo>
                  <a:pt x="116065" y="39217"/>
                </a:lnTo>
                <a:lnTo>
                  <a:pt x="101714" y="64084"/>
                </a:lnTo>
                <a:lnTo>
                  <a:pt x="0" y="5308"/>
                </a:lnTo>
                <a:lnTo>
                  <a:pt x="3048" y="0"/>
                </a:lnTo>
                <a:lnTo>
                  <a:pt x="0" y="530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4" name="object 1184"/>
          <p:cNvSpPr/>
          <p:nvPr/>
        </p:nvSpPr>
        <p:spPr>
          <a:xfrm>
            <a:off x="1898539" y="2750125"/>
            <a:ext cx="14833" cy="19558"/>
          </a:xfrm>
          <a:custGeom>
            <a:avLst/>
            <a:gdLst/>
            <a:ahLst/>
            <a:cxnLst/>
            <a:rect l="l" t="t" r="r" b="b"/>
            <a:pathLst>
              <a:path w="14833" h="19557">
                <a:moveTo>
                  <a:pt x="0" y="19557"/>
                </a:moveTo>
                <a:lnTo>
                  <a:pt x="11201" y="0"/>
                </a:lnTo>
                <a:lnTo>
                  <a:pt x="14833" y="215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5" name="object 1185"/>
          <p:cNvSpPr/>
          <p:nvPr/>
        </p:nvSpPr>
        <p:spPr>
          <a:xfrm>
            <a:off x="1895497" y="2094896"/>
            <a:ext cx="116065" cy="83629"/>
          </a:xfrm>
          <a:custGeom>
            <a:avLst/>
            <a:gdLst/>
            <a:ahLst/>
            <a:cxnLst/>
            <a:rect l="l" t="t" r="r" b="b"/>
            <a:pathLst>
              <a:path w="116065" h="83629">
                <a:moveTo>
                  <a:pt x="17881" y="81470"/>
                </a:moveTo>
                <a:lnTo>
                  <a:pt x="14249" y="83629"/>
                </a:lnTo>
                <a:lnTo>
                  <a:pt x="0" y="58762"/>
                </a:lnTo>
                <a:lnTo>
                  <a:pt x="101714" y="0"/>
                </a:lnTo>
                <a:lnTo>
                  <a:pt x="116065" y="24853"/>
                </a:lnTo>
                <a:lnTo>
                  <a:pt x="112433" y="2692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6" name="object 1186"/>
          <p:cNvSpPr/>
          <p:nvPr/>
        </p:nvSpPr>
        <p:spPr>
          <a:xfrm>
            <a:off x="1905615" y="2750131"/>
            <a:ext cx="4127" cy="7365"/>
          </a:xfrm>
          <a:custGeom>
            <a:avLst/>
            <a:gdLst/>
            <a:ahLst/>
            <a:cxnLst/>
            <a:rect l="l" t="t" r="r" b="b"/>
            <a:pathLst>
              <a:path w="4127" h="7366">
                <a:moveTo>
                  <a:pt x="0" y="7366"/>
                </a:moveTo>
                <a:lnTo>
                  <a:pt x="4127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7" name="object 1187"/>
          <p:cNvSpPr/>
          <p:nvPr/>
        </p:nvSpPr>
        <p:spPr>
          <a:xfrm>
            <a:off x="2083898" y="2828356"/>
            <a:ext cx="117538" cy="28600"/>
          </a:xfrm>
          <a:custGeom>
            <a:avLst/>
            <a:gdLst/>
            <a:ahLst/>
            <a:cxnLst/>
            <a:rect l="l" t="t" r="r" b="b"/>
            <a:pathLst>
              <a:path w="117538" h="28600">
                <a:moveTo>
                  <a:pt x="113411" y="0"/>
                </a:moveTo>
                <a:lnTo>
                  <a:pt x="117538" y="0"/>
                </a:lnTo>
                <a:lnTo>
                  <a:pt x="117538" y="28600"/>
                </a:lnTo>
                <a:lnTo>
                  <a:pt x="0" y="28600"/>
                </a:lnTo>
                <a:lnTo>
                  <a:pt x="0" y="0"/>
                </a:lnTo>
                <a:lnTo>
                  <a:pt x="4127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8" name="object 1188"/>
          <p:cNvSpPr/>
          <p:nvPr/>
        </p:nvSpPr>
        <p:spPr>
          <a:xfrm>
            <a:off x="2083898" y="2071698"/>
            <a:ext cx="117538" cy="28600"/>
          </a:xfrm>
          <a:custGeom>
            <a:avLst/>
            <a:gdLst/>
            <a:ahLst/>
            <a:cxnLst/>
            <a:rect l="l" t="t" r="r" b="b"/>
            <a:pathLst>
              <a:path w="117538" h="28600">
                <a:moveTo>
                  <a:pt x="113411" y="28600"/>
                </a:moveTo>
                <a:lnTo>
                  <a:pt x="117538" y="28600"/>
                </a:lnTo>
                <a:lnTo>
                  <a:pt x="117538" y="0"/>
                </a:lnTo>
                <a:lnTo>
                  <a:pt x="0" y="0"/>
                </a:lnTo>
                <a:lnTo>
                  <a:pt x="0" y="28600"/>
                </a:lnTo>
                <a:lnTo>
                  <a:pt x="4127" y="2860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9" name="object 1189"/>
          <p:cNvSpPr/>
          <p:nvPr/>
        </p:nvSpPr>
        <p:spPr>
          <a:xfrm>
            <a:off x="2273771" y="2750130"/>
            <a:ext cx="116065" cy="83629"/>
          </a:xfrm>
          <a:custGeom>
            <a:avLst/>
            <a:gdLst/>
            <a:ahLst/>
            <a:cxnLst/>
            <a:rect l="l" t="t" r="r" b="b"/>
            <a:pathLst>
              <a:path w="116065" h="83629">
                <a:moveTo>
                  <a:pt x="98183" y="2158"/>
                </a:moveTo>
                <a:lnTo>
                  <a:pt x="101815" y="0"/>
                </a:lnTo>
                <a:lnTo>
                  <a:pt x="116065" y="24866"/>
                </a:lnTo>
                <a:lnTo>
                  <a:pt x="14350" y="83629"/>
                </a:lnTo>
                <a:lnTo>
                  <a:pt x="0" y="58762"/>
                </a:lnTo>
                <a:lnTo>
                  <a:pt x="3632" y="5670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0" name="object 1190"/>
          <p:cNvSpPr/>
          <p:nvPr/>
        </p:nvSpPr>
        <p:spPr>
          <a:xfrm>
            <a:off x="2273776" y="2094898"/>
            <a:ext cx="116065" cy="83629"/>
          </a:xfrm>
          <a:custGeom>
            <a:avLst/>
            <a:gdLst/>
            <a:ahLst/>
            <a:cxnLst/>
            <a:rect l="l" t="t" r="r" b="b"/>
            <a:pathLst>
              <a:path w="116065" h="83629">
                <a:moveTo>
                  <a:pt x="3632" y="26924"/>
                </a:moveTo>
                <a:lnTo>
                  <a:pt x="0" y="24853"/>
                </a:lnTo>
                <a:lnTo>
                  <a:pt x="14351" y="0"/>
                </a:lnTo>
                <a:lnTo>
                  <a:pt x="116065" y="58762"/>
                </a:lnTo>
                <a:lnTo>
                  <a:pt x="101815" y="83629"/>
                </a:lnTo>
                <a:lnTo>
                  <a:pt x="105943" y="7626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1" name="object 1191"/>
          <p:cNvSpPr/>
          <p:nvPr/>
        </p:nvSpPr>
        <p:spPr>
          <a:xfrm>
            <a:off x="2375593" y="2750127"/>
            <a:ext cx="292" cy="685"/>
          </a:xfrm>
          <a:custGeom>
            <a:avLst/>
            <a:gdLst/>
            <a:ahLst/>
            <a:cxnLst/>
            <a:rect l="l" t="t" r="r" b="b"/>
            <a:pathLst>
              <a:path w="292" h="685">
                <a:moveTo>
                  <a:pt x="292" y="685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2" name="object 1192"/>
          <p:cNvSpPr/>
          <p:nvPr/>
        </p:nvSpPr>
        <p:spPr>
          <a:xfrm>
            <a:off x="2371958" y="2176369"/>
            <a:ext cx="3632" cy="2159"/>
          </a:xfrm>
          <a:custGeom>
            <a:avLst/>
            <a:gdLst/>
            <a:ahLst/>
            <a:cxnLst/>
            <a:rect l="l" t="t" r="r" b="b"/>
            <a:pathLst>
              <a:path w="3632" h="2158">
                <a:moveTo>
                  <a:pt x="3632" y="2158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3" name="object 1193"/>
          <p:cNvSpPr/>
          <p:nvPr/>
        </p:nvSpPr>
        <p:spPr>
          <a:xfrm>
            <a:off x="2386793" y="2153664"/>
            <a:ext cx="3048" cy="5308"/>
          </a:xfrm>
          <a:custGeom>
            <a:avLst/>
            <a:gdLst/>
            <a:ahLst/>
            <a:cxnLst/>
            <a:rect l="l" t="t" r="r" b="b"/>
            <a:pathLst>
              <a:path w="3048" h="5308">
                <a:moveTo>
                  <a:pt x="3048" y="0"/>
                </a:moveTo>
                <a:lnTo>
                  <a:pt x="0" y="530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4" name="object 1194"/>
          <p:cNvSpPr/>
          <p:nvPr/>
        </p:nvSpPr>
        <p:spPr>
          <a:xfrm>
            <a:off x="2428467" y="2595438"/>
            <a:ext cx="83629" cy="116065"/>
          </a:xfrm>
          <a:custGeom>
            <a:avLst/>
            <a:gdLst/>
            <a:ahLst/>
            <a:cxnLst/>
            <a:rect l="l" t="t" r="r" b="b"/>
            <a:pathLst>
              <a:path w="83629" h="116065">
                <a:moveTo>
                  <a:pt x="56705" y="3632"/>
                </a:moveTo>
                <a:lnTo>
                  <a:pt x="58762" y="0"/>
                </a:lnTo>
                <a:lnTo>
                  <a:pt x="83629" y="14350"/>
                </a:lnTo>
                <a:lnTo>
                  <a:pt x="24853" y="116065"/>
                </a:lnTo>
                <a:lnTo>
                  <a:pt x="0" y="101815"/>
                </a:lnTo>
                <a:lnTo>
                  <a:pt x="2159" y="9818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5" name="object 1195"/>
          <p:cNvSpPr/>
          <p:nvPr/>
        </p:nvSpPr>
        <p:spPr>
          <a:xfrm>
            <a:off x="2428468" y="2217158"/>
            <a:ext cx="83629" cy="116065"/>
          </a:xfrm>
          <a:custGeom>
            <a:avLst/>
            <a:gdLst/>
            <a:ahLst/>
            <a:cxnLst/>
            <a:rect l="l" t="t" r="r" b="b"/>
            <a:pathLst>
              <a:path w="83629" h="116065">
                <a:moveTo>
                  <a:pt x="2158" y="17881"/>
                </a:moveTo>
                <a:lnTo>
                  <a:pt x="0" y="14249"/>
                </a:lnTo>
                <a:lnTo>
                  <a:pt x="24866" y="0"/>
                </a:lnTo>
                <a:lnTo>
                  <a:pt x="83629" y="101714"/>
                </a:lnTo>
                <a:lnTo>
                  <a:pt x="58762" y="116065"/>
                </a:lnTo>
                <a:lnTo>
                  <a:pt x="56705" y="11243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6" name="object 1196"/>
          <p:cNvSpPr/>
          <p:nvPr/>
        </p:nvSpPr>
        <p:spPr>
          <a:xfrm>
            <a:off x="2506696" y="2405555"/>
            <a:ext cx="28600" cy="117538"/>
          </a:xfrm>
          <a:custGeom>
            <a:avLst/>
            <a:gdLst/>
            <a:ahLst/>
            <a:cxnLst/>
            <a:rect l="l" t="t" r="r" b="b"/>
            <a:pathLst>
              <a:path w="28600" h="117538">
                <a:moveTo>
                  <a:pt x="0" y="4127"/>
                </a:moveTo>
                <a:lnTo>
                  <a:pt x="0" y="0"/>
                </a:lnTo>
                <a:lnTo>
                  <a:pt x="28600" y="0"/>
                </a:lnTo>
                <a:lnTo>
                  <a:pt x="28600" y="117538"/>
                </a:lnTo>
                <a:lnTo>
                  <a:pt x="0" y="117538"/>
                </a:lnTo>
                <a:lnTo>
                  <a:pt x="0" y="11341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7" name="object 1197"/>
          <p:cNvSpPr/>
          <p:nvPr/>
        </p:nvSpPr>
        <p:spPr>
          <a:xfrm>
            <a:off x="2369987" y="2009190"/>
            <a:ext cx="50126" cy="32435"/>
          </a:xfrm>
          <a:custGeom>
            <a:avLst/>
            <a:gdLst/>
            <a:ahLst/>
            <a:cxnLst/>
            <a:rect l="l" t="t" r="r" b="b"/>
            <a:pathLst>
              <a:path w="50126" h="32435">
                <a:moveTo>
                  <a:pt x="0" y="3441"/>
                </a:moveTo>
                <a:lnTo>
                  <a:pt x="4813" y="1384"/>
                </a:lnTo>
                <a:lnTo>
                  <a:pt x="5600" y="1181"/>
                </a:lnTo>
                <a:lnTo>
                  <a:pt x="10807" y="596"/>
                </a:lnTo>
                <a:lnTo>
                  <a:pt x="16027" y="0"/>
                </a:lnTo>
                <a:lnTo>
                  <a:pt x="16814" y="101"/>
                </a:lnTo>
                <a:lnTo>
                  <a:pt x="22021" y="1181"/>
                </a:lnTo>
                <a:lnTo>
                  <a:pt x="27127" y="2260"/>
                </a:lnTo>
                <a:lnTo>
                  <a:pt x="27914" y="2552"/>
                </a:lnTo>
                <a:lnTo>
                  <a:pt x="32435" y="5206"/>
                </a:lnTo>
                <a:lnTo>
                  <a:pt x="37058" y="7861"/>
                </a:lnTo>
                <a:lnTo>
                  <a:pt x="37642" y="8356"/>
                </a:lnTo>
                <a:lnTo>
                  <a:pt x="41186" y="12280"/>
                </a:lnTo>
                <a:lnTo>
                  <a:pt x="44716" y="16116"/>
                </a:lnTo>
                <a:lnTo>
                  <a:pt x="45110" y="16802"/>
                </a:lnTo>
                <a:lnTo>
                  <a:pt x="47269" y="21628"/>
                </a:lnTo>
                <a:lnTo>
                  <a:pt x="49441" y="26441"/>
                </a:lnTo>
                <a:lnTo>
                  <a:pt x="49631" y="27228"/>
                </a:lnTo>
                <a:lnTo>
                  <a:pt x="50126" y="3243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8" name="object 1198"/>
          <p:cNvSpPr/>
          <p:nvPr/>
        </p:nvSpPr>
        <p:spPr>
          <a:xfrm>
            <a:off x="2307088" y="2106395"/>
            <a:ext cx="990" cy="1765"/>
          </a:xfrm>
          <a:custGeom>
            <a:avLst/>
            <a:gdLst/>
            <a:ahLst/>
            <a:cxnLst/>
            <a:rect l="l" t="t" r="r" b="b"/>
            <a:pathLst>
              <a:path w="990" h="1765">
                <a:moveTo>
                  <a:pt x="0" y="1765"/>
                </a:moveTo>
                <a:lnTo>
                  <a:pt x="99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9" name="object 1199"/>
          <p:cNvSpPr/>
          <p:nvPr/>
        </p:nvSpPr>
        <p:spPr>
          <a:xfrm>
            <a:off x="2342960" y="2012633"/>
            <a:ext cx="27025" cy="33413"/>
          </a:xfrm>
          <a:custGeom>
            <a:avLst/>
            <a:gdLst/>
            <a:ahLst/>
            <a:cxnLst/>
            <a:rect l="l" t="t" r="r" b="b"/>
            <a:pathLst>
              <a:path w="27025" h="33413">
                <a:moveTo>
                  <a:pt x="0" y="33413"/>
                </a:moveTo>
                <a:lnTo>
                  <a:pt x="10718" y="14846"/>
                </a:lnTo>
                <a:lnTo>
                  <a:pt x="17589" y="6184"/>
                </a:lnTo>
                <a:lnTo>
                  <a:pt x="27025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0" name="object 1200"/>
          <p:cNvSpPr/>
          <p:nvPr/>
        </p:nvSpPr>
        <p:spPr>
          <a:xfrm>
            <a:off x="2414408" y="2041625"/>
            <a:ext cx="5702" cy="23495"/>
          </a:xfrm>
          <a:custGeom>
            <a:avLst/>
            <a:gdLst/>
            <a:ahLst/>
            <a:cxnLst/>
            <a:rect l="l" t="t" r="r" b="b"/>
            <a:pathLst>
              <a:path w="5702" h="23494">
                <a:moveTo>
                  <a:pt x="5702" y="0"/>
                </a:moveTo>
                <a:lnTo>
                  <a:pt x="5207" y="11201"/>
                </a:lnTo>
                <a:lnTo>
                  <a:pt x="1079" y="21615"/>
                </a:lnTo>
                <a:lnTo>
                  <a:pt x="0" y="2349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1" name="object 1201"/>
          <p:cNvSpPr/>
          <p:nvPr/>
        </p:nvSpPr>
        <p:spPr>
          <a:xfrm>
            <a:off x="2371070" y="2007323"/>
            <a:ext cx="50215" cy="32435"/>
          </a:xfrm>
          <a:custGeom>
            <a:avLst/>
            <a:gdLst/>
            <a:ahLst/>
            <a:cxnLst/>
            <a:rect l="l" t="t" r="r" b="b"/>
            <a:pathLst>
              <a:path w="50215" h="32435">
                <a:moveTo>
                  <a:pt x="0" y="3441"/>
                </a:moveTo>
                <a:lnTo>
                  <a:pt x="4813" y="1282"/>
                </a:lnTo>
                <a:lnTo>
                  <a:pt x="5600" y="1079"/>
                </a:lnTo>
                <a:lnTo>
                  <a:pt x="10807" y="596"/>
                </a:lnTo>
                <a:lnTo>
                  <a:pt x="16014" y="0"/>
                </a:lnTo>
                <a:lnTo>
                  <a:pt x="16802" y="101"/>
                </a:lnTo>
                <a:lnTo>
                  <a:pt x="22021" y="1181"/>
                </a:lnTo>
                <a:lnTo>
                  <a:pt x="27127" y="2260"/>
                </a:lnTo>
                <a:lnTo>
                  <a:pt x="27813" y="2552"/>
                </a:lnTo>
                <a:lnTo>
                  <a:pt x="32435" y="5206"/>
                </a:lnTo>
                <a:lnTo>
                  <a:pt x="36563" y="7467"/>
                </a:lnTo>
                <a:lnTo>
                  <a:pt x="36360" y="8356"/>
                </a:lnTo>
                <a:lnTo>
                  <a:pt x="40297" y="11493"/>
                </a:lnTo>
                <a:lnTo>
                  <a:pt x="40792" y="11899"/>
                </a:lnTo>
                <a:lnTo>
                  <a:pt x="41173" y="12191"/>
                </a:lnTo>
                <a:lnTo>
                  <a:pt x="44323" y="16802"/>
                </a:lnTo>
                <a:lnTo>
                  <a:pt x="45110" y="16802"/>
                </a:lnTo>
                <a:lnTo>
                  <a:pt x="47269" y="21628"/>
                </a:lnTo>
                <a:lnTo>
                  <a:pt x="49428" y="26441"/>
                </a:lnTo>
                <a:lnTo>
                  <a:pt x="49631" y="27228"/>
                </a:lnTo>
                <a:lnTo>
                  <a:pt x="50215" y="3243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2" name="object 1202"/>
          <p:cNvSpPr/>
          <p:nvPr/>
        </p:nvSpPr>
        <p:spPr>
          <a:xfrm>
            <a:off x="2342960" y="2010766"/>
            <a:ext cx="28105" cy="35280"/>
          </a:xfrm>
          <a:custGeom>
            <a:avLst/>
            <a:gdLst/>
            <a:ahLst/>
            <a:cxnLst/>
            <a:rect l="l" t="t" r="r" b="b"/>
            <a:pathLst>
              <a:path w="28105" h="35280">
                <a:moveTo>
                  <a:pt x="0" y="35280"/>
                </a:moveTo>
                <a:lnTo>
                  <a:pt x="11785" y="14833"/>
                </a:lnTo>
                <a:lnTo>
                  <a:pt x="18669" y="6096"/>
                </a:lnTo>
                <a:lnTo>
                  <a:pt x="28105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3" name="object 1203"/>
          <p:cNvSpPr/>
          <p:nvPr/>
        </p:nvSpPr>
        <p:spPr>
          <a:xfrm>
            <a:off x="2415498" y="2039758"/>
            <a:ext cx="5791" cy="23495"/>
          </a:xfrm>
          <a:custGeom>
            <a:avLst/>
            <a:gdLst/>
            <a:ahLst/>
            <a:cxnLst/>
            <a:rect l="l" t="t" r="r" b="b"/>
            <a:pathLst>
              <a:path w="5791" h="23494">
                <a:moveTo>
                  <a:pt x="5791" y="0"/>
                </a:moveTo>
                <a:lnTo>
                  <a:pt x="5206" y="11201"/>
                </a:lnTo>
                <a:lnTo>
                  <a:pt x="1079" y="21526"/>
                </a:lnTo>
                <a:lnTo>
                  <a:pt x="0" y="2349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4" name="object 1204"/>
          <p:cNvSpPr/>
          <p:nvPr/>
        </p:nvSpPr>
        <p:spPr>
          <a:xfrm>
            <a:off x="2372156" y="2005455"/>
            <a:ext cx="50215" cy="32435"/>
          </a:xfrm>
          <a:custGeom>
            <a:avLst/>
            <a:gdLst/>
            <a:ahLst/>
            <a:cxnLst/>
            <a:rect l="l" t="t" r="r" b="b"/>
            <a:pathLst>
              <a:path w="50215" h="32435">
                <a:moveTo>
                  <a:pt x="50215" y="32435"/>
                </a:moveTo>
                <a:lnTo>
                  <a:pt x="49631" y="27228"/>
                </a:lnTo>
                <a:lnTo>
                  <a:pt x="47269" y="21628"/>
                </a:lnTo>
                <a:lnTo>
                  <a:pt x="45097" y="16814"/>
                </a:lnTo>
                <a:lnTo>
                  <a:pt x="41173" y="12191"/>
                </a:lnTo>
                <a:lnTo>
                  <a:pt x="37630" y="8254"/>
                </a:lnTo>
                <a:lnTo>
                  <a:pt x="32423" y="5118"/>
                </a:lnTo>
                <a:lnTo>
                  <a:pt x="27901" y="2565"/>
                </a:lnTo>
                <a:lnTo>
                  <a:pt x="22009" y="1079"/>
                </a:lnTo>
                <a:lnTo>
                  <a:pt x="16903" y="0"/>
                </a:lnTo>
                <a:lnTo>
                  <a:pt x="16014" y="0"/>
                </a:lnTo>
                <a:lnTo>
                  <a:pt x="10807" y="495"/>
                </a:lnTo>
                <a:lnTo>
                  <a:pt x="5600" y="1079"/>
                </a:lnTo>
                <a:lnTo>
                  <a:pt x="4800" y="1282"/>
                </a:lnTo>
                <a:lnTo>
                  <a:pt x="0" y="344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5" name="object 1205"/>
          <p:cNvSpPr/>
          <p:nvPr/>
        </p:nvSpPr>
        <p:spPr>
          <a:xfrm>
            <a:off x="2414413" y="2037886"/>
            <a:ext cx="7962" cy="27228"/>
          </a:xfrm>
          <a:custGeom>
            <a:avLst/>
            <a:gdLst/>
            <a:ahLst/>
            <a:cxnLst/>
            <a:rect l="l" t="t" r="r" b="b"/>
            <a:pathLst>
              <a:path w="7962" h="27228">
                <a:moveTo>
                  <a:pt x="0" y="27228"/>
                </a:moveTo>
                <a:lnTo>
                  <a:pt x="3238" y="21526"/>
                </a:lnTo>
                <a:lnTo>
                  <a:pt x="7365" y="11201"/>
                </a:lnTo>
                <a:lnTo>
                  <a:pt x="7962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6" name="object 1206"/>
          <p:cNvSpPr/>
          <p:nvPr/>
        </p:nvSpPr>
        <p:spPr>
          <a:xfrm>
            <a:off x="2354751" y="2008898"/>
            <a:ext cx="17399" cy="16713"/>
          </a:xfrm>
          <a:custGeom>
            <a:avLst/>
            <a:gdLst/>
            <a:ahLst/>
            <a:cxnLst/>
            <a:rect l="l" t="t" r="r" b="b"/>
            <a:pathLst>
              <a:path w="17399" h="16713">
                <a:moveTo>
                  <a:pt x="17399" y="0"/>
                </a:moveTo>
                <a:lnTo>
                  <a:pt x="7962" y="6096"/>
                </a:lnTo>
                <a:lnTo>
                  <a:pt x="1092" y="14833"/>
                </a:lnTo>
                <a:lnTo>
                  <a:pt x="0" y="1671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7" name="object 1207"/>
          <p:cNvSpPr/>
          <p:nvPr/>
        </p:nvSpPr>
        <p:spPr>
          <a:xfrm>
            <a:off x="2404676" y="2068652"/>
            <a:ext cx="7670" cy="13271"/>
          </a:xfrm>
          <a:custGeom>
            <a:avLst/>
            <a:gdLst/>
            <a:ahLst/>
            <a:cxnLst/>
            <a:rect l="l" t="t" r="r" b="b"/>
            <a:pathLst>
              <a:path w="7670" h="13271">
                <a:moveTo>
                  <a:pt x="7670" y="0"/>
                </a:moveTo>
                <a:lnTo>
                  <a:pt x="0" y="1327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8" name="object 1208"/>
          <p:cNvSpPr/>
          <p:nvPr/>
        </p:nvSpPr>
        <p:spPr>
          <a:xfrm>
            <a:off x="2373231" y="2003588"/>
            <a:ext cx="50215" cy="32435"/>
          </a:xfrm>
          <a:custGeom>
            <a:avLst/>
            <a:gdLst/>
            <a:ahLst/>
            <a:cxnLst/>
            <a:rect l="l" t="t" r="r" b="b"/>
            <a:pathLst>
              <a:path w="50215" h="32435">
                <a:moveTo>
                  <a:pt x="0" y="3441"/>
                </a:moveTo>
                <a:lnTo>
                  <a:pt x="4813" y="1282"/>
                </a:lnTo>
                <a:lnTo>
                  <a:pt x="5600" y="1079"/>
                </a:lnTo>
                <a:lnTo>
                  <a:pt x="10807" y="495"/>
                </a:lnTo>
                <a:lnTo>
                  <a:pt x="16027" y="0"/>
                </a:lnTo>
                <a:lnTo>
                  <a:pt x="16903" y="0"/>
                </a:lnTo>
                <a:lnTo>
                  <a:pt x="22021" y="1079"/>
                </a:lnTo>
                <a:lnTo>
                  <a:pt x="27127" y="2158"/>
                </a:lnTo>
                <a:lnTo>
                  <a:pt x="32537" y="5118"/>
                </a:lnTo>
                <a:lnTo>
                  <a:pt x="37058" y="7759"/>
                </a:lnTo>
                <a:lnTo>
                  <a:pt x="41186" y="12191"/>
                </a:lnTo>
                <a:lnTo>
                  <a:pt x="44716" y="16116"/>
                </a:lnTo>
                <a:lnTo>
                  <a:pt x="47269" y="21628"/>
                </a:lnTo>
                <a:lnTo>
                  <a:pt x="49441" y="26339"/>
                </a:lnTo>
                <a:lnTo>
                  <a:pt x="49631" y="27127"/>
                </a:lnTo>
                <a:lnTo>
                  <a:pt x="50215" y="3243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9" name="object 1209"/>
          <p:cNvSpPr/>
          <p:nvPr/>
        </p:nvSpPr>
        <p:spPr>
          <a:xfrm>
            <a:off x="2354753" y="2007038"/>
            <a:ext cx="18478" cy="18567"/>
          </a:xfrm>
          <a:custGeom>
            <a:avLst/>
            <a:gdLst/>
            <a:ahLst/>
            <a:cxnLst/>
            <a:rect l="l" t="t" r="r" b="b"/>
            <a:pathLst>
              <a:path w="18478" h="18567">
                <a:moveTo>
                  <a:pt x="0" y="18567"/>
                </a:moveTo>
                <a:lnTo>
                  <a:pt x="2159" y="14833"/>
                </a:lnTo>
                <a:lnTo>
                  <a:pt x="9042" y="6083"/>
                </a:lnTo>
                <a:lnTo>
                  <a:pt x="18478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0" name="object 1210"/>
          <p:cNvSpPr/>
          <p:nvPr/>
        </p:nvSpPr>
        <p:spPr>
          <a:xfrm>
            <a:off x="2417649" y="2036023"/>
            <a:ext cx="5803" cy="23393"/>
          </a:xfrm>
          <a:custGeom>
            <a:avLst/>
            <a:gdLst/>
            <a:ahLst/>
            <a:cxnLst/>
            <a:rect l="l" t="t" r="r" b="b"/>
            <a:pathLst>
              <a:path w="5803" h="23393">
                <a:moveTo>
                  <a:pt x="5803" y="0"/>
                </a:moveTo>
                <a:lnTo>
                  <a:pt x="5219" y="11201"/>
                </a:lnTo>
                <a:lnTo>
                  <a:pt x="1092" y="21526"/>
                </a:lnTo>
                <a:lnTo>
                  <a:pt x="0" y="2339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1" name="object 1211"/>
          <p:cNvSpPr/>
          <p:nvPr/>
        </p:nvSpPr>
        <p:spPr>
          <a:xfrm>
            <a:off x="2374314" y="2001620"/>
            <a:ext cx="50215" cy="32435"/>
          </a:xfrm>
          <a:custGeom>
            <a:avLst/>
            <a:gdLst/>
            <a:ahLst/>
            <a:cxnLst/>
            <a:rect l="l" t="t" r="r" b="b"/>
            <a:pathLst>
              <a:path w="50215" h="32435">
                <a:moveTo>
                  <a:pt x="0" y="3543"/>
                </a:moveTo>
                <a:lnTo>
                  <a:pt x="4813" y="1384"/>
                </a:lnTo>
                <a:lnTo>
                  <a:pt x="5600" y="1181"/>
                </a:lnTo>
                <a:lnTo>
                  <a:pt x="10807" y="596"/>
                </a:lnTo>
                <a:lnTo>
                  <a:pt x="16116" y="0"/>
                </a:lnTo>
                <a:lnTo>
                  <a:pt x="16903" y="101"/>
                </a:lnTo>
                <a:lnTo>
                  <a:pt x="22021" y="1181"/>
                </a:lnTo>
                <a:lnTo>
                  <a:pt x="27228" y="2260"/>
                </a:lnTo>
                <a:lnTo>
                  <a:pt x="27914" y="2565"/>
                </a:lnTo>
                <a:lnTo>
                  <a:pt x="32537" y="5219"/>
                </a:lnTo>
                <a:lnTo>
                  <a:pt x="37058" y="7861"/>
                </a:lnTo>
                <a:lnTo>
                  <a:pt x="37642" y="8356"/>
                </a:lnTo>
                <a:lnTo>
                  <a:pt x="41173" y="12293"/>
                </a:lnTo>
                <a:lnTo>
                  <a:pt x="44716" y="16116"/>
                </a:lnTo>
                <a:lnTo>
                  <a:pt x="45212" y="16814"/>
                </a:lnTo>
                <a:lnTo>
                  <a:pt x="47269" y="21628"/>
                </a:lnTo>
                <a:lnTo>
                  <a:pt x="49428" y="26441"/>
                </a:lnTo>
                <a:lnTo>
                  <a:pt x="49631" y="27228"/>
                </a:lnTo>
                <a:lnTo>
                  <a:pt x="50215" y="3243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2" name="object 1212"/>
          <p:cNvSpPr/>
          <p:nvPr/>
        </p:nvSpPr>
        <p:spPr>
          <a:xfrm>
            <a:off x="2342960" y="2005166"/>
            <a:ext cx="31356" cy="40881"/>
          </a:xfrm>
          <a:custGeom>
            <a:avLst/>
            <a:gdLst/>
            <a:ahLst/>
            <a:cxnLst/>
            <a:rect l="l" t="t" r="r" b="b"/>
            <a:pathLst>
              <a:path w="31356" h="40881">
                <a:moveTo>
                  <a:pt x="0" y="40881"/>
                </a:moveTo>
                <a:lnTo>
                  <a:pt x="15036" y="14744"/>
                </a:lnTo>
                <a:lnTo>
                  <a:pt x="21920" y="6083"/>
                </a:lnTo>
                <a:lnTo>
                  <a:pt x="31356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3" name="object 1213"/>
          <p:cNvSpPr/>
          <p:nvPr/>
        </p:nvSpPr>
        <p:spPr>
          <a:xfrm>
            <a:off x="2418741" y="2034058"/>
            <a:ext cx="5791" cy="23495"/>
          </a:xfrm>
          <a:custGeom>
            <a:avLst/>
            <a:gdLst/>
            <a:ahLst/>
            <a:cxnLst/>
            <a:rect l="l" t="t" r="r" b="b"/>
            <a:pathLst>
              <a:path w="5791" h="23494">
                <a:moveTo>
                  <a:pt x="5791" y="0"/>
                </a:moveTo>
                <a:lnTo>
                  <a:pt x="5206" y="11201"/>
                </a:lnTo>
                <a:lnTo>
                  <a:pt x="1079" y="21615"/>
                </a:lnTo>
                <a:lnTo>
                  <a:pt x="0" y="2349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4" name="object 1214"/>
          <p:cNvSpPr/>
          <p:nvPr/>
        </p:nvSpPr>
        <p:spPr>
          <a:xfrm>
            <a:off x="2375394" y="1999755"/>
            <a:ext cx="50215" cy="32435"/>
          </a:xfrm>
          <a:custGeom>
            <a:avLst/>
            <a:gdLst/>
            <a:ahLst/>
            <a:cxnLst/>
            <a:rect l="l" t="t" r="r" b="b"/>
            <a:pathLst>
              <a:path w="50215" h="32435">
                <a:moveTo>
                  <a:pt x="0" y="3441"/>
                </a:moveTo>
                <a:lnTo>
                  <a:pt x="4813" y="1282"/>
                </a:lnTo>
                <a:lnTo>
                  <a:pt x="5600" y="1079"/>
                </a:lnTo>
                <a:lnTo>
                  <a:pt x="10807" y="596"/>
                </a:lnTo>
                <a:lnTo>
                  <a:pt x="16116" y="0"/>
                </a:lnTo>
                <a:lnTo>
                  <a:pt x="16903" y="101"/>
                </a:lnTo>
                <a:lnTo>
                  <a:pt x="22021" y="1181"/>
                </a:lnTo>
                <a:lnTo>
                  <a:pt x="27228" y="2260"/>
                </a:lnTo>
                <a:lnTo>
                  <a:pt x="27914" y="2552"/>
                </a:lnTo>
                <a:lnTo>
                  <a:pt x="32537" y="5206"/>
                </a:lnTo>
                <a:lnTo>
                  <a:pt x="36753" y="7569"/>
                </a:lnTo>
                <a:lnTo>
                  <a:pt x="36563" y="8458"/>
                </a:lnTo>
                <a:lnTo>
                  <a:pt x="40690" y="11798"/>
                </a:lnTo>
                <a:lnTo>
                  <a:pt x="40982" y="11988"/>
                </a:lnTo>
                <a:lnTo>
                  <a:pt x="41173" y="12191"/>
                </a:lnTo>
                <a:lnTo>
                  <a:pt x="44323" y="16802"/>
                </a:lnTo>
                <a:lnTo>
                  <a:pt x="45212" y="16802"/>
                </a:lnTo>
                <a:lnTo>
                  <a:pt x="47371" y="21628"/>
                </a:lnTo>
                <a:lnTo>
                  <a:pt x="49428" y="26441"/>
                </a:lnTo>
                <a:lnTo>
                  <a:pt x="49631" y="27228"/>
                </a:lnTo>
                <a:lnTo>
                  <a:pt x="50215" y="3243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5" name="object 1215"/>
          <p:cNvSpPr/>
          <p:nvPr/>
        </p:nvSpPr>
        <p:spPr>
          <a:xfrm>
            <a:off x="2342960" y="2003197"/>
            <a:ext cx="32435" cy="42849"/>
          </a:xfrm>
          <a:custGeom>
            <a:avLst/>
            <a:gdLst/>
            <a:ahLst/>
            <a:cxnLst/>
            <a:rect l="l" t="t" r="r" b="b"/>
            <a:pathLst>
              <a:path w="32435" h="42849">
                <a:moveTo>
                  <a:pt x="0" y="42849"/>
                </a:moveTo>
                <a:lnTo>
                  <a:pt x="16116" y="14833"/>
                </a:lnTo>
                <a:lnTo>
                  <a:pt x="23088" y="6096"/>
                </a:lnTo>
                <a:lnTo>
                  <a:pt x="32435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6" name="object 1216"/>
          <p:cNvSpPr/>
          <p:nvPr/>
        </p:nvSpPr>
        <p:spPr>
          <a:xfrm>
            <a:off x="2419812" y="2032190"/>
            <a:ext cx="5803" cy="23495"/>
          </a:xfrm>
          <a:custGeom>
            <a:avLst/>
            <a:gdLst/>
            <a:ahLst/>
            <a:cxnLst/>
            <a:rect l="l" t="t" r="r" b="b"/>
            <a:pathLst>
              <a:path w="5803" h="23494">
                <a:moveTo>
                  <a:pt x="5803" y="0"/>
                </a:moveTo>
                <a:lnTo>
                  <a:pt x="5206" y="11201"/>
                </a:lnTo>
                <a:lnTo>
                  <a:pt x="1079" y="21526"/>
                </a:lnTo>
                <a:lnTo>
                  <a:pt x="0" y="2349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7" name="object 1217"/>
          <p:cNvSpPr/>
          <p:nvPr/>
        </p:nvSpPr>
        <p:spPr>
          <a:xfrm>
            <a:off x="2376481" y="1997887"/>
            <a:ext cx="50215" cy="32435"/>
          </a:xfrm>
          <a:custGeom>
            <a:avLst/>
            <a:gdLst/>
            <a:ahLst/>
            <a:cxnLst/>
            <a:rect l="l" t="t" r="r" b="b"/>
            <a:pathLst>
              <a:path w="50215" h="32435">
                <a:moveTo>
                  <a:pt x="50215" y="32435"/>
                </a:moveTo>
                <a:lnTo>
                  <a:pt x="49720" y="27228"/>
                </a:lnTo>
                <a:lnTo>
                  <a:pt x="49428" y="26441"/>
                </a:lnTo>
                <a:lnTo>
                  <a:pt x="47371" y="21628"/>
                </a:lnTo>
                <a:lnTo>
                  <a:pt x="45199" y="16814"/>
                </a:lnTo>
                <a:lnTo>
                  <a:pt x="44704" y="16116"/>
                </a:lnTo>
                <a:lnTo>
                  <a:pt x="41173" y="12191"/>
                </a:lnTo>
                <a:lnTo>
                  <a:pt x="37731" y="8254"/>
                </a:lnTo>
                <a:lnTo>
                  <a:pt x="37045" y="7772"/>
                </a:lnTo>
                <a:lnTo>
                  <a:pt x="32524" y="5118"/>
                </a:lnTo>
                <a:lnTo>
                  <a:pt x="27901" y="2552"/>
                </a:lnTo>
                <a:lnTo>
                  <a:pt x="27216" y="2260"/>
                </a:lnTo>
                <a:lnTo>
                  <a:pt x="22009" y="1181"/>
                </a:lnTo>
                <a:lnTo>
                  <a:pt x="16903" y="0"/>
                </a:lnTo>
                <a:lnTo>
                  <a:pt x="16116" y="0"/>
                </a:lnTo>
                <a:lnTo>
                  <a:pt x="10896" y="584"/>
                </a:lnTo>
                <a:lnTo>
                  <a:pt x="5600" y="1079"/>
                </a:lnTo>
                <a:lnTo>
                  <a:pt x="4813" y="1282"/>
                </a:lnTo>
                <a:lnTo>
                  <a:pt x="0" y="344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8" name="object 1218"/>
          <p:cNvSpPr/>
          <p:nvPr/>
        </p:nvSpPr>
        <p:spPr>
          <a:xfrm>
            <a:off x="2418736" y="2030318"/>
            <a:ext cx="7962" cy="27228"/>
          </a:xfrm>
          <a:custGeom>
            <a:avLst/>
            <a:gdLst/>
            <a:ahLst/>
            <a:cxnLst/>
            <a:rect l="l" t="t" r="r" b="b"/>
            <a:pathLst>
              <a:path w="7962" h="27228">
                <a:moveTo>
                  <a:pt x="0" y="27228"/>
                </a:moveTo>
                <a:lnTo>
                  <a:pt x="3340" y="21526"/>
                </a:lnTo>
                <a:lnTo>
                  <a:pt x="7365" y="11214"/>
                </a:lnTo>
                <a:lnTo>
                  <a:pt x="7962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9" name="object 1219"/>
          <p:cNvSpPr/>
          <p:nvPr/>
        </p:nvSpPr>
        <p:spPr>
          <a:xfrm>
            <a:off x="2359075" y="2001330"/>
            <a:ext cx="17399" cy="16713"/>
          </a:xfrm>
          <a:custGeom>
            <a:avLst/>
            <a:gdLst/>
            <a:ahLst/>
            <a:cxnLst/>
            <a:rect l="l" t="t" r="r" b="b"/>
            <a:pathLst>
              <a:path w="17399" h="16713">
                <a:moveTo>
                  <a:pt x="17399" y="0"/>
                </a:moveTo>
                <a:lnTo>
                  <a:pt x="8064" y="6096"/>
                </a:lnTo>
                <a:lnTo>
                  <a:pt x="1092" y="14833"/>
                </a:lnTo>
                <a:lnTo>
                  <a:pt x="0" y="1671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0" name="object 1220"/>
          <p:cNvSpPr/>
          <p:nvPr/>
        </p:nvSpPr>
        <p:spPr>
          <a:xfrm>
            <a:off x="2377560" y="1996019"/>
            <a:ext cx="50215" cy="32435"/>
          </a:xfrm>
          <a:custGeom>
            <a:avLst/>
            <a:gdLst/>
            <a:ahLst/>
            <a:cxnLst/>
            <a:rect l="l" t="t" r="r" b="b"/>
            <a:pathLst>
              <a:path w="50215" h="32435">
                <a:moveTo>
                  <a:pt x="50215" y="32435"/>
                </a:moveTo>
                <a:lnTo>
                  <a:pt x="49720" y="27127"/>
                </a:lnTo>
                <a:lnTo>
                  <a:pt x="49530" y="26441"/>
                </a:lnTo>
                <a:lnTo>
                  <a:pt x="47371" y="21628"/>
                </a:lnTo>
                <a:lnTo>
                  <a:pt x="45212" y="16814"/>
                </a:lnTo>
                <a:lnTo>
                  <a:pt x="44716" y="16116"/>
                </a:lnTo>
                <a:lnTo>
                  <a:pt x="41275" y="12191"/>
                </a:lnTo>
                <a:lnTo>
                  <a:pt x="37731" y="8254"/>
                </a:lnTo>
                <a:lnTo>
                  <a:pt x="37045" y="7772"/>
                </a:lnTo>
                <a:lnTo>
                  <a:pt x="32524" y="5118"/>
                </a:lnTo>
                <a:lnTo>
                  <a:pt x="28003" y="2463"/>
                </a:lnTo>
                <a:lnTo>
                  <a:pt x="27216" y="2158"/>
                </a:lnTo>
                <a:lnTo>
                  <a:pt x="22009" y="1092"/>
                </a:lnTo>
                <a:lnTo>
                  <a:pt x="16903" y="0"/>
                </a:lnTo>
                <a:lnTo>
                  <a:pt x="16116" y="0"/>
                </a:lnTo>
                <a:lnTo>
                  <a:pt x="10909" y="495"/>
                </a:lnTo>
                <a:lnTo>
                  <a:pt x="5600" y="1092"/>
                </a:lnTo>
                <a:lnTo>
                  <a:pt x="4813" y="1282"/>
                </a:lnTo>
                <a:lnTo>
                  <a:pt x="0" y="344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1" name="object 1221"/>
          <p:cNvSpPr/>
          <p:nvPr/>
        </p:nvSpPr>
        <p:spPr>
          <a:xfrm>
            <a:off x="2418736" y="2028451"/>
            <a:ext cx="9042" cy="29095"/>
          </a:xfrm>
          <a:custGeom>
            <a:avLst/>
            <a:gdLst/>
            <a:ahLst/>
            <a:cxnLst/>
            <a:rect l="l" t="t" r="r" b="b"/>
            <a:pathLst>
              <a:path w="9042" h="29095">
                <a:moveTo>
                  <a:pt x="0" y="29095"/>
                </a:moveTo>
                <a:lnTo>
                  <a:pt x="4419" y="21526"/>
                </a:lnTo>
                <a:lnTo>
                  <a:pt x="8458" y="11214"/>
                </a:lnTo>
                <a:lnTo>
                  <a:pt x="9042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2" name="object 1222"/>
          <p:cNvSpPr/>
          <p:nvPr/>
        </p:nvSpPr>
        <p:spPr>
          <a:xfrm>
            <a:off x="2360159" y="1999462"/>
            <a:ext cx="17399" cy="16713"/>
          </a:xfrm>
          <a:custGeom>
            <a:avLst/>
            <a:gdLst/>
            <a:ahLst/>
            <a:cxnLst/>
            <a:rect l="l" t="t" r="r" b="b"/>
            <a:pathLst>
              <a:path w="17399" h="16713">
                <a:moveTo>
                  <a:pt x="17399" y="0"/>
                </a:moveTo>
                <a:lnTo>
                  <a:pt x="8064" y="6096"/>
                </a:lnTo>
                <a:lnTo>
                  <a:pt x="1079" y="14833"/>
                </a:lnTo>
                <a:lnTo>
                  <a:pt x="0" y="1671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3" name="object 1223"/>
          <p:cNvSpPr/>
          <p:nvPr/>
        </p:nvSpPr>
        <p:spPr>
          <a:xfrm>
            <a:off x="2378732" y="1994054"/>
            <a:ext cx="50126" cy="32435"/>
          </a:xfrm>
          <a:custGeom>
            <a:avLst/>
            <a:gdLst/>
            <a:ahLst/>
            <a:cxnLst/>
            <a:rect l="l" t="t" r="r" b="b"/>
            <a:pathLst>
              <a:path w="50126" h="32435">
                <a:moveTo>
                  <a:pt x="50126" y="32435"/>
                </a:moveTo>
                <a:lnTo>
                  <a:pt x="49631" y="27228"/>
                </a:lnTo>
                <a:lnTo>
                  <a:pt x="47282" y="21628"/>
                </a:lnTo>
                <a:lnTo>
                  <a:pt x="45110" y="16814"/>
                </a:lnTo>
                <a:lnTo>
                  <a:pt x="41186" y="12293"/>
                </a:lnTo>
                <a:lnTo>
                  <a:pt x="37642" y="8356"/>
                </a:lnTo>
                <a:lnTo>
                  <a:pt x="32435" y="5206"/>
                </a:lnTo>
                <a:lnTo>
                  <a:pt x="27914" y="2552"/>
                </a:lnTo>
                <a:lnTo>
                  <a:pt x="22021" y="1181"/>
                </a:lnTo>
                <a:lnTo>
                  <a:pt x="16802" y="101"/>
                </a:lnTo>
                <a:lnTo>
                  <a:pt x="16014" y="0"/>
                </a:lnTo>
                <a:lnTo>
                  <a:pt x="10807" y="584"/>
                </a:lnTo>
                <a:lnTo>
                  <a:pt x="5499" y="1181"/>
                </a:lnTo>
                <a:lnTo>
                  <a:pt x="4813" y="1371"/>
                </a:lnTo>
                <a:lnTo>
                  <a:pt x="0" y="354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4" name="object 1224"/>
          <p:cNvSpPr/>
          <p:nvPr/>
        </p:nvSpPr>
        <p:spPr>
          <a:xfrm>
            <a:off x="2417653" y="2026495"/>
            <a:ext cx="11201" cy="32918"/>
          </a:xfrm>
          <a:custGeom>
            <a:avLst/>
            <a:gdLst/>
            <a:ahLst/>
            <a:cxnLst/>
            <a:rect l="l" t="t" r="r" b="b"/>
            <a:pathLst>
              <a:path w="11201" h="32918">
                <a:moveTo>
                  <a:pt x="0" y="32918"/>
                </a:moveTo>
                <a:lnTo>
                  <a:pt x="6578" y="21615"/>
                </a:lnTo>
                <a:lnTo>
                  <a:pt x="10617" y="11201"/>
                </a:lnTo>
                <a:lnTo>
                  <a:pt x="11201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5" name="object 1225"/>
          <p:cNvSpPr/>
          <p:nvPr/>
        </p:nvSpPr>
        <p:spPr>
          <a:xfrm>
            <a:off x="2360169" y="1997595"/>
            <a:ext cx="18567" cy="18580"/>
          </a:xfrm>
          <a:custGeom>
            <a:avLst/>
            <a:gdLst/>
            <a:ahLst/>
            <a:cxnLst/>
            <a:rect l="l" t="t" r="r" b="b"/>
            <a:pathLst>
              <a:path w="18567" h="18580">
                <a:moveTo>
                  <a:pt x="18567" y="0"/>
                </a:moveTo>
                <a:lnTo>
                  <a:pt x="9131" y="6096"/>
                </a:lnTo>
                <a:lnTo>
                  <a:pt x="2247" y="14744"/>
                </a:lnTo>
                <a:lnTo>
                  <a:pt x="0" y="1858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6" name="object 1226"/>
          <p:cNvSpPr/>
          <p:nvPr/>
        </p:nvSpPr>
        <p:spPr>
          <a:xfrm>
            <a:off x="2277019" y="2096952"/>
            <a:ext cx="109283" cy="60248"/>
          </a:xfrm>
          <a:custGeom>
            <a:avLst/>
            <a:gdLst/>
            <a:ahLst/>
            <a:cxnLst/>
            <a:rect l="l" t="t" r="r" b="b"/>
            <a:pathLst>
              <a:path w="109283" h="60248">
                <a:moveTo>
                  <a:pt x="109283" y="54648"/>
                </a:moveTo>
                <a:lnTo>
                  <a:pt x="106032" y="60248"/>
                </a:lnTo>
                <a:lnTo>
                  <a:pt x="11493" y="5600"/>
                </a:lnTo>
                <a:lnTo>
                  <a:pt x="0" y="25463"/>
                </a:lnTo>
                <a:lnTo>
                  <a:pt x="14643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7" name="object 1227"/>
          <p:cNvSpPr/>
          <p:nvPr/>
        </p:nvSpPr>
        <p:spPr>
          <a:xfrm>
            <a:off x="2277016" y="2111306"/>
            <a:ext cx="106540" cy="65747"/>
          </a:xfrm>
          <a:custGeom>
            <a:avLst/>
            <a:gdLst/>
            <a:ahLst/>
            <a:cxnLst/>
            <a:rect l="l" t="t" r="r" b="b"/>
            <a:pathLst>
              <a:path w="106540" h="65747">
                <a:moveTo>
                  <a:pt x="6388" y="0"/>
                </a:moveTo>
                <a:lnTo>
                  <a:pt x="0" y="11099"/>
                </a:lnTo>
                <a:lnTo>
                  <a:pt x="94551" y="65747"/>
                </a:lnTo>
                <a:lnTo>
                  <a:pt x="106044" y="45897"/>
                </a:lnTo>
                <a:lnTo>
                  <a:pt x="106540" y="4500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8" name="object 1228"/>
          <p:cNvSpPr/>
          <p:nvPr/>
        </p:nvSpPr>
        <p:spPr>
          <a:xfrm>
            <a:off x="2288513" y="2096957"/>
            <a:ext cx="3149" cy="5600"/>
          </a:xfrm>
          <a:custGeom>
            <a:avLst/>
            <a:gdLst/>
            <a:ahLst/>
            <a:cxnLst/>
            <a:rect l="l" t="t" r="r" b="b"/>
            <a:pathLst>
              <a:path w="3149" h="5600">
                <a:moveTo>
                  <a:pt x="0" y="5600"/>
                </a:moveTo>
                <a:lnTo>
                  <a:pt x="3149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9" name="object 1229"/>
          <p:cNvSpPr/>
          <p:nvPr/>
        </p:nvSpPr>
        <p:spPr>
          <a:xfrm>
            <a:off x="2306695" y="2110717"/>
            <a:ext cx="61137" cy="34988"/>
          </a:xfrm>
          <a:custGeom>
            <a:avLst/>
            <a:gdLst/>
            <a:ahLst/>
            <a:cxnLst/>
            <a:rect l="l" t="t" r="r" b="b"/>
            <a:pathLst>
              <a:path w="61137" h="34988">
                <a:moveTo>
                  <a:pt x="0" y="0"/>
                </a:moveTo>
                <a:lnTo>
                  <a:pt x="1968" y="1270"/>
                </a:lnTo>
                <a:lnTo>
                  <a:pt x="4025" y="2552"/>
                </a:lnTo>
                <a:lnTo>
                  <a:pt x="7365" y="4711"/>
                </a:lnTo>
                <a:lnTo>
                  <a:pt x="10807" y="6680"/>
                </a:lnTo>
                <a:lnTo>
                  <a:pt x="15328" y="9334"/>
                </a:lnTo>
                <a:lnTo>
                  <a:pt x="19761" y="11988"/>
                </a:lnTo>
                <a:lnTo>
                  <a:pt x="24765" y="14935"/>
                </a:lnTo>
                <a:lnTo>
                  <a:pt x="29781" y="17881"/>
                </a:lnTo>
                <a:lnTo>
                  <a:pt x="34886" y="20739"/>
                </a:lnTo>
                <a:lnTo>
                  <a:pt x="39903" y="23583"/>
                </a:lnTo>
                <a:lnTo>
                  <a:pt x="44424" y="26238"/>
                </a:lnTo>
                <a:lnTo>
                  <a:pt x="48945" y="28701"/>
                </a:lnTo>
                <a:lnTo>
                  <a:pt x="52489" y="30657"/>
                </a:lnTo>
                <a:lnTo>
                  <a:pt x="55918" y="32524"/>
                </a:lnTo>
                <a:lnTo>
                  <a:pt x="58089" y="33705"/>
                </a:lnTo>
                <a:lnTo>
                  <a:pt x="60147" y="34785"/>
                </a:lnTo>
                <a:lnTo>
                  <a:pt x="60642" y="34988"/>
                </a:lnTo>
                <a:lnTo>
                  <a:pt x="61137" y="3498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0" name="object 1230"/>
          <p:cNvSpPr/>
          <p:nvPr/>
        </p:nvSpPr>
        <p:spPr>
          <a:xfrm>
            <a:off x="2368911" y="2011152"/>
            <a:ext cx="41173" cy="12192"/>
          </a:xfrm>
          <a:custGeom>
            <a:avLst/>
            <a:gdLst/>
            <a:ahLst/>
            <a:cxnLst/>
            <a:rect l="l" t="t" r="r" b="b"/>
            <a:pathLst>
              <a:path w="41173" h="12192">
                <a:moveTo>
                  <a:pt x="41173" y="12192"/>
                </a:moveTo>
                <a:lnTo>
                  <a:pt x="37630" y="8255"/>
                </a:lnTo>
                <a:lnTo>
                  <a:pt x="37045" y="7772"/>
                </a:lnTo>
                <a:lnTo>
                  <a:pt x="32423" y="5118"/>
                </a:lnTo>
                <a:lnTo>
                  <a:pt x="27914" y="2463"/>
                </a:lnTo>
                <a:lnTo>
                  <a:pt x="27127" y="2171"/>
                </a:lnTo>
                <a:lnTo>
                  <a:pt x="22009" y="1092"/>
                </a:lnTo>
                <a:lnTo>
                  <a:pt x="16802" y="0"/>
                </a:lnTo>
                <a:lnTo>
                  <a:pt x="16014" y="0"/>
                </a:lnTo>
                <a:lnTo>
                  <a:pt x="10807" y="495"/>
                </a:lnTo>
                <a:lnTo>
                  <a:pt x="5499" y="1092"/>
                </a:lnTo>
                <a:lnTo>
                  <a:pt x="4813" y="1282"/>
                </a:lnTo>
                <a:lnTo>
                  <a:pt x="0" y="344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1" name="object 1231"/>
          <p:cNvSpPr/>
          <p:nvPr/>
        </p:nvSpPr>
        <p:spPr>
          <a:xfrm>
            <a:off x="2306003" y="2106391"/>
            <a:ext cx="2070" cy="4330"/>
          </a:xfrm>
          <a:custGeom>
            <a:avLst/>
            <a:gdLst/>
            <a:ahLst/>
            <a:cxnLst/>
            <a:rect l="l" t="t" r="r" b="b"/>
            <a:pathLst>
              <a:path w="2070" h="4330">
                <a:moveTo>
                  <a:pt x="2070" y="0"/>
                </a:moveTo>
                <a:lnTo>
                  <a:pt x="0" y="3632"/>
                </a:lnTo>
                <a:lnTo>
                  <a:pt x="698" y="433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2" name="object 1232"/>
          <p:cNvSpPr/>
          <p:nvPr/>
        </p:nvSpPr>
        <p:spPr>
          <a:xfrm>
            <a:off x="2367827" y="2142161"/>
            <a:ext cx="2057" cy="3543"/>
          </a:xfrm>
          <a:custGeom>
            <a:avLst/>
            <a:gdLst/>
            <a:ahLst/>
            <a:cxnLst/>
            <a:rect l="l" t="t" r="r" b="b"/>
            <a:pathLst>
              <a:path w="2057" h="3543">
                <a:moveTo>
                  <a:pt x="0" y="3543"/>
                </a:moveTo>
                <a:lnTo>
                  <a:pt x="2057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3" name="object 1233"/>
          <p:cNvSpPr/>
          <p:nvPr/>
        </p:nvSpPr>
        <p:spPr>
          <a:xfrm>
            <a:off x="2404681" y="2023347"/>
            <a:ext cx="14350" cy="58572"/>
          </a:xfrm>
          <a:custGeom>
            <a:avLst/>
            <a:gdLst/>
            <a:ahLst/>
            <a:cxnLst/>
            <a:rect l="l" t="t" r="r" b="b"/>
            <a:pathLst>
              <a:path w="14350" h="58572">
                <a:moveTo>
                  <a:pt x="0" y="58572"/>
                </a:moveTo>
                <a:lnTo>
                  <a:pt x="9728" y="41770"/>
                </a:lnTo>
                <a:lnTo>
                  <a:pt x="13766" y="31343"/>
                </a:lnTo>
                <a:lnTo>
                  <a:pt x="14350" y="20243"/>
                </a:lnTo>
                <a:lnTo>
                  <a:pt x="11493" y="9334"/>
                </a:lnTo>
                <a:lnTo>
                  <a:pt x="541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4" name="object 1234"/>
          <p:cNvSpPr/>
          <p:nvPr/>
        </p:nvSpPr>
        <p:spPr>
          <a:xfrm>
            <a:off x="2342960" y="2014597"/>
            <a:ext cx="25946" cy="31445"/>
          </a:xfrm>
          <a:custGeom>
            <a:avLst/>
            <a:gdLst/>
            <a:ahLst/>
            <a:cxnLst/>
            <a:rect l="l" t="t" r="r" b="b"/>
            <a:pathLst>
              <a:path w="25946" h="31445">
                <a:moveTo>
                  <a:pt x="25946" y="0"/>
                </a:moveTo>
                <a:lnTo>
                  <a:pt x="16510" y="6096"/>
                </a:lnTo>
                <a:lnTo>
                  <a:pt x="9639" y="14833"/>
                </a:lnTo>
                <a:lnTo>
                  <a:pt x="0" y="3144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5" name="object 1235"/>
          <p:cNvSpPr/>
          <p:nvPr/>
        </p:nvSpPr>
        <p:spPr>
          <a:xfrm>
            <a:off x="2505911" y="2409689"/>
            <a:ext cx="22898" cy="109283"/>
          </a:xfrm>
          <a:custGeom>
            <a:avLst/>
            <a:gdLst/>
            <a:ahLst/>
            <a:cxnLst/>
            <a:rect l="l" t="t" r="r" b="b"/>
            <a:pathLst>
              <a:path w="22898" h="109283">
                <a:moveTo>
                  <a:pt x="22898" y="109283"/>
                </a:moveTo>
                <a:lnTo>
                  <a:pt x="0" y="109283"/>
                </a:lnTo>
                <a:lnTo>
                  <a:pt x="0" y="0"/>
                </a:lnTo>
                <a:lnTo>
                  <a:pt x="22898" y="0"/>
                </a:lnTo>
                <a:lnTo>
                  <a:pt x="22898" y="109283"/>
                </a:lnTo>
                <a:close/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6" name="object 1236"/>
          <p:cNvSpPr/>
          <p:nvPr/>
        </p:nvSpPr>
        <p:spPr>
          <a:xfrm>
            <a:off x="2528810" y="2409682"/>
            <a:ext cx="6489" cy="0"/>
          </a:xfrm>
          <a:custGeom>
            <a:avLst/>
            <a:gdLst/>
            <a:ahLst/>
            <a:cxnLst/>
            <a:rect l="l" t="t" r="r" b="b"/>
            <a:pathLst>
              <a:path w="6489">
                <a:moveTo>
                  <a:pt x="0" y="0"/>
                </a:moveTo>
                <a:lnTo>
                  <a:pt x="6489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7" name="object 1237"/>
          <p:cNvSpPr/>
          <p:nvPr/>
        </p:nvSpPr>
        <p:spPr>
          <a:xfrm>
            <a:off x="2530377" y="2429634"/>
            <a:ext cx="787" cy="70370"/>
          </a:xfrm>
          <a:custGeom>
            <a:avLst/>
            <a:gdLst/>
            <a:ahLst/>
            <a:cxnLst/>
            <a:rect l="l" t="t" r="r" b="b"/>
            <a:pathLst>
              <a:path w="787" h="70370">
                <a:moveTo>
                  <a:pt x="495" y="0"/>
                </a:moveTo>
                <a:lnTo>
                  <a:pt x="393" y="2362"/>
                </a:lnTo>
                <a:lnTo>
                  <a:pt x="292" y="4724"/>
                </a:lnTo>
                <a:lnTo>
                  <a:pt x="203" y="8648"/>
                </a:lnTo>
                <a:lnTo>
                  <a:pt x="101" y="12674"/>
                </a:lnTo>
                <a:lnTo>
                  <a:pt x="101" y="17881"/>
                </a:lnTo>
                <a:lnTo>
                  <a:pt x="0" y="23101"/>
                </a:lnTo>
                <a:lnTo>
                  <a:pt x="0" y="34696"/>
                </a:lnTo>
                <a:lnTo>
                  <a:pt x="0" y="46291"/>
                </a:lnTo>
                <a:lnTo>
                  <a:pt x="101" y="51498"/>
                </a:lnTo>
                <a:lnTo>
                  <a:pt x="101" y="56705"/>
                </a:lnTo>
                <a:lnTo>
                  <a:pt x="203" y="60731"/>
                </a:lnTo>
                <a:lnTo>
                  <a:pt x="292" y="64668"/>
                </a:lnTo>
                <a:lnTo>
                  <a:pt x="495" y="69392"/>
                </a:lnTo>
                <a:lnTo>
                  <a:pt x="596" y="69875"/>
                </a:lnTo>
                <a:lnTo>
                  <a:pt x="787" y="7037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8" name="object 1238"/>
          <p:cNvSpPr/>
          <p:nvPr/>
        </p:nvSpPr>
        <p:spPr>
          <a:xfrm>
            <a:off x="2645269" y="2435334"/>
            <a:ext cx="14744" cy="57988"/>
          </a:xfrm>
          <a:custGeom>
            <a:avLst/>
            <a:gdLst/>
            <a:ahLst/>
            <a:cxnLst/>
            <a:rect l="l" t="t" r="r" b="b"/>
            <a:pathLst>
              <a:path w="14744" h="57988">
                <a:moveTo>
                  <a:pt x="0" y="0"/>
                </a:moveTo>
                <a:lnTo>
                  <a:pt x="4229" y="3149"/>
                </a:lnTo>
                <a:lnTo>
                  <a:pt x="4813" y="3632"/>
                </a:lnTo>
                <a:lnTo>
                  <a:pt x="7962" y="7962"/>
                </a:lnTo>
                <a:lnTo>
                  <a:pt x="11010" y="12192"/>
                </a:lnTo>
                <a:lnTo>
                  <a:pt x="11404" y="12877"/>
                </a:lnTo>
                <a:lnTo>
                  <a:pt x="12979" y="17881"/>
                </a:lnTo>
                <a:lnTo>
                  <a:pt x="14643" y="22898"/>
                </a:lnTo>
                <a:lnTo>
                  <a:pt x="14744" y="23685"/>
                </a:lnTo>
                <a:lnTo>
                  <a:pt x="14744" y="28994"/>
                </a:lnTo>
                <a:lnTo>
                  <a:pt x="14744" y="34302"/>
                </a:lnTo>
                <a:lnTo>
                  <a:pt x="14643" y="35090"/>
                </a:lnTo>
                <a:lnTo>
                  <a:pt x="12979" y="40093"/>
                </a:lnTo>
                <a:lnTo>
                  <a:pt x="11404" y="45110"/>
                </a:lnTo>
                <a:lnTo>
                  <a:pt x="11010" y="45796"/>
                </a:lnTo>
                <a:lnTo>
                  <a:pt x="7962" y="50025"/>
                </a:lnTo>
                <a:lnTo>
                  <a:pt x="4813" y="54356"/>
                </a:lnTo>
                <a:lnTo>
                  <a:pt x="4229" y="54838"/>
                </a:lnTo>
                <a:lnTo>
                  <a:pt x="0" y="5798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9" name="object 1239"/>
          <p:cNvSpPr/>
          <p:nvPr/>
        </p:nvSpPr>
        <p:spPr>
          <a:xfrm>
            <a:off x="2530877" y="2428652"/>
            <a:ext cx="4419" cy="977"/>
          </a:xfrm>
          <a:custGeom>
            <a:avLst/>
            <a:gdLst/>
            <a:ahLst/>
            <a:cxnLst/>
            <a:rect l="l" t="t" r="r" b="b"/>
            <a:pathLst>
              <a:path w="4419" h="977">
                <a:moveTo>
                  <a:pt x="4419" y="0"/>
                </a:moveTo>
                <a:lnTo>
                  <a:pt x="292" y="0"/>
                </a:lnTo>
                <a:lnTo>
                  <a:pt x="0" y="97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0" name="object 1240"/>
          <p:cNvSpPr/>
          <p:nvPr/>
        </p:nvSpPr>
        <p:spPr>
          <a:xfrm>
            <a:off x="2531167" y="2500003"/>
            <a:ext cx="4127" cy="0"/>
          </a:xfrm>
          <a:custGeom>
            <a:avLst/>
            <a:gdLst/>
            <a:ahLst/>
            <a:cxnLst/>
            <a:rect l="l" t="t" r="r" b="b"/>
            <a:pathLst>
              <a:path w="4127">
                <a:moveTo>
                  <a:pt x="0" y="0"/>
                </a:moveTo>
                <a:lnTo>
                  <a:pt x="4127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1" name="object 1241"/>
          <p:cNvSpPr/>
          <p:nvPr/>
        </p:nvSpPr>
        <p:spPr>
          <a:xfrm>
            <a:off x="2604385" y="2428652"/>
            <a:ext cx="40881" cy="6680"/>
          </a:xfrm>
          <a:custGeom>
            <a:avLst/>
            <a:gdLst/>
            <a:ahLst/>
            <a:cxnLst/>
            <a:rect l="l" t="t" r="r" b="b"/>
            <a:pathLst>
              <a:path w="40881" h="6680">
                <a:moveTo>
                  <a:pt x="0" y="0"/>
                </a:moveTo>
                <a:lnTo>
                  <a:pt x="19850" y="0"/>
                </a:lnTo>
                <a:lnTo>
                  <a:pt x="30861" y="1574"/>
                </a:lnTo>
                <a:lnTo>
                  <a:pt x="40881" y="668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2" name="object 1242"/>
          <p:cNvSpPr/>
          <p:nvPr/>
        </p:nvSpPr>
        <p:spPr>
          <a:xfrm>
            <a:off x="2604387" y="2493319"/>
            <a:ext cx="40881" cy="6680"/>
          </a:xfrm>
          <a:custGeom>
            <a:avLst/>
            <a:gdLst/>
            <a:ahLst/>
            <a:cxnLst/>
            <a:rect l="l" t="t" r="r" b="b"/>
            <a:pathLst>
              <a:path w="40881" h="6680">
                <a:moveTo>
                  <a:pt x="40881" y="0"/>
                </a:moveTo>
                <a:lnTo>
                  <a:pt x="30860" y="5105"/>
                </a:lnTo>
                <a:lnTo>
                  <a:pt x="19850" y="6680"/>
                </a:lnTo>
                <a:lnTo>
                  <a:pt x="0" y="668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3" name="object 1243"/>
          <p:cNvSpPr/>
          <p:nvPr/>
        </p:nvSpPr>
        <p:spPr>
          <a:xfrm>
            <a:off x="2647433" y="2435334"/>
            <a:ext cx="14833" cy="57988"/>
          </a:xfrm>
          <a:custGeom>
            <a:avLst/>
            <a:gdLst/>
            <a:ahLst/>
            <a:cxnLst/>
            <a:rect l="l" t="t" r="r" b="b"/>
            <a:pathLst>
              <a:path w="14833" h="57988">
                <a:moveTo>
                  <a:pt x="0" y="0"/>
                </a:moveTo>
                <a:lnTo>
                  <a:pt x="4318" y="3149"/>
                </a:lnTo>
                <a:lnTo>
                  <a:pt x="7962" y="7962"/>
                </a:lnTo>
                <a:lnTo>
                  <a:pt x="11010" y="12192"/>
                </a:lnTo>
                <a:lnTo>
                  <a:pt x="13068" y="17881"/>
                </a:lnTo>
                <a:lnTo>
                  <a:pt x="14643" y="22898"/>
                </a:lnTo>
                <a:lnTo>
                  <a:pt x="14744" y="23685"/>
                </a:lnTo>
                <a:lnTo>
                  <a:pt x="14744" y="28994"/>
                </a:lnTo>
                <a:lnTo>
                  <a:pt x="14833" y="34010"/>
                </a:lnTo>
                <a:lnTo>
                  <a:pt x="13957" y="34302"/>
                </a:lnTo>
                <a:lnTo>
                  <a:pt x="13068" y="39509"/>
                </a:lnTo>
                <a:lnTo>
                  <a:pt x="13068" y="39801"/>
                </a:lnTo>
                <a:lnTo>
                  <a:pt x="13068" y="40093"/>
                </a:lnTo>
                <a:lnTo>
                  <a:pt x="10515" y="45110"/>
                </a:lnTo>
                <a:lnTo>
                  <a:pt x="11010" y="45796"/>
                </a:lnTo>
                <a:lnTo>
                  <a:pt x="7962" y="50025"/>
                </a:lnTo>
                <a:lnTo>
                  <a:pt x="4813" y="54356"/>
                </a:lnTo>
                <a:lnTo>
                  <a:pt x="4318" y="54838"/>
                </a:lnTo>
                <a:lnTo>
                  <a:pt x="0" y="5798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4" name="object 1244"/>
          <p:cNvSpPr/>
          <p:nvPr/>
        </p:nvSpPr>
        <p:spPr>
          <a:xfrm>
            <a:off x="2604385" y="2428652"/>
            <a:ext cx="43053" cy="6680"/>
          </a:xfrm>
          <a:custGeom>
            <a:avLst/>
            <a:gdLst/>
            <a:ahLst/>
            <a:cxnLst/>
            <a:rect l="l" t="t" r="r" b="b"/>
            <a:pathLst>
              <a:path w="43052" h="6680">
                <a:moveTo>
                  <a:pt x="0" y="0"/>
                </a:moveTo>
                <a:lnTo>
                  <a:pt x="22110" y="0"/>
                </a:lnTo>
                <a:lnTo>
                  <a:pt x="33121" y="1574"/>
                </a:lnTo>
                <a:lnTo>
                  <a:pt x="43053" y="668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5" name="object 1245"/>
          <p:cNvSpPr/>
          <p:nvPr/>
        </p:nvSpPr>
        <p:spPr>
          <a:xfrm>
            <a:off x="2624242" y="2493319"/>
            <a:ext cx="23190" cy="6680"/>
          </a:xfrm>
          <a:custGeom>
            <a:avLst/>
            <a:gdLst/>
            <a:ahLst/>
            <a:cxnLst/>
            <a:rect l="l" t="t" r="r" b="b"/>
            <a:pathLst>
              <a:path w="23190" h="6680">
                <a:moveTo>
                  <a:pt x="23190" y="0"/>
                </a:moveTo>
                <a:lnTo>
                  <a:pt x="13258" y="5105"/>
                </a:lnTo>
                <a:lnTo>
                  <a:pt x="2260" y="6680"/>
                </a:lnTo>
                <a:lnTo>
                  <a:pt x="0" y="668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6" name="object 1246"/>
          <p:cNvSpPr/>
          <p:nvPr/>
        </p:nvSpPr>
        <p:spPr>
          <a:xfrm>
            <a:off x="2649597" y="2435334"/>
            <a:ext cx="14833" cy="57988"/>
          </a:xfrm>
          <a:custGeom>
            <a:avLst/>
            <a:gdLst/>
            <a:ahLst/>
            <a:cxnLst/>
            <a:rect l="l" t="t" r="r" b="b"/>
            <a:pathLst>
              <a:path w="14833" h="57988">
                <a:moveTo>
                  <a:pt x="0" y="0"/>
                </a:moveTo>
                <a:lnTo>
                  <a:pt x="4318" y="3149"/>
                </a:lnTo>
                <a:lnTo>
                  <a:pt x="4914" y="3632"/>
                </a:lnTo>
                <a:lnTo>
                  <a:pt x="7962" y="7962"/>
                </a:lnTo>
                <a:lnTo>
                  <a:pt x="11099" y="12192"/>
                </a:lnTo>
                <a:lnTo>
                  <a:pt x="11404" y="12877"/>
                </a:lnTo>
                <a:lnTo>
                  <a:pt x="13068" y="17881"/>
                </a:lnTo>
                <a:lnTo>
                  <a:pt x="14643" y="22898"/>
                </a:lnTo>
                <a:lnTo>
                  <a:pt x="14744" y="23685"/>
                </a:lnTo>
                <a:lnTo>
                  <a:pt x="14833" y="28994"/>
                </a:lnTo>
                <a:lnTo>
                  <a:pt x="14833" y="34010"/>
                </a:lnTo>
                <a:lnTo>
                  <a:pt x="13957" y="34302"/>
                </a:lnTo>
                <a:lnTo>
                  <a:pt x="13169" y="39509"/>
                </a:lnTo>
                <a:lnTo>
                  <a:pt x="13068" y="39801"/>
                </a:lnTo>
                <a:lnTo>
                  <a:pt x="13068" y="40093"/>
                </a:lnTo>
                <a:lnTo>
                  <a:pt x="10617" y="45110"/>
                </a:lnTo>
                <a:lnTo>
                  <a:pt x="11099" y="45796"/>
                </a:lnTo>
                <a:lnTo>
                  <a:pt x="7962" y="50025"/>
                </a:lnTo>
                <a:lnTo>
                  <a:pt x="4914" y="54356"/>
                </a:lnTo>
                <a:lnTo>
                  <a:pt x="4318" y="54838"/>
                </a:lnTo>
                <a:lnTo>
                  <a:pt x="0" y="5798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7" name="object 1247"/>
          <p:cNvSpPr/>
          <p:nvPr/>
        </p:nvSpPr>
        <p:spPr>
          <a:xfrm>
            <a:off x="2604385" y="2428652"/>
            <a:ext cx="45212" cy="6680"/>
          </a:xfrm>
          <a:custGeom>
            <a:avLst/>
            <a:gdLst/>
            <a:ahLst/>
            <a:cxnLst/>
            <a:rect l="l" t="t" r="r" b="b"/>
            <a:pathLst>
              <a:path w="45212" h="6680">
                <a:moveTo>
                  <a:pt x="0" y="0"/>
                </a:moveTo>
                <a:lnTo>
                  <a:pt x="24282" y="0"/>
                </a:lnTo>
                <a:lnTo>
                  <a:pt x="35280" y="1574"/>
                </a:lnTo>
                <a:lnTo>
                  <a:pt x="45212" y="668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8" name="object 1248"/>
          <p:cNvSpPr/>
          <p:nvPr/>
        </p:nvSpPr>
        <p:spPr>
          <a:xfrm>
            <a:off x="2626495" y="2493319"/>
            <a:ext cx="23101" cy="6680"/>
          </a:xfrm>
          <a:custGeom>
            <a:avLst/>
            <a:gdLst/>
            <a:ahLst/>
            <a:cxnLst/>
            <a:rect l="l" t="t" r="r" b="b"/>
            <a:pathLst>
              <a:path w="23101" h="6680">
                <a:moveTo>
                  <a:pt x="23101" y="0"/>
                </a:moveTo>
                <a:lnTo>
                  <a:pt x="13169" y="5105"/>
                </a:lnTo>
                <a:lnTo>
                  <a:pt x="2171" y="6680"/>
                </a:lnTo>
                <a:lnTo>
                  <a:pt x="0" y="668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9" name="object 1249"/>
          <p:cNvSpPr/>
          <p:nvPr/>
        </p:nvSpPr>
        <p:spPr>
          <a:xfrm>
            <a:off x="2651855" y="2435334"/>
            <a:ext cx="14744" cy="57988"/>
          </a:xfrm>
          <a:custGeom>
            <a:avLst/>
            <a:gdLst/>
            <a:ahLst/>
            <a:cxnLst/>
            <a:rect l="l" t="t" r="r" b="b"/>
            <a:pathLst>
              <a:path w="14744" h="57988">
                <a:moveTo>
                  <a:pt x="0" y="0"/>
                </a:moveTo>
                <a:lnTo>
                  <a:pt x="4229" y="3149"/>
                </a:lnTo>
                <a:lnTo>
                  <a:pt x="4813" y="3632"/>
                </a:lnTo>
                <a:lnTo>
                  <a:pt x="7861" y="7962"/>
                </a:lnTo>
                <a:lnTo>
                  <a:pt x="11010" y="12192"/>
                </a:lnTo>
                <a:lnTo>
                  <a:pt x="11303" y="12877"/>
                </a:lnTo>
                <a:lnTo>
                  <a:pt x="12979" y="17881"/>
                </a:lnTo>
                <a:lnTo>
                  <a:pt x="14643" y="22898"/>
                </a:lnTo>
                <a:lnTo>
                  <a:pt x="14744" y="23685"/>
                </a:lnTo>
                <a:lnTo>
                  <a:pt x="14744" y="28994"/>
                </a:lnTo>
                <a:lnTo>
                  <a:pt x="14744" y="34010"/>
                </a:lnTo>
                <a:lnTo>
                  <a:pt x="13855" y="34302"/>
                </a:lnTo>
                <a:lnTo>
                  <a:pt x="13068" y="39509"/>
                </a:lnTo>
                <a:lnTo>
                  <a:pt x="12979" y="39801"/>
                </a:lnTo>
                <a:lnTo>
                  <a:pt x="12979" y="40093"/>
                </a:lnTo>
                <a:lnTo>
                  <a:pt x="10515" y="45110"/>
                </a:lnTo>
                <a:lnTo>
                  <a:pt x="11010" y="45796"/>
                </a:lnTo>
                <a:lnTo>
                  <a:pt x="7861" y="50025"/>
                </a:lnTo>
                <a:lnTo>
                  <a:pt x="4813" y="54356"/>
                </a:lnTo>
                <a:lnTo>
                  <a:pt x="4229" y="54838"/>
                </a:lnTo>
                <a:lnTo>
                  <a:pt x="0" y="5798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0" name="object 1250"/>
          <p:cNvSpPr/>
          <p:nvPr/>
        </p:nvSpPr>
        <p:spPr>
          <a:xfrm>
            <a:off x="2604385" y="2428652"/>
            <a:ext cx="47472" cy="6680"/>
          </a:xfrm>
          <a:custGeom>
            <a:avLst/>
            <a:gdLst/>
            <a:ahLst/>
            <a:cxnLst/>
            <a:rect l="l" t="t" r="r" b="b"/>
            <a:pathLst>
              <a:path w="47472" h="6680">
                <a:moveTo>
                  <a:pt x="0" y="0"/>
                </a:moveTo>
                <a:lnTo>
                  <a:pt x="26441" y="0"/>
                </a:lnTo>
                <a:lnTo>
                  <a:pt x="37439" y="1574"/>
                </a:lnTo>
                <a:lnTo>
                  <a:pt x="47472" y="668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1" name="object 1251"/>
          <p:cNvSpPr/>
          <p:nvPr/>
        </p:nvSpPr>
        <p:spPr>
          <a:xfrm>
            <a:off x="2628665" y="2493319"/>
            <a:ext cx="23190" cy="6680"/>
          </a:xfrm>
          <a:custGeom>
            <a:avLst/>
            <a:gdLst/>
            <a:ahLst/>
            <a:cxnLst/>
            <a:rect l="l" t="t" r="r" b="b"/>
            <a:pathLst>
              <a:path w="23190" h="6680">
                <a:moveTo>
                  <a:pt x="23190" y="0"/>
                </a:moveTo>
                <a:lnTo>
                  <a:pt x="13157" y="5105"/>
                </a:lnTo>
                <a:lnTo>
                  <a:pt x="2158" y="6680"/>
                </a:lnTo>
                <a:lnTo>
                  <a:pt x="0" y="668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2" name="object 1252"/>
          <p:cNvSpPr/>
          <p:nvPr/>
        </p:nvSpPr>
        <p:spPr>
          <a:xfrm>
            <a:off x="2654018" y="2435334"/>
            <a:ext cx="14744" cy="40093"/>
          </a:xfrm>
          <a:custGeom>
            <a:avLst/>
            <a:gdLst/>
            <a:ahLst/>
            <a:cxnLst/>
            <a:rect l="l" t="t" r="r" b="b"/>
            <a:pathLst>
              <a:path w="14744" h="40093">
                <a:moveTo>
                  <a:pt x="0" y="0"/>
                </a:moveTo>
                <a:lnTo>
                  <a:pt x="4229" y="3149"/>
                </a:lnTo>
                <a:lnTo>
                  <a:pt x="4813" y="3632"/>
                </a:lnTo>
                <a:lnTo>
                  <a:pt x="7861" y="7962"/>
                </a:lnTo>
                <a:lnTo>
                  <a:pt x="11010" y="12192"/>
                </a:lnTo>
                <a:lnTo>
                  <a:pt x="11404" y="12877"/>
                </a:lnTo>
                <a:lnTo>
                  <a:pt x="12966" y="17881"/>
                </a:lnTo>
                <a:lnTo>
                  <a:pt x="14643" y="22898"/>
                </a:lnTo>
                <a:lnTo>
                  <a:pt x="14744" y="23685"/>
                </a:lnTo>
                <a:lnTo>
                  <a:pt x="14744" y="28994"/>
                </a:lnTo>
                <a:lnTo>
                  <a:pt x="14744" y="34010"/>
                </a:lnTo>
                <a:lnTo>
                  <a:pt x="13957" y="34302"/>
                </a:lnTo>
                <a:lnTo>
                  <a:pt x="13068" y="39509"/>
                </a:lnTo>
                <a:lnTo>
                  <a:pt x="13068" y="39801"/>
                </a:lnTo>
                <a:lnTo>
                  <a:pt x="12966" y="4009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3" name="object 1253"/>
          <p:cNvSpPr/>
          <p:nvPr/>
        </p:nvSpPr>
        <p:spPr>
          <a:xfrm>
            <a:off x="2604385" y="2428652"/>
            <a:ext cx="49631" cy="6680"/>
          </a:xfrm>
          <a:custGeom>
            <a:avLst/>
            <a:gdLst/>
            <a:ahLst/>
            <a:cxnLst/>
            <a:rect l="l" t="t" r="r" b="b"/>
            <a:pathLst>
              <a:path w="49631" h="6680">
                <a:moveTo>
                  <a:pt x="0" y="0"/>
                </a:moveTo>
                <a:lnTo>
                  <a:pt x="28600" y="0"/>
                </a:lnTo>
                <a:lnTo>
                  <a:pt x="39611" y="1574"/>
                </a:lnTo>
                <a:lnTo>
                  <a:pt x="49631" y="668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4" name="object 1254"/>
          <p:cNvSpPr/>
          <p:nvPr/>
        </p:nvSpPr>
        <p:spPr>
          <a:xfrm>
            <a:off x="2630820" y="2475433"/>
            <a:ext cx="36169" cy="24574"/>
          </a:xfrm>
          <a:custGeom>
            <a:avLst/>
            <a:gdLst/>
            <a:ahLst/>
            <a:cxnLst/>
            <a:rect l="l" t="t" r="r" b="b"/>
            <a:pathLst>
              <a:path w="36169" h="24574">
                <a:moveTo>
                  <a:pt x="36169" y="0"/>
                </a:moveTo>
                <a:lnTo>
                  <a:pt x="31064" y="9931"/>
                </a:lnTo>
                <a:lnTo>
                  <a:pt x="23202" y="17881"/>
                </a:lnTo>
                <a:lnTo>
                  <a:pt x="13169" y="22999"/>
                </a:lnTo>
                <a:lnTo>
                  <a:pt x="2159" y="24574"/>
                </a:lnTo>
                <a:lnTo>
                  <a:pt x="0" y="2457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5" name="object 1255"/>
          <p:cNvSpPr/>
          <p:nvPr/>
        </p:nvSpPr>
        <p:spPr>
          <a:xfrm>
            <a:off x="2656178" y="2435334"/>
            <a:ext cx="14744" cy="57988"/>
          </a:xfrm>
          <a:custGeom>
            <a:avLst/>
            <a:gdLst/>
            <a:ahLst/>
            <a:cxnLst/>
            <a:rect l="l" t="t" r="r" b="b"/>
            <a:pathLst>
              <a:path w="14744" h="57988">
                <a:moveTo>
                  <a:pt x="0" y="0"/>
                </a:moveTo>
                <a:lnTo>
                  <a:pt x="4229" y="3149"/>
                </a:lnTo>
                <a:lnTo>
                  <a:pt x="4813" y="3632"/>
                </a:lnTo>
                <a:lnTo>
                  <a:pt x="7962" y="7962"/>
                </a:lnTo>
                <a:lnTo>
                  <a:pt x="11010" y="12192"/>
                </a:lnTo>
                <a:lnTo>
                  <a:pt x="11404" y="12877"/>
                </a:lnTo>
                <a:lnTo>
                  <a:pt x="12979" y="17881"/>
                </a:lnTo>
                <a:lnTo>
                  <a:pt x="14643" y="22898"/>
                </a:lnTo>
                <a:lnTo>
                  <a:pt x="14744" y="23685"/>
                </a:lnTo>
                <a:lnTo>
                  <a:pt x="14744" y="28994"/>
                </a:lnTo>
                <a:lnTo>
                  <a:pt x="14744" y="34010"/>
                </a:lnTo>
                <a:lnTo>
                  <a:pt x="13957" y="34302"/>
                </a:lnTo>
                <a:lnTo>
                  <a:pt x="13068" y="39509"/>
                </a:lnTo>
                <a:lnTo>
                  <a:pt x="13068" y="39801"/>
                </a:lnTo>
                <a:lnTo>
                  <a:pt x="12979" y="40093"/>
                </a:lnTo>
                <a:lnTo>
                  <a:pt x="10515" y="45110"/>
                </a:lnTo>
                <a:lnTo>
                  <a:pt x="11010" y="45796"/>
                </a:lnTo>
                <a:lnTo>
                  <a:pt x="7962" y="50025"/>
                </a:lnTo>
                <a:lnTo>
                  <a:pt x="4813" y="54356"/>
                </a:lnTo>
                <a:lnTo>
                  <a:pt x="4229" y="54838"/>
                </a:lnTo>
                <a:lnTo>
                  <a:pt x="0" y="5798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6" name="object 1256"/>
          <p:cNvSpPr/>
          <p:nvPr/>
        </p:nvSpPr>
        <p:spPr>
          <a:xfrm>
            <a:off x="2604385" y="2428652"/>
            <a:ext cx="51790" cy="6680"/>
          </a:xfrm>
          <a:custGeom>
            <a:avLst/>
            <a:gdLst/>
            <a:ahLst/>
            <a:cxnLst/>
            <a:rect l="l" t="t" r="r" b="b"/>
            <a:pathLst>
              <a:path w="51790" h="6680">
                <a:moveTo>
                  <a:pt x="0" y="0"/>
                </a:moveTo>
                <a:lnTo>
                  <a:pt x="30759" y="0"/>
                </a:lnTo>
                <a:lnTo>
                  <a:pt x="41770" y="1574"/>
                </a:lnTo>
                <a:lnTo>
                  <a:pt x="51790" y="668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7" name="object 1257"/>
          <p:cNvSpPr/>
          <p:nvPr/>
        </p:nvSpPr>
        <p:spPr>
          <a:xfrm>
            <a:off x="2632988" y="2493319"/>
            <a:ext cx="23190" cy="6680"/>
          </a:xfrm>
          <a:custGeom>
            <a:avLst/>
            <a:gdLst/>
            <a:ahLst/>
            <a:cxnLst/>
            <a:rect l="l" t="t" r="r" b="b"/>
            <a:pathLst>
              <a:path w="23190" h="6680">
                <a:moveTo>
                  <a:pt x="23190" y="0"/>
                </a:moveTo>
                <a:lnTo>
                  <a:pt x="13169" y="5105"/>
                </a:lnTo>
                <a:lnTo>
                  <a:pt x="2158" y="6680"/>
                </a:lnTo>
                <a:lnTo>
                  <a:pt x="0" y="668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8" name="object 1258"/>
          <p:cNvSpPr/>
          <p:nvPr/>
        </p:nvSpPr>
        <p:spPr>
          <a:xfrm>
            <a:off x="2658342" y="2435331"/>
            <a:ext cx="14833" cy="57988"/>
          </a:xfrm>
          <a:custGeom>
            <a:avLst/>
            <a:gdLst/>
            <a:ahLst/>
            <a:cxnLst/>
            <a:rect l="l" t="t" r="r" b="b"/>
            <a:pathLst>
              <a:path w="14833" h="57988">
                <a:moveTo>
                  <a:pt x="0" y="57988"/>
                </a:moveTo>
                <a:lnTo>
                  <a:pt x="4318" y="54838"/>
                </a:lnTo>
                <a:lnTo>
                  <a:pt x="7962" y="50025"/>
                </a:lnTo>
                <a:lnTo>
                  <a:pt x="11010" y="45796"/>
                </a:lnTo>
                <a:lnTo>
                  <a:pt x="13068" y="40106"/>
                </a:lnTo>
                <a:lnTo>
                  <a:pt x="14643" y="35090"/>
                </a:lnTo>
                <a:lnTo>
                  <a:pt x="14833" y="34302"/>
                </a:lnTo>
                <a:lnTo>
                  <a:pt x="14833" y="28994"/>
                </a:lnTo>
                <a:lnTo>
                  <a:pt x="14833" y="23685"/>
                </a:lnTo>
                <a:lnTo>
                  <a:pt x="14643" y="22898"/>
                </a:lnTo>
                <a:lnTo>
                  <a:pt x="13068" y="17894"/>
                </a:lnTo>
                <a:lnTo>
                  <a:pt x="11404" y="12877"/>
                </a:lnTo>
                <a:lnTo>
                  <a:pt x="11010" y="12192"/>
                </a:lnTo>
                <a:lnTo>
                  <a:pt x="7962" y="7962"/>
                </a:lnTo>
                <a:lnTo>
                  <a:pt x="4813" y="3632"/>
                </a:lnTo>
                <a:lnTo>
                  <a:pt x="4318" y="3149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9" name="object 1259"/>
          <p:cNvSpPr/>
          <p:nvPr/>
        </p:nvSpPr>
        <p:spPr>
          <a:xfrm>
            <a:off x="2635149" y="2493323"/>
            <a:ext cx="23190" cy="6680"/>
          </a:xfrm>
          <a:custGeom>
            <a:avLst/>
            <a:gdLst/>
            <a:ahLst/>
            <a:cxnLst/>
            <a:rect l="l" t="t" r="r" b="b"/>
            <a:pathLst>
              <a:path w="23190" h="6680">
                <a:moveTo>
                  <a:pt x="0" y="6680"/>
                </a:moveTo>
                <a:lnTo>
                  <a:pt x="2260" y="6680"/>
                </a:lnTo>
                <a:lnTo>
                  <a:pt x="13258" y="5105"/>
                </a:lnTo>
                <a:lnTo>
                  <a:pt x="2319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0" name="object 1260"/>
          <p:cNvSpPr/>
          <p:nvPr/>
        </p:nvSpPr>
        <p:spPr>
          <a:xfrm>
            <a:off x="2604380" y="2428654"/>
            <a:ext cx="53962" cy="6680"/>
          </a:xfrm>
          <a:custGeom>
            <a:avLst/>
            <a:gdLst/>
            <a:ahLst/>
            <a:cxnLst/>
            <a:rect l="l" t="t" r="r" b="b"/>
            <a:pathLst>
              <a:path w="53962" h="6680">
                <a:moveTo>
                  <a:pt x="53962" y="6680"/>
                </a:moveTo>
                <a:lnTo>
                  <a:pt x="44030" y="1574"/>
                </a:lnTo>
                <a:lnTo>
                  <a:pt x="33032" y="0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1" name="object 1261"/>
          <p:cNvSpPr/>
          <p:nvPr/>
        </p:nvSpPr>
        <p:spPr>
          <a:xfrm>
            <a:off x="2660505" y="2435331"/>
            <a:ext cx="14833" cy="57988"/>
          </a:xfrm>
          <a:custGeom>
            <a:avLst/>
            <a:gdLst/>
            <a:ahLst/>
            <a:cxnLst/>
            <a:rect l="l" t="t" r="r" b="b"/>
            <a:pathLst>
              <a:path w="14833" h="57988">
                <a:moveTo>
                  <a:pt x="0" y="57988"/>
                </a:moveTo>
                <a:lnTo>
                  <a:pt x="4318" y="54838"/>
                </a:lnTo>
                <a:lnTo>
                  <a:pt x="4914" y="54356"/>
                </a:lnTo>
                <a:lnTo>
                  <a:pt x="7962" y="50025"/>
                </a:lnTo>
                <a:lnTo>
                  <a:pt x="11099" y="45796"/>
                </a:lnTo>
                <a:lnTo>
                  <a:pt x="11404" y="45110"/>
                </a:lnTo>
                <a:lnTo>
                  <a:pt x="13068" y="40106"/>
                </a:lnTo>
                <a:lnTo>
                  <a:pt x="14643" y="35090"/>
                </a:lnTo>
                <a:lnTo>
                  <a:pt x="14833" y="34302"/>
                </a:lnTo>
                <a:lnTo>
                  <a:pt x="14833" y="28994"/>
                </a:lnTo>
                <a:lnTo>
                  <a:pt x="14833" y="23685"/>
                </a:lnTo>
                <a:lnTo>
                  <a:pt x="14643" y="22898"/>
                </a:lnTo>
                <a:lnTo>
                  <a:pt x="13068" y="17894"/>
                </a:lnTo>
                <a:lnTo>
                  <a:pt x="11404" y="12877"/>
                </a:lnTo>
                <a:lnTo>
                  <a:pt x="11099" y="12192"/>
                </a:lnTo>
                <a:lnTo>
                  <a:pt x="7962" y="7962"/>
                </a:lnTo>
                <a:lnTo>
                  <a:pt x="4914" y="3632"/>
                </a:lnTo>
                <a:lnTo>
                  <a:pt x="4318" y="3149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2" name="object 1262"/>
          <p:cNvSpPr/>
          <p:nvPr/>
        </p:nvSpPr>
        <p:spPr>
          <a:xfrm>
            <a:off x="2637407" y="2493323"/>
            <a:ext cx="23101" cy="6680"/>
          </a:xfrm>
          <a:custGeom>
            <a:avLst/>
            <a:gdLst/>
            <a:ahLst/>
            <a:cxnLst/>
            <a:rect l="l" t="t" r="r" b="b"/>
            <a:pathLst>
              <a:path w="23101" h="6680">
                <a:moveTo>
                  <a:pt x="0" y="6680"/>
                </a:moveTo>
                <a:lnTo>
                  <a:pt x="2159" y="6680"/>
                </a:lnTo>
                <a:lnTo>
                  <a:pt x="13169" y="5105"/>
                </a:lnTo>
                <a:lnTo>
                  <a:pt x="23101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3" name="object 1263"/>
          <p:cNvSpPr/>
          <p:nvPr/>
        </p:nvSpPr>
        <p:spPr>
          <a:xfrm>
            <a:off x="2604383" y="2428654"/>
            <a:ext cx="56121" cy="6680"/>
          </a:xfrm>
          <a:custGeom>
            <a:avLst/>
            <a:gdLst/>
            <a:ahLst/>
            <a:cxnLst/>
            <a:rect l="l" t="t" r="r" b="b"/>
            <a:pathLst>
              <a:path w="56121" h="6680">
                <a:moveTo>
                  <a:pt x="56121" y="6680"/>
                </a:moveTo>
                <a:lnTo>
                  <a:pt x="46189" y="1574"/>
                </a:lnTo>
                <a:lnTo>
                  <a:pt x="35191" y="0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4" name="object 1264"/>
          <p:cNvSpPr/>
          <p:nvPr/>
        </p:nvSpPr>
        <p:spPr>
          <a:xfrm>
            <a:off x="2662764" y="2435334"/>
            <a:ext cx="14744" cy="57988"/>
          </a:xfrm>
          <a:custGeom>
            <a:avLst/>
            <a:gdLst/>
            <a:ahLst/>
            <a:cxnLst/>
            <a:rect l="l" t="t" r="r" b="b"/>
            <a:pathLst>
              <a:path w="14744" h="57988">
                <a:moveTo>
                  <a:pt x="0" y="0"/>
                </a:moveTo>
                <a:lnTo>
                  <a:pt x="4229" y="3149"/>
                </a:lnTo>
                <a:lnTo>
                  <a:pt x="4813" y="3632"/>
                </a:lnTo>
                <a:lnTo>
                  <a:pt x="7861" y="7962"/>
                </a:lnTo>
                <a:lnTo>
                  <a:pt x="11010" y="12192"/>
                </a:lnTo>
                <a:lnTo>
                  <a:pt x="11404" y="12877"/>
                </a:lnTo>
                <a:lnTo>
                  <a:pt x="12979" y="17881"/>
                </a:lnTo>
                <a:lnTo>
                  <a:pt x="14643" y="22898"/>
                </a:lnTo>
                <a:lnTo>
                  <a:pt x="14744" y="23685"/>
                </a:lnTo>
                <a:lnTo>
                  <a:pt x="14744" y="28994"/>
                </a:lnTo>
                <a:lnTo>
                  <a:pt x="14744" y="34010"/>
                </a:lnTo>
                <a:lnTo>
                  <a:pt x="13855" y="34302"/>
                </a:lnTo>
                <a:lnTo>
                  <a:pt x="13068" y="39509"/>
                </a:lnTo>
                <a:lnTo>
                  <a:pt x="13068" y="39801"/>
                </a:lnTo>
                <a:lnTo>
                  <a:pt x="12979" y="40093"/>
                </a:lnTo>
                <a:lnTo>
                  <a:pt x="10515" y="45110"/>
                </a:lnTo>
                <a:lnTo>
                  <a:pt x="11010" y="45796"/>
                </a:lnTo>
                <a:lnTo>
                  <a:pt x="7861" y="50025"/>
                </a:lnTo>
                <a:lnTo>
                  <a:pt x="4813" y="54356"/>
                </a:lnTo>
                <a:lnTo>
                  <a:pt x="4229" y="54838"/>
                </a:lnTo>
                <a:lnTo>
                  <a:pt x="0" y="5798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5" name="object 1265"/>
          <p:cNvSpPr/>
          <p:nvPr/>
        </p:nvSpPr>
        <p:spPr>
          <a:xfrm>
            <a:off x="2604385" y="2428652"/>
            <a:ext cx="58381" cy="6680"/>
          </a:xfrm>
          <a:custGeom>
            <a:avLst/>
            <a:gdLst/>
            <a:ahLst/>
            <a:cxnLst/>
            <a:rect l="l" t="t" r="r" b="b"/>
            <a:pathLst>
              <a:path w="58381" h="6680">
                <a:moveTo>
                  <a:pt x="0" y="0"/>
                </a:moveTo>
                <a:lnTo>
                  <a:pt x="37350" y="0"/>
                </a:lnTo>
                <a:lnTo>
                  <a:pt x="48348" y="1574"/>
                </a:lnTo>
                <a:lnTo>
                  <a:pt x="58381" y="668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6" name="object 1266"/>
          <p:cNvSpPr/>
          <p:nvPr/>
        </p:nvSpPr>
        <p:spPr>
          <a:xfrm>
            <a:off x="2639574" y="2493319"/>
            <a:ext cx="23190" cy="6680"/>
          </a:xfrm>
          <a:custGeom>
            <a:avLst/>
            <a:gdLst/>
            <a:ahLst/>
            <a:cxnLst/>
            <a:rect l="l" t="t" r="r" b="b"/>
            <a:pathLst>
              <a:path w="23190" h="6680">
                <a:moveTo>
                  <a:pt x="23190" y="0"/>
                </a:moveTo>
                <a:lnTo>
                  <a:pt x="13157" y="5105"/>
                </a:lnTo>
                <a:lnTo>
                  <a:pt x="2158" y="6680"/>
                </a:lnTo>
                <a:lnTo>
                  <a:pt x="0" y="668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7" name="object 1267"/>
          <p:cNvSpPr/>
          <p:nvPr/>
        </p:nvSpPr>
        <p:spPr>
          <a:xfrm>
            <a:off x="2664927" y="2435334"/>
            <a:ext cx="14744" cy="57988"/>
          </a:xfrm>
          <a:custGeom>
            <a:avLst/>
            <a:gdLst/>
            <a:ahLst/>
            <a:cxnLst/>
            <a:rect l="l" t="t" r="r" b="b"/>
            <a:pathLst>
              <a:path w="14744" h="57988">
                <a:moveTo>
                  <a:pt x="0" y="0"/>
                </a:moveTo>
                <a:lnTo>
                  <a:pt x="4229" y="3149"/>
                </a:lnTo>
                <a:lnTo>
                  <a:pt x="4813" y="3632"/>
                </a:lnTo>
                <a:lnTo>
                  <a:pt x="7962" y="7962"/>
                </a:lnTo>
                <a:lnTo>
                  <a:pt x="11010" y="12192"/>
                </a:lnTo>
                <a:lnTo>
                  <a:pt x="11404" y="12877"/>
                </a:lnTo>
                <a:lnTo>
                  <a:pt x="12966" y="17881"/>
                </a:lnTo>
                <a:lnTo>
                  <a:pt x="14643" y="22898"/>
                </a:lnTo>
                <a:lnTo>
                  <a:pt x="14744" y="23685"/>
                </a:lnTo>
                <a:lnTo>
                  <a:pt x="14744" y="28994"/>
                </a:lnTo>
                <a:lnTo>
                  <a:pt x="14744" y="34302"/>
                </a:lnTo>
                <a:lnTo>
                  <a:pt x="14643" y="35090"/>
                </a:lnTo>
                <a:lnTo>
                  <a:pt x="12966" y="40093"/>
                </a:lnTo>
                <a:lnTo>
                  <a:pt x="11404" y="45110"/>
                </a:lnTo>
                <a:lnTo>
                  <a:pt x="11010" y="45796"/>
                </a:lnTo>
                <a:lnTo>
                  <a:pt x="7962" y="50025"/>
                </a:lnTo>
                <a:lnTo>
                  <a:pt x="4813" y="54356"/>
                </a:lnTo>
                <a:lnTo>
                  <a:pt x="4229" y="54838"/>
                </a:lnTo>
                <a:lnTo>
                  <a:pt x="0" y="5798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8" name="object 1268"/>
          <p:cNvSpPr/>
          <p:nvPr/>
        </p:nvSpPr>
        <p:spPr>
          <a:xfrm>
            <a:off x="2604385" y="2428652"/>
            <a:ext cx="60540" cy="6680"/>
          </a:xfrm>
          <a:custGeom>
            <a:avLst/>
            <a:gdLst/>
            <a:ahLst/>
            <a:cxnLst/>
            <a:rect l="l" t="t" r="r" b="b"/>
            <a:pathLst>
              <a:path w="60540" h="6680">
                <a:moveTo>
                  <a:pt x="0" y="0"/>
                </a:moveTo>
                <a:lnTo>
                  <a:pt x="39509" y="0"/>
                </a:lnTo>
                <a:lnTo>
                  <a:pt x="50520" y="1574"/>
                </a:lnTo>
                <a:lnTo>
                  <a:pt x="60540" y="668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9" name="object 1269"/>
          <p:cNvSpPr/>
          <p:nvPr/>
        </p:nvSpPr>
        <p:spPr>
          <a:xfrm>
            <a:off x="2641737" y="2493319"/>
            <a:ext cx="23190" cy="6680"/>
          </a:xfrm>
          <a:custGeom>
            <a:avLst/>
            <a:gdLst/>
            <a:ahLst/>
            <a:cxnLst/>
            <a:rect l="l" t="t" r="r" b="b"/>
            <a:pathLst>
              <a:path w="23190" h="6680">
                <a:moveTo>
                  <a:pt x="23190" y="0"/>
                </a:moveTo>
                <a:lnTo>
                  <a:pt x="13157" y="5105"/>
                </a:lnTo>
                <a:lnTo>
                  <a:pt x="2158" y="6680"/>
                </a:lnTo>
                <a:lnTo>
                  <a:pt x="0" y="668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0" name="object 1270"/>
          <p:cNvSpPr/>
          <p:nvPr/>
        </p:nvSpPr>
        <p:spPr>
          <a:xfrm>
            <a:off x="2429944" y="2598684"/>
            <a:ext cx="74485" cy="106032"/>
          </a:xfrm>
          <a:custGeom>
            <a:avLst/>
            <a:gdLst/>
            <a:ahLst/>
            <a:cxnLst/>
            <a:rect l="l" t="t" r="r" b="b"/>
            <a:pathLst>
              <a:path w="74485" h="106032">
                <a:moveTo>
                  <a:pt x="2552" y="96011"/>
                </a:moveTo>
                <a:lnTo>
                  <a:pt x="0" y="94538"/>
                </a:lnTo>
                <a:lnTo>
                  <a:pt x="54635" y="0"/>
                </a:lnTo>
                <a:lnTo>
                  <a:pt x="74485" y="11493"/>
                </a:lnTo>
                <a:lnTo>
                  <a:pt x="19850" y="106032"/>
                </a:lnTo>
                <a:lnTo>
                  <a:pt x="2552" y="9601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1" name="object 1271"/>
          <p:cNvSpPr/>
          <p:nvPr/>
        </p:nvSpPr>
        <p:spPr>
          <a:xfrm>
            <a:off x="2443101" y="2700787"/>
            <a:ext cx="12293" cy="7175"/>
          </a:xfrm>
          <a:custGeom>
            <a:avLst/>
            <a:gdLst/>
            <a:ahLst/>
            <a:cxnLst/>
            <a:rect l="l" t="t" r="r" b="b"/>
            <a:pathLst>
              <a:path w="12293" h="7175">
                <a:moveTo>
                  <a:pt x="12293" y="7175"/>
                </a:moveTo>
                <a:lnTo>
                  <a:pt x="6692" y="3937"/>
                </a:lnTo>
                <a:lnTo>
                  <a:pt x="12293" y="7175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2" name="object 1272"/>
          <p:cNvSpPr/>
          <p:nvPr/>
        </p:nvSpPr>
        <p:spPr>
          <a:xfrm>
            <a:off x="2485167" y="2598976"/>
            <a:ext cx="24866" cy="14350"/>
          </a:xfrm>
          <a:custGeom>
            <a:avLst/>
            <a:gdLst/>
            <a:ahLst/>
            <a:cxnLst/>
            <a:rect l="l" t="t" r="r" b="b"/>
            <a:pathLst>
              <a:path w="24866" h="14350">
                <a:moveTo>
                  <a:pt x="10718" y="6184"/>
                </a:moveTo>
                <a:lnTo>
                  <a:pt x="0" y="0"/>
                </a:lnTo>
                <a:lnTo>
                  <a:pt x="24866" y="1435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3" name="object 1273"/>
          <p:cNvSpPr/>
          <p:nvPr/>
        </p:nvSpPr>
        <p:spPr>
          <a:xfrm>
            <a:off x="2504434" y="2610175"/>
            <a:ext cx="5600" cy="3149"/>
          </a:xfrm>
          <a:custGeom>
            <a:avLst/>
            <a:gdLst/>
            <a:ahLst/>
            <a:cxnLst/>
            <a:rect l="l" t="t" r="r" b="b"/>
            <a:pathLst>
              <a:path w="5600" h="3149">
                <a:moveTo>
                  <a:pt x="0" y="0"/>
                </a:moveTo>
                <a:lnTo>
                  <a:pt x="5600" y="314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4" name="object 1274"/>
          <p:cNvSpPr/>
          <p:nvPr/>
        </p:nvSpPr>
        <p:spPr>
          <a:xfrm>
            <a:off x="2461486" y="2627670"/>
            <a:ext cx="35483" cy="60833"/>
          </a:xfrm>
          <a:custGeom>
            <a:avLst/>
            <a:gdLst/>
            <a:ahLst/>
            <a:cxnLst/>
            <a:rect l="l" t="t" r="r" b="b"/>
            <a:pathLst>
              <a:path w="35483" h="60832">
                <a:moveTo>
                  <a:pt x="0" y="60832"/>
                </a:moveTo>
                <a:lnTo>
                  <a:pt x="1079" y="58775"/>
                </a:lnTo>
                <a:lnTo>
                  <a:pt x="2260" y="56603"/>
                </a:lnTo>
                <a:lnTo>
                  <a:pt x="4127" y="53162"/>
                </a:lnTo>
                <a:lnTo>
                  <a:pt x="6096" y="49631"/>
                </a:lnTo>
                <a:lnTo>
                  <a:pt x="8547" y="45110"/>
                </a:lnTo>
                <a:lnTo>
                  <a:pt x="11201" y="40589"/>
                </a:lnTo>
                <a:lnTo>
                  <a:pt x="14058" y="35572"/>
                </a:lnTo>
                <a:lnTo>
                  <a:pt x="16903" y="30467"/>
                </a:lnTo>
                <a:lnTo>
                  <a:pt x="19850" y="25450"/>
                </a:lnTo>
                <a:lnTo>
                  <a:pt x="22809" y="20446"/>
                </a:lnTo>
                <a:lnTo>
                  <a:pt x="25450" y="16014"/>
                </a:lnTo>
                <a:lnTo>
                  <a:pt x="28105" y="11493"/>
                </a:lnTo>
                <a:lnTo>
                  <a:pt x="30175" y="8051"/>
                </a:lnTo>
                <a:lnTo>
                  <a:pt x="32232" y="4711"/>
                </a:lnTo>
                <a:lnTo>
                  <a:pt x="33515" y="2654"/>
                </a:lnTo>
                <a:lnTo>
                  <a:pt x="34798" y="685"/>
                </a:lnTo>
                <a:lnTo>
                  <a:pt x="35090" y="292"/>
                </a:lnTo>
                <a:lnTo>
                  <a:pt x="35483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5" name="object 1275"/>
          <p:cNvSpPr/>
          <p:nvPr/>
        </p:nvSpPr>
        <p:spPr>
          <a:xfrm>
            <a:off x="2563402" y="2690568"/>
            <a:ext cx="32435" cy="50114"/>
          </a:xfrm>
          <a:custGeom>
            <a:avLst/>
            <a:gdLst/>
            <a:ahLst/>
            <a:cxnLst/>
            <a:rect l="l" t="t" r="r" b="b"/>
            <a:pathLst>
              <a:path w="32435" h="50114">
                <a:moveTo>
                  <a:pt x="28994" y="0"/>
                </a:moveTo>
                <a:lnTo>
                  <a:pt x="31153" y="4813"/>
                </a:lnTo>
                <a:lnTo>
                  <a:pt x="31356" y="5499"/>
                </a:lnTo>
                <a:lnTo>
                  <a:pt x="31940" y="10807"/>
                </a:lnTo>
                <a:lnTo>
                  <a:pt x="32435" y="16014"/>
                </a:lnTo>
                <a:lnTo>
                  <a:pt x="32435" y="16802"/>
                </a:lnTo>
                <a:lnTo>
                  <a:pt x="31356" y="22021"/>
                </a:lnTo>
                <a:lnTo>
                  <a:pt x="30264" y="27127"/>
                </a:lnTo>
                <a:lnTo>
                  <a:pt x="29971" y="27914"/>
                </a:lnTo>
                <a:lnTo>
                  <a:pt x="27330" y="32435"/>
                </a:lnTo>
                <a:lnTo>
                  <a:pt x="24676" y="37058"/>
                </a:lnTo>
                <a:lnTo>
                  <a:pt x="24180" y="37642"/>
                </a:lnTo>
                <a:lnTo>
                  <a:pt x="20243" y="41173"/>
                </a:lnTo>
                <a:lnTo>
                  <a:pt x="16319" y="44716"/>
                </a:lnTo>
                <a:lnTo>
                  <a:pt x="15633" y="45110"/>
                </a:lnTo>
                <a:lnTo>
                  <a:pt x="10909" y="47269"/>
                </a:lnTo>
                <a:lnTo>
                  <a:pt x="6095" y="49428"/>
                </a:lnTo>
                <a:lnTo>
                  <a:pt x="5308" y="49631"/>
                </a:lnTo>
                <a:lnTo>
                  <a:pt x="0" y="5011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6" name="object 1276"/>
          <p:cNvSpPr/>
          <p:nvPr/>
        </p:nvSpPr>
        <p:spPr>
          <a:xfrm>
            <a:off x="2461284" y="2688503"/>
            <a:ext cx="3543" cy="3048"/>
          </a:xfrm>
          <a:custGeom>
            <a:avLst/>
            <a:gdLst/>
            <a:ahLst/>
            <a:cxnLst/>
            <a:rect l="l" t="t" r="r" b="b"/>
            <a:pathLst>
              <a:path w="3543" h="3048">
                <a:moveTo>
                  <a:pt x="3543" y="3048"/>
                </a:moveTo>
                <a:lnTo>
                  <a:pt x="0" y="977"/>
                </a:lnTo>
                <a:lnTo>
                  <a:pt x="203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7" name="object 1277"/>
          <p:cNvSpPr/>
          <p:nvPr/>
        </p:nvSpPr>
        <p:spPr>
          <a:xfrm>
            <a:off x="2496966" y="2627670"/>
            <a:ext cx="3632" cy="2057"/>
          </a:xfrm>
          <a:custGeom>
            <a:avLst/>
            <a:gdLst/>
            <a:ahLst/>
            <a:cxnLst/>
            <a:rect l="l" t="t" r="r" b="b"/>
            <a:pathLst>
              <a:path w="3632" h="2057">
                <a:moveTo>
                  <a:pt x="0" y="0"/>
                </a:moveTo>
                <a:lnTo>
                  <a:pt x="3632" y="205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8" name="object 1278"/>
          <p:cNvSpPr/>
          <p:nvPr/>
        </p:nvSpPr>
        <p:spPr>
          <a:xfrm>
            <a:off x="2560948" y="2664623"/>
            <a:ext cx="31445" cy="25946"/>
          </a:xfrm>
          <a:custGeom>
            <a:avLst/>
            <a:gdLst/>
            <a:ahLst/>
            <a:cxnLst/>
            <a:rect l="l" t="t" r="r" b="b"/>
            <a:pathLst>
              <a:path w="31445" h="25946">
                <a:moveTo>
                  <a:pt x="0" y="0"/>
                </a:moveTo>
                <a:lnTo>
                  <a:pt x="16611" y="9626"/>
                </a:lnTo>
                <a:lnTo>
                  <a:pt x="25349" y="16510"/>
                </a:lnTo>
                <a:lnTo>
                  <a:pt x="31445" y="25946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9" name="object 1279"/>
          <p:cNvSpPr/>
          <p:nvPr/>
        </p:nvSpPr>
        <p:spPr>
          <a:xfrm>
            <a:off x="2525074" y="2726339"/>
            <a:ext cx="38328" cy="14350"/>
          </a:xfrm>
          <a:custGeom>
            <a:avLst/>
            <a:gdLst/>
            <a:ahLst/>
            <a:cxnLst/>
            <a:rect l="l" t="t" r="r" b="b"/>
            <a:pathLst>
              <a:path w="38328" h="14350">
                <a:moveTo>
                  <a:pt x="38328" y="14350"/>
                </a:moveTo>
                <a:lnTo>
                  <a:pt x="27228" y="13766"/>
                </a:lnTo>
                <a:lnTo>
                  <a:pt x="16802" y="9728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0" name="object 1280"/>
          <p:cNvSpPr/>
          <p:nvPr/>
        </p:nvSpPr>
        <p:spPr>
          <a:xfrm>
            <a:off x="2565369" y="2691649"/>
            <a:ext cx="32435" cy="50126"/>
          </a:xfrm>
          <a:custGeom>
            <a:avLst/>
            <a:gdLst/>
            <a:ahLst/>
            <a:cxnLst/>
            <a:rect l="l" t="t" r="r" b="b"/>
            <a:pathLst>
              <a:path w="32435" h="50126">
                <a:moveTo>
                  <a:pt x="28994" y="0"/>
                </a:moveTo>
                <a:lnTo>
                  <a:pt x="31051" y="4813"/>
                </a:lnTo>
                <a:lnTo>
                  <a:pt x="31254" y="5600"/>
                </a:lnTo>
                <a:lnTo>
                  <a:pt x="31838" y="10807"/>
                </a:lnTo>
                <a:lnTo>
                  <a:pt x="32435" y="16014"/>
                </a:lnTo>
                <a:lnTo>
                  <a:pt x="32334" y="16802"/>
                </a:lnTo>
                <a:lnTo>
                  <a:pt x="31254" y="22021"/>
                </a:lnTo>
                <a:lnTo>
                  <a:pt x="30175" y="27127"/>
                </a:lnTo>
                <a:lnTo>
                  <a:pt x="29578" y="27520"/>
                </a:lnTo>
                <a:lnTo>
                  <a:pt x="27216" y="32435"/>
                </a:lnTo>
                <a:lnTo>
                  <a:pt x="26631" y="33807"/>
                </a:lnTo>
                <a:lnTo>
                  <a:pt x="26238" y="33705"/>
                </a:lnTo>
                <a:lnTo>
                  <a:pt x="25158" y="35090"/>
                </a:lnTo>
                <a:lnTo>
                  <a:pt x="22707" y="38125"/>
                </a:lnTo>
                <a:lnTo>
                  <a:pt x="22999" y="38823"/>
                </a:lnTo>
                <a:lnTo>
                  <a:pt x="20142" y="41173"/>
                </a:lnTo>
                <a:lnTo>
                  <a:pt x="16116" y="44615"/>
                </a:lnTo>
                <a:lnTo>
                  <a:pt x="15633" y="45110"/>
                </a:lnTo>
                <a:lnTo>
                  <a:pt x="10807" y="47269"/>
                </a:lnTo>
                <a:lnTo>
                  <a:pt x="5994" y="49428"/>
                </a:lnTo>
                <a:lnTo>
                  <a:pt x="5206" y="49631"/>
                </a:lnTo>
                <a:lnTo>
                  <a:pt x="0" y="50126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1" name="object 1281"/>
          <p:cNvSpPr/>
          <p:nvPr/>
        </p:nvSpPr>
        <p:spPr>
          <a:xfrm>
            <a:off x="2498836" y="2628753"/>
            <a:ext cx="1765" cy="977"/>
          </a:xfrm>
          <a:custGeom>
            <a:avLst/>
            <a:gdLst/>
            <a:ahLst/>
            <a:cxnLst/>
            <a:rect l="l" t="t" r="r" b="b"/>
            <a:pathLst>
              <a:path w="1765" h="977">
                <a:moveTo>
                  <a:pt x="1765" y="977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2" name="object 1282"/>
          <p:cNvSpPr/>
          <p:nvPr/>
        </p:nvSpPr>
        <p:spPr>
          <a:xfrm>
            <a:off x="2560948" y="2664623"/>
            <a:ext cx="33413" cy="27025"/>
          </a:xfrm>
          <a:custGeom>
            <a:avLst/>
            <a:gdLst/>
            <a:ahLst/>
            <a:cxnLst/>
            <a:rect l="l" t="t" r="r" b="b"/>
            <a:pathLst>
              <a:path w="33413" h="27025">
                <a:moveTo>
                  <a:pt x="0" y="0"/>
                </a:moveTo>
                <a:lnTo>
                  <a:pt x="18567" y="10718"/>
                </a:lnTo>
                <a:lnTo>
                  <a:pt x="27228" y="17589"/>
                </a:lnTo>
                <a:lnTo>
                  <a:pt x="33413" y="2702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3" name="object 1283"/>
          <p:cNvSpPr/>
          <p:nvPr/>
        </p:nvSpPr>
        <p:spPr>
          <a:xfrm>
            <a:off x="2541875" y="2736070"/>
            <a:ext cx="23495" cy="5702"/>
          </a:xfrm>
          <a:custGeom>
            <a:avLst/>
            <a:gdLst/>
            <a:ahLst/>
            <a:cxnLst/>
            <a:rect l="l" t="t" r="r" b="b"/>
            <a:pathLst>
              <a:path w="23494" h="5702">
                <a:moveTo>
                  <a:pt x="23494" y="5702"/>
                </a:moveTo>
                <a:lnTo>
                  <a:pt x="12293" y="5206"/>
                </a:lnTo>
                <a:lnTo>
                  <a:pt x="1879" y="1079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4" name="object 1284"/>
          <p:cNvSpPr/>
          <p:nvPr/>
        </p:nvSpPr>
        <p:spPr>
          <a:xfrm>
            <a:off x="2567235" y="2692728"/>
            <a:ext cx="32435" cy="50215"/>
          </a:xfrm>
          <a:custGeom>
            <a:avLst/>
            <a:gdLst/>
            <a:ahLst/>
            <a:cxnLst/>
            <a:rect l="l" t="t" r="r" b="b"/>
            <a:pathLst>
              <a:path w="32435" h="50215">
                <a:moveTo>
                  <a:pt x="28994" y="0"/>
                </a:moveTo>
                <a:lnTo>
                  <a:pt x="31153" y="4813"/>
                </a:lnTo>
                <a:lnTo>
                  <a:pt x="31356" y="5600"/>
                </a:lnTo>
                <a:lnTo>
                  <a:pt x="31838" y="10807"/>
                </a:lnTo>
                <a:lnTo>
                  <a:pt x="32435" y="16027"/>
                </a:lnTo>
                <a:lnTo>
                  <a:pt x="32334" y="16802"/>
                </a:lnTo>
                <a:lnTo>
                  <a:pt x="31254" y="22021"/>
                </a:lnTo>
                <a:lnTo>
                  <a:pt x="30175" y="27127"/>
                </a:lnTo>
                <a:lnTo>
                  <a:pt x="29883" y="27914"/>
                </a:lnTo>
                <a:lnTo>
                  <a:pt x="27228" y="32435"/>
                </a:lnTo>
                <a:lnTo>
                  <a:pt x="24676" y="37058"/>
                </a:lnTo>
                <a:lnTo>
                  <a:pt x="24079" y="37642"/>
                </a:lnTo>
                <a:lnTo>
                  <a:pt x="20256" y="41173"/>
                </a:lnTo>
                <a:lnTo>
                  <a:pt x="16319" y="44716"/>
                </a:lnTo>
                <a:lnTo>
                  <a:pt x="15633" y="45110"/>
                </a:lnTo>
                <a:lnTo>
                  <a:pt x="10807" y="47269"/>
                </a:lnTo>
                <a:lnTo>
                  <a:pt x="5994" y="49441"/>
                </a:lnTo>
                <a:lnTo>
                  <a:pt x="5206" y="49631"/>
                </a:lnTo>
                <a:lnTo>
                  <a:pt x="0" y="5021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5" name="object 1285"/>
          <p:cNvSpPr/>
          <p:nvPr/>
        </p:nvSpPr>
        <p:spPr>
          <a:xfrm>
            <a:off x="2560948" y="2664623"/>
            <a:ext cx="35280" cy="28105"/>
          </a:xfrm>
          <a:custGeom>
            <a:avLst/>
            <a:gdLst/>
            <a:ahLst/>
            <a:cxnLst/>
            <a:rect l="l" t="t" r="r" b="b"/>
            <a:pathLst>
              <a:path w="35280" h="28105">
                <a:moveTo>
                  <a:pt x="0" y="0"/>
                </a:moveTo>
                <a:lnTo>
                  <a:pt x="20447" y="11785"/>
                </a:lnTo>
                <a:lnTo>
                  <a:pt x="29184" y="18669"/>
                </a:lnTo>
                <a:lnTo>
                  <a:pt x="35280" y="2810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6" name="object 1286"/>
          <p:cNvSpPr/>
          <p:nvPr/>
        </p:nvSpPr>
        <p:spPr>
          <a:xfrm>
            <a:off x="2541887" y="2736067"/>
            <a:ext cx="25349" cy="6883"/>
          </a:xfrm>
          <a:custGeom>
            <a:avLst/>
            <a:gdLst/>
            <a:ahLst/>
            <a:cxnLst/>
            <a:rect l="l" t="t" r="r" b="b"/>
            <a:pathLst>
              <a:path w="25349" h="6883">
                <a:moveTo>
                  <a:pt x="25349" y="6883"/>
                </a:moveTo>
                <a:lnTo>
                  <a:pt x="14147" y="6299"/>
                </a:lnTo>
                <a:lnTo>
                  <a:pt x="3822" y="2171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7" name="object 1287"/>
          <p:cNvSpPr/>
          <p:nvPr/>
        </p:nvSpPr>
        <p:spPr>
          <a:xfrm>
            <a:off x="2589347" y="2693813"/>
            <a:ext cx="12192" cy="41173"/>
          </a:xfrm>
          <a:custGeom>
            <a:avLst/>
            <a:gdLst/>
            <a:ahLst/>
            <a:cxnLst/>
            <a:rect l="l" t="t" r="r" b="b"/>
            <a:pathLst>
              <a:path w="12192" h="41173">
                <a:moveTo>
                  <a:pt x="8750" y="0"/>
                </a:moveTo>
                <a:lnTo>
                  <a:pt x="10909" y="4813"/>
                </a:lnTo>
                <a:lnTo>
                  <a:pt x="11112" y="5600"/>
                </a:lnTo>
                <a:lnTo>
                  <a:pt x="11696" y="10807"/>
                </a:lnTo>
                <a:lnTo>
                  <a:pt x="12191" y="16014"/>
                </a:lnTo>
                <a:lnTo>
                  <a:pt x="12191" y="16903"/>
                </a:lnTo>
                <a:lnTo>
                  <a:pt x="11112" y="22021"/>
                </a:lnTo>
                <a:lnTo>
                  <a:pt x="9931" y="27127"/>
                </a:lnTo>
                <a:lnTo>
                  <a:pt x="7073" y="32435"/>
                </a:lnTo>
                <a:lnTo>
                  <a:pt x="4419" y="37058"/>
                </a:lnTo>
                <a:lnTo>
                  <a:pt x="3936" y="37642"/>
                </a:lnTo>
                <a:lnTo>
                  <a:pt x="0" y="4117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8" name="object 1288"/>
          <p:cNvSpPr/>
          <p:nvPr/>
        </p:nvSpPr>
        <p:spPr>
          <a:xfrm>
            <a:off x="2560948" y="2664623"/>
            <a:ext cx="37147" cy="29184"/>
          </a:xfrm>
          <a:custGeom>
            <a:avLst/>
            <a:gdLst/>
            <a:ahLst/>
            <a:cxnLst/>
            <a:rect l="l" t="t" r="r" b="b"/>
            <a:pathLst>
              <a:path w="37147" h="29184">
                <a:moveTo>
                  <a:pt x="0" y="0"/>
                </a:moveTo>
                <a:lnTo>
                  <a:pt x="22313" y="12877"/>
                </a:lnTo>
                <a:lnTo>
                  <a:pt x="31051" y="19748"/>
                </a:lnTo>
                <a:lnTo>
                  <a:pt x="37147" y="2918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9" name="object 1289"/>
          <p:cNvSpPr/>
          <p:nvPr/>
        </p:nvSpPr>
        <p:spPr>
          <a:xfrm>
            <a:off x="2545711" y="2734990"/>
            <a:ext cx="43637" cy="9042"/>
          </a:xfrm>
          <a:custGeom>
            <a:avLst/>
            <a:gdLst/>
            <a:ahLst/>
            <a:cxnLst/>
            <a:rect l="l" t="t" r="r" b="b"/>
            <a:pathLst>
              <a:path w="43637" h="9042">
                <a:moveTo>
                  <a:pt x="43637" y="0"/>
                </a:moveTo>
                <a:lnTo>
                  <a:pt x="34201" y="6096"/>
                </a:lnTo>
                <a:lnTo>
                  <a:pt x="23393" y="9042"/>
                </a:lnTo>
                <a:lnTo>
                  <a:pt x="12192" y="8458"/>
                </a:lnTo>
                <a:lnTo>
                  <a:pt x="1866" y="4318"/>
                </a:lnTo>
                <a:lnTo>
                  <a:pt x="0" y="325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0" name="object 1290"/>
          <p:cNvSpPr/>
          <p:nvPr/>
        </p:nvSpPr>
        <p:spPr>
          <a:xfrm>
            <a:off x="2570968" y="2694893"/>
            <a:ext cx="32435" cy="50215"/>
          </a:xfrm>
          <a:custGeom>
            <a:avLst/>
            <a:gdLst/>
            <a:ahLst/>
            <a:cxnLst/>
            <a:rect l="l" t="t" r="r" b="b"/>
            <a:pathLst>
              <a:path w="32435" h="50215">
                <a:moveTo>
                  <a:pt x="28994" y="0"/>
                </a:moveTo>
                <a:lnTo>
                  <a:pt x="31153" y="4813"/>
                </a:lnTo>
                <a:lnTo>
                  <a:pt x="31356" y="5600"/>
                </a:lnTo>
                <a:lnTo>
                  <a:pt x="31940" y="10807"/>
                </a:lnTo>
                <a:lnTo>
                  <a:pt x="32435" y="16014"/>
                </a:lnTo>
                <a:lnTo>
                  <a:pt x="31648" y="16408"/>
                </a:lnTo>
                <a:lnTo>
                  <a:pt x="31356" y="22021"/>
                </a:lnTo>
                <a:lnTo>
                  <a:pt x="29286" y="27317"/>
                </a:lnTo>
                <a:lnTo>
                  <a:pt x="29883" y="28016"/>
                </a:lnTo>
                <a:lnTo>
                  <a:pt x="27330" y="32537"/>
                </a:lnTo>
                <a:lnTo>
                  <a:pt x="24676" y="37058"/>
                </a:lnTo>
                <a:lnTo>
                  <a:pt x="24180" y="37642"/>
                </a:lnTo>
                <a:lnTo>
                  <a:pt x="20243" y="41173"/>
                </a:lnTo>
                <a:lnTo>
                  <a:pt x="16319" y="44716"/>
                </a:lnTo>
                <a:lnTo>
                  <a:pt x="15633" y="45110"/>
                </a:lnTo>
                <a:lnTo>
                  <a:pt x="10807" y="47269"/>
                </a:lnTo>
                <a:lnTo>
                  <a:pt x="6095" y="49428"/>
                </a:lnTo>
                <a:lnTo>
                  <a:pt x="5308" y="49631"/>
                </a:lnTo>
                <a:lnTo>
                  <a:pt x="0" y="5021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1" name="object 1291"/>
          <p:cNvSpPr/>
          <p:nvPr/>
        </p:nvSpPr>
        <p:spPr>
          <a:xfrm>
            <a:off x="2583257" y="2677496"/>
            <a:ext cx="16700" cy="17399"/>
          </a:xfrm>
          <a:custGeom>
            <a:avLst/>
            <a:gdLst/>
            <a:ahLst/>
            <a:cxnLst/>
            <a:rect l="l" t="t" r="r" b="b"/>
            <a:pathLst>
              <a:path w="16700" h="17399">
                <a:moveTo>
                  <a:pt x="0" y="0"/>
                </a:moveTo>
                <a:lnTo>
                  <a:pt x="1866" y="1079"/>
                </a:lnTo>
                <a:lnTo>
                  <a:pt x="10617" y="7962"/>
                </a:lnTo>
                <a:lnTo>
                  <a:pt x="16700" y="1739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2" name="object 1292"/>
          <p:cNvSpPr/>
          <p:nvPr/>
        </p:nvSpPr>
        <p:spPr>
          <a:xfrm>
            <a:off x="2525072" y="2726344"/>
            <a:ext cx="45897" cy="18770"/>
          </a:xfrm>
          <a:custGeom>
            <a:avLst/>
            <a:gdLst/>
            <a:ahLst/>
            <a:cxnLst/>
            <a:rect l="l" t="t" r="r" b="b"/>
            <a:pathLst>
              <a:path w="45897" h="18770">
                <a:moveTo>
                  <a:pt x="45897" y="18770"/>
                </a:moveTo>
                <a:lnTo>
                  <a:pt x="34696" y="18173"/>
                </a:lnTo>
                <a:lnTo>
                  <a:pt x="24371" y="14046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3" name="object 1293"/>
          <p:cNvSpPr/>
          <p:nvPr/>
        </p:nvSpPr>
        <p:spPr>
          <a:xfrm>
            <a:off x="2572939" y="2695972"/>
            <a:ext cx="32334" cy="50215"/>
          </a:xfrm>
          <a:custGeom>
            <a:avLst/>
            <a:gdLst/>
            <a:ahLst/>
            <a:cxnLst/>
            <a:rect l="l" t="t" r="r" b="b"/>
            <a:pathLst>
              <a:path w="32334" h="50215">
                <a:moveTo>
                  <a:pt x="28892" y="0"/>
                </a:moveTo>
                <a:lnTo>
                  <a:pt x="31051" y="4813"/>
                </a:lnTo>
                <a:lnTo>
                  <a:pt x="31254" y="5600"/>
                </a:lnTo>
                <a:lnTo>
                  <a:pt x="31838" y="10807"/>
                </a:lnTo>
                <a:lnTo>
                  <a:pt x="32334" y="15621"/>
                </a:lnTo>
                <a:lnTo>
                  <a:pt x="31546" y="15925"/>
                </a:lnTo>
                <a:lnTo>
                  <a:pt x="31343" y="21031"/>
                </a:lnTo>
                <a:lnTo>
                  <a:pt x="31254" y="21526"/>
                </a:lnTo>
                <a:lnTo>
                  <a:pt x="31254" y="22021"/>
                </a:lnTo>
                <a:lnTo>
                  <a:pt x="29387" y="27330"/>
                </a:lnTo>
                <a:lnTo>
                  <a:pt x="29870" y="27914"/>
                </a:lnTo>
                <a:lnTo>
                  <a:pt x="27216" y="32537"/>
                </a:lnTo>
                <a:lnTo>
                  <a:pt x="24561" y="37058"/>
                </a:lnTo>
                <a:lnTo>
                  <a:pt x="24079" y="37642"/>
                </a:lnTo>
                <a:lnTo>
                  <a:pt x="20142" y="41173"/>
                </a:lnTo>
                <a:lnTo>
                  <a:pt x="16306" y="44716"/>
                </a:lnTo>
                <a:lnTo>
                  <a:pt x="15621" y="45212"/>
                </a:lnTo>
                <a:lnTo>
                  <a:pt x="10807" y="47269"/>
                </a:lnTo>
                <a:lnTo>
                  <a:pt x="5994" y="49441"/>
                </a:lnTo>
                <a:lnTo>
                  <a:pt x="5207" y="49631"/>
                </a:lnTo>
                <a:lnTo>
                  <a:pt x="0" y="5021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4" name="object 1294"/>
          <p:cNvSpPr/>
          <p:nvPr/>
        </p:nvSpPr>
        <p:spPr>
          <a:xfrm>
            <a:off x="2583257" y="2677496"/>
            <a:ext cx="18567" cy="18478"/>
          </a:xfrm>
          <a:custGeom>
            <a:avLst/>
            <a:gdLst/>
            <a:ahLst/>
            <a:cxnLst/>
            <a:rect l="l" t="t" r="r" b="b"/>
            <a:pathLst>
              <a:path w="18567" h="18478">
                <a:moveTo>
                  <a:pt x="0" y="0"/>
                </a:moveTo>
                <a:lnTo>
                  <a:pt x="3835" y="2159"/>
                </a:lnTo>
                <a:lnTo>
                  <a:pt x="12484" y="9042"/>
                </a:lnTo>
                <a:lnTo>
                  <a:pt x="18567" y="1847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5" name="object 1295"/>
          <p:cNvSpPr/>
          <p:nvPr/>
        </p:nvSpPr>
        <p:spPr>
          <a:xfrm>
            <a:off x="2549442" y="2740390"/>
            <a:ext cx="23495" cy="5803"/>
          </a:xfrm>
          <a:custGeom>
            <a:avLst/>
            <a:gdLst/>
            <a:ahLst/>
            <a:cxnLst/>
            <a:rect l="l" t="t" r="r" b="b"/>
            <a:pathLst>
              <a:path w="23494" h="5803">
                <a:moveTo>
                  <a:pt x="23494" y="5803"/>
                </a:moveTo>
                <a:lnTo>
                  <a:pt x="12293" y="5219"/>
                </a:lnTo>
                <a:lnTo>
                  <a:pt x="1879" y="1092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6" name="object 1296"/>
          <p:cNvSpPr/>
          <p:nvPr/>
        </p:nvSpPr>
        <p:spPr>
          <a:xfrm>
            <a:off x="2574801" y="2697053"/>
            <a:ext cx="32435" cy="50215"/>
          </a:xfrm>
          <a:custGeom>
            <a:avLst/>
            <a:gdLst/>
            <a:ahLst/>
            <a:cxnLst/>
            <a:rect l="l" t="t" r="r" b="b"/>
            <a:pathLst>
              <a:path w="32435" h="50215">
                <a:moveTo>
                  <a:pt x="28994" y="0"/>
                </a:moveTo>
                <a:lnTo>
                  <a:pt x="31153" y="4813"/>
                </a:lnTo>
                <a:lnTo>
                  <a:pt x="31356" y="5600"/>
                </a:lnTo>
                <a:lnTo>
                  <a:pt x="31838" y="10807"/>
                </a:lnTo>
                <a:lnTo>
                  <a:pt x="32435" y="16116"/>
                </a:lnTo>
                <a:lnTo>
                  <a:pt x="32334" y="16903"/>
                </a:lnTo>
                <a:lnTo>
                  <a:pt x="31254" y="22021"/>
                </a:lnTo>
                <a:lnTo>
                  <a:pt x="30175" y="27228"/>
                </a:lnTo>
                <a:lnTo>
                  <a:pt x="29883" y="27914"/>
                </a:lnTo>
                <a:lnTo>
                  <a:pt x="27228" y="32537"/>
                </a:lnTo>
                <a:lnTo>
                  <a:pt x="24676" y="37058"/>
                </a:lnTo>
                <a:lnTo>
                  <a:pt x="24079" y="37744"/>
                </a:lnTo>
                <a:lnTo>
                  <a:pt x="20243" y="41186"/>
                </a:lnTo>
                <a:lnTo>
                  <a:pt x="16319" y="44716"/>
                </a:lnTo>
                <a:lnTo>
                  <a:pt x="15633" y="45212"/>
                </a:lnTo>
                <a:lnTo>
                  <a:pt x="10807" y="47371"/>
                </a:lnTo>
                <a:lnTo>
                  <a:pt x="5994" y="49441"/>
                </a:lnTo>
                <a:lnTo>
                  <a:pt x="5219" y="49631"/>
                </a:lnTo>
                <a:lnTo>
                  <a:pt x="0" y="5021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7" name="object 1297"/>
          <p:cNvSpPr/>
          <p:nvPr/>
        </p:nvSpPr>
        <p:spPr>
          <a:xfrm>
            <a:off x="2560948" y="2664623"/>
            <a:ext cx="42849" cy="32435"/>
          </a:xfrm>
          <a:custGeom>
            <a:avLst/>
            <a:gdLst/>
            <a:ahLst/>
            <a:cxnLst/>
            <a:rect l="l" t="t" r="r" b="b"/>
            <a:pathLst>
              <a:path w="42849" h="32435">
                <a:moveTo>
                  <a:pt x="0" y="0"/>
                </a:moveTo>
                <a:lnTo>
                  <a:pt x="28003" y="16116"/>
                </a:lnTo>
                <a:lnTo>
                  <a:pt x="36753" y="23088"/>
                </a:lnTo>
                <a:lnTo>
                  <a:pt x="42849" y="3243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8" name="object 1298"/>
          <p:cNvSpPr/>
          <p:nvPr/>
        </p:nvSpPr>
        <p:spPr>
          <a:xfrm>
            <a:off x="2551320" y="2741482"/>
            <a:ext cx="23482" cy="5791"/>
          </a:xfrm>
          <a:custGeom>
            <a:avLst/>
            <a:gdLst/>
            <a:ahLst/>
            <a:cxnLst/>
            <a:rect l="l" t="t" r="r" b="b"/>
            <a:pathLst>
              <a:path w="23482" h="5791">
                <a:moveTo>
                  <a:pt x="23482" y="5791"/>
                </a:moveTo>
                <a:lnTo>
                  <a:pt x="12280" y="5207"/>
                </a:lnTo>
                <a:lnTo>
                  <a:pt x="1955" y="1079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9" name="object 1299"/>
          <p:cNvSpPr/>
          <p:nvPr/>
        </p:nvSpPr>
        <p:spPr>
          <a:xfrm>
            <a:off x="2596915" y="2698136"/>
            <a:ext cx="12192" cy="41173"/>
          </a:xfrm>
          <a:custGeom>
            <a:avLst/>
            <a:gdLst/>
            <a:ahLst/>
            <a:cxnLst/>
            <a:rect l="l" t="t" r="r" b="b"/>
            <a:pathLst>
              <a:path w="12192" h="41173">
                <a:moveTo>
                  <a:pt x="8750" y="0"/>
                </a:moveTo>
                <a:lnTo>
                  <a:pt x="10909" y="4813"/>
                </a:lnTo>
                <a:lnTo>
                  <a:pt x="11112" y="5600"/>
                </a:lnTo>
                <a:lnTo>
                  <a:pt x="11595" y="10909"/>
                </a:lnTo>
                <a:lnTo>
                  <a:pt x="12191" y="16116"/>
                </a:lnTo>
                <a:lnTo>
                  <a:pt x="12191" y="16903"/>
                </a:lnTo>
                <a:lnTo>
                  <a:pt x="11010" y="22021"/>
                </a:lnTo>
                <a:lnTo>
                  <a:pt x="9931" y="27228"/>
                </a:lnTo>
                <a:lnTo>
                  <a:pt x="9639" y="27914"/>
                </a:lnTo>
                <a:lnTo>
                  <a:pt x="7073" y="32537"/>
                </a:lnTo>
                <a:lnTo>
                  <a:pt x="4432" y="37058"/>
                </a:lnTo>
                <a:lnTo>
                  <a:pt x="3936" y="37744"/>
                </a:lnTo>
                <a:lnTo>
                  <a:pt x="0" y="4117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0" name="object 1300"/>
          <p:cNvSpPr/>
          <p:nvPr/>
        </p:nvSpPr>
        <p:spPr>
          <a:xfrm>
            <a:off x="2588955" y="2680740"/>
            <a:ext cx="16713" cy="17399"/>
          </a:xfrm>
          <a:custGeom>
            <a:avLst/>
            <a:gdLst/>
            <a:ahLst/>
            <a:cxnLst/>
            <a:rect l="l" t="t" r="r" b="b"/>
            <a:pathLst>
              <a:path w="16713" h="17399">
                <a:moveTo>
                  <a:pt x="0" y="0"/>
                </a:moveTo>
                <a:lnTo>
                  <a:pt x="1866" y="1079"/>
                </a:lnTo>
                <a:lnTo>
                  <a:pt x="10617" y="8051"/>
                </a:lnTo>
                <a:lnTo>
                  <a:pt x="16713" y="1739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1" name="object 1301"/>
          <p:cNvSpPr/>
          <p:nvPr/>
        </p:nvSpPr>
        <p:spPr>
          <a:xfrm>
            <a:off x="2525072" y="2726335"/>
            <a:ext cx="71843" cy="22021"/>
          </a:xfrm>
          <a:custGeom>
            <a:avLst/>
            <a:gdLst/>
            <a:ahLst/>
            <a:cxnLst/>
            <a:rect l="l" t="t" r="r" b="b"/>
            <a:pathLst>
              <a:path w="71843" h="22021">
                <a:moveTo>
                  <a:pt x="71843" y="12979"/>
                </a:moveTo>
                <a:lnTo>
                  <a:pt x="62407" y="19177"/>
                </a:lnTo>
                <a:lnTo>
                  <a:pt x="51600" y="22021"/>
                </a:lnTo>
                <a:lnTo>
                  <a:pt x="40398" y="21437"/>
                </a:lnTo>
                <a:lnTo>
                  <a:pt x="30073" y="17399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2" name="object 1302"/>
          <p:cNvSpPr/>
          <p:nvPr/>
        </p:nvSpPr>
        <p:spPr>
          <a:xfrm>
            <a:off x="2578536" y="2699216"/>
            <a:ext cx="32435" cy="50215"/>
          </a:xfrm>
          <a:custGeom>
            <a:avLst/>
            <a:gdLst/>
            <a:ahLst/>
            <a:cxnLst/>
            <a:rect l="l" t="t" r="r" b="b"/>
            <a:pathLst>
              <a:path w="32435" h="50215">
                <a:moveTo>
                  <a:pt x="28994" y="0"/>
                </a:moveTo>
                <a:lnTo>
                  <a:pt x="31153" y="4813"/>
                </a:lnTo>
                <a:lnTo>
                  <a:pt x="31356" y="5600"/>
                </a:lnTo>
                <a:lnTo>
                  <a:pt x="31940" y="10909"/>
                </a:lnTo>
                <a:lnTo>
                  <a:pt x="32435" y="16116"/>
                </a:lnTo>
                <a:lnTo>
                  <a:pt x="32435" y="16903"/>
                </a:lnTo>
                <a:lnTo>
                  <a:pt x="31356" y="22021"/>
                </a:lnTo>
                <a:lnTo>
                  <a:pt x="30276" y="27228"/>
                </a:lnTo>
                <a:lnTo>
                  <a:pt x="29971" y="28016"/>
                </a:lnTo>
                <a:lnTo>
                  <a:pt x="27330" y="32537"/>
                </a:lnTo>
                <a:lnTo>
                  <a:pt x="24676" y="37058"/>
                </a:lnTo>
                <a:lnTo>
                  <a:pt x="24180" y="37744"/>
                </a:lnTo>
                <a:lnTo>
                  <a:pt x="20243" y="41275"/>
                </a:lnTo>
                <a:lnTo>
                  <a:pt x="16319" y="44716"/>
                </a:lnTo>
                <a:lnTo>
                  <a:pt x="15633" y="45212"/>
                </a:lnTo>
                <a:lnTo>
                  <a:pt x="10807" y="47371"/>
                </a:lnTo>
                <a:lnTo>
                  <a:pt x="5994" y="49530"/>
                </a:lnTo>
                <a:lnTo>
                  <a:pt x="5308" y="49733"/>
                </a:lnTo>
                <a:lnTo>
                  <a:pt x="0" y="5021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3" name="object 1303"/>
          <p:cNvSpPr/>
          <p:nvPr/>
        </p:nvSpPr>
        <p:spPr>
          <a:xfrm>
            <a:off x="2588955" y="2680740"/>
            <a:ext cx="18567" cy="18478"/>
          </a:xfrm>
          <a:custGeom>
            <a:avLst/>
            <a:gdLst/>
            <a:ahLst/>
            <a:cxnLst/>
            <a:rect l="l" t="t" r="r" b="b"/>
            <a:pathLst>
              <a:path w="18567" h="18478">
                <a:moveTo>
                  <a:pt x="0" y="0"/>
                </a:moveTo>
                <a:lnTo>
                  <a:pt x="3733" y="2159"/>
                </a:lnTo>
                <a:lnTo>
                  <a:pt x="12484" y="9144"/>
                </a:lnTo>
                <a:lnTo>
                  <a:pt x="18567" y="1847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4" name="object 1304"/>
          <p:cNvSpPr/>
          <p:nvPr/>
        </p:nvSpPr>
        <p:spPr>
          <a:xfrm>
            <a:off x="2555144" y="2743735"/>
            <a:ext cx="23393" cy="5702"/>
          </a:xfrm>
          <a:custGeom>
            <a:avLst/>
            <a:gdLst/>
            <a:ahLst/>
            <a:cxnLst/>
            <a:rect l="l" t="t" r="r" b="b"/>
            <a:pathLst>
              <a:path w="23393" h="5702">
                <a:moveTo>
                  <a:pt x="23393" y="5702"/>
                </a:moveTo>
                <a:lnTo>
                  <a:pt x="12192" y="5118"/>
                </a:lnTo>
                <a:lnTo>
                  <a:pt x="1866" y="1079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5" name="object 1305"/>
          <p:cNvSpPr/>
          <p:nvPr/>
        </p:nvSpPr>
        <p:spPr>
          <a:xfrm>
            <a:off x="2580507" y="2700394"/>
            <a:ext cx="32435" cy="50126"/>
          </a:xfrm>
          <a:custGeom>
            <a:avLst/>
            <a:gdLst/>
            <a:ahLst/>
            <a:cxnLst/>
            <a:rect l="l" t="t" r="r" b="b"/>
            <a:pathLst>
              <a:path w="32435" h="50126">
                <a:moveTo>
                  <a:pt x="28892" y="0"/>
                </a:moveTo>
                <a:lnTo>
                  <a:pt x="31051" y="4813"/>
                </a:lnTo>
                <a:lnTo>
                  <a:pt x="31254" y="5511"/>
                </a:lnTo>
                <a:lnTo>
                  <a:pt x="31838" y="10807"/>
                </a:lnTo>
                <a:lnTo>
                  <a:pt x="32435" y="16027"/>
                </a:lnTo>
                <a:lnTo>
                  <a:pt x="31254" y="22021"/>
                </a:lnTo>
                <a:lnTo>
                  <a:pt x="30162" y="27127"/>
                </a:lnTo>
                <a:lnTo>
                  <a:pt x="27216" y="32435"/>
                </a:lnTo>
                <a:lnTo>
                  <a:pt x="24561" y="36957"/>
                </a:lnTo>
                <a:lnTo>
                  <a:pt x="20142" y="41186"/>
                </a:lnTo>
                <a:lnTo>
                  <a:pt x="16217" y="44716"/>
                </a:lnTo>
                <a:lnTo>
                  <a:pt x="10807" y="47269"/>
                </a:lnTo>
                <a:lnTo>
                  <a:pt x="5994" y="49441"/>
                </a:lnTo>
                <a:lnTo>
                  <a:pt x="5207" y="49631"/>
                </a:lnTo>
                <a:lnTo>
                  <a:pt x="0" y="50126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6" name="object 1306"/>
          <p:cNvSpPr/>
          <p:nvPr/>
        </p:nvSpPr>
        <p:spPr>
          <a:xfrm>
            <a:off x="2588955" y="2680740"/>
            <a:ext cx="20447" cy="19659"/>
          </a:xfrm>
          <a:custGeom>
            <a:avLst/>
            <a:gdLst/>
            <a:ahLst/>
            <a:cxnLst/>
            <a:rect l="l" t="t" r="r" b="b"/>
            <a:pathLst>
              <a:path w="20447" h="19659">
                <a:moveTo>
                  <a:pt x="0" y="0"/>
                </a:moveTo>
                <a:lnTo>
                  <a:pt x="5702" y="3340"/>
                </a:lnTo>
                <a:lnTo>
                  <a:pt x="14350" y="10223"/>
                </a:lnTo>
                <a:lnTo>
                  <a:pt x="20447" y="1965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7" name="object 1307"/>
          <p:cNvSpPr/>
          <p:nvPr/>
        </p:nvSpPr>
        <p:spPr>
          <a:xfrm>
            <a:off x="2557010" y="2744816"/>
            <a:ext cx="23495" cy="5702"/>
          </a:xfrm>
          <a:custGeom>
            <a:avLst/>
            <a:gdLst/>
            <a:ahLst/>
            <a:cxnLst/>
            <a:rect l="l" t="t" r="r" b="b"/>
            <a:pathLst>
              <a:path w="23494" h="5702">
                <a:moveTo>
                  <a:pt x="23494" y="5702"/>
                </a:moveTo>
                <a:lnTo>
                  <a:pt x="12293" y="5118"/>
                </a:lnTo>
                <a:lnTo>
                  <a:pt x="1879" y="1079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8" name="object 1308"/>
          <p:cNvSpPr/>
          <p:nvPr/>
        </p:nvSpPr>
        <p:spPr>
          <a:xfrm>
            <a:off x="2277016" y="2751598"/>
            <a:ext cx="109283" cy="80098"/>
          </a:xfrm>
          <a:custGeom>
            <a:avLst/>
            <a:gdLst/>
            <a:ahLst/>
            <a:cxnLst/>
            <a:rect l="l" t="t" r="r" b="b"/>
            <a:pathLst>
              <a:path w="109283" h="80098">
                <a:moveTo>
                  <a:pt x="14643" y="80098"/>
                </a:moveTo>
                <a:lnTo>
                  <a:pt x="11493" y="74498"/>
                </a:lnTo>
                <a:lnTo>
                  <a:pt x="0" y="54648"/>
                </a:lnTo>
                <a:lnTo>
                  <a:pt x="94551" y="0"/>
                </a:lnTo>
                <a:lnTo>
                  <a:pt x="106044" y="19850"/>
                </a:lnTo>
                <a:lnTo>
                  <a:pt x="109283" y="2545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9" name="object 1309"/>
          <p:cNvSpPr/>
          <p:nvPr/>
        </p:nvSpPr>
        <p:spPr>
          <a:xfrm>
            <a:off x="2277014" y="2806242"/>
            <a:ext cx="6388" cy="11099"/>
          </a:xfrm>
          <a:custGeom>
            <a:avLst/>
            <a:gdLst/>
            <a:ahLst/>
            <a:cxnLst/>
            <a:rect l="l" t="t" r="r" b="b"/>
            <a:pathLst>
              <a:path w="6388" h="11099">
                <a:moveTo>
                  <a:pt x="0" y="0"/>
                </a:moveTo>
                <a:lnTo>
                  <a:pt x="6388" y="1109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0" name="object 1310"/>
          <p:cNvSpPr/>
          <p:nvPr/>
        </p:nvSpPr>
        <p:spPr>
          <a:xfrm>
            <a:off x="2288513" y="2771448"/>
            <a:ext cx="94551" cy="54648"/>
          </a:xfrm>
          <a:custGeom>
            <a:avLst/>
            <a:gdLst/>
            <a:ahLst/>
            <a:cxnLst/>
            <a:rect l="l" t="t" r="r" b="b"/>
            <a:pathLst>
              <a:path w="94551" h="54648">
                <a:moveTo>
                  <a:pt x="0" y="54648"/>
                </a:moveTo>
                <a:lnTo>
                  <a:pt x="94551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1" name="object 1311"/>
          <p:cNvSpPr/>
          <p:nvPr/>
        </p:nvSpPr>
        <p:spPr>
          <a:xfrm>
            <a:off x="2381591" y="2768899"/>
            <a:ext cx="4711" cy="8153"/>
          </a:xfrm>
          <a:custGeom>
            <a:avLst/>
            <a:gdLst/>
            <a:ahLst/>
            <a:cxnLst/>
            <a:rect l="l" t="t" r="r" b="b"/>
            <a:pathLst>
              <a:path w="4711" h="8153">
                <a:moveTo>
                  <a:pt x="4711" y="8153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2" name="object 1312"/>
          <p:cNvSpPr/>
          <p:nvPr/>
        </p:nvSpPr>
        <p:spPr>
          <a:xfrm>
            <a:off x="2306011" y="2783147"/>
            <a:ext cx="60833" cy="35483"/>
          </a:xfrm>
          <a:custGeom>
            <a:avLst/>
            <a:gdLst/>
            <a:ahLst/>
            <a:cxnLst/>
            <a:rect l="l" t="t" r="r" b="b"/>
            <a:pathLst>
              <a:path w="60832" h="35483">
                <a:moveTo>
                  <a:pt x="60832" y="0"/>
                </a:moveTo>
                <a:lnTo>
                  <a:pt x="58762" y="1079"/>
                </a:lnTo>
                <a:lnTo>
                  <a:pt x="56603" y="2260"/>
                </a:lnTo>
                <a:lnTo>
                  <a:pt x="53162" y="4127"/>
                </a:lnTo>
                <a:lnTo>
                  <a:pt x="49631" y="6096"/>
                </a:lnTo>
                <a:lnTo>
                  <a:pt x="45110" y="8547"/>
                </a:lnTo>
                <a:lnTo>
                  <a:pt x="40589" y="11201"/>
                </a:lnTo>
                <a:lnTo>
                  <a:pt x="35572" y="14058"/>
                </a:lnTo>
                <a:lnTo>
                  <a:pt x="30467" y="16903"/>
                </a:lnTo>
                <a:lnTo>
                  <a:pt x="25450" y="19850"/>
                </a:lnTo>
                <a:lnTo>
                  <a:pt x="20446" y="22796"/>
                </a:lnTo>
                <a:lnTo>
                  <a:pt x="16014" y="25450"/>
                </a:lnTo>
                <a:lnTo>
                  <a:pt x="11493" y="28105"/>
                </a:lnTo>
                <a:lnTo>
                  <a:pt x="8051" y="30175"/>
                </a:lnTo>
                <a:lnTo>
                  <a:pt x="4711" y="32232"/>
                </a:lnTo>
                <a:lnTo>
                  <a:pt x="2654" y="33515"/>
                </a:lnTo>
                <a:lnTo>
                  <a:pt x="685" y="34785"/>
                </a:lnTo>
                <a:lnTo>
                  <a:pt x="292" y="35090"/>
                </a:lnTo>
                <a:lnTo>
                  <a:pt x="0" y="3548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3" name="object 1313"/>
          <p:cNvSpPr/>
          <p:nvPr/>
        </p:nvSpPr>
        <p:spPr>
          <a:xfrm>
            <a:off x="2368904" y="2885065"/>
            <a:ext cx="50126" cy="32435"/>
          </a:xfrm>
          <a:custGeom>
            <a:avLst/>
            <a:gdLst/>
            <a:ahLst/>
            <a:cxnLst/>
            <a:rect l="l" t="t" r="r" b="b"/>
            <a:pathLst>
              <a:path w="50126" h="32435">
                <a:moveTo>
                  <a:pt x="50126" y="0"/>
                </a:moveTo>
                <a:lnTo>
                  <a:pt x="49542" y="5308"/>
                </a:lnTo>
                <a:lnTo>
                  <a:pt x="49339" y="5994"/>
                </a:lnTo>
                <a:lnTo>
                  <a:pt x="47282" y="10909"/>
                </a:lnTo>
                <a:lnTo>
                  <a:pt x="45707" y="14643"/>
                </a:lnTo>
                <a:lnTo>
                  <a:pt x="44818" y="14541"/>
                </a:lnTo>
                <a:lnTo>
                  <a:pt x="42456" y="18275"/>
                </a:lnTo>
                <a:lnTo>
                  <a:pt x="41770" y="19265"/>
                </a:lnTo>
                <a:lnTo>
                  <a:pt x="41973" y="19558"/>
                </a:lnTo>
                <a:lnTo>
                  <a:pt x="41186" y="20243"/>
                </a:lnTo>
                <a:lnTo>
                  <a:pt x="37058" y="23977"/>
                </a:lnTo>
                <a:lnTo>
                  <a:pt x="37058" y="24663"/>
                </a:lnTo>
                <a:lnTo>
                  <a:pt x="32435" y="27317"/>
                </a:lnTo>
                <a:lnTo>
                  <a:pt x="27914" y="29972"/>
                </a:lnTo>
                <a:lnTo>
                  <a:pt x="27127" y="30264"/>
                </a:lnTo>
                <a:lnTo>
                  <a:pt x="22021" y="31343"/>
                </a:lnTo>
                <a:lnTo>
                  <a:pt x="16814" y="32435"/>
                </a:lnTo>
                <a:lnTo>
                  <a:pt x="16027" y="32435"/>
                </a:lnTo>
                <a:lnTo>
                  <a:pt x="10807" y="31940"/>
                </a:lnTo>
                <a:lnTo>
                  <a:pt x="5511" y="31343"/>
                </a:lnTo>
                <a:lnTo>
                  <a:pt x="4826" y="31153"/>
                </a:lnTo>
                <a:lnTo>
                  <a:pt x="0" y="2899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4" name="object 1314"/>
          <p:cNvSpPr/>
          <p:nvPr/>
        </p:nvSpPr>
        <p:spPr>
          <a:xfrm>
            <a:off x="2366840" y="2782947"/>
            <a:ext cx="3048" cy="3543"/>
          </a:xfrm>
          <a:custGeom>
            <a:avLst/>
            <a:gdLst/>
            <a:ahLst/>
            <a:cxnLst/>
            <a:rect l="l" t="t" r="r" b="b"/>
            <a:pathLst>
              <a:path w="3048" h="3543">
                <a:moveTo>
                  <a:pt x="3048" y="3543"/>
                </a:moveTo>
                <a:lnTo>
                  <a:pt x="990" y="0"/>
                </a:lnTo>
                <a:lnTo>
                  <a:pt x="0" y="20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5" name="object 1315"/>
          <p:cNvSpPr/>
          <p:nvPr/>
        </p:nvSpPr>
        <p:spPr>
          <a:xfrm>
            <a:off x="2306008" y="2818629"/>
            <a:ext cx="2070" cy="3632"/>
          </a:xfrm>
          <a:custGeom>
            <a:avLst/>
            <a:gdLst/>
            <a:ahLst/>
            <a:cxnLst/>
            <a:rect l="l" t="t" r="r" b="b"/>
            <a:pathLst>
              <a:path w="2070" h="3632">
                <a:moveTo>
                  <a:pt x="0" y="0"/>
                </a:moveTo>
                <a:lnTo>
                  <a:pt x="0" y="0"/>
                </a:lnTo>
                <a:lnTo>
                  <a:pt x="2070" y="363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6" name="object 1316"/>
          <p:cNvSpPr/>
          <p:nvPr/>
        </p:nvSpPr>
        <p:spPr>
          <a:xfrm>
            <a:off x="2404681" y="2846734"/>
            <a:ext cx="14350" cy="38328"/>
          </a:xfrm>
          <a:custGeom>
            <a:avLst/>
            <a:gdLst/>
            <a:ahLst/>
            <a:cxnLst/>
            <a:rect l="l" t="t" r="r" b="b"/>
            <a:pathLst>
              <a:path w="14350" h="38328">
                <a:moveTo>
                  <a:pt x="0" y="0"/>
                </a:moveTo>
                <a:lnTo>
                  <a:pt x="9728" y="16814"/>
                </a:lnTo>
                <a:lnTo>
                  <a:pt x="13766" y="27228"/>
                </a:lnTo>
                <a:lnTo>
                  <a:pt x="14350" y="3832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7" name="object 1317"/>
          <p:cNvSpPr/>
          <p:nvPr/>
        </p:nvSpPr>
        <p:spPr>
          <a:xfrm>
            <a:off x="2342960" y="2882612"/>
            <a:ext cx="25946" cy="31445"/>
          </a:xfrm>
          <a:custGeom>
            <a:avLst/>
            <a:gdLst/>
            <a:ahLst/>
            <a:cxnLst/>
            <a:rect l="l" t="t" r="r" b="b"/>
            <a:pathLst>
              <a:path w="25946" h="31445">
                <a:moveTo>
                  <a:pt x="25946" y="31445"/>
                </a:moveTo>
                <a:lnTo>
                  <a:pt x="16510" y="25349"/>
                </a:lnTo>
                <a:lnTo>
                  <a:pt x="9639" y="16611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8" name="object 1318"/>
          <p:cNvSpPr/>
          <p:nvPr/>
        </p:nvSpPr>
        <p:spPr>
          <a:xfrm>
            <a:off x="2392005" y="2887028"/>
            <a:ext cx="28105" cy="31254"/>
          </a:xfrm>
          <a:custGeom>
            <a:avLst/>
            <a:gdLst/>
            <a:ahLst/>
            <a:cxnLst/>
            <a:rect l="l" t="t" r="r" b="b"/>
            <a:pathLst>
              <a:path w="28105" h="31254">
                <a:moveTo>
                  <a:pt x="28105" y="0"/>
                </a:moveTo>
                <a:lnTo>
                  <a:pt x="27609" y="5207"/>
                </a:lnTo>
                <a:lnTo>
                  <a:pt x="27419" y="5994"/>
                </a:lnTo>
                <a:lnTo>
                  <a:pt x="25260" y="10807"/>
                </a:lnTo>
                <a:lnTo>
                  <a:pt x="23101" y="15633"/>
                </a:lnTo>
                <a:lnTo>
                  <a:pt x="22694" y="16319"/>
                </a:lnTo>
                <a:lnTo>
                  <a:pt x="19164" y="20154"/>
                </a:lnTo>
                <a:lnTo>
                  <a:pt x="15620" y="24079"/>
                </a:lnTo>
                <a:lnTo>
                  <a:pt x="15036" y="24574"/>
                </a:lnTo>
                <a:lnTo>
                  <a:pt x="10413" y="27228"/>
                </a:lnTo>
                <a:lnTo>
                  <a:pt x="5892" y="29870"/>
                </a:lnTo>
                <a:lnTo>
                  <a:pt x="5105" y="30175"/>
                </a:lnTo>
                <a:lnTo>
                  <a:pt x="0" y="3125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9" name="object 1319"/>
          <p:cNvSpPr/>
          <p:nvPr/>
        </p:nvSpPr>
        <p:spPr>
          <a:xfrm>
            <a:off x="2404681" y="2846734"/>
            <a:ext cx="15430" cy="40297"/>
          </a:xfrm>
          <a:custGeom>
            <a:avLst/>
            <a:gdLst/>
            <a:ahLst/>
            <a:cxnLst/>
            <a:rect l="l" t="t" r="r" b="b"/>
            <a:pathLst>
              <a:path w="15430" h="40297">
                <a:moveTo>
                  <a:pt x="0" y="0"/>
                </a:moveTo>
                <a:lnTo>
                  <a:pt x="10807" y="18669"/>
                </a:lnTo>
                <a:lnTo>
                  <a:pt x="14935" y="29095"/>
                </a:lnTo>
                <a:lnTo>
                  <a:pt x="15430" y="4029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0" name="object 1320"/>
          <p:cNvSpPr/>
          <p:nvPr/>
        </p:nvSpPr>
        <p:spPr>
          <a:xfrm>
            <a:off x="2352593" y="2899220"/>
            <a:ext cx="39408" cy="19646"/>
          </a:xfrm>
          <a:custGeom>
            <a:avLst/>
            <a:gdLst/>
            <a:ahLst/>
            <a:cxnLst/>
            <a:rect l="l" t="t" r="r" b="b"/>
            <a:pathLst>
              <a:path w="39408" h="19646">
                <a:moveTo>
                  <a:pt x="39408" y="19062"/>
                </a:moveTo>
                <a:lnTo>
                  <a:pt x="28206" y="19646"/>
                </a:lnTo>
                <a:lnTo>
                  <a:pt x="17386" y="16802"/>
                </a:lnTo>
                <a:lnTo>
                  <a:pt x="7962" y="10604"/>
                </a:lnTo>
                <a:lnTo>
                  <a:pt x="1079" y="1955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1" name="object 1321"/>
          <p:cNvSpPr/>
          <p:nvPr/>
        </p:nvSpPr>
        <p:spPr>
          <a:xfrm>
            <a:off x="2368906" y="2784817"/>
            <a:ext cx="977" cy="1676"/>
          </a:xfrm>
          <a:custGeom>
            <a:avLst/>
            <a:gdLst/>
            <a:ahLst/>
            <a:cxnLst/>
            <a:rect l="l" t="t" r="r" b="b"/>
            <a:pathLst>
              <a:path w="977" h="1676">
                <a:moveTo>
                  <a:pt x="0" y="0"/>
                </a:moveTo>
                <a:lnTo>
                  <a:pt x="977" y="1676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2" name="object 1322"/>
          <p:cNvSpPr/>
          <p:nvPr/>
        </p:nvSpPr>
        <p:spPr>
          <a:xfrm>
            <a:off x="2371073" y="2888898"/>
            <a:ext cx="50215" cy="32435"/>
          </a:xfrm>
          <a:custGeom>
            <a:avLst/>
            <a:gdLst/>
            <a:ahLst/>
            <a:cxnLst/>
            <a:rect l="l" t="t" r="r" b="b"/>
            <a:pathLst>
              <a:path w="50215" h="32435">
                <a:moveTo>
                  <a:pt x="50215" y="0"/>
                </a:moveTo>
                <a:lnTo>
                  <a:pt x="49631" y="5207"/>
                </a:lnTo>
                <a:lnTo>
                  <a:pt x="49428" y="5994"/>
                </a:lnTo>
                <a:lnTo>
                  <a:pt x="47269" y="10807"/>
                </a:lnTo>
                <a:lnTo>
                  <a:pt x="45110" y="15621"/>
                </a:lnTo>
                <a:lnTo>
                  <a:pt x="44716" y="16306"/>
                </a:lnTo>
                <a:lnTo>
                  <a:pt x="41173" y="20243"/>
                </a:lnTo>
                <a:lnTo>
                  <a:pt x="37642" y="24079"/>
                </a:lnTo>
                <a:lnTo>
                  <a:pt x="37045" y="24663"/>
                </a:lnTo>
                <a:lnTo>
                  <a:pt x="32435" y="27228"/>
                </a:lnTo>
                <a:lnTo>
                  <a:pt x="27901" y="29870"/>
                </a:lnTo>
                <a:lnTo>
                  <a:pt x="27127" y="30175"/>
                </a:lnTo>
                <a:lnTo>
                  <a:pt x="22009" y="31254"/>
                </a:lnTo>
                <a:lnTo>
                  <a:pt x="16802" y="32334"/>
                </a:lnTo>
                <a:lnTo>
                  <a:pt x="16014" y="32435"/>
                </a:lnTo>
                <a:lnTo>
                  <a:pt x="10807" y="31838"/>
                </a:lnTo>
                <a:lnTo>
                  <a:pt x="5600" y="31356"/>
                </a:lnTo>
                <a:lnTo>
                  <a:pt x="4813" y="31153"/>
                </a:lnTo>
                <a:lnTo>
                  <a:pt x="0" y="2899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3" name="object 1323"/>
          <p:cNvSpPr/>
          <p:nvPr/>
        </p:nvSpPr>
        <p:spPr>
          <a:xfrm>
            <a:off x="2404681" y="2846734"/>
            <a:ext cx="16611" cy="42164"/>
          </a:xfrm>
          <a:custGeom>
            <a:avLst/>
            <a:gdLst/>
            <a:ahLst/>
            <a:cxnLst/>
            <a:rect l="l" t="t" r="r" b="b"/>
            <a:pathLst>
              <a:path w="16611" h="42163">
                <a:moveTo>
                  <a:pt x="0" y="0"/>
                </a:moveTo>
                <a:lnTo>
                  <a:pt x="11887" y="20637"/>
                </a:lnTo>
                <a:lnTo>
                  <a:pt x="16014" y="30962"/>
                </a:lnTo>
                <a:lnTo>
                  <a:pt x="16611" y="4216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4" name="object 1324"/>
          <p:cNvSpPr/>
          <p:nvPr/>
        </p:nvSpPr>
        <p:spPr>
          <a:xfrm>
            <a:off x="2353671" y="2901177"/>
            <a:ext cx="17399" cy="16713"/>
          </a:xfrm>
          <a:custGeom>
            <a:avLst/>
            <a:gdLst/>
            <a:ahLst/>
            <a:cxnLst/>
            <a:rect l="l" t="t" r="r" b="b"/>
            <a:pathLst>
              <a:path w="17399" h="16713">
                <a:moveTo>
                  <a:pt x="17399" y="16713"/>
                </a:moveTo>
                <a:lnTo>
                  <a:pt x="7962" y="10617"/>
                </a:lnTo>
                <a:lnTo>
                  <a:pt x="1079" y="1879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5" name="object 1325"/>
          <p:cNvSpPr/>
          <p:nvPr/>
        </p:nvSpPr>
        <p:spPr>
          <a:xfrm>
            <a:off x="2372156" y="2890763"/>
            <a:ext cx="50215" cy="32435"/>
          </a:xfrm>
          <a:custGeom>
            <a:avLst/>
            <a:gdLst/>
            <a:ahLst/>
            <a:cxnLst/>
            <a:rect l="l" t="t" r="r" b="b"/>
            <a:pathLst>
              <a:path w="50215" h="32435">
                <a:moveTo>
                  <a:pt x="50215" y="0"/>
                </a:moveTo>
                <a:lnTo>
                  <a:pt x="49631" y="5207"/>
                </a:lnTo>
                <a:lnTo>
                  <a:pt x="47269" y="10807"/>
                </a:lnTo>
                <a:lnTo>
                  <a:pt x="45097" y="15621"/>
                </a:lnTo>
                <a:lnTo>
                  <a:pt x="41173" y="20243"/>
                </a:lnTo>
                <a:lnTo>
                  <a:pt x="37630" y="24180"/>
                </a:lnTo>
                <a:lnTo>
                  <a:pt x="32423" y="27330"/>
                </a:lnTo>
                <a:lnTo>
                  <a:pt x="27901" y="29870"/>
                </a:lnTo>
                <a:lnTo>
                  <a:pt x="22009" y="31356"/>
                </a:lnTo>
                <a:lnTo>
                  <a:pt x="16903" y="32435"/>
                </a:lnTo>
                <a:lnTo>
                  <a:pt x="16014" y="32435"/>
                </a:lnTo>
                <a:lnTo>
                  <a:pt x="10807" y="31940"/>
                </a:lnTo>
                <a:lnTo>
                  <a:pt x="5600" y="31356"/>
                </a:lnTo>
                <a:lnTo>
                  <a:pt x="4800" y="31153"/>
                </a:lnTo>
                <a:lnTo>
                  <a:pt x="0" y="2899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6" name="object 1326"/>
          <p:cNvSpPr/>
          <p:nvPr/>
        </p:nvSpPr>
        <p:spPr>
          <a:xfrm>
            <a:off x="2416572" y="2867374"/>
            <a:ext cx="5803" cy="23393"/>
          </a:xfrm>
          <a:custGeom>
            <a:avLst/>
            <a:gdLst/>
            <a:ahLst/>
            <a:cxnLst/>
            <a:rect l="l" t="t" r="r" b="b"/>
            <a:pathLst>
              <a:path w="5803" h="23393">
                <a:moveTo>
                  <a:pt x="0" y="0"/>
                </a:moveTo>
                <a:lnTo>
                  <a:pt x="1079" y="1866"/>
                </a:lnTo>
                <a:lnTo>
                  <a:pt x="5207" y="12192"/>
                </a:lnTo>
                <a:lnTo>
                  <a:pt x="5803" y="2339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7" name="object 1327"/>
          <p:cNvSpPr/>
          <p:nvPr/>
        </p:nvSpPr>
        <p:spPr>
          <a:xfrm>
            <a:off x="2342965" y="2882609"/>
            <a:ext cx="29184" cy="37147"/>
          </a:xfrm>
          <a:custGeom>
            <a:avLst/>
            <a:gdLst/>
            <a:ahLst/>
            <a:cxnLst/>
            <a:rect l="l" t="t" r="r" b="b"/>
            <a:pathLst>
              <a:path w="29184" h="37147">
                <a:moveTo>
                  <a:pt x="29184" y="37147"/>
                </a:moveTo>
                <a:lnTo>
                  <a:pt x="19748" y="31051"/>
                </a:lnTo>
                <a:lnTo>
                  <a:pt x="12877" y="22313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8" name="object 1328"/>
          <p:cNvSpPr/>
          <p:nvPr/>
        </p:nvSpPr>
        <p:spPr>
          <a:xfrm>
            <a:off x="2395246" y="2892632"/>
            <a:ext cx="28206" cy="31343"/>
          </a:xfrm>
          <a:custGeom>
            <a:avLst/>
            <a:gdLst/>
            <a:ahLst/>
            <a:cxnLst/>
            <a:rect l="l" t="t" r="r" b="b"/>
            <a:pathLst>
              <a:path w="28206" h="31343">
                <a:moveTo>
                  <a:pt x="28206" y="0"/>
                </a:moveTo>
                <a:lnTo>
                  <a:pt x="27622" y="5308"/>
                </a:lnTo>
                <a:lnTo>
                  <a:pt x="27419" y="6096"/>
                </a:lnTo>
                <a:lnTo>
                  <a:pt x="25260" y="10807"/>
                </a:lnTo>
                <a:lnTo>
                  <a:pt x="23101" y="15621"/>
                </a:lnTo>
                <a:lnTo>
                  <a:pt x="22707" y="16306"/>
                </a:lnTo>
                <a:lnTo>
                  <a:pt x="19164" y="20243"/>
                </a:lnTo>
                <a:lnTo>
                  <a:pt x="15633" y="24180"/>
                </a:lnTo>
                <a:lnTo>
                  <a:pt x="15036" y="24663"/>
                </a:lnTo>
                <a:lnTo>
                  <a:pt x="10515" y="27317"/>
                </a:lnTo>
                <a:lnTo>
                  <a:pt x="5892" y="29972"/>
                </a:lnTo>
                <a:lnTo>
                  <a:pt x="5118" y="30264"/>
                </a:lnTo>
                <a:lnTo>
                  <a:pt x="0" y="3134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9" name="object 1329"/>
          <p:cNvSpPr/>
          <p:nvPr/>
        </p:nvSpPr>
        <p:spPr>
          <a:xfrm>
            <a:off x="2417653" y="2869239"/>
            <a:ext cx="5803" cy="23393"/>
          </a:xfrm>
          <a:custGeom>
            <a:avLst/>
            <a:gdLst/>
            <a:ahLst/>
            <a:cxnLst/>
            <a:rect l="l" t="t" r="r" b="b"/>
            <a:pathLst>
              <a:path w="5803" h="23393">
                <a:moveTo>
                  <a:pt x="0" y="0"/>
                </a:moveTo>
                <a:lnTo>
                  <a:pt x="1079" y="1866"/>
                </a:lnTo>
                <a:lnTo>
                  <a:pt x="5207" y="12192"/>
                </a:lnTo>
                <a:lnTo>
                  <a:pt x="5803" y="2339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0" name="object 1330"/>
          <p:cNvSpPr/>
          <p:nvPr/>
        </p:nvSpPr>
        <p:spPr>
          <a:xfrm>
            <a:off x="2342959" y="2882605"/>
            <a:ext cx="52285" cy="41960"/>
          </a:xfrm>
          <a:custGeom>
            <a:avLst/>
            <a:gdLst/>
            <a:ahLst/>
            <a:cxnLst/>
            <a:rect l="l" t="t" r="r" b="b"/>
            <a:pathLst>
              <a:path w="52285" h="41960">
                <a:moveTo>
                  <a:pt x="52285" y="41376"/>
                </a:moveTo>
                <a:lnTo>
                  <a:pt x="41084" y="41960"/>
                </a:lnTo>
                <a:lnTo>
                  <a:pt x="30264" y="39014"/>
                </a:lnTo>
                <a:lnTo>
                  <a:pt x="20840" y="32918"/>
                </a:lnTo>
                <a:lnTo>
                  <a:pt x="13957" y="24180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1" name="object 1331"/>
          <p:cNvSpPr/>
          <p:nvPr/>
        </p:nvSpPr>
        <p:spPr>
          <a:xfrm>
            <a:off x="2374317" y="2894595"/>
            <a:ext cx="50215" cy="32435"/>
          </a:xfrm>
          <a:custGeom>
            <a:avLst/>
            <a:gdLst/>
            <a:ahLst/>
            <a:cxnLst/>
            <a:rect l="l" t="t" r="r" b="b"/>
            <a:pathLst>
              <a:path w="50215" h="32435">
                <a:moveTo>
                  <a:pt x="50215" y="0"/>
                </a:moveTo>
                <a:lnTo>
                  <a:pt x="49631" y="5207"/>
                </a:lnTo>
                <a:lnTo>
                  <a:pt x="49428" y="5994"/>
                </a:lnTo>
                <a:lnTo>
                  <a:pt x="47269" y="10807"/>
                </a:lnTo>
                <a:lnTo>
                  <a:pt x="45199" y="15633"/>
                </a:lnTo>
                <a:lnTo>
                  <a:pt x="44716" y="16319"/>
                </a:lnTo>
                <a:lnTo>
                  <a:pt x="41173" y="20154"/>
                </a:lnTo>
                <a:lnTo>
                  <a:pt x="37642" y="24079"/>
                </a:lnTo>
                <a:lnTo>
                  <a:pt x="37045" y="24574"/>
                </a:lnTo>
                <a:lnTo>
                  <a:pt x="32524" y="27228"/>
                </a:lnTo>
                <a:lnTo>
                  <a:pt x="27901" y="29870"/>
                </a:lnTo>
                <a:lnTo>
                  <a:pt x="27216" y="30175"/>
                </a:lnTo>
                <a:lnTo>
                  <a:pt x="22009" y="31254"/>
                </a:lnTo>
                <a:lnTo>
                  <a:pt x="16903" y="32334"/>
                </a:lnTo>
                <a:lnTo>
                  <a:pt x="16116" y="32435"/>
                </a:lnTo>
                <a:lnTo>
                  <a:pt x="10807" y="31851"/>
                </a:lnTo>
                <a:lnTo>
                  <a:pt x="5600" y="31254"/>
                </a:lnTo>
                <a:lnTo>
                  <a:pt x="4813" y="31064"/>
                </a:lnTo>
                <a:lnTo>
                  <a:pt x="0" y="2889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2" name="object 1332"/>
          <p:cNvSpPr/>
          <p:nvPr/>
        </p:nvSpPr>
        <p:spPr>
          <a:xfrm>
            <a:off x="2418736" y="2871109"/>
            <a:ext cx="5791" cy="23482"/>
          </a:xfrm>
          <a:custGeom>
            <a:avLst/>
            <a:gdLst/>
            <a:ahLst/>
            <a:cxnLst/>
            <a:rect l="l" t="t" r="r" b="b"/>
            <a:pathLst>
              <a:path w="5791" h="23482">
                <a:moveTo>
                  <a:pt x="0" y="0"/>
                </a:moveTo>
                <a:lnTo>
                  <a:pt x="1079" y="1866"/>
                </a:lnTo>
                <a:lnTo>
                  <a:pt x="5207" y="12280"/>
                </a:lnTo>
                <a:lnTo>
                  <a:pt x="5791" y="2348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3" name="object 1333"/>
          <p:cNvSpPr/>
          <p:nvPr/>
        </p:nvSpPr>
        <p:spPr>
          <a:xfrm>
            <a:off x="2342958" y="2882610"/>
            <a:ext cx="31356" cy="40881"/>
          </a:xfrm>
          <a:custGeom>
            <a:avLst/>
            <a:gdLst/>
            <a:ahLst/>
            <a:cxnLst/>
            <a:rect l="l" t="t" r="r" b="b"/>
            <a:pathLst>
              <a:path w="31356" h="40881">
                <a:moveTo>
                  <a:pt x="31356" y="40881"/>
                </a:moveTo>
                <a:lnTo>
                  <a:pt x="21920" y="34785"/>
                </a:lnTo>
                <a:lnTo>
                  <a:pt x="15036" y="26136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4" name="object 1334"/>
          <p:cNvSpPr/>
          <p:nvPr/>
        </p:nvSpPr>
        <p:spPr>
          <a:xfrm>
            <a:off x="2375394" y="2896464"/>
            <a:ext cx="50215" cy="32435"/>
          </a:xfrm>
          <a:custGeom>
            <a:avLst/>
            <a:gdLst/>
            <a:ahLst/>
            <a:cxnLst/>
            <a:rect l="l" t="t" r="r" b="b"/>
            <a:pathLst>
              <a:path w="50215" h="32435">
                <a:moveTo>
                  <a:pt x="0" y="28994"/>
                </a:moveTo>
                <a:lnTo>
                  <a:pt x="4813" y="31153"/>
                </a:lnTo>
                <a:lnTo>
                  <a:pt x="5600" y="31356"/>
                </a:lnTo>
                <a:lnTo>
                  <a:pt x="10807" y="31838"/>
                </a:lnTo>
                <a:lnTo>
                  <a:pt x="16116" y="32435"/>
                </a:lnTo>
                <a:lnTo>
                  <a:pt x="16903" y="32334"/>
                </a:lnTo>
                <a:lnTo>
                  <a:pt x="22021" y="31254"/>
                </a:lnTo>
                <a:lnTo>
                  <a:pt x="27228" y="30175"/>
                </a:lnTo>
                <a:lnTo>
                  <a:pt x="27914" y="29883"/>
                </a:lnTo>
                <a:lnTo>
                  <a:pt x="32537" y="27216"/>
                </a:lnTo>
                <a:lnTo>
                  <a:pt x="37058" y="24663"/>
                </a:lnTo>
                <a:lnTo>
                  <a:pt x="37744" y="24079"/>
                </a:lnTo>
                <a:lnTo>
                  <a:pt x="41173" y="20243"/>
                </a:lnTo>
                <a:lnTo>
                  <a:pt x="44716" y="16319"/>
                </a:lnTo>
                <a:lnTo>
                  <a:pt x="45212" y="15633"/>
                </a:lnTo>
                <a:lnTo>
                  <a:pt x="47371" y="10807"/>
                </a:lnTo>
                <a:lnTo>
                  <a:pt x="49428" y="5994"/>
                </a:lnTo>
                <a:lnTo>
                  <a:pt x="49631" y="5207"/>
                </a:lnTo>
                <a:lnTo>
                  <a:pt x="50215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5" name="object 1335"/>
          <p:cNvSpPr/>
          <p:nvPr/>
        </p:nvSpPr>
        <p:spPr>
          <a:xfrm>
            <a:off x="2357997" y="2908749"/>
            <a:ext cx="17399" cy="16713"/>
          </a:xfrm>
          <a:custGeom>
            <a:avLst/>
            <a:gdLst/>
            <a:ahLst/>
            <a:cxnLst/>
            <a:rect l="l" t="t" r="r" b="b"/>
            <a:pathLst>
              <a:path w="17399" h="16713">
                <a:moveTo>
                  <a:pt x="0" y="0"/>
                </a:moveTo>
                <a:lnTo>
                  <a:pt x="1079" y="1866"/>
                </a:lnTo>
                <a:lnTo>
                  <a:pt x="8051" y="10617"/>
                </a:lnTo>
                <a:lnTo>
                  <a:pt x="17399" y="1671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6" name="object 1336"/>
          <p:cNvSpPr/>
          <p:nvPr/>
        </p:nvSpPr>
        <p:spPr>
          <a:xfrm>
            <a:off x="2416573" y="2867370"/>
            <a:ext cx="9042" cy="29095"/>
          </a:xfrm>
          <a:custGeom>
            <a:avLst/>
            <a:gdLst/>
            <a:ahLst/>
            <a:cxnLst/>
            <a:rect l="l" t="t" r="r" b="b"/>
            <a:pathLst>
              <a:path w="9042" h="29095">
                <a:moveTo>
                  <a:pt x="9042" y="29095"/>
                </a:moveTo>
                <a:lnTo>
                  <a:pt x="8445" y="17894"/>
                </a:lnTo>
                <a:lnTo>
                  <a:pt x="4317" y="7569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7" name="object 1337"/>
          <p:cNvSpPr/>
          <p:nvPr/>
        </p:nvSpPr>
        <p:spPr>
          <a:xfrm>
            <a:off x="2376481" y="2898331"/>
            <a:ext cx="50215" cy="32435"/>
          </a:xfrm>
          <a:custGeom>
            <a:avLst/>
            <a:gdLst/>
            <a:ahLst/>
            <a:cxnLst/>
            <a:rect l="l" t="t" r="r" b="b"/>
            <a:pathLst>
              <a:path w="50215" h="32435">
                <a:moveTo>
                  <a:pt x="50215" y="0"/>
                </a:moveTo>
                <a:lnTo>
                  <a:pt x="49720" y="5207"/>
                </a:lnTo>
                <a:lnTo>
                  <a:pt x="49428" y="5994"/>
                </a:lnTo>
                <a:lnTo>
                  <a:pt x="47371" y="10807"/>
                </a:lnTo>
                <a:lnTo>
                  <a:pt x="45199" y="15633"/>
                </a:lnTo>
                <a:lnTo>
                  <a:pt x="44704" y="16319"/>
                </a:lnTo>
                <a:lnTo>
                  <a:pt x="41173" y="20243"/>
                </a:lnTo>
                <a:lnTo>
                  <a:pt x="37731" y="24180"/>
                </a:lnTo>
                <a:lnTo>
                  <a:pt x="37045" y="24663"/>
                </a:lnTo>
                <a:lnTo>
                  <a:pt x="32524" y="27317"/>
                </a:lnTo>
                <a:lnTo>
                  <a:pt x="27901" y="29870"/>
                </a:lnTo>
                <a:lnTo>
                  <a:pt x="27216" y="30175"/>
                </a:lnTo>
                <a:lnTo>
                  <a:pt x="22009" y="31254"/>
                </a:lnTo>
                <a:lnTo>
                  <a:pt x="16903" y="32435"/>
                </a:lnTo>
                <a:lnTo>
                  <a:pt x="16116" y="32435"/>
                </a:lnTo>
                <a:lnTo>
                  <a:pt x="10896" y="31838"/>
                </a:lnTo>
                <a:lnTo>
                  <a:pt x="5600" y="31356"/>
                </a:lnTo>
                <a:lnTo>
                  <a:pt x="4813" y="31153"/>
                </a:lnTo>
                <a:lnTo>
                  <a:pt x="0" y="2899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8" name="object 1338"/>
          <p:cNvSpPr/>
          <p:nvPr/>
        </p:nvSpPr>
        <p:spPr>
          <a:xfrm>
            <a:off x="2416572" y="2867374"/>
            <a:ext cx="10121" cy="30962"/>
          </a:xfrm>
          <a:custGeom>
            <a:avLst/>
            <a:gdLst/>
            <a:ahLst/>
            <a:cxnLst/>
            <a:rect l="l" t="t" r="r" b="b"/>
            <a:pathLst>
              <a:path w="10121" h="30962">
                <a:moveTo>
                  <a:pt x="0" y="0"/>
                </a:moveTo>
                <a:lnTo>
                  <a:pt x="5511" y="9436"/>
                </a:lnTo>
                <a:lnTo>
                  <a:pt x="9537" y="19748"/>
                </a:lnTo>
                <a:lnTo>
                  <a:pt x="10121" y="3096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9" name="object 1339"/>
          <p:cNvSpPr/>
          <p:nvPr/>
        </p:nvSpPr>
        <p:spPr>
          <a:xfrm>
            <a:off x="2359075" y="2910624"/>
            <a:ext cx="17399" cy="16700"/>
          </a:xfrm>
          <a:custGeom>
            <a:avLst/>
            <a:gdLst/>
            <a:ahLst/>
            <a:cxnLst/>
            <a:rect l="l" t="t" r="r" b="b"/>
            <a:pathLst>
              <a:path w="17399" h="16700">
                <a:moveTo>
                  <a:pt x="17399" y="16700"/>
                </a:moveTo>
                <a:lnTo>
                  <a:pt x="8064" y="10604"/>
                </a:lnTo>
                <a:lnTo>
                  <a:pt x="1092" y="1866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0" name="object 1340"/>
          <p:cNvSpPr/>
          <p:nvPr/>
        </p:nvSpPr>
        <p:spPr>
          <a:xfrm>
            <a:off x="2377560" y="2900199"/>
            <a:ext cx="50215" cy="32435"/>
          </a:xfrm>
          <a:custGeom>
            <a:avLst/>
            <a:gdLst/>
            <a:ahLst/>
            <a:cxnLst/>
            <a:rect l="l" t="t" r="r" b="b"/>
            <a:pathLst>
              <a:path w="50215" h="32435">
                <a:moveTo>
                  <a:pt x="50215" y="0"/>
                </a:moveTo>
                <a:lnTo>
                  <a:pt x="49720" y="5308"/>
                </a:lnTo>
                <a:lnTo>
                  <a:pt x="49530" y="5994"/>
                </a:lnTo>
                <a:lnTo>
                  <a:pt x="47371" y="10807"/>
                </a:lnTo>
                <a:lnTo>
                  <a:pt x="45212" y="15621"/>
                </a:lnTo>
                <a:lnTo>
                  <a:pt x="44716" y="16306"/>
                </a:lnTo>
                <a:lnTo>
                  <a:pt x="41275" y="20243"/>
                </a:lnTo>
                <a:lnTo>
                  <a:pt x="37731" y="24180"/>
                </a:lnTo>
                <a:lnTo>
                  <a:pt x="37045" y="24663"/>
                </a:lnTo>
                <a:lnTo>
                  <a:pt x="32524" y="27317"/>
                </a:lnTo>
                <a:lnTo>
                  <a:pt x="28003" y="29972"/>
                </a:lnTo>
                <a:lnTo>
                  <a:pt x="27216" y="30264"/>
                </a:lnTo>
                <a:lnTo>
                  <a:pt x="22009" y="31356"/>
                </a:lnTo>
                <a:lnTo>
                  <a:pt x="16903" y="32435"/>
                </a:lnTo>
                <a:lnTo>
                  <a:pt x="16116" y="32435"/>
                </a:lnTo>
                <a:lnTo>
                  <a:pt x="10909" y="31940"/>
                </a:lnTo>
                <a:lnTo>
                  <a:pt x="5600" y="31356"/>
                </a:lnTo>
                <a:lnTo>
                  <a:pt x="4813" y="31153"/>
                </a:lnTo>
                <a:lnTo>
                  <a:pt x="0" y="2899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1" name="object 1341"/>
          <p:cNvSpPr/>
          <p:nvPr/>
        </p:nvSpPr>
        <p:spPr>
          <a:xfrm>
            <a:off x="2416572" y="2867374"/>
            <a:ext cx="11201" cy="32829"/>
          </a:xfrm>
          <a:custGeom>
            <a:avLst/>
            <a:gdLst/>
            <a:ahLst/>
            <a:cxnLst/>
            <a:rect l="l" t="t" r="r" b="b"/>
            <a:pathLst>
              <a:path w="11201" h="32829">
                <a:moveTo>
                  <a:pt x="0" y="0"/>
                </a:moveTo>
                <a:lnTo>
                  <a:pt x="6578" y="11303"/>
                </a:lnTo>
                <a:lnTo>
                  <a:pt x="10617" y="21615"/>
                </a:lnTo>
                <a:lnTo>
                  <a:pt x="11201" y="3282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2" name="object 1342"/>
          <p:cNvSpPr/>
          <p:nvPr/>
        </p:nvSpPr>
        <p:spPr>
          <a:xfrm>
            <a:off x="2360159" y="2912479"/>
            <a:ext cx="17399" cy="16713"/>
          </a:xfrm>
          <a:custGeom>
            <a:avLst/>
            <a:gdLst/>
            <a:ahLst/>
            <a:cxnLst/>
            <a:rect l="l" t="t" r="r" b="b"/>
            <a:pathLst>
              <a:path w="17399" h="16713">
                <a:moveTo>
                  <a:pt x="17399" y="16713"/>
                </a:moveTo>
                <a:lnTo>
                  <a:pt x="8064" y="10617"/>
                </a:lnTo>
                <a:lnTo>
                  <a:pt x="1079" y="1879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3" name="object 1343"/>
          <p:cNvSpPr/>
          <p:nvPr/>
        </p:nvSpPr>
        <p:spPr>
          <a:xfrm>
            <a:off x="2378732" y="2902163"/>
            <a:ext cx="50126" cy="32435"/>
          </a:xfrm>
          <a:custGeom>
            <a:avLst/>
            <a:gdLst/>
            <a:ahLst/>
            <a:cxnLst/>
            <a:rect l="l" t="t" r="r" b="b"/>
            <a:pathLst>
              <a:path w="50126" h="32435">
                <a:moveTo>
                  <a:pt x="50126" y="0"/>
                </a:moveTo>
                <a:lnTo>
                  <a:pt x="49631" y="5207"/>
                </a:lnTo>
                <a:lnTo>
                  <a:pt x="47282" y="10807"/>
                </a:lnTo>
                <a:lnTo>
                  <a:pt x="45110" y="15633"/>
                </a:lnTo>
                <a:lnTo>
                  <a:pt x="41186" y="20154"/>
                </a:lnTo>
                <a:lnTo>
                  <a:pt x="37642" y="24079"/>
                </a:lnTo>
                <a:lnTo>
                  <a:pt x="32435" y="27228"/>
                </a:lnTo>
                <a:lnTo>
                  <a:pt x="27914" y="29870"/>
                </a:lnTo>
                <a:lnTo>
                  <a:pt x="27228" y="29184"/>
                </a:lnTo>
                <a:lnTo>
                  <a:pt x="22110" y="31153"/>
                </a:lnTo>
                <a:lnTo>
                  <a:pt x="16408" y="31546"/>
                </a:lnTo>
                <a:lnTo>
                  <a:pt x="16014" y="32435"/>
                </a:lnTo>
                <a:lnTo>
                  <a:pt x="10807" y="31851"/>
                </a:lnTo>
                <a:lnTo>
                  <a:pt x="5499" y="31254"/>
                </a:lnTo>
                <a:lnTo>
                  <a:pt x="4813" y="31051"/>
                </a:lnTo>
                <a:lnTo>
                  <a:pt x="0" y="2889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4" name="object 1344"/>
          <p:cNvSpPr/>
          <p:nvPr/>
        </p:nvSpPr>
        <p:spPr>
          <a:xfrm>
            <a:off x="2416572" y="2867374"/>
            <a:ext cx="12293" cy="34785"/>
          </a:xfrm>
          <a:custGeom>
            <a:avLst/>
            <a:gdLst/>
            <a:ahLst/>
            <a:cxnLst/>
            <a:rect l="l" t="t" r="r" b="b"/>
            <a:pathLst>
              <a:path w="12293" h="34785">
                <a:moveTo>
                  <a:pt x="0" y="0"/>
                </a:moveTo>
                <a:lnTo>
                  <a:pt x="7670" y="13169"/>
                </a:lnTo>
                <a:lnTo>
                  <a:pt x="11696" y="23583"/>
                </a:lnTo>
                <a:lnTo>
                  <a:pt x="12293" y="3478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5" name="object 1345"/>
          <p:cNvSpPr/>
          <p:nvPr/>
        </p:nvSpPr>
        <p:spPr>
          <a:xfrm>
            <a:off x="2361236" y="2914357"/>
            <a:ext cx="17500" cy="16700"/>
          </a:xfrm>
          <a:custGeom>
            <a:avLst/>
            <a:gdLst/>
            <a:ahLst/>
            <a:cxnLst/>
            <a:rect l="l" t="t" r="r" b="b"/>
            <a:pathLst>
              <a:path w="17500" h="16700">
                <a:moveTo>
                  <a:pt x="17500" y="16700"/>
                </a:moveTo>
                <a:lnTo>
                  <a:pt x="8064" y="10604"/>
                </a:lnTo>
                <a:lnTo>
                  <a:pt x="1181" y="1955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6" name="object 1346"/>
          <p:cNvSpPr/>
          <p:nvPr/>
        </p:nvSpPr>
        <p:spPr>
          <a:xfrm>
            <a:off x="2088026" y="2827567"/>
            <a:ext cx="109283" cy="29387"/>
          </a:xfrm>
          <a:custGeom>
            <a:avLst/>
            <a:gdLst/>
            <a:ahLst/>
            <a:cxnLst/>
            <a:rect l="l" t="t" r="r" b="b"/>
            <a:pathLst>
              <a:path w="109283" h="29387">
                <a:moveTo>
                  <a:pt x="109283" y="29387"/>
                </a:moveTo>
                <a:lnTo>
                  <a:pt x="109283" y="22898"/>
                </a:lnTo>
                <a:lnTo>
                  <a:pt x="109283" y="0"/>
                </a:lnTo>
                <a:lnTo>
                  <a:pt x="0" y="0"/>
                </a:lnTo>
                <a:lnTo>
                  <a:pt x="0" y="22898"/>
                </a:lnTo>
                <a:lnTo>
                  <a:pt x="0" y="2938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7" name="object 1347"/>
          <p:cNvSpPr/>
          <p:nvPr/>
        </p:nvSpPr>
        <p:spPr>
          <a:xfrm>
            <a:off x="2088020" y="2850468"/>
            <a:ext cx="109283" cy="0"/>
          </a:xfrm>
          <a:custGeom>
            <a:avLst/>
            <a:gdLst/>
            <a:ahLst/>
            <a:cxnLst/>
            <a:rect l="l" t="t" r="r" b="b"/>
            <a:pathLst>
              <a:path w="109283">
                <a:moveTo>
                  <a:pt x="0" y="0"/>
                </a:moveTo>
                <a:lnTo>
                  <a:pt x="109283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8" name="object 1348"/>
          <p:cNvSpPr/>
          <p:nvPr/>
        </p:nvSpPr>
        <p:spPr>
          <a:xfrm>
            <a:off x="2131564" y="2966930"/>
            <a:ext cx="40093" cy="14744"/>
          </a:xfrm>
          <a:custGeom>
            <a:avLst/>
            <a:gdLst/>
            <a:ahLst/>
            <a:cxnLst/>
            <a:rect l="l" t="t" r="r" b="b"/>
            <a:pathLst>
              <a:path w="40093" h="14744">
                <a:moveTo>
                  <a:pt x="40093" y="0"/>
                </a:moveTo>
                <a:lnTo>
                  <a:pt x="36957" y="4229"/>
                </a:lnTo>
                <a:lnTo>
                  <a:pt x="36461" y="4813"/>
                </a:lnTo>
                <a:lnTo>
                  <a:pt x="32131" y="7962"/>
                </a:lnTo>
                <a:lnTo>
                  <a:pt x="27901" y="11010"/>
                </a:lnTo>
                <a:lnTo>
                  <a:pt x="27216" y="11404"/>
                </a:lnTo>
                <a:lnTo>
                  <a:pt x="22212" y="12979"/>
                </a:lnTo>
                <a:lnTo>
                  <a:pt x="17195" y="14643"/>
                </a:lnTo>
                <a:lnTo>
                  <a:pt x="16408" y="14744"/>
                </a:lnTo>
                <a:lnTo>
                  <a:pt x="11099" y="14744"/>
                </a:lnTo>
                <a:lnTo>
                  <a:pt x="5791" y="14744"/>
                </a:lnTo>
                <a:lnTo>
                  <a:pt x="5016" y="14643"/>
                </a:lnTo>
                <a:lnTo>
                  <a:pt x="0" y="1297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9" name="object 1349"/>
          <p:cNvSpPr/>
          <p:nvPr/>
        </p:nvSpPr>
        <p:spPr>
          <a:xfrm>
            <a:off x="2107973" y="2852039"/>
            <a:ext cx="70370" cy="787"/>
          </a:xfrm>
          <a:custGeom>
            <a:avLst/>
            <a:gdLst/>
            <a:ahLst/>
            <a:cxnLst/>
            <a:rect l="l" t="t" r="r" b="b"/>
            <a:pathLst>
              <a:path w="70370" h="787">
                <a:moveTo>
                  <a:pt x="0" y="495"/>
                </a:moveTo>
                <a:lnTo>
                  <a:pt x="2362" y="393"/>
                </a:lnTo>
                <a:lnTo>
                  <a:pt x="4711" y="292"/>
                </a:lnTo>
                <a:lnTo>
                  <a:pt x="8648" y="203"/>
                </a:lnTo>
                <a:lnTo>
                  <a:pt x="12674" y="101"/>
                </a:lnTo>
                <a:lnTo>
                  <a:pt x="17881" y="101"/>
                </a:lnTo>
                <a:lnTo>
                  <a:pt x="23088" y="0"/>
                </a:lnTo>
                <a:lnTo>
                  <a:pt x="34696" y="0"/>
                </a:lnTo>
                <a:lnTo>
                  <a:pt x="46291" y="0"/>
                </a:lnTo>
                <a:lnTo>
                  <a:pt x="51498" y="101"/>
                </a:lnTo>
                <a:lnTo>
                  <a:pt x="56705" y="101"/>
                </a:lnTo>
                <a:lnTo>
                  <a:pt x="60744" y="203"/>
                </a:lnTo>
                <a:lnTo>
                  <a:pt x="64668" y="292"/>
                </a:lnTo>
                <a:lnTo>
                  <a:pt x="67030" y="393"/>
                </a:lnTo>
                <a:lnTo>
                  <a:pt x="69392" y="495"/>
                </a:lnTo>
                <a:lnTo>
                  <a:pt x="69875" y="596"/>
                </a:lnTo>
                <a:lnTo>
                  <a:pt x="70370" y="78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0" name="object 1350"/>
          <p:cNvSpPr/>
          <p:nvPr/>
        </p:nvSpPr>
        <p:spPr>
          <a:xfrm>
            <a:off x="2171661" y="2926046"/>
            <a:ext cx="6680" cy="40881"/>
          </a:xfrm>
          <a:custGeom>
            <a:avLst/>
            <a:gdLst/>
            <a:ahLst/>
            <a:cxnLst/>
            <a:rect l="l" t="t" r="r" b="b"/>
            <a:pathLst>
              <a:path w="6680" h="40881">
                <a:moveTo>
                  <a:pt x="6680" y="0"/>
                </a:moveTo>
                <a:lnTo>
                  <a:pt x="6680" y="19850"/>
                </a:lnTo>
                <a:lnTo>
                  <a:pt x="5105" y="30861"/>
                </a:lnTo>
                <a:lnTo>
                  <a:pt x="0" y="4088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1" name="object 1351"/>
          <p:cNvSpPr/>
          <p:nvPr/>
        </p:nvSpPr>
        <p:spPr>
          <a:xfrm>
            <a:off x="2106997" y="2926045"/>
            <a:ext cx="24561" cy="53860"/>
          </a:xfrm>
          <a:custGeom>
            <a:avLst/>
            <a:gdLst/>
            <a:ahLst/>
            <a:cxnLst/>
            <a:rect l="l" t="t" r="r" b="b"/>
            <a:pathLst>
              <a:path w="24561" h="53860">
                <a:moveTo>
                  <a:pt x="24561" y="53860"/>
                </a:moveTo>
                <a:lnTo>
                  <a:pt x="14643" y="48844"/>
                </a:lnTo>
                <a:lnTo>
                  <a:pt x="6680" y="40881"/>
                </a:lnTo>
                <a:lnTo>
                  <a:pt x="1562" y="30860"/>
                </a:lnTo>
                <a:lnTo>
                  <a:pt x="0" y="19850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2" name="object 1352"/>
          <p:cNvSpPr/>
          <p:nvPr/>
        </p:nvSpPr>
        <p:spPr>
          <a:xfrm>
            <a:off x="2106992" y="2852535"/>
            <a:ext cx="977" cy="4419"/>
          </a:xfrm>
          <a:custGeom>
            <a:avLst/>
            <a:gdLst/>
            <a:ahLst/>
            <a:cxnLst/>
            <a:rect l="l" t="t" r="r" b="b"/>
            <a:pathLst>
              <a:path w="977" h="4419">
                <a:moveTo>
                  <a:pt x="0" y="4419"/>
                </a:moveTo>
                <a:lnTo>
                  <a:pt x="0" y="292"/>
                </a:lnTo>
                <a:lnTo>
                  <a:pt x="977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3" name="object 1353"/>
          <p:cNvSpPr/>
          <p:nvPr/>
        </p:nvSpPr>
        <p:spPr>
          <a:xfrm>
            <a:off x="2178342" y="2852828"/>
            <a:ext cx="0" cy="4127"/>
          </a:xfrm>
          <a:custGeom>
            <a:avLst/>
            <a:gdLst/>
            <a:ahLst/>
            <a:cxnLst/>
            <a:rect l="l" t="t" r="r" b="b"/>
            <a:pathLst>
              <a:path h="4127">
                <a:moveTo>
                  <a:pt x="0" y="0"/>
                </a:moveTo>
                <a:lnTo>
                  <a:pt x="0" y="412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4" name="object 1354"/>
          <p:cNvSpPr/>
          <p:nvPr/>
        </p:nvSpPr>
        <p:spPr>
          <a:xfrm>
            <a:off x="2113669" y="2969094"/>
            <a:ext cx="57988" cy="14935"/>
          </a:xfrm>
          <a:custGeom>
            <a:avLst/>
            <a:gdLst/>
            <a:ahLst/>
            <a:cxnLst/>
            <a:rect l="l" t="t" r="r" b="b"/>
            <a:pathLst>
              <a:path w="57988" h="14935">
                <a:moveTo>
                  <a:pt x="57988" y="0"/>
                </a:moveTo>
                <a:lnTo>
                  <a:pt x="54851" y="4318"/>
                </a:lnTo>
                <a:lnTo>
                  <a:pt x="50025" y="7962"/>
                </a:lnTo>
                <a:lnTo>
                  <a:pt x="45796" y="11010"/>
                </a:lnTo>
                <a:lnTo>
                  <a:pt x="45110" y="11404"/>
                </a:lnTo>
                <a:lnTo>
                  <a:pt x="40106" y="13068"/>
                </a:lnTo>
                <a:lnTo>
                  <a:pt x="35090" y="14643"/>
                </a:lnTo>
                <a:lnTo>
                  <a:pt x="34404" y="14452"/>
                </a:lnTo>
                <a:lnTo>
                  <a:pt x="28994" y="14744"/>
                </a:lnTo>
                <a:lnTo>
                  <a:pt x="26644" y="14935"/>
                </a:lnTo>
                <a:lnTo>
                  <a:pt x="26339" y="14350"/>
                </a:lnTo>
                <a:lnTo>
                  <a:pt x="23685" y="13957"/>
                </a:lnTo>
                <a:lnTo>
                  <a:pt x="20840" y="13462"/>
                </a:lnTo>
                <a:lnTo>
                  <a:pt x="20447" y="13957"/>
                </a:lnTo>
                <a:lnTo>
                  <a:pt x="17894" y="13068"/>
                </a:lnTo>
                <a:lnTo>
                  <a:pt x="12877" y="11099"/>
                </a:lnTo>
                <a:lnTo>
                  <a:pt x="12192" y="11010"/>
                </a:lnTo>
                <a:lnTo>
                  <a:pt x="7962" y="7962"/>
                </a:lnTo>
                <a:lnTo>
                  <a:pt x="3632" y="4813"/>
                </a:lnTo>
                <a:lnTo>
                  <a:pt x="3149" y="4318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5" name="object 1355"/>
          <p:cNvSpPr/>
          <p:nvPr/>
        </p:nvSpPr>
        <p:spPr>
          <a:xfrm>
            <a:off x="2171661" y="2926046"/>
            <a:ext cx="6680" cy="43053"/>
          </a:xfrm>
          <a:custGeom>
            <a:avLst/>
            <a:gdLst/>
            <a:ahLst/>
            <a:cxnLst/>
            <a:rect l="l" t="t" r="r" b="b"/>
            <a:pathLst>
              <a:path w="6680" h="43052">
                <a:moveTo>
                  <a:pt x="6680" y="0"/>
                </a:moveTo>
                <a:lnTo>
                  <a:pt x="6680" y="22110"/>
                </a:lnTo>
                <a:lnTo>
                  <a:pt x="5105" y="33121"/>
                </a:lnTo>
                <a:lnTo>
                  <a:pt x="0" y="4305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6" name="object 1356"/>
          <p:cNvSpPr/>
          <p:nvPr/>
        </p:nvSpPr>
        <p:spPr>
          <a:xfrm>
            <a:off x="2106992" y="2945904"/>
            <a:ext cx="6680" cy="23190"/>
          </a:xfrm>
          <a:custGeom>
            <a:avLst/>
            <a:gdLst/>
            <a:ahLst/>
            <a:cxnLst/>
            <a:rect l="l" t="t" r="r" b="b"/>
            <a:pathLst>
              <a:path w="6680" h="23190">
                <a:moveTo>
                  <a:pt x="6680" y="23190"/>
                </a:moveTo>
                <a:lnTo>
                  <a:pt x="1574" y="13258"/>
                </a:lnTo>
                <a:lnTo>
                  <a:pt x="0" y="2260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7" name="object 1357"/>
          <p:cNvSpPr/>
          <p:nvPr/>
        </p:nvSpPr>
        <p:spPr>
          <a:xfrm>
            <a:off x="2113669" y="2971255"/>
            <a:ext cx="57988" cy="14833"/>
          </a:xfrm>
          <a:custGeom>
            <a:avLst/>
            <a:gdLst/>
            <a:ahLst/>
            <a:cxnLst/>
            <a:rect l="l" t="t" r="r" b="b"/>
            <a:pathLst>
              <a:path w="57988" h="14833">
                <a:moveTo>
                  <a:pt x="57988" y="0"/>
                </a:moveTo>
                <a:lnTo>
                  <a:pt x="54851" y="4318"/>
                </a:lnTo>
                <a:lnTo>
                  <a:pt x="54356" y="4914"/>
                </a:lnTo>
                <a:lnTo>
                  <a:pt x="50025" y="7962"/>
                </a:lnTo>
                <a:lnTo>
                  <a:pt x="45796" y="11099"/>
                </a:lnTo>
                <a:lnTo>
                  <a:pt x="45110" y="11404"/>
                </a:lnTo>
                <a:lnTo>
                  <a:pt x="40106" y="13068"/>
                </a:lnTo>
                <a:lnTo>
                  <a:pt x="35090" y="14643"/>
                </a:lnTo>
                <a:lnTo>
                  <a:pt x="34302" y="14833"/>
                </a:lnTo>
                <a:lnTo>
                  <a:pt x="28994" y="14833"/>
                </a:lnTo>
                <a:lnTo>
                  <a:pt x="23685" y="14833"/>
                </a:lnTo>
                <a:lnTo>
                  <a:pt x="22910" y="14643"/>
                </a:lnTo>
                <a:lnTo>
                  <a:pt x="17894" y="13068"/>
                </a:lnTo>
                <a:lnTo>
                  <a:pt x="12877" y="11404"/>
                </a:lnTo>
                <a:lnTo>
                  <a:pt x="12192" y="11099"/>
                </a:lnTo>
                <a:lnTo>
                  <a:pt x="7962" y="7962"/>
                </a:lnTo>
                <a:lnTo>
                  <a:pt x="3632" y="4914"/>
                </a:lnTo>
                <a:lnTo>
                  <a:pt x="3149" y="4318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8" name="object 1358"/>
          <p:cNvSpPr/>
          <p:nvPr/>
        </p:nvSpPr>
        <p:spPr>
          <a:xfrm>
            <a:off x="2171661" y="2926046"/>
            <a:ext cx="6680" cy="45212"/>
          </a:xfrm>
          <a:custGeom>
            <a:avLst/>
            <a:gdLst/>
            <a:ahLst/>
            <a:cxnLst/>
            <a:rect l="l" t="t" r="r" b="b"/>
            <a:pathLst>
              <a:path w="6680" h="45212">
                <a:moveTo>
                  <a:pt x="6680" y="0"/>
                </a:moveTo>
                <a:lnTo>
                  <a:pt x="6680" y="24269"/>
                </a:lnTo>
                <a:lnTo>
                  <a:pt x="5105" y="35280"/>
                </a:lnTo>
                <a:lnTo>
                  <a:pt x="0" y="4521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9" name="object 1359"/>
          <p:cNvSpPr/>
          <p:nvPr/>
        </p:nvSpPr>
        <p:spPr>
          <a:xfrm>
            <a:off x="2106992" y="2948166"/>
            <a:ext cx="6680" cy="23088"/>
          </a:xfrm>
          <a:custGeom>
            <a:avLst/>
            <a:gdLst/>
            <a:ahLst/>
            <a:cxnLst/>
            <a:rect l="l" t="t" r="r" b="b"/>
            <a:pathLst>
              <a:path w="6680" h="23088">
                <a:moveTo>
                  <a:pt x="6680" y="23088"/>
                </a:moveTo>
                <a:lnTo>
                  <a:pt x="1574" y="13157"/>
                </a:lnTo>
                <a:lnTo>
                  <a:pt x="0" y="2158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0" name="object 1360"/>
          <p:cNvSpPr/>
          <p:nvPr/>
        </p:nvSpPr>
        <p:spPr>
          <a:xfrm>
            <a:off x="2113669" y="2973517"/>
            <a:ext cx="57988" cy="14833"/>
          </a:xfrm>
          <a:custGeom>
            <a:avLst/>
            <a:gdLst/>
            <a:ahLst/>
            <a:cxnLst/>
            <a:rect l="l" t="t" r="r" b="b"/>
            <a:pathLst>
              <a:path w="57988" h="14833">
                <a:moveTo>
                  <a:pt x="57988" y="0"/>
                </a:moveTo>
                <a:lnTo>
                  <a:pt x="54851" y="4229"/>
                </a:lnTo>
                <a:lnTo>
                  <a:pt x="54356" y="4813"/>
                </a:lnTo>
                <a:lnTo>
                  <a:pt x="50025" y="7861"/>
                </a:lnTo>
                <a:lnTo>
                  <a:pt x="45796" y="11010"/>
                </a:lnTo>
                <a:lnTo>
                  <a:pt x="45110" y="11303"/>
                </a:lnTo>
                <a:lnTo>
                  <a:pt x="40106" y="12966"/>
                </a:lnTo>
                <a:lnTo>
                  <a:pt x="35090" y="14643"/>
                </a:lnTo>
                <a:lnTo>
                  <a:pt x="34404" y="14452"/>
                </a:lnTo>
                <a:lnTo>
                  <a:pt x="28994" y="14744"/>
                </a:lnTo>
                <a:lnTo>
                  <a:pt x="26644" y="14833"/>
                </a:lnTo>
                <a:lnTo>
                  <a:pt x="26339" y="14350"/>
                </a:lnTo>
                <a:lnTo>
                  <a:pt x="23685" y="13855"/>
                </a:lnTo>
                <a:lnTo>
                  <a:pt x="20840" y="13462"/>
                </a:lnTo>
                <a:lnTo>
                  <a:pt x="20447" y="13957"/>
                </a:lnTo>
                <a:lnTo>
                  <a:pt x="17894" y="12966"/>
                </a:lnTo>
                <a:lnTo>
                  <a:pt x="12877" y="11010"/>
                </a:lnTo>
                <a:lnTo>
                  <a:pt x="12192" y="11010"/>
                </a:lnTo>
                <a:lnTo>
                  <a:pt x="7962" y="7861"/>
                </a:lnTo>
                <a:lnTo>
                  <a:pt x="3632" y="4813"/>
                </a:lnTo>
                <a:lnTo>
                  <a:pt x="3149" y="4229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1" name="object 1361"/>
          <p:cNvSpPr/>
          <p:nvPr/>
        </p:nvSpPr>
        <p:spPr>
          <a:xfrm>
            <a:off x="2171661" y="2926046"/>
            <a:ext cx="6680" cy="47472"/>
          </a:xfrm>
          <a:custGeom>
            <a:avLst/>
            <a:gdLst/>
            <a:ahLst/>
            <a:cxnLst/>
            <a:rect l="l" t="t" r="r" b="b"/>
            <a:pathLst>
              <a:path w="6680" h="47472">
                <a:moveTo>
                  <a:pt x="6680" y="0"/>
                </a:moveTo>
                <a:lnTo>
                  <a:pt x="6680" y="26441"/>
                </a:lnTo>
                <a:lnTo>
                  <a:pt x="5105" y="37439"/>
                </a:lnTo>
                <a:lnTo>
                  <a:pt x="0" y="4747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2" name="object 1362"/>
          <p:cNvSpPr/>
          <p:nvPr/>
        </p:nvSpPr>
        <p:spPr>
          <a:xfrm>
            <a:off x="2106992" y="2950326"/>
            <a:ext cx="6680" cy="23190"/>
          </a:xfrm>
          <a:custGeom>
            <a:avLst/>
            <a:gdLst/>
            <a:ahLst/>
            <a:cxnLst/>
            <a:rect l="l" t="t" r="r" b="b"/>
            <a:pathLst>
              <a:path w="6680" h="23190">
                <a:moveTo>
                  <a:pt x="6680" y="23190"/>
                </a:moveTo>
                <a:lnTo>
                  <a:pt x="1574" y="13169"/>
                </a:lnTo>
                <a:lnTo>
                  <a:pt x="0" y="2159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3" name="object 1363"/>
          <p:cNvSpPr/>
          <p:nvPr/>
        </p:nvSpPr>
        <p:spPr>
          <a:xfrm>
            <a:off x="2113669" y="2975677"/>
            <a:ext cx="57988" cy="14744"/>
          </a:xfrm>
          <a:custGeom>
            <a:avLst/>
            <a:gdLst/>
            <a:ahLst/>
            <a:cxnLst/>
            <a:rect l="l" t="t" r="r" b="b"/>
            <a:pathLst>
              <a:path w="57988" h="14744">
                <a:moveTo>
                  <a:pt x="57988" y="0"/>
                </a:moveTo>
                <a:lnTo>
                  <a:pt x="54851" y="4229"/>
                </a:lnTo>
                <a:lnTo>
                  <a:pt x="54356" y="4813"/>
                </a:lnTo>
                <a:lnTo>
                  <a:pt x="50025" y="7861"/>
                </a:lnTo>
                <a:lnTo>
                  <a:pt x="45796" y="11010"/>
                </a:lnTo>
                <a:lnTo>
                  <a:pt x="45110" y="11404"/>
                </a:lnTo>
                <a:lnTo>
                  <a:pt x="40106" y="12979"/>
                </a:lnTo>
                <a:lnTo>
                  <a:pt x="35090" y="14643"/>
                </a:lnTo>
                <a:lnTo>
                  <a:pt x="34302" y="14744"/>
                </a:lnTo>
                <a:lnTo>
                  <a:pt x="28994" y="14744"/>
                </a:lnTo>
                <a:lnTo>
                  <a:pt x="23685" y="14744"/>
                </a:lnTo>
                <a:lnTo>
                  <a:pt x="22910" y="14643"/>
                </a:lnTo>
                <a:lnTo>
                  <a:pt x="17894" y="12979"/>
                </a:lnTo>
                <a:lnTo>
                  <a:pt x="12877" y="11404"/>
                </a:lnTo>
                <a:lnTo>
                  <a:pt x="12192" y="11010"/>
                </a:lnTo>
                <a:lnTo>
                  <a:pt x="7962" y="7861"/>
                </a:lnTo>
                <a:lnTo>
                  <a:pt x="3632" y="4813"/>
                </a:lnTo>
                <a:lnTo>
                  <a:pt x="3149" y="4229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4" name="object 1364"/>
          <p:cNvSpPr/>
          <p:nvPr/>
        </p:nvSpPr>
        <p:spPr>
          <a:xfrm>
            <a:off x="2171661" y="2926046"/>
            <a:ext cx="6680" cy="49631"/>
          </a:xfrm>
          <a:custGeom>
            <a:avLst/>
            <a:gdLst/>
            <a:ahLst/>
            <a:cxnLst/>
            <a:rect l="l" t="t" r="r" b="b"/>
            <a:pathLst>
              <a:path w="6680" h="49631">
                <a:moveTo>
                  <a:pt x="6680" y="0"/>
                </a:moveTo>
                <a:lnTo>
                  <a:pt x="6680" y="28600"/>
                </a:lnTo>
                <a:lnTo>
                  <a:pt x="5105" y="39611"/>
                </a:lnTo>
                <a:lnTo>
                  <a:pt x="0" y="4963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5" name="object 1365"/>
          <p:cNvSpPr/>
          <p:nvPr/>
        </p:nvSpPr>
        <p:spPr>
          <a:xfrm>
            <a:off x="2106992" y="2952487"/>
            <a:ext cx="6680" cy="23190"/>
          </a:xfrm>
          <a:custGeom>
            <a:avLst/>
            <a:gdLst/>
            <a:ahLst/>
            <a:cxnLst/>
            <a:rect l="l" t="t" r="r" b="b"/>
            <a:pathLst>
              <a:path w="6680" h="23190">
                <a:moveTo>
                  <a:pt x="6680" y="23190"/>
                </a:moveTo>
                <a:lnTo>
                  <a:pt x="1574" y="13169"/>
                </a:lnTo>
                <a:lnTo>
                  <a:pt x="0" y="2159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6" name="object 1366"/>
          <p:cNvSpPr/>
          <p:nvPr/>
        </p:nvSpPr>
        <p:spPr>
          <a:xfrm>
            <a:off x="2113669" y="2977840"/>
            <a:ext cx="57988" cy="14935"/>
          </a:xfrm>
          <a:custGeom>
            <a:avLst/>
            <a:gdLst/>
            <a:ahLst/>
            <a:cxnLst/>
            <a:rect l="l" t="t" r="r" b="b"/>
            <a:pathLst>
              <a:path w="57988" h="14935">
                <a:moveTo>
                  <a:pt x="57988" y="0"/>
                </a:moveTo>
                <a:lnTo>
                  <a:pt x="54851" y="4229"/>
                </a:lnTo>
                <a:lnTo>
                  <a:pt x="54356" y="4813"/>
                </a:lnTo>
                <a:lnTo>
                  <a:pt x="50025" y="7962"/>
                </a:lnTo>
                <a:lnTo>
                  <a:pt x="45796" y="11010"/>
                </a:lnTo>
                <a:lnTo>
                  <a:pt x="45110" y="11404"/>
                </a:lnTo>
                <a:lnTo>
                  <a:pt x="40106" y="12979"/>
                </a:lnTo>
                <a:lnTo>
                  <a:pt x="35090" y="14643"/>
                </a:lnTo>
                <a:lnTo>
                  <a:pt x="34404" y="14452"/>
                </a:lnTo>
                <a:lnTo>
                  <a:pt x="28994" y="14744"/>
                </a:lnTo>
                <a:lnTo>
                  <a:pt x="26644" y="14935"/>
                </a:lnTo>
                <a:lnTo>
                  <a:pt x="26339" y="14350"/>
                </a:lnTo>
                <a:lnTo>
                  <a:pt x="23685" y="13957"/>
                </a:lnTo>
                <a:lnTo>
                  <a:pt x="20840" y="13462"/>
                </a:lnTo>
                <a:lnTo>
                  <a:pt x="20447" y="13957"/>
                </a:lnTo>
                <a:lnTo>
                  <a:pt x="17894" y="12979"/>
                </a:lnTo>
                <a:lnTo>
                  <a:pt x="12877" y="11099"/>
                </a:lnTo>
                <a:lnTo>
                  <a:pt x="12192" y="11010"/>
                </a:lnTo>
                <a:lnTo>
                  <a:pt x="7962" y="7962"/>
                </a:lnTo>
                <a:lnTo>
                  <a:pt x="3632" y="4813"/>
                </a:lnTo>
                <a:lnTo>
                  <a:pt x="3149" y="4229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7" name="object 1367"/>
          <p:cNvSpPr/>
          <p:nvPr/>
        </p:nvSpPr>
        <p:spPr>
          <a:xfrm>
            <a:off x="2171661" y="2926046"/>
            <a:ext cx="6680" cy="51790"/>
          </a:xfrm>
          <a:custGeom>
            <a:avLst/>
            <a:gdLst/>
            <a:ahLst/>
            <a:cxnLst/>
            <a:rect l="l" t="t" r="r" b="b"/>
            <a:pathLst>
              <a:path w="6680" h="51790">
                <a:moveTo>
                  <a:pt x="6680" y="0"/>
                </a:moveTo>
                <a:lnTo>
                  <a:pt x="6680" y="30759"/>
                </a:lnTo>
                <a:lnTo>
                  <a:pt x="5105" y="41770"/>
                </a:lnTo>
                <a:lnTo>
                  <a:pt x="0" y="5179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8" name="object 1368"/>
          <p:cNvSpPr/>
          <p:nvPr/>
        </p:nvSpPr>
        <p:spPr>
          <a:xfrm>
            <a:off x="2106992" y="2954649"/>
            <a:ext cx="6680" cy="23190"/>
          </a:xfrm>
          <a:custGeom>
            <a:avLst/>
            <a:gdLst/>
            <a:ahLst/>
            <a:cxnLst/>
            <a:rect l="l" t="t" r="r" b="b"/>
            <a:pathLst>
              <a:path w="6680" h="23190">
                <a:moveTo>
                  <a:pt x="6680" y="23190"/>
                </a:moveTo>
                <a:lnTo>
                  <a:pt x="1574" y="13169"/>
                </a:lnTo>
                <a:lnTo>
                  <a:pt x="0" y="2159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9" name="object 1369"/>
          <p:cNvSpPr/>
          <p:nvPr/>
        </p:nvSpPr>
        <p:spPr>
          <a:xfrm>
            <a:off x="2113669" y="2980004"/>
            <a:ext cx="57988" cy="14935"/>
          </a:xfrm>
          <a:custGeom>
            <a:avLst/>
            <a:gdLst/>
            <a:ahLst/>
            <a:cxnLst/>
            <a:rect l="l" t="t" r="r" b="b"/>
            <a:pathLst>
              <a:path w="57988" h="14935">
                <a:moveTo>
                  <a:pt x="57988" y="0"/>
                </a:moveTo>
                <a:lnTo>
                  <a:pt x="54851" y="4318"/>
                </a:lnTo>
                <a:lnTo>
                  <a:pt x="50025" y="7962"/>
                </a:lnTo>
                <a:lnTo>
                  <a:pt x="45796" y="11010"/>
                </a:lnTo>
                <a:lnTo>
                  <a:pt x="45110" y="11404"/>
                </a:lnTo>
                <a:lnTo>
                  <a:pt x="40106" y="13068"/>
                </a:lnTo>
                <a:lnTo>
                  <a:pt x="35090" y="14643"/>
                </a:lnTo>
                <a:lnTo>
                  <a:pt x="34404" y="14439"/>
                </a:lnTo>
                <a:lnTo>
                  <a:pt x="28994" y="14833"/>
                </a:lnTo>
                <a:lnTo>
                  <a:pt x="26644" y="14935"/>
                </a:lnTo>
                <a:lnTo>
                  <a:pt x="26339" y="14350"/>
                </a:lnTo>
                <a:lnTo>
                  <a:pt x="23685" y="13957"/>
                </a:lnTo>
                <a:lnTo>
                  <a:pt x="20840" y="13462"/>
                </a:lnTo>
                <a:lnTo>
                  <a:pt x="20447" y="13957"/>
                </a:lnTo>
                <a:lnTo>
                  <a:pt x="17894" y="13068"/>
                </a:lnTo>
                <a:lnTo>
                  <a:pt x="12877" y="11099"/>
                </a:lnTo>
                <a:lnTo>
                  <a:pt x="12192" y="11010"/>
                </a:lnTo>
                <a:lnTo>
                  <a:pt x="7962" y="7962"/>
                </a:lnTo>
                <a:lnTo>
                  <a:pt x="3632" y="4813"/>
                </a:lnTo>
                <a:lnTo>
                  <a:pt x="3149" y="4318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0" name="object 1370"/>
          <p:cNvSpPr/>
          <p:nvPr/>
        </p:nvSpPr>
        <p:spPr>
          <a:xfrm>
            <a:off x="2171661" y="2926046"/>
            <a:ext cx="6680" cy="53962"/>
          </a:xfrm>
          <a:custGeom>
            <a:avLst/>
            <a:gdLst/>
            <a:ahLst/>
            <a:cxnLst/>
            <a:rect l="l" t="t" r="r" b="b"/>
            <a:pathLst>
              <a:path w="6680" h="53962">
                <a:moveTo>
                  <a:pt x="6680" y="0"/>
                </a:moveTo>
                <a:lnTo>
                  <a:pt x="6680" y="33020"/>
                </a:lnTo>
                <a:lnTo>
                  <a:pt x="5105" y="44030"/>
                </a:lnTo>
                <a:lnTo>
                  <a:pt x="0" y="5396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1" name="object 1371"/>
          <p:cNvSpPr/>
          <p:nvPr/>
        </p:nvSpPr>
        <p:spPr>
          <a:xfrm>
            <a:off x="2106992" y="2956813"/>
            <a:ext cx="6680" cy="23190"/>
          </a:xfrm>
          <a:custGeom>
            <a:avLst/>
            <a:gdLst/>
            <a:ahLst/>
            <a:cxnLst/>
            <a:rect l="l" t="t" r="r" b="b"/>
            <a:pathLst>
              <a:path w="6680" h="23190">
                <a:moveTo>
                  <a:pt x="6680" y="23190"/>
                </a:moveTo>
                <a:lnTo>
                  <a:pt x="1574" y="13258"/>
                </a:lnTo>
                <a:lnTo>
                  <a:pt x="0" y="2260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2" name="object 1372"/>
          <p:cNvSpPr/>
          <p:nvPr/>
        </p:nvSpPr>
        <p:spPr>
          <a:xfrm>
            <a:off x="2113669" y="2982164"/>
            <a:ext cx="57988" cy="14935"/>
          </a:xfrm>
          <a:custGeom>
            <a:avLst/>
            <a:gdLst/>
            <a:ahLst/>
            <a:cxnLst/>
            <a:rect l="l" t="t" r="r" b="b"/>
            <a:pathLst>
              <a:path w="57988" h="14935">
                <a:moveTo>
                  <a:pt x="57988" y="0"/>
                </a:moveTo>
                <a:lnTo>
                  <a:pt x="54851" y="4318"/>
                </a:lnTo>
                <a:lnTo>
                  <a:pt x="54356" y="4914"/>
                </a:lnTo>
                <a:lnTo>
                  <a:pt x="50025" y="7962"/>
                </a:lnTo>
                <a:lnTo>
                  <a:pt x="45796" y="11099"/>
                </a:lnTo>
                <a:lnTo>
                  <a:pt x="45110" y="11404"/>
                </a:lnTo>
                <a:lnTo>
                  <a:pt x="40106" y="13068"/>
                </a:lnTo>
                <a:lnTo>
                  <a:pt x="35090" y="14643"/>
                </a:lnTo>
                <a:lnTo>
                  <a:pt x="34404" y="14541"/>
                </a:lnTo>
                <a:lnTo>
                  <a:pt x="28994" y="14833"/>
                </a:lnTo>
                <a:lnTo>
                  <a:pt x="26644" y="14935"/>
                </a:lnTo>
                <a:lnTo>
                  <a:pt x="26339" y="14350"/>
                </a:lnTo>
                <a:lnTo>
                  <a:pt x="23685" y="13957"/>
                </a:lnTo>
                <a:lnTo>
                  <a:pt x="20840" y="13563"/>
                </a:lnTo>
                <a:lnTo>
                  <a:pt x="20447" y="14058"/>
                </a:lnTo>
                <a:lnTo>
                  <a:pt x="17894" y="13068"/>
                </a:lnTo>
                <a:lnTo>
                  <a:pt x="12877" y="11099"/>
                </a:lnTo>
                <a:lnTo>
                  <a:pt x="12192" y="11099"/>
                </a:lnTo>
                <a:lnTo>
                  <a:pt x="7962" y="7962"/>
                </a:lnTo>
                <a:lnTo>
                  <a:pt x="3632" y="4914"/>
                </a:lnTo>
                <a:lnTo>
                  <a:pt x="3149" y="4318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3" name="object 1373"/>
          <p:cNvSpPr/>
          <p:nvPr/>
        </p:nvSpPr>
        <p:spPr>
          <a:xfrm>
            <a:off x="2171661" y="2926046"/>
            <a:ext cx="6680" cy="56121"/>
          </a:xfrm>
          <a:custGeom>
            <a:avLst/>
            <a:gdLst/>
            <a:ahLst/>
            <a:cxnLst/>
            <a:rect l="l" t="t" r="r" b="b"/>
            <a:pathLst>
              <a:path w="6680" h="56121">
                <a:moveTo>
                  <a:pt x="6680" y="0"/>
                </a:moveTo>
                <a:lnTo>
                  <a:pt x="6680" y="35179"/>
                </a:lnTo>
                <a:lnTo>
                  <a:pt x="5105" y="46189"/>
                </a:lnTo>
                <a:lnTo>
                  <a:pt x="0" y="5612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4" name="object 1374"/>
          <p:cNvSpPr/>
          <p:nvPr/>
        </p:nvSpPr>
        <p:spPr>
          <a:xfrm>
            <a:off x="2106992" y="2959075"/>
            <a:ext cx="6680" cy="23088"/>
          </a:xfrm>
          <a:custGeom>
            <a:avLst/>
            <a:gdLst/>
            <a:ahLst/>
            <a:cxnLst/>
            <a:rect l="l" t="t" r="r" b="b"/>
            <a:pathLst>
              <a:path w="6680" h="23088">
                <a:moveTo>
                  <a:pt x="6680" y="23088"/>
                </a:moveTo>
                <a:lnTo>
                  <a:pt x="1574" y="13157"/>
                </a:lnTo>
                <a:lnTo>
                  <a:pt x="0" y="2158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5" name="object 1375"/>
          <p:cNvSpPr/>
          <p:nvPr/>
        </p:nvSpPr>
        <p:spPr>
          <a:xfrm>
            <a:off x="2131564" y="2984426"/>
            <a:ext cx="40093" cy="14744"/>
          </a:xfrm>
          <a:custGeom>
            <a:avLst/>
            <a:gdLst/>
            <a:ahLst/>
            <a:cxnLst/>
            <a:rect l="l" t="t" r="r" b="b"/>
            <a:pathLst>
              <a:path w="40093" h="14744">
                <a:moveTo>
                  <a:pt x="40093" y="0"/>
                </a:moveTo>
                <a:lnTo>
                  <a:pt x="36957" y="4229"/>
                </a:lnTo>
                <a:lnTo>
                  <a:pt x="36461" y="4813"/>
                </a:lnTo>
                <a:lnTo>
                  <a:pt x="32131" y="7861"/>
                </a:lnTo>
                <a:lnTo>
                  <a:pt x="27901" y="11010"/>
                </a:lnTo>
                <a:lnTo>
                  <a:pt x="27216" y="11404"/>
                </a:lnTo>
                <a:lnTo>
                  <a:pt x="22212" y="12966"/>
                </a:lnTo>
                <a:lnTo>
                  <a:pt x="17195" y="14643"/>
                </a:lnTo>
                <a:lnTo>
                  <a:pt x="16408" y="14744"/>
                </a:lnTo>
                <a:lnTo>
                  <a:pt x="11099" y="14744"/>
                </a:lnTo>
                <a:lnTo>
                  <a:pt x="5791" y="14744"/>
                </a:lnTo>
                <a:lnTo>
                  <a:pt x="5016" y="14643"/>
                </a:lnTo>
                <a:lnTo>
                  <a:pt x="0" y="12966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6" name="object 1376"/>
          <p:cNvSpPr/>
          <p:nvPr/>
        </p:nvSpPr>
        <p:spPr>
          <a:xfrm>
            <a:off x="2171661" y="2926046"/>
            <a:ext cx="6680" cy="58381"/>
          </a:xfrm>
          <a:custGeom>
            <a:avLst/>
            <a:gdLst/>
            <a:ahLst/>
            <a:cxnLst/>
            <a:rect l="l" t="t" r="r" b="b"/>
            <a:pathLst>
              <a:path w="6680" h="58381">
                <a:moveTo>
                  <a:pt x="6680" y="0"/>
                </a:moveTo>
                <a:lnTo>
                  <a:pt x="6680" y="37338"/>
                </a:lnTo>
                <a:lnTo>
                  <a:pt x="5105" y="48348"/>
                </a:lnTo>
                <a:lnTo>
                  <a:pt x="0" y="5838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7" name="object 1377"/>
          <p:cNvSpPr/>
          <p:nvPr/>
        </p:nvSpPr>
        <p:spPr>
          <a:xfrm>
            <a:off x="2106997" y="2961227"/>
            <a:ext cx="24561" cy="36169"/>
          </a:xfrm>
          <a:custGeom>
            <a:avLst/>
            <a:gdLst/>
            <a:ahLst/>
            <a:cxnLst/>
            <a:rect l="l" t="t" r="r" b="b"/>
            <a:pathLst>
              <a:path w="24561" h="36169">
                <a:moveTo>
                  <a:pt x="24561" y="36169"/>
                </a:moveTo>
                <a:lnTo>
                  <a:pt x="14643" y="31064"/>
                </a:lnTo>
                <a:lnTo>
                  <a:pt x="6680" y="23202"/>
                </a:lnTo>
                <a:lnTo>
                  <a:pt x="1562" y="13169"/>
                </a:lnTo>
                <a:lnTo>
                  <a:pt x="0" y="2158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8" name="object 1378"/>
          <p:cNvSpPr/>
          <p:nvPr/>
        </p:nvSpPr>
        <p:spPr>
          <a:xfrm>
            <a:off x="2113669" y="2986586"/>
            <a:ext cx="57988" cy="14744"/>
          </a:xfrm>
          <a:custGeom>
            <a:avLst/>
            <a:gdLst/>
            <a:ahLst/>
            <a:cxnLst/>
            <a:rect l="l" t="t" r="r" b="b"/>
            <a:pathLst>
              <a:path w="57988" h="14744">
                <a:moveTo>
                  <a:pt x="57988" y="0"/>
                </a:moveTo>
                <a:lnTo>
                  <a:pt x="54851" y="4229"/>
                </a:lnTo>
                <a:lnTo>
                  <a:pt x="54356" y="4813"/>
                </a:lnTo>
                <a:lnTo>
                  <a:pt x="50025" y="7962"/>
                </a:lnTo>
                <a:lnTo>
                  <a:pt x="45796" y="11010"/>
                </a:lnTo>
                <a:lnTo>
                  <a:pt x="45110" y="11404"/>
                </a:lnTo>
                <a:lnTo>
                  <a:pt x="40106" y="12979"/>
                </a:lnTo>
                <a:lnTo>
                  <a:pt x="35090" y="14643"/>
                </a:lnTo>
                <a:lnTo>
                  <a:pt x="34302" y="14744"/>
                </a:lnTo>
                <a:lnTo>
                  <a:pt x="28994" y="14744"/>
                </a:lnTo>
                <a:lnTo>
                  <a:pt x="23685" y="14744"/>
                </a:lnTo>
                <a:lnTo>
                  <a:pt x="22910" y="14643"/>
                </a:lnTo>
                <a:lnTo>
                  <a:pt x="17894" y="12979"/>
                </a:lnTo>
                <a:lnTo>
                  <a:pt x="12877" y="11404"/>
                </a:lnTo>
                <a:lnTo>
                  <a:pt x="12192" y="11010"/>
                </a:lnTo>
                <a:lnTo>
                  <a:pt x="7962" y="7962"/>
                </a:lnTo>
                <a:lnTo>
                  <a:pt x="3632" y="4813"/>
                </a:lnTo>
                <a:lnTo>
                  <a:pt x="3149" y="4229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9" name="object 1379"/>
          <p:cNvSpPr/>
          <p:nvPr/>
        </p:nvSpPr>
        <p:spPr>
          <a:xfrm>
            <a:off x="2171661" y="2926046"/>
            <a:ext cx="6680" cy="60540"/>
          </a:xfrm>
          <a:custGeom>
            <a:avLst/>
            <a:gdLst/>
            <a:ahLst/>
            <a:cxnLst/>
            <a:rect l="l" t="t" r="r" b="b"/>
            <a:pathLst>
              <a:path w="6680" h="60540">
                <a:moveTo>
                  <a:pt x="6680" y="0"/>
                </a:moveTo>
                <a:lnTo>
                  <a:pt x="6680" y="39509"/>
                </a:lnTo>
                <a:lnTo>
                  <a:pt x="5105" y="50520"/>
                </a:lnTo>
                <a:lnTo>
                  <a:pt x="0" y="6054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0" name="object 1380"/>
          <p:cNvSpPr/>
          <p:nvPr/>
        </p:nvSpPr>
        <p:spPr>
          <a:xfrm>
            <a:off x="2106992" y="2963396"/>
            <a:ext cx="6680" cy="23190"/>
          </a:xfrm>
          <a:custGeom>
            <a:avLst/>
            <a:gdLst/>
            <a:ahLst/>
            <a:cxnLst/>
            <a:rect l="l" t="t" r="r" b="b"/>
            <a:pathLst>
              <a:path w="6680" h="23190">
                <a:moveTo>
                  <a:pt x="6680" y="23190"/>
                </a:moveTo>
                <a:lnTo>
                  <a:pt x="1574" y="13169"/>
                </a:lnTo>
                <a:lnTo>
                  <a:pt x="0" y="2159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1" name="object 1381"/>
          <p:cNvSpPr/>
          <p:nvPr/>
        </p:nvSpPr>
        <p:spPr>
          <a:xfrm>
            <a:off x="1899034" y="2771448"/>
            <a:ext cx="97790" cy="60248"/>
          </a:xfrm>
          <a:custGeom>
            <a:avLst/>
            <a:gdLst/>
            <a:ahLst/>
            <a:cxnLst/>
            <a:rect l="l" t="t" r="r" b="b"/>
            <a:pathLst>
              <a:path w="97789" h="60248">
                <a:moveTo>
                  <a:pt x="94640" y="60248"/>
                </a:moveTo>
                <a:lnTo>
                  <a:pt x="97789" y="54648"/>
                </a:lnTo>
                <a:lnTo>
                  <a:pt x="3238" y="0"/>
                </a:lnTo>
                <a:lnTo>
                  <a:pt x="0" y="560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2" name="object 1382"/>
          <p:cNvSpPr/>
          <p:nvPr/>
        </p:nvSpPr>
        <p:spPr>
          <a:xfrm>
            <a:off x="1901785" y="2751598"/>
            <a:ext cx="106527" cy="74498"/>
          </a:xfrm>
          <a:custGeom>
            <a:avLst/>
            <a:gdLst/>
            <a:ahLst/>
            <a:cxnLst/>
            <a:rect l="l" t="t" r="r" b="b"/>
            <a:pathLst>
              <a:path w="106527" h="74498">
                <a:moveTo>
                  <a:pt x="95034" y="74498"/>
                </a:moveTo>
                <a:lnTo>
                  <a:pt x="106527" y="54648"/>
                </a:lnTo>
                <a:lnTo>
                  <a:pt x="11988" y="0"/>
                </a:lnTo>
                <a:lnTo>
                  <a:pt x="482" y="19850"/>
                </a:lnTo>
                <a:lnTo>
                  <a:pt x="0" y="2073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3" name="object 1383"/>
          <p:cNvSpPr/>
          <p:nvPr/>
        </p:nvSpPr>
        <p:spPr>
          <a:xfrm>
            <a:off x="1993675" y="2806246"/>
            <a:ext cx="14643" cy="25450"/>
          </a:xfrm>
          <a:custGeom>
            <a:avLst/>
            <a:gdLst/>
            <a:ahLst/>
            <a:cxnLst/>
            <a:rect l="l" t="t" r="r" b="b"/>
            <a:pathLst>
              <a:path w="14643" h="25450">
                <a:moveTo>
                  <a:pt x="0" y="25450"/>
                </a:moveTo>
                <a:lnTo>
                  <a:pt x="14643" y="0"/>
                </a:lnTo>
                <a:lnTo>
                  <a:pt x="8255" y="1109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4" name="object 1384"/>
          <p:cNvSpPr/>
          <p:nvPr/>
        </p:nvSpPr>
        <p:spPr>
          <a:xfrm>
            <a:off x="1894404" y="2914058"/>
            <a:ext cx="22021" cy="3441"/>
          </a:xfrm>
          <a:custGeom>
            <a:avLst/>
            <a:gdLst/>
            <a:ahLst/>
            <a:cxnLst/>
            <a:rect l="l" t="t" r="r" b="b"/>
            <a:pathLst>
              <a:path w="22021" h="3441">
                <a:moveTo>
                  <a:pt x="22021" y="0"/>
                </a:moveTo>
                <a:lnTo>
                  <a:pt x="17208" y="2159"/>
                </a:lnTo>
                <a:lnTo>
                  <a:pt x="16510" y="2362"/>
                </a:lnTo>
                <a:lnTo>
                  <a:pt x="11214" y="2946"/>
                </a:lnTo>
                <a:lnTo>
                  <a:pt x="6299" y="3441"/>
                </a:lnTo>
                <a:lnTo>
                  <a:pt x="5905" y="2654"/>
                </a:lnTo>
                <a:lnTo>
                  <a:pt x="596" y="2362"/>
                </a:lnTo>
                <a:lnTo>
                  <a:pt x="0" y="236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5" name="object 1385"/>
          <p:cNvSpPr/>
          <p:nvPr/>
        </p:nvSpPr>
        <p:spPr>
          <a:xfrm>
            <a:off x="1917500" y="2782949"/>
            <a:ext cx="61137" cy="34988"/>
          </a:xfrm>
          <a:custGeom>
            <a:avLst/>
            <a:gdLst/>
            <a:ahLst/>
            <a:cxnLst/>
            <a:rect l="l" t="t" r="r" b="b"/>
            <a:pathLst>
              <a:path w="61137" h="34988">
                <a:moveTo>
                  <a:pt x="61137" y="34988"/>
                </a:moveTo>
                <a:lnTo>
                  <a:pt x="59169" y="33718"/>
                </a:lnTo>
                <a:lnTo>
                  <a:pt x="57111" y="32435"/>
                </a:lnTo>
                <a:lnTo>
                  <a:pt x="53771" y="30276"/>
                </a:lnTo>
                <a:lnTo>
                  <a:pt x="50330" y="28308"/>
                </a:lnTo>
                <a:lnTo>
                  <a:pt x="45808" y="25653"/>
                </a:lnTo>
                <a:lnTo>
                  <a:pt x="41376" y="22999"/>
                </a:lnTo>
                <a:lnTo>
                  <a:pt x="36372" y="20053"/>
                </a:lnTo>
                <a:lnTo>
                  <a:pt x="31356" y="17106"/>
                </a:lnTo>
                <a:lnTo>
                  <a:pt x="26250" y="14249"/>
                </a:lnTo>
                <a:lnTo>
                  <a:pt x="21234" y="11404"/>
                </a:lnTo>
                <a:lnTo>
                  <a:pt x="16713" y="8750"/>
                </a:lnTo>
                <a:lnTo>
                  <a:pt x="12191" y="6299"/>
                </a:lnTo>
                <a:lnTo>
                  <a:pt x="8648" y="4330"/>
                </a:lnTo>
                <a:lnTo>
                  <a:pt x="5219" y="2463"/>
                </a:lnTo>
                <a:lnTo>
                  <a:pt x="3047" y="1282"/>
                </a:lnTo>
                <a:lnTo>
                  <a:pt x="990" y="203"/>
                </a:lnTo>
                <a:lnTo>
                  <a:pt x="495" y="0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6" name="object 1386"/>
          <p:cNvSpPr/>
          <p:nvPr/>
        </p:nvSpPr>
        <p:spPr>
          <a:xfrm>
            <a:off x="1916426" y="2882606"/>
            <a:ext cx="25946" cy="31445"/>
          </a:xfrm>
          <a:custGeom>
            <a:avLst/>
            <a:gdLst/>
            <a:ahLst/>
            <a:cxnLst/>
            <a:rect l="l" t="t" r="r" b="b"/>
            <a:pathLst>
              <a:path w="25946" h="31445">
                <a:moveTo>
                  <a:pt x="25946" y="0"/>
                </a:moveTo>
                <a:lnTo>
                  <a:pt x="16319" y="16611"/>
                </a:lnTo>
                <a:lnTo>
                  <a:pt x="9436" y="25349"/>
                </a:lnTo>
                <a:lnTo>
                  <a:pt x="0" y="3144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7" name="object 1387"/>
          <p:cNvSpPr/>
          <p:nvPr/>
        </p:nvSpPr>
        <p:spPr>
          <a:xfrm>
            <a:off x="1866306" y="2846730"/>
            <a:ext cx="28105" cy="69684"/>
          </a:xfrm>
          <a:custGeom>
            <a:avLst/>
            <a:gdLst/>
            <a:ahLst/>
            <a:cxnLst/>
            <a:rect l="l" t="t" r="r" b="b"/>
            <a:pathLst>
              <a:path w="28105" h="69684">
                <a:moveTo>
                  <a:pt x="28105" y="69684"/>
                </a:moveTo>
                <a:lnTo>
                  <a:pt x="17691" y="65658"/>
                </a:lnTo>
                <a:lnTo>
                  <a:pt x="8940" y="58585"/>
                </a:lnTo>
                <a:lnTo>
                  <a:pt x="2844" y="49237"/>
                </a:lnTo>
                <a:lnTo>
                  <a:pt x="0" y="38341"/>
                </a:lnTo>
                <a:lnTo>
                  <a:pt x="584" y="27228"/>
                </a:lnTo>
                <a:lnTo>
                  <a:pt x="4610" y="16814"/>
                </a:lnTo>
                <a:lnTo>
                  <a:pt x="14338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8" name="object 1388"/>
          <p:cNvSpPr/>
          <p:nvPr/>
        </p:nvSpPr>
        <p:spPr>
          <a:xfrm>
            <a:off x="1977260" y="2817934"/>
            <a:ext cx="2070" cy="4330"/>
          </a:xfrm>
          <a:custGeom>
            <a:avLst/>
            <a:gdLst/>
            <a:ahLst/>
            <a:cxnLst/>
            <a:rect l="l" t="t" r="r" b="b"/>
            <a:pathLst>
              <a:path w="2070" h="4330">
                <a:moveTo>
                  <a:pt x="0" y="4330"/>
                </a:moveTo>
                <a:lnTo>
                  <a:pt x="2070" y="698"/>
                </a:lnTo>
                <a:lnTo>
                  <a:pt x="1371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9" name="object 1389"/>
          <p:cNvSpPr/>
          <p:nvPr/>
        </p:nvSpPr>
        <p:spPr>
          <a:xfrm>
            <a:off x="1915436" y="2782952"/>
            <a:ext cx="2070" cy="3543"/>
          </a:xfrm>
          <a:custGeom>
            <a:avLst/>
            <a:gdLst/>
            <a:ahLst/>
            <a:cxnLst/>
            <a:rect l="l" t="t" r="r" b="b"/>
            <a:pathLst>
              <a:path w="2070" h="3543">
                <a:moveTo>
                  <a:pt x="2070" y="0"/>
                </a:moveTo>
                <a:lnTo>
                  <a:pt x="0" y="354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0" name="object 1390"/>
          <p:cNvSpPr/>
          <p:nvPr/>
        </p:nvSpPr>
        <p:spPr>
          <a:xfrm>
            <a:off x="1865228" y="2887027"/>
            <a:ext cx="50114" cy="32435"/>
          </a:xfrm>
          <a:custGeom>
            <a:avLst/>
            <a:gdLst/>
            <a:ahLst/>
            <a:cxnLst/>
            <a:rect l="l" t="t" r="r" b="b"/>
            <a:pathLst>
              <a:path w="50114" h="32435">
                <a:moveTo>
                  <a:pt x="50114" y="28994"/>
                </a:moveTo>
                <a:lnTo>
                  <a:pt x="45300" y="31064"/>
                </a:lnTo>
                <a:lnTo>
                  <a:pt x="44513" y="31254"/>
                </a:lnTo>
                <a:lnTo>
                  <a:pt x="39306" y="31838"/>
                </a:lnTo>
                <a:lnTo>
                  <a:pt x="34099" y="32435"/>
                </a:lnTo>
                <a:lnTo>
                  <a:pt x="33312" y="32334"/>
                </a:lnTo>
                <a:lnTo>
                  <a:pt x="28092" y="31254"/>
                </a:lnTo>
                <a:lnTo>
                  <a:pt x="22986" y="30175"/>
                </a:lnTo>
                <a:lnTo>
                  <a:pt x="22199" y="29883"/>
                </a:lnTo>
                <a:lnTo>
                  <a:pt x="17678" y="27228"/>
                </a:lnTo>
                <a:lnTo>
                  <a:pt x="13055" y="24574"/>
                </a:lnTo>
                <a:lnTo>
                  <a:pt x="12471" y="24079"/>
                </a:lnTo>
                <a:lnTo>
                  <a:pt x="8940" y="20154"/>
                </a:lnTo>
                <a:lnTo>
                  <a:pt x="5397" y="16319"/>
                </a:lnTo>
                <a:lnTo>
                  <a:pt x="5003" y="15633"/>
                </a:lnTo>
                <a:lnTo>
                  <a:pt x="2844" y="10807"/>
                </a:lnTo>
                <a:lnTo>
                  <a:pt x="685" y="5994"/>
                </a:lnTo>
                <a:lnTo>
                  <a:pt x="482" y="5219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1" name="object 1391"/>
          <p:cNvSpPr/>
          <p:nvPr/>
        </p:nvSpPr>
        <p:spPr>
          <a:xfrm>
            <a:off x="1915346" y="2882606"/>
            <a:ext cx="27025" cy="33413"/>
          </a:xfrm>
          <a:custGeom>
            <a:avLst/>
            <a:gdLst/>
            <a:ahLst/>
            <a:cxnLst/>
            <a:rect l="l" t="t" r="r" b="b"/>
            <a:pathLst>
              <a:path w="27025" h="33413">
                <a:moveTo>
                  <a:pt x="27025" y="0"/>
                </a:moveTo>
                <a:lnTo>
                  <a:pt x="16306" y="18567"/>
                </a:lnTo>
                <a:lnTo>
                  <a:pt x="9436" y="27228"/>
                </a:lnTo>
                <a:lnTo>
                  <a:pt x="0" y="3341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2" name="object 1392"/>
          <p:cNvSpPr/>
          <p:nvPr/>
        </p:nvSpPr>
        <p:spPr>
          <a:xfrm>
            <a:off x="1865222" y="2863546"/>
            <a:ext cx="5702" cy="23482"/>
          </a:xfrm>
          <a:custGeom>
            <a:avLst/>
            <a:gdLst/>
            <a:ahLst/>
            <a:cxnLst/>
            <a:rect l="l" t="t" r="r" b="b"/>
            <a:pathLst>
              <a:path w="5702" h="23482">
                <a:moveTo>
                  <a:pt x="0" y="23482"/>
                </a:moveTo>
                <a:lnTo>
                  <a:pt x="495" y="12280"/>
                </a:lnTo>
                <a:lnTo>
                  <a:pt x="4622" y="1866"/>
                </a:lnTo>
                <a:lnTo>
                  <a:pt x="5702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3" name="object 1393"/>
          <p:cNvSpPr/>
          <p:nvPr/>
        </p:nvSpPr>
        <p:spPr>
          <a:xfrm>
            <a:off x="1977260" y="2820487"/>
            <a:ext cx="990" cy="1778"/>
          </a:xfrm>
          <a:custGeom>
            <a:avLst/>
            <a:gdLst/>
            <a:ahLst/>
            <a:cxnLst/>
            <a:rect l="l" t="t" r="r" b="b"/>
            <a:pathLst>
              <a:path w="990" h="1777">
                <a:moveTo>
                  <a:pt x="0" y="1777"/>
                </a:moveTo>
                <a:lnTo>
                  <a:pt x="99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4" name="object 1394"/>
          <p:cNvSpPr/>
          <p:nvPr/>
        </p:nvSpPr>
        <p:spPr>
          <a:xfrm>
            <a:off x="1873089" y="2909140"/>
            <a:ext cx="41173" cy="12192"/>
          </a:xfrm>
          <a:custGeom>
            <a:avLst/>
            <a:gdLst/>
            <a:ahLst/>
            <a:cxnLst/>
            <a:rect l="l" t="t" r="r" b="b"/>
            <a:pathLst>
              <a:path w="41173" h="12192">
                <a:moveTo>
                  <a:pt x="41173" y="8750"/>
                </a:moveTo>
                <a:lnTo>
                  <a:pt x="36360" y="10909"/>
                </a:lnTo>
                <a:lnTo>
                  <a:pt x="35572" y="11112"/>
                </a:lnTo>
                <a:lnTo>
                  <a:pt x="30365" y="11595"/>
                </a:lnTo>
                <a:lnTo>
                  <a:pt x="25158" y="12191"/>
                </a:lnTo>
                <a:lnTo>
                  <a:pt x="24371" y="12090"/>
                </a:lnTo>
                <a:lnTo>
                  <a:pt x="19151" y="11010"/>
                </a:lnTo>
                <a:lnTo>
                  <a:pt x="14046" y="9931"/>
                </a:lnTo>
                <a:lnTo>
                  <a:pt x="13360" y="9639"/>
                </a:lnTo>
                <a:lnTo>
                  <a:pt x="8737" y="6984"/>
                </a:lnTo>
                <a:lnTo>
                  <a:pt x="4610" y="4724"/>
                </a:lnTo>
                <a:lnTo>
                  <a:pt x="4813" y="3835"/>
                </a:lnTo>
                <a:lnTo>
                  <a:pt x="876" y="685"/>
                </a:lnTo>
                <a:lnTo>
                  <a:pt x="380" y="292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5" name="object 1395"/>
          <p:cNvSpPr/>
          <p:nvPr/>
        </p:nvSpPr>
        <p:spPr>
          <a:xfrm>
            <a:off x="1914267" y="2882606"/>
            <a:ext cx="28105" cy="35280"/>
          </a:xfrm>
          <a:custGeom>
            <a:avLst/>
            <a:gdLst/>
            <a:ahLst/>
            <a:cxnLst/>
            <a:rect l="l" t="t" r="r" b="b"/>
            <a:pathLst>
              <a:path w="28105" h="35280">
                <a:moveTo>
                  <a:pt x="28105" y="0"/>
                </a:moveTo>
                <a:lnTo>
                  <a:pt x="16319" y="20447"/>
                </a:lnTo>
                <a:lnTo>
                  <a:pt x="9436" y="29184"/>
                </a:lnTo>
                <a:lnTo>
                  <a:pt x="0" y="3528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6" name="object 1396"/>
          <p:cNvSpPr/>
          <p:nvPr/>
        </p:nvSpPr>
        <p:spPr>
          <a:xfrm>
            <a:off x="1864042" y="2865403"/>
            <a:ext cx="9042" cy="43738"/>
          </a:xfrm>
          <a:custGeom>
            <a:avLst/>
            <a:gdLst/>
            <a:ahLst/>
            <a:cxnLst/>
            <a:rect l="l" t="t" r="r" b="b"/>
            <a:pathLst>
              <a:path w="9042" h="43738">
                <a:moveTo>
                  <a:pt x="9042" y="43738"/>
                </a:moveTo>
                <a:lnTo>
                  <a:pt x="2946" y="34302"/>
                </a:lnTo>
                <a:lnTo>
                  <a:pt x="0" y="23494"/>
                </a:lnTo>
                <a:lnTo>
                  <a:pt x="584" y="12293"/>
                </a:lnTo>
                <a:lnTo>
                  <a:pt x="4724" y="1968"/>
                </a:lnTo>
                <a:lnTo>
                  <a:pt x="5791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7" name="object 1397"/>
          <p:cNvSpPr/>
          <p:nvPr/>
        </p:nvSpPr>
        <p:spPr>
          <a:xfrm>
            <a:off x="1862966" y="2890762"/>
            <a:ext cx="50215" cy="32334"/>
          </a:xfrm>
          <a:custGeom>
            <a:avLst/>
            <a:gdLst/>
            <a:ahLst/>
            <a:cxnLst/>
            <a:rect l="l" t="t" r="r" b="b"/>
            <a:pathLst>
              <a:path w="50215" h="32334">
                <a:moveTo>
                  <a:pt x="50215" y="28994"/>
                </a:moveTo>
                <a:lnTo>
                  <a:pt x="45199" y="31064"/>
                </a:lnTo>
                <a:lnTo>
                  <a:pt x="44704" y="31153"/>
                </a:lnTo>
                <a:lnTo>
                  <a:pt x="39408" y="31940"/>
                </a:lnTo>
                <a:lnTo>
                  <a:pt x="36068" y="32334"/>
                </a:lnTo>
                <a:lnTo>
                  <a:pt x="35763" y="31750"/>
                </a:lnTo>
                <a:lnTo>
                  <a:pt x="32029" y="31546"/>
                </a:lnTo>
                <a:lnTo>
                  <a:pt x="30162" y="31457"/>
                </a:lnTo>
                <a:lnTo>
                  <a:pt x="29870" y="31750"/>
                </a:lnTo>
                <a:lnTo>
                  <a:pt x="28194" y="31356"/>
                </a:lnTo>
                <a:lnTo>
                  <a:pt x="22987" y="29781"/>
                </a:lnTo>
                <a:lnTo>
                  <a:pt x="22301" y="29883"/>
                </a:lnTo>
                <a:lnTo>
                  <a:pt x="17780" y="27330"/>
                </a:lnTo>
                <a:lnTo>
                  <a:pt x="13157" y="24676"/>
                </a:lnTo>
                <a:lnTo>
                  <a:pt x="12573" y="24180"/>
                </a:lnTo>
                <a:lnTo>
                  <a:pt x="9042" y="20256"/>
                </a:lnTo>
                <a:lnTo>
                  <a:pt x="5499" y="16319"/>
                </a:lnTo>
                <a:lnTo>
                  <a:pt x="5105" y="15633"/>
                </a:lnTo>
                <a:lnTo>
                  <a:pt x="2946" y="10807"/>
                </a:lnTo>
                <a:lnTo>
                  <a:pt x="774" y="5994"/>
                </a:lnTo>
                <a:lnTo>
                  <a:pt x="584" y="5219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8" name="object 1398"/>
          <p:cNvSpPr/>
          <p:nvPr/>
        </p:nvSpPr>
        <p:spPr>
          <a:xfrm>
            <a:off x="1913180" y="2903051"/>
            <a:ext cx="17399" cy="16700"/>
          </a:xfrm>
          <a:custGeom>
            <a:avLst/>
            <a:gdLst/>
            <a:ahLst/>
            <a:cxnLst/>
            <a:rect l="l" t="t" r="r" b="b"/>
            <a:pathLst>
              <a:path w="17399" h="16700">
                <a:moveTo>
                  <a:pt x="17399" y="0"/>
                </a:moveTo>
                <a:lnTo>
                  <a:pt x="16319" y="1866"/>
                </a:lnTo>
                <a:lnTo>
                  <a:pt x="9436" y="10617"/>
                </a:lnTo>
                <a:lnTo>
                  <a:pt x="0" y="1670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9" name="object 1399"/>
          <p:cNvSpPr/>
          <p:nvPr/>
        </p:nvSpPr>
        <p:spPr>
          <a:xfrm>
            <a:off x="1862960" y="2863535"/>
            <a:ext cx="7962" cy="27228"/>
          </a:xfrm>
          <a:custGeom>
            <a:avLst/>
            <a:gdLst/>
            <a:ahLst/>
            <a:cxnLst/>
            <a:rect l="l" t="t" r="r" b="b"/>
            <a:pathLst>
              <a:path w="7962" h="27228">
                <a:moveTo>
                  <a:pt x="0" y="27228"/>
                </a:moveTo>
                <a:lnTo>
                  <a:pt x="584" y="16027"/>
                </a:lnTo>
                <a:lnTo>
                  <a:pt x="4711" y="5702"/>
                </a:lnTo>
                <a:lnTo>
                  <a:pt x="7962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0" name="object 1400"/>
          <p:cNvSpPr/>
          <p:nvPr/>
        </p:nvSpPr>
        <p:spPr>
          <a:xfrm>
            <a:off x="1872985" y="2846731"/>
            <a:ext cx="7670" cy="13271"/>
          </a:xfrm>
          <a:custGeom>
            <a:avLst/>
            <a:gdLst/>
            <a:ahLst/>
            <a:cxnLst/>
            <a:rect l="l" t="t" r="r" b="b"/>
            <a:pathLst>
              <a:path w="7670" h="13271">
                <a:moveTo>
                  <a:pt x="0" y="13271"/>
                </a:moveTo>
                <a:lnTo>
                  <a:pt x="767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1" name="object 1401"/>
          <p:cNvSpPr/>
          <p:nvPr/>
        </p:nvSpPr>
        <p:spPr>
          <a:xfrm>
            <a:off x="1861887" y="2892630"/>
            <a:ext cx="50215" cy="32435"/>
          </a:xfrm>
          <a:custGeom>
            <a:avLst/>
            <a:gdLst/>
            <a:ahLst/>
            <a:cxnLst/>
            <a:rect l="l" t="t" r="r" b="b"/>
            <a:pathLst>
              <a:path w="50215" h="32435">
                <a:moveTo>
                  <a:pt x="50215" y="28994"/>
                </a:moveTo>
                <a:lnTo>
                  <a:pt x="45402" y="31153"/>
                </a:lnTo>
                <a:lnTo>
                  <a:pt x="44615" y="31356"/>
                </a:lnTo>
                <a:lnTo>
                  <a:pt x="39408" y="31940"/>
                </a:lnTo>
                <a:lnTo>
                  <a:pt x="34188" y="32435"/>
                </a:lnTo>
                <a:lnTo>
                  <a:pt x="33312" y="32435"/>
                </a:lnTo>
                <a:lnTo>
                  <a:pt x="28194" y="31356"/>
                </a:lnTo>
                <a:lnTo>
                  <a:pt x="23088" y="30264"/>
                </a:lnTo>
                <a:lnTo>
                  <a:pt x="17678" y="27317"/>
                </a:lnTo>
                <a:lnTo>
                  <a:pt x="13157" y="24663"/>
                </a:lnTo>
                <a:lnTo>
                  <a:pt x="9029" y="20243"/>
                </a:lnTo>
                <a:lnTo>
                  <a:pt x="5499" y="16319"/>
                </a:lnTo>
                <a:lnTo>
                  <a:pt x="2946" y="10807"/>
                </a:lnTo>
                <a:lnTo>
                  <a:pt x="774" y="6096"/>
                </a:lnTo>
                <a:lnTo>
                  <a:pt x="584" y="5308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2" name="object 1402"/>
          <p:cNvSpPr/>
          <p:nvPr/>
        </p:nvSpPr>
        <p:spPr>
          <a:xfrm>
            <a:off x="1912100" y="2903051"/>
            <a:ext cx="18478" cy="18567"/>
          </a:xfrm>
          <a:custGeom>
            <a:avLst/>
            <a:gdLst/>
            <a:ahLst/>
            <a:cxnLst/>
            <a:rect l="l" t="t" r="r" b="b"/>
            <a:pathLst>
              <a:path w="18478" h="18567">
                <a:moveTo>
                  <a:pt x="18478" y="0"/>
                </a:moveTo>
                <a:lnTo>
                  <a:pt x="16319" y="3733"/>
                </a:lnTo>
                <a:lnTo>
                  <a:pt x="9436" y="12484"/>
                </a:lnTo>
                <a:lnTo>
                  <a:pt x="0" y="1856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3" name="object 1403"/>
          <p:cNvSpPr/>
          <p:nvPr/>
        </p:nvSpPr>
        <p:spPr>
          <a:xfrm>
            <a:off x="1861880" y="2869238"/>
            <a:ext cx="5791" cy="23393"/>
          </a:xfrm>
          <a:custGeom>
            <a:avLst/>
            <a:gdLst/>
            <a:ahLst/>
            <a:cxnLst/>
            <a:rect l="l" t="t" r="r" b="b"/>
            <a:pathLst>
              <a:path w="5791" h="23393">
                <a:moveTo>
                  <a:pt x="0" y="23393"/>
                </a:moveTo>
                <a:lnTo>
                  <a:pt x="584" y="12191"/>
                </a:lnTo>
                <a:lnTo>
                  <a:pt x="4711" y="1866"/>
                </a:lnTo>
                <a:lnTo>
                  <a:pt x="5791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4" name="object 1404"/>
          <p:cNvSpPr/>
          <p:nvPr/>
        </p:nvSpPr>
        <p:spPr>
          <a:xfrm>
            <a:off x="1860803" y="2894599"/>
            <a:ext cx="50215" cy="32435"/>
          </a:xfrm>
          <a:custGeom>
            <a:avLst/>
            <a:gdLst/>
            <a:ahLst/>
            <a:cxnLst/>
            <a:rect l="l" t="t" r="r" b="b"/>
            <a:pathLst>
              <a:path w="50215" h="32435">
                <a:moveTo>
                  <a:pt x="50215" y="28892"/>
                </a:moveTo>
                <a:lnTo>
                  <a:pt x="45402" y="31051"/>
                </a:lnTo>
                <a:lnTo>
                  <a:pt x="44615" y="31254"/>
                </a:lnTo>
                <a:lnTo>
                  <a:pt x="39408" y="31838"/>
                </a:lnTo>
                <a:lnTo>
                  <a:pt x="34099" y="32435"/>
                </a:lnTo>
                <a:lnTo>
                  <a:pt x="33312" y="32334"/>
                </a:lnTo>
                <a:lnTo>
                  <a:pt x="28194" y="31254"/>
                </a:lnTo>
                <a:lnTo>
                  <a:pt x="22987" y="30175"/>
                </a:lnTo>
                <a:lnTo>
                  <a:pt x="22301" y="29870"/>
                </a:lnTo>
                <a:lnTo>
                  <a:pt x="17678" y="27228"/>
                </a:lnTo>
                <a:lnTo>
                  <a:pt x="13157" y="24574"/>
                </a:lnTo>
                <a:lnTo>
                  <a:pt x="12573" y="24079"/>
                </a:lnTo>
                <a:lnTo>
                  <a:pt x="9042" y="20154"/>
                </a:lnTo>
                <a:lnTo>
                  <a:pt x="5499" y="16319"/>
                </a:lnTo>
                <a:lnTo>
                  <a:pt x="5003" y="15633"/>
                </a:lnTo>
                <a:lnTo>
                  <a:pt x="2946" y="10807"/>
                </a:lnTo>
                <a:lnTo>
                  <a:pt x="787" y="5994"/>
                </a:lnTo>
                <a:lnTo>
                  <a:pt x="584" y="5206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5" name="object 1405"/>
          <p:cNvSpPr/>
          <p:nvPr/>
        </p:nvSpPr>
        <p:spPr>
          <a:xfrm>
            <a:off x="1911015" y="2882606"/>
            <a:ext cx="31356" cy="40881"/>
          </a:xfrm>
          <a:custGeom>
            <a:avLst/>
            <a:gdLst/>
            <a:ahLst/>
            <a:cxnLst/>
            <a:rect l="l" t="t" r="r" b="b"/>
            <a:pathLst>
              <a:path w="31356" h="40881">
                <a:moveTo>
                  <a:pt x="31356" y="0"/>
                </a:moveTo>
                <a:lnTo>
                  <a:pt x="16319" y="26136"/>
                </a:lnTo>
                <a:lnTo>
                  <a:pt x="9436" y="34798"/>
                </a:lnTo>
                <a:lnTo>
                  <a:pt x="0" y="4088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6" name="object 1406"/>
          <p:cNvSpPr/>
          <p:nvPr/>
        </p:nvSpPr>
        <p:spPr>
          <a:xfrm>
            <a:off x="1860800" y="2871113"/>
            <a:ext cx="5791" cy="23482"/>
          </a:xfrm>
          <a:custGeom>
            <a:avLst/>
            <a:gdLst/>
            <a:ahLst/>
            <a:cxnLst/>
            <a:rect l="l" t="t" r="r" b="b"/>
            <a:pathLst>
              <a:path w="5791" h="23482">
                <a:moveTo>
                  <a:pt x="0" y="23482"/>
                </a:moveTo>
                <a:lnTo>
                  <a:pt x="584" y="12280"/>
                </a:lnTo>
                <a:lnTo>
                  <a:pt x="4711" y="1866"/>
                </a:lnTo>
                <a:lnTo>
                  <a:pt x="5791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7" name="object 1407"/>
          <p:cNvSpPr/>
          <p:nvPr/>
        </p:nvSpPr>
        <p:spPr>
          <a:xfrm>
            <a:off x="1859716" y="2896466"/>
            <a:ext cx="50215" cy="32435"/>
          </a:xfrm>
          <a:custGeom>
            <a:avLst/>
            <a:gdLst/>
            <a:ahLst/>
            <a:cxnLst/>
            <a:rect l="l" t="t" r="r" b="b"/>
            <a:pathLst>
              <a:path w="50215" h="32435">
                <a:moveTo>
                  <a:pt x="0" y="0"/>
                </a:moveTo>
                <a:lnTo>
                  <a:pt x="584" y="5207"/>
                </a:lnTo>
                <a:lnTo>
                  <a:pt x="2844" y="10807"/>
                </a:lnTo>
                <a:lnTo>
                  <a:pt x="5016" y="15621"/>
                </a:lnTo>
                <a:lnTo>
                  <a:pt x="9042" y="20243"/>
                </a:lnTo>
                <a:lnTo>
                  <a:pt x="12484" y="24079"/>
                </a:lnTo>
                <a:lnTo>
                  <a:pt x="17691" y="27228"/>
                </a:lnTo>
                <a:lnTo>
                  <a:pt x="22313" y="29870"/>
                </a:lnTo>
                <a:lnTo>
                  <a:pt x="22999" y="30175"/>
                </a:lnTo>
                <a:lnTo>
                  <a:pt x="28206" y="31254"/>
                </a:lnTo>
                <a:lnTo>
                  <a:pt x="33312" y="32334"/>
                </a:lnTo>
                <a:lnTo>
                  <a:pt x="34099" y="32435"/>
                </a:lnTo>
                <a:lnTo>
                  <a:pt x="39408" y="31838"/>
                </a:lnTo>
                <a:lnTo>
                  <a:pt x="44615" y="31343"/>
                </a:lnTo>
                <a:lnTo>
                  <a:pt x="45402" y="31153"/>
                </a:lnTo>
                <a:lnTo>
                  <a:pt x="50215" y="2899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8" name="object 1408"/>
          <p:cNvSpPr/>
          <p:nvPr/>
        </p:nvSpPr>
        <p:spPr>
          <a:xfrm>
            <a:off x="1859713" y="2872973"/>
            <a:ext cx="5803" cy="23495"/>
          </a:xfrm>
          <a:custGeom>
            <a:avLst/>
            <a:gdLst/>
            <a:ahLst/>
            <a:cxnLst/>
            <a:rect l="l" t="t" r="r" b="b"/>
            <a:pathLst>
              <a:path w="5803" h="23494">
                <a:moveTo>
                  <a:pt x="5803" y="0"/>
                </a:moveTo>
                <a:lnTo>
                  <a:pt x="4724" y="1968"/>
                </a:lnTo>
                <a:lnTo>
                  <a:pt x="596" y="12293"/>
                </a:lnTo>
                <a:lnTo>
                  <a:pt x="0" y="2349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9" name="object 1409"/>
          <p:cNvSpPr/>
          <p:nvPr/>
        </p:nvSpPr>
        <p:spPr>
          <a:xfrm>
            <a:off x="1909939" y="2882609"/>
            <a:ext cx="32435" cy="42849"/>
          </a:xfrm>
          <a:custGeom>
            <a:avLst/>
            <a:gdLst/>
            <a:ahLst/>
            <a:cxnLst/>
            <a:rect l="l" t="t" r="r" b="b"/>
            <a:pathLst>
              <a:path w="32435" h="42849">
                <a:moveTo>
                  <a:pt x="0" y="42849"/>
                </a:moveTo>
                <a:lnTo>
                  <a:pt x="9334" y="36753"/>
                </a:lnTo>
                <a:lnTo>
                  <a:pt x="16306" y="28016"/>
                </a:lnTo>
                <a:lnTo>
                  <a:pt x="32435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0" name="object 1410"/>
          <p:cNvSpPr/>
          <p:nvPr/>
        </p:nvSpPr>
        <p:spPr>
          <a:xfrm>
            <a:off x="1858643" y="2898330"/>
            <a:ext cx="50215" cy="32435"/>
          </a:xfrm>
          <a:custGeom>
            <a:avLst/>
            <a:gdLst/>
            <a:ahLst/>
            <a:cxnLst/>
            <a:rect l="l" t="t" r="r" b="b"/>
            <a:pathLst>
              <a:path w="50215" h="32435">
                <a:moveTo>
                  <a:pt x="50215" y="28994"/>
                </a:moveTo>
                <a:lnTo>
                  <a:pt x="45402" y="31153"/>
                </a:lnTo>
                <a:lnTo>
                  <a:pt x="44615" y="31356"/>
                </a:lnTo>
                <a:lnTo>
                  <a:pt x="39408" y="31838"/>
                </a:lnTo>
                <a:lnTo>
                  <a:pt x="34099" y="32435"/>
                </a:lnTo>
                <a:lnTo>
                  <a:pt x="33312" y="32435"/>
                </a:lnTo>
                <a:lnTo>
                  <a:pt x="28194" y="31254"/>
                </a:lnTo>
                <a:lnTo>
                  <a:pt x="22987" y="30175"/>
                </a:lnTo>
                <a:lnTo>
                  <a:pt x="22301" y="29883"/>
                </a:lnTo>
                <a:lnTo>
                  <a:pt x="17678" y="27330"/>
                </a:lnTo>
                <a:lnTo>
                  <a:pt x="13157" y="24676"/>
                </a:lnTo>
                <a:lnTo>
                  <a:pt x="12471" y="24180"/>
                </a:lnTo>
                <a:lnTo>
                  <a:pt x="9029" y="20243"/>
                </a:lnTo>
                <a:lnTo>
                  <a:pt x="5499" y="16319"/>
                </a:lnTo>
                <a:lnTo>
                  <a:pt x="5003" y="15633"/>
                </a:lnTo>
                <a:lnTo>
                  <a:pt x="2844" y="10807"/>
                </a:lnTo>
                <a:lnTo>
                  <a:pt x="774" y="5994"/>
                </a:lnTo>
                <a:lnTo>
                  <a:pt x="482" y="5219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1" name="object 1411"/>
          <p:cNvSpPr/>
          <p:nvPr/>
        </p:nvSpPr>
        <p:spPr>
          <a:xfrm>
            <a:off x="1908853" y="2910617"/>
            <a:ext cx="17399" cy="16700"/>
          </a:xfrm>
          <a:custGeom>
            <a:avLst/>
            <a:gdLst/>
            <a:ahLst/>
            <a:cxnLst/>
            <a:rect l="l" t="t" r="r" b="b"/>
            <a:pathLst>
              <a:path w="17399" h="16700">
                <a:moveTo>
                  <a:pt x="17399" y="0"/>
                </a:moveTo>
                <a:lnTo>
                  <a:pt x="16319" y="1866"/>
                </a:lnTo>
                <a:lnTo>
                  <a:pt x="9347" y="10617"/>
                </a:lnTo>
                <a:lnTo>
                  <a:pt x="0" y="1670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2" name="object 1412"/>
          <p:cNvSpPr/>
          <p:nvPr/>
        </p:nvSpPr>
        <p:spPr>
          <a:xfrm>
            <a:off x="1858637" y="2871102"/>
            <a:ext cx="7962" cy="27228"/>
          </a:xfrm>
          <a:custGeom>
            <a:avLst/>
            <a:gdLst/>
            <a:ahLst/>
            <a:cxnLst/>
            <a:rect l="l" t="t" r="r" b="b"/>
            <a:pathLst>
              <a:path w="7962" h="27228">
                <a:moveTo>
                  <a:pt x="0" y="27228"/>
                </a:moveTo>
                <a:lnTo>
                  <a:pt x="584" y="16027"/>
                </a:lnTo>
                <a:lnTo>
                  <a:pt x="4622" y="5702"/>
                </a:lnTo>
                <a:lnTo>
                  <a:pt x="7962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3" name="object 1413"/>
          <p:cNvSpPr/>
          <p:nvPr/>
        </p:nvSpPr>
        <p:spPr>
          <a:xfrm>
            <a:off x="1857560" y="2900198"/>
            <a:ext cx="50215" cy="32435"/>
          </a:xfrm>
          <a:custGeom>
            <a:avLst/>
            <a:gdLst/>
            <a:ahLst/>
            <a:cxnLst/>
            <a:rect l="l" t="t" r="r" b="b"/>
            <a:pathLst>
              <a:path w="50215" h="32435">
                <a:moveTo>
                  <a:pt x="50215" y="28994"/>
                </a:moveTo>
                <a:lnTo>
                  <a:pt x="45402" y="31153"/>
                </a:lnTo>
                <a:lnTo>
                  <a:pt x="44615" y="31356"/>
                </a:lnTo>
                <a:lnTo>
                  <a:pt x="39306" y="31940"/>
                </a:lnTo>
                <a:lnTo>
                  <a:pt x="34099" y="32435"/>
                </a:lnTo>
                <a:lnTo>
                  <a:pt x="33312" y="32435"/>
                </a:lnTo>
                <a:lnTo>
                  <a:pt x="28194" y="31356"/>
                </a:lnTo>
                <a:lnTo>
                  <a:pt x="22987" y="30264"/>
                </a:lnTo>
                <a:lnTo>
                  <a:pt x="22212" y="29972"/>
                </a:lnTo>
                <a:lnTo>
                  <a:pt x="17678" y="27317"/>
                </a:lnTo>
                <a:lnTo>
                  <a:pt x="13157" y="24676"/>
                </a:lnTo>
                <a:lnTo>
                  <a:pt x="12471" y="24168"/>
                </a:lnTo>
                <a:lnTo>
                  <a:pt x="8940" y="20243"/>
                </a:lnTo>
                <a:lnTo>
                  <a:pt x="5499" y="16319"/>
                </a:lnTo>
                <a:lnTo>
                  <a:pt x="5003" y="15633"/>
                </a:lnTo>
                <a:lnTo>
                  <a:pt x="2844" y="10807"/>
                </a:lnTo>
                <a:lnTo>
                  <a:pt x="685" y="5994"/>
                </a:lnTo>
                <a:lnTo>
                  <a:pt x="482" y="5308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4" name="object 1414"/>
          <p:cNvSpPr/>
          <p:nvPr/>
        </p:nvSpPr>
        <p:spPr>
          <a:xfrm>
            <a:off x="1907773" y="2912484"/>
            <a:ext cx="17399" cy="16713"/>
          </a:xfrm>
          <a:custGeom>
            <a:avLst/>
            <a:gdLst/>
            <a:ahLst/>
            <a:cxnLst/>
            <a:rect l="l" t="t" r="r" b="b"/>
            <a:pathLst>
              <a:path w="17399" h="16713">
                <a:moveTo>
                  <a:pt x="17399" y="0"/>
                </a:moveTo>
                <a:lnTo>
                  <a:pt x="16319" y="1866"/>
                </a:lnTo>
                <a:lnTo>
                  <a:pt x="9347" y="10617"/>
                </a:lnTo>
                <a:lnTo>
                  <a:pt x="0" y="1671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5" name="object 1415"/>
          <p:cNvSpPr/>
          <p:nvPr/>
        </p:nvSpPr>
        <p:spPr>
          <a:xfrm>
            <a:off x="1857556" y="2871104"/>
            <a:ext cx="9042" cy="29095"/>
          </a:xfrm>
          <a:custGeom>
            <a:avLst/>
            <a:gdLst/>
            <a:ahLst/>
            <a:cxnLst/>
            <a:rect l="l" t="t" r="r" b="b"/>
            <a:pathLst>
              <a:path w="9042" h="29095">
                <a:moveTo>
                  <a:pt x="0" y="29095"/>
                </a:moveTo>
                <a:lnTo>
                  <a:pt x="584" y="17894"/>
                </a:lnTo>
                <a:lnTo>
                  <a:pt x="4622" y="7569"/>
                </a:lnTo>
                <a:lnTo>
                  <a:pt x="9042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6" name="object 1416"/>
          <p:cNvSpPr/>
          <p:nvPr/>
        </p:nvSpPr>
        <p:spPr>
          <a:xfrm>
            <a:off x="1865424" y="2922320"/>
            <a:ext cx="41173" cy="12280"/>
          </a:xfrm>
          <a:custGeom>
            <a:avLst/>
            <a:gdLst/>
            <a:ahLst/>
            <a:cxnLst/>
            <a:rect l="l" t="t" r="r" b="b"/>
            <a:pathLst>
              <a:path w="41173" h="12280">
                <a:moveTo>
                  <a:pt x="41173" y="8737"/>
                </a:moveTo>
                <a:lnTo>
                  <a:pt x="36360" y="10896"/>
                </a:lnTo>
                <a:lnTo>
                  <a:pt x="35674" y="11099"/>
                </a:lnTo>
                <a:lnTo>
                  <a:pt x="30365" y="11683"/>
                </a:lnTo>
                <a:lnTo>
                  <a:pt x="25158" y="12280"/>
                </a:lnTo>
                <a:lnTo>
                  <a:pt x="24358" y="12179"/>
                </a:lnTo>
                <a:lnTo>
                  <a:pt x="19151" y="11099"/>
                </a:lnTo>
                <a:lnTo>
                  <a:pt x="14046" y="10020"/>
                </a:lnTo>
                <a:lnTo>
                  <a:pt x="13258" y="9715"/>
                </a:lnTo>
                <a:lnTo>
                  <a:pt x="8737" y="7073"/>
                </a:lnTo>
                <a:lnTo>
                  <a:pt x="4216" y="4419"/>
                </a:lnTo>
                <a:lnTo>
                  <a:pt x="3530" y="3924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7" name="object 1417"/>
          <p:cNvSpPr/>
          <p:nvPr/>
        </p:nvSpPr>
        <p:spPr>
          <a:xfrm>
            <a:off x="1906605" y="2912484"/>
            <a:ext cx="18567" cy="18567"/>
          </a:xfrm>
          <a:custGeom>
            <a:avLst/>
            <a:gdLst/>
            <a:ahLst/>
            <a:cxnLst/>
            <a:rect l="l" t="t" r="r" b="b"/>
            <a:pathLst>
              <a:path w="18567" h="18567">
                <a:moveTo>
                  <a:pt x="18567" y="0"/>
                </a:moveTo>
                <a:lnTo>
                  <a:pt x="16306" y="3835"/>
                </a:lnTo>
                <a:lnTo>
                  <a:pt x="9423" y="12484"/>
                </a:lnTo>
                <a:lnTo>
                  <a:pt x="0" y="1856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8" name="object 1418"/>
          <p:cNvSpPr/>
          <p:nvPr/>
        </p:nvSpPr>
        <p:spPr>
          <a:xfrm>
            <a:off x="1856478" y="2869239"/>
            <a:ext cx="11201" cy="53073"/>
          </a:xfrm>
          <a:custGeom>
            <a:avLst/>
            <a:gdLst/>
            <a:ahLst/>
            <a:cxnLst/>
            <a:rect l="l" t="t" r="r" b="b"/>
            <a:pathLst>
              <a:path w="11201" h="53073">
                <a:moveTo>
                  <a:pt x="8940" y="53073"/>
                </a:moveTo>
                <a:lnTo>
                  <a:pt x="2844" y="43738"/>
                </a:lnTo>
                <a:lnTo>
                  <a:pt x="0" y="32918"/>
                </a:lnTo>
                <a:lnTo>
                  <a:pt x="584" y="21716"/>
                </a:lnTo>
                <a:lnTo>
                  <a:pt x="4622" y="11302"/>
                </a:lnTo>
                <a:lnTo>
                  <a:pt x="11201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9" name="object 1419"/>
          <p:cNvSpPr/>
          <p:nvPr/>
        </p:nvSpPr>
        <p:spPr>
          <a:xfrm>
            <a:off x="1775291" y="2610172"/>
            <a:ext cx="60248" cy="97790"/>
          </a:xfrm>
          <a:custGeom>
            <a:avLst/>
            <a:gdLst/>
            <a:ahLst/>
            <a:cxnLst/>
            <a:rect l="l" t="t" r="r" b="b"/>
            <a:pathLst>
              <a:path w="60248" h="97789">
                <a:moveTo>
                  <a:pt x="54648" y="97790"/>
                </a:moveTo>
                <a:lnTo>
                  <a:pt x="60248" y="94551"/>
                </a:lnTo>
                <a:lnTo>
                  <a:pt x="5600" y="0"/>
                </a:lnTo>
                <a:lnTo>
                  <a:pt x="0" y="314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0" name="object 1420"/>
          <p:cNvSpPr/>
          <p:nvPr/>
        </p:nvSpPr>
        <p:spPr>
          <a:xfrm>
            <a:off x="1775491" y="2598681"/>
            <a:ext cx="79908" cy="106045"/>
          </a:xfrm>
          <a:custGeom>
            <a:avLst/>
            <a:gdLst/>
            <a:ahLst/>
            <a:cxnLst/>
            <a:rect l="l" t="t" r="r" b="b"/>
            <a:pathLst>
              <a:path w="79908" h="106044">
                <a:moveTo>
                  <a:pt x="0" y="14541"/>
                </a:moveTo>
                <a:lnTo>
                  <a:pt x="5410" y="11493"/>
                </a:lnTo>
                <a:lnTo>
                  <a:pt x="25260" y="0"/>
                </a:lnTo>
                <a:lnTo>
                  <a:pt x="79908" y="94538"/>
                </a:lnTo>
                <a:lnTo>
                  <a:pt x="60045" y="10604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1" name="object 1421"/>
          <p:cNvSpPr/>
          <p:nvPr/>
        </p:nvSpPr>
        <p:spPr>
          <a:xfrm>
            <a:off x="1789447" y="2598671"/>
            <a:ext cx="11303" cy="6489"/>
          </a:xfrm>
          <a:custGeom>
            <a:avLst/>
            <a:gdLst/>
            <a:ahLst/>
            <a:cxnLst/>
            <a:rect l="l" t="t" r="r" b="b"/>
            <a:pathLst>
              <a:path w="11302" h="6489">
                <a:moveTo>
                  <a:pt x="0" y="6489"/>
                </a:moveTo>
                <a:lnTo>
                  <a:pt x="11303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2" name="object 1422"/>
          <p:cNvSpPr/>
          <p:nvPr/>
        </p:nvSpPr>
        <p:spPr>
          <a:xfrm>
            <a:off x="1829941" y="2701674"/>
            <a:ext cx="10807" cy="6286"/>
          </a:xfrm>
          <a:custGeom>
            <a:avLst/>
            <a:gdLst/>
            <a:ahLst/>
            <a:cxnLst/>
            <a:rect l="l" t="t" r="r" b="b"/>
            <a:pathLst>
              <a:path w="10807" h="6286">
                <a:moveTo>
                  <a:pt x="10807" y="0"/>
                </a:moveTo>
                <a:lnTo>
                  <a:pt x="0" y="6286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3" name="object 1423"/>
          <p:cNvSpPr/>
          <p:nvPr/>
        </p:nvSpPr>
        <p:spPr>
          <a:xfrm>
            <a:off x="1829941" y="2700787"/>
            <a:ext cx="12280" cy="7175"/>
          </a:xfrm>
          <a:custGeom>
            <a:avLst/>
            <a:gdLst/>
            <a:ahLst/>
            <a:cxnLst/>
            <a:rect l="l" t="t" r="r" b="b"/>
            <a:pathLst>
              <a:path w="12280" h="7175">
                <a:moveTo>
                  <a:pt x="12280" y="0"/>
                </a:moveTo>
                <a:lnTo>
                  <a:pt x="0" y="717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4" name="object 1424"/>
          <p:cNvSpPr/>
          <p:nvPr/>
        </p:nvSpPr>
        <p:spPr>
          <a:xfrm>
            <a:off x="1689494" y="2690563"/>
            <a:ext cx="32435" cy="50126"/>
          </a:xfrm>
          <a:custGeom>
            <a:avLst/>
            <a:gdLst/>
            <a:ahLst/>
            <a:cxnLst/>
            <a:rect l="l" t="t" r="r" b="b"/>
            <a:pathLst>
              <a:path w="32435" h="50126">
                <a:moveTo>
                  <a:pt x="32435" y="50126"/>
                </a:moveTo>
                <a:lnTo>
                  <a:pt x="27127" y="49631"/>
                </a:lnTo>
                <a:lnTo>
                  <a:pt x="21526" y="47282"/>
                </a:lnTo>
                <a:lnTo>
                  <a:pt x="16802" y="45110"/>
                </a:lnTo>
                <a:lnTo>
                  <a:pt x="12192" y="41186"/>
                </a:lnTo>
                <a:lnTo>
                  <a:pt x="8255" y="37642"/>
                </a:lnTo>
                <a:lnTo>
                  <a:pt x="5105" y="32435"/>
                </a:lnTo>
                <a:lnTo>
                  <a:pt x="2463" y="27914"/>
                </a:lnTo>
                <a:lnTo>
                  <a:pt x="2159" y="27127"/>
                </a:lnTo>
                <a:lnTo>
                  <a:pt x="1079" y="22021"/>
                </a:lnTo>
                <a:lnTo>
                  <a:pt x="0" y="16814"/>
                </a:lnTo>
                <a:lnTo>
                  <a:pt x="0" y="16027"/>
                </a:lnTo>
                <a:lnTo>
                  <a:pt x="495" y="10820"/>
                </a:lnTo>
                <a:lnTo>
                  <a:pt x="1079" y="5511"/>
                </a:lnTo>
                <a:lnTo>
                  <a:pt x="1282" y="4826"/>
                </a:lnTo>
                <a:lnTo>
                  <a:pt x="3441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5" name="object 1425"/>
          <p:cNvSpPr/>
          <p:nvPr/>
        </p:nvSpPr>
        <p:spPr>
          <a:xfrm>
            <a:off x="1788373" y="2627670"/>
            <a:ext cx="35471" cy="60833"/>
          </a:xfrm>
          <a:custGeom>
            <a:avLst/>
            <a:gdLst/>
            <a:ahLst/>
            <a:cxnLst/>
            <a:rect l="l" t="t" r="r" b="b"/>
            <a:pathLst>
              <a:path w="35471" h="60832">
                <a:moveTo>
                  <a:pt x="35471" y="60832"/>
                </a:moveTo>
                <a:lnTo>
                  <a:pt x="34391" y="58775"/>
                </a:lnTo>
                <a:lnTo>
                  <a:pt x="33210" y="56603"/>
                </a:lnTo>
                <a:lnTo>
                  <a:pt x="31343" y="53162"/>
                </a:lnTo>
                <a:lnTo>
                  <a:pt x="29375" y="49631"/>
                </a:lnTo>
                <a:lnTo>
                  <a:pt x="26924" y="45110"/>
                </a:lnTo>
                <a:lnTo>
                  <a:pt x="24269" y="40589"/>
                </a:lnTo>
                <a:lnTo>
                  <a:pt x="21424" y="35572"/>
                </a:lnTo>
                <a:lnTo>
                  <a:pt x="18567" y="30467"/>
                </a:lnTo>
                <a:lnTo>
                  <a:pt x="15621" y="25450"/>
                </a:lnTo>
                <a:lnTo>
                  <a:pt x="12674" y="20446"/>
                </a:lnTo>
                <a:lnTo>
                  <a:pt x="10020" y="16014"/>
                </a:lnTo>
                <a:lnTo>
                  <a:pt x="7366" y="11493"/>
                </a:lnTo>
                <a:lnTo>
                  <a:pt x="5295" y="8051"/>
                </a:lnTo>
                <a:lnTo>
                  <a:pt x="3238" y="4711"/>
                </a:lnTo>
                <a:lnTo>
                  <a:pt x="1955" y="2654"/>
                </a:lnTo>
                <a:lnTo>
                  <a:pt x="685" y="685"/>
                </a:lnTo>
                <a:lnTo>
                  <a:pt x="393" y="292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6" name="object 1426"/>
          <p:cNvSpPr/>
          <p:nvPr/>
        </p:nvSpPr>
        <p:spPr>
          <a:xfrm>
            <a:off x="1721929" y="2726340"/>
            <a:ext cx="38328" cy="14350"/>
          </a:xfrm>
          <a:custGeom>
            <a:avLst/>
            <a:gdLst/>
            <a:ahLst/>
            <a:cxnLst/>
            <a:rect l="l" t="t" r="r" b="b"/>
            <a:pathLst>
              <a:path w="38328" h="14350">
                <a:moveTo>
                  <a:pt x="38328" y="0"/>
                </a:moveTo>
                <a:lnTo>
                  <a:pt x="21526" y="9728"/>
                </a:lnTo>
                <a:lnTo>
                  <a:pt x="11099" y="13766"/>
                </a:lnTo>
                <a:lnTo>
                  <a:pt x="0" y="1435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7" name="object 1427"/>
          <p:cNvSpPr/>
          <p:nvPr/>
        </p:nvSpPr>
        <p:spPr>
          <a:xfrm>
            <a:off x="1692937" y="2664622"/>
            <a:ext cx="31445" cy="25946"/>
          </a:xfrm>
          <a:custGeom>
            <a:avLst/>
            <a:gdLst/>
            <a:ahLst/>
            <a:cxnLst/>
            <a:rect l="l" t="t" r="r" b="b"/>
            <a:pathLst>
              <a:path w="31445" h="25946">
                <a:moveTo>
                  <a:pt x="0" y="25946"/>
                </a:moveTo>
                <a:lnTo>
                  <a:pt x="6096" y="16510"/>
                </a:lnTo>
                <a:lnTo>
                  <a:pt x="14833" y="9626"/>
                </a:lnTo>
                <a:lnTo>
                  <a:pt x="31445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8" name="object 1428"/>
          <p:cNvSpPr/>
          <p:nvPr/>
        </p:nvSpPr>
        <p:spPr>
          <a:xfrm>
            <a:off x="1820505" y="2688503"/>
            <a:ext cx="3543" cy="3048"/>
          </a:xfrm>
          <a:custGeom>
            <a:avLst/>
            <a:gdLst/>
            <a:ahLst/>
            <a:cxnLst/>
            <a:rect l="l" t="t" r="r" b="b"/>
            <a:pathLst>
              <a:path w="3543" h="3048">
                <a:moveTo>
                  <a:pt x="0" y="3048"/>
                </a:moveTo>
                <a:lnTo>
                  <a:pt x="3543" y="977"/>
                </a:lnTo>
                <a:lnTo>
                  <a:pt x="334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9" name="object 1429"/>
          <p:cNvSpPr/>
          <p:nvPr/>
        </p:nvSpPr>
        <p:spPr>
          <a:xfrm>
            <a:off x="1784734" y="2627670"/>
            <a:ext cx="3632" cy="2057"/>
          </a:xfrm>
          <a:custGeom>
            <a:avLst/>
            <a:gdLst/>
            <a:ahLst/>
            <a:cxnLst/>
            <a:rect l="l" t="t" r="r" b="b"/>
            <a:pathLst>
              <a:path w="3632" h="2057">
                <a:moveTo>
                  <a:pt x="3632" y="0"/>
                </a:moveTo>
                <a:lnTo>
                  <a:pt x="0" y="205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0" name="object 1430"/>
          <p:cNvSpPr/>
          <p:nvPr/>
        </p:nvSpPr>
        <p:spPr>
          <a:xfrm>
            <a:off x="1688708" y="2713667"/>
            <a:ext cx="31254" cy="28105"/>
          </a:xfrm>
          <a:custGeom>
            <a:avLst/>
            <a:gdLst/>
            <a:ahLst/>
            <a:cxnLst/>
            <a:rect l="l" t="t" r="r" b="b"/>
            <a:pathLst>
              <a:path w="31254" h="28105">
                <a:moveTo>
                  <a:pt x="31254" y="28105"/>
                </a:moveTo>
                <a:lnTo>
                  <a:pt x="26047" y="27609"/>
                </a:lnTo>
                <a:lnTo>
                  <a:pt x="25260" y="27419"/>
                </a:lnTo>
                <a:lnTo>
                  <a:pt x="20447" y="25260"/>
                </a:lnTo>
                <a:lnTo>
                  <a:pt x="15633" y="23088"/>
                </a:lnTo>
                <a:lnTo>
                  <a:pt x="14947" y="22694"/>
                </a:lnTo>
                <a:lnTo>
                  <a:pt x="11112" y="19164"/>
                </a:lnTo>
                <a:lnTo>
                  <a:pt x="7175" y="15620"/>
                </a:lnTo>
                <a:lnTo>
                  <a:pt x="6680" y="15036"/>
                </a:lnTo>
                <a:lnTo>
                  <a:pt x="4025" y="10413"/>
                </a:lnTo>
                <a:lnTo>
                  <a:pt x="1384" y="5892"/>
                </a:lnTo>
                <a:lnTo>
                  <a:pt x="1079" y="5105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1" name="object 1431"/>
          <p:cNvSpPr/>
          <p:nvPr/>
        </p:nvSpPr>
        <p:spPr>
          <a:xfrm>
            <a:off x="1719961" y="2726340"/>
            <a:ext cx="40297" cy="15430"/>
          </a:xfrm>
          <a:custGeom>
            <a:avLst/>
            <a:gdLst/>
            <a:ahLst/>
            <a:cxnLst/>
            <a:rect l="l" t="t" r="r" b="b"/>
            <a:pathLst>
              <a:path w="40297" h="15430">
                <a:moveTo>
                  <a:pt x="40297" y="0"/>
                </a:moveTo>
                <a:lnTo>
                  <a:pt x="21628" y="10807"/>
                </a:lnTo>
                <a:lnTo>
                  <a:pt x="11201" y="14947"/>
                </a:lnTo>
                <a:lnTo>
                  <a:pt x="0" y="1543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2" name="object 1432"/>
          <p:cNvSpPr/>
          <p:nvPr/>
        </p:nvSpPr>
        <p:spPr>
          <a:xfrm>
            <a:off x="1688128" y="2674255"/>
            <a:ext cx="19646" cy="39408"/>
          </a:xfrm>
          <a:custGeom>
            <a:avLst/>
            <a:gdLst/>
            <a:ahLst/>
            <a:cxnLst/>
            <a:rect l="l" t="t" r="r" b="b"/>
            <a:pathLst>
              <a:path w="19646" h="39408">
                <a:moveTo>
                  <a:pt x="584" y="39408"/>
                </a:moveTo>
                <a:lnTo>
                  <a:pt x="0" y="28206"/>
                </a:lnTo>
                <a:lnTo>
                  <a:pt x="2844" y="17386"/>
                </a:lnTo>
                <a:lnTo>
                  <a:pt x="9042" y="7962"/>
                </a:lnTo>
                <a:lnTo>
                  <a:pt x="17678" y="1079"/>
                </a:lnTo>
                <a:lnTo>
                  <a:pt x="19646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3" name="object 1433"/>
          <p:cNvSpPr/>
          <p:nvPr/>
        </p:nvSpPr>
        <p:spPr>
          <a:xfrm>
            <a:off x="1820510" y="2690568"/>
            <a:ext cx="1663" cy="977"/>
          </a:xfrm>
          <a:custGeom>
            <a:avLst/>
            <a:gdLst/>
            <a:ahLst/>
            <a:cxnLst/>
            <a:rect l="l" t="t" r="r" b="b"/>
            <a:pathLst>
              <a:path w="1663" h="977">
                <a:moveTo>
                  <a:pt x="1663" y="0"/>
                </a:moveTo>
                <a:lnTo>
                  <a:pt x="0" y="97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4" name="object 1434"/>
          <p:cNvSpPr/>
          <p:nvPr/>
        </p:nvSpPr>
        <p:spPr>
          <a:xfrm>
            <a:off x="1685662" y="2692735"/>
            <a:ext cx="32435" cy="50215"/>
          </a:xfrm>
          <a:custGeom>
            <a:avLst/>
            <a:gdLst/>
            <a:ahLst/>
            <a:cxnLst/>
            <a:rect l="l" t="t" r="r" b="b"/>
            <a:pathLst>
              <a:path w="32435" h="50215">
                <a:moveTo>
                  <a:pt x="32435" y="50215"/>
                </a:moveTo>
                <a:lnTo>
                  <a:pt x="27228" y="49631"/>
                </a:lnTo>
                <a:lnTo>
                  <a:pt x="26441" y="49428"/>
                </a:lnTo>
                <a:lnTo>
                  <a:pt x="21628" y="47269"/>
                </a:lnTo>
                <a:lnTo>
                  <a:pt x="16802" y="45110"/>
                </a:lnTo>
                <a:lnTo>
                  <a:pt x="16116" y="44703"/>
                </a:lnTo>
                <a:lnTo>
                  <a:pt x="12192" y="41173"/>
                </a:lnTo>
                <a:lnTo>
                  <a:pt x="8356" y="37642"/>
                </a:lnTo>
                <a:lnTo>
                  <a:pt x="7772" y="37045"/>
                </a:lnTo>
                <a:lnTo>
                  <a:pt x="5207" y="32423"/>
                </a:lnTo>
                <a:lnTo>
                  <a:pt x="2565" y="27901"/>
                </a:lnTo>
                <a:lnTo>
                  <a:pt x="2260" y="27127"/>
                </a:lnTo>
                <a:lnTo>
                  <a:pt x="1181" y="22009"/>
                </a:lnTo>
                <a:lnTo>
                  <a:pt x="101" y="16802"/>
                </a:lnTo>
                <a:lnTo>
                  <a:pt x="0" y="16014"/>
                </a:lnTo>
                <a:lnTo>
                  <a:pt x="584" y="10807"/>
                </a:lnTo>
                <a:lnTo>
                  <a:pt x="1079" y="5600"/>
                </a:lnTo>
                <a:lnTo>
                  <a:pt x="1282" y="4813"/>
                </a:lnTo>
                <a:lnTo>
                  <a:pt x="3441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5" name="object 1435"/>
          <p:cNvSpPr/>
          <p:nvPr/>
        </p:nvSpPr>
        <p:spPr>
          <a:xfrm>
            <a:off x="1718094" y="2726340"/>
            <a:ext cx="42164" cy="16611"/>
          </a:xfrm>
          <a:custGeom>
            <a:avLst/>
            <a:gdLst/>
            <a:ahLst/>
            <a:cxnLst/>
            <a:rect l="l" t="t" r="r" b="b"/>
            <a:pathLst>
              <a:path w="42163" h="16611">
                <a:moveTo>
                  <a:pt x="42163" y="0"/>
                </a:moveTo>
                <a:lnTo>
                  <a:pt x="21526" y="11899"/>
                </a:lnTo>
                <a:lnTo>
                  <a:pt x="11201" y="16027"/>
                </a:lnTo>
                <a:lnTo>
                  <a:pt x="0" y="1661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6" name="object 1436"/>
          <p:cNvSpPr/>
          <p:nvPr/>
        </p:nvSpPr>
        <p:spPr>
          <a:xfrm>
            <a:off x="1689105" y="2675329"/>
            <a:ext cx="16700" cy="17399"/>
          </a:xfrm>
          <a:custGeom>
            <a:avLst/>
            <a:gdLst/>
            <a:ahLst/>
            <a:cxnLst/>
            <a:rect l="l" t="t" r="r" b="b"/>
            <a:pathLst>
              <a:path w="16700" h="17399">
                <a:moveTo>
                  <a:pt x="0" y="17399"/>
                </a:moveTo>
                <a:lnTo>
                  <a:pt x="6096" y="7962"/>
                </a:lnTo>
                <a:lnTo>
                  <a:pt x="14833" y="1092"/>
                </a:lnTo>
                <a:lnTo>
                  <a:pt x="1670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7" name="object 1437"/>
          <p:cNvSpPr/>
          <p:nvPr/>
        </p:nvSpPr>
        <p:spPr>
          <a:xfrm>
            <a:off x="1684884" y="2715825"/>
            <a:ext cx="31343" cy="28206"/>
          </a:xfrm>
          <a:custGeom>
            <a:avLst/>
            <a:gdLst/>
            <a:ahLst/>
            <a:cxnLst/>
            <a:rect l="l" t="t" r="r" b="b"/>
            <a:pathLst>
              <a:path w="31343" h="28206">
                <a:moveTo>
                  <a:pt x="31343" y="28206"/>
                </a:moveTo>
                <a:lnTo>
                  <a:pt x="26136" y="27622"/>
                </a:lnTo>
                <a:lnTo>
                  <a:pt x="25349" y="27419"/>
                </a:lnTo>
                <a:lnTo>
                  <a:pt x="20535" y="25260"/>
                </a:lnTo>
                <a:lnTo>
                  <a:pt x="15722" y="23101"/>
                </a:lnTo>
                <a:lnTo>
                  <a:pt x="15036" y="22707"/>
                </a:lnTo>
                <a:lnTo>
                  <a:pt x="11099" y="19164"/>
                </a:lnTo>
                <a:lnTo>
                  <a:pt x="7162" y="15633"/>
                </a:lnTo>
                <a:lnTo>
                  <a:pt x="6769" y="15036"/>
                </a:lnTo>
                <a:lnTo>
                  <a:pt x="4025" y="10414"/>
                </a:lnTo>
                <a:lnTo>
                  <a:pt x="1663" y="6489"/>
                </a:lnTo>
                <a:lnTo>
                  <a:pt x="2247" y="5803"/>
                </a:lnTo>
                <a:lnTo>
                  <a:pt x="482" y="1181"/>
                </a:lnTo>
                <a:lnTo>
                  <a:pt x="292" y="596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8" name="object 1438"/>
          <p:cNvSpPr/>
          <p:nvPr/>
        </p:nvSpPr>
        <p:spPr>
          <a:xfrm>
            <a:off x="1716227" y="2726340"/>
            <a:ext cx="44030" cy="17691"/>
          </a:xfrm>
          <a:custGeom>
            <a:avLst/>
            <a:gdLst/>
            <a:ahLst/>
            <a:cxnLst/>
            <a:rect l="l" t="t" r="r" b="b"/>
            <a:pathLst>
              <a:path w="44030" h="17691">
                <a:moveTo>
                  <a:pt x="44030" y="0"/>
                </a:moveTo>
                <a:lnTo>
                  <a:pt x="21526" y="12979"/>
                </a:lnTo>
                <a:lnTo>
                  <a:pt x="11201" y="17106"/>
                </a:lnTo>
                <a:lnTo>
                  <a:pt x="0" y="1769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9" name="object 1439"/>
          <p:cNvSpPr/>
          <p:nvPr/>
        </p:nvSpPr>
        <p:spPr>
          <a:xfrm>
            <a:off x="1684281" y="2676419"/>
            <a:ext cx="19659" cy="39408"/>
          </a:xfrm>
          <a:custGeom>
            <a:avLst/>
            <a:gdLst/>
            <a:ahLst/>
            <a:cxnLst/>
            <a:rect l="l" t="t" r="r" b="b"/>
            <a:pathLst>
              <a:path w="19659" h="39408">
                <a:moveTo>
                  <a:pt x="596" y="39408"/>
                </a:moveTo>
                <a:lnTo>
                  <a:pt x="0" y="28206"/>
                </a:lnTo>
                <a:lnTo>
                  <a:pt x="2959" y="17386"/>
                </a:lnTo>
                <a:lnTo>
                  <a:pt x="9055" y="7962"/>
                </a:lnTo>
                <a:lnTo>
                  <a:pt x="17792" y="1079"/>
                </a:lnTo>
                <a:lnTo>
                  <a:pt x="19659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0" name="object 1440"/>
          <p:cNvSpPr/>
          <p:nvPr/>
        </p:nvSpPr>
        <p:spPr>
          <a:xfrm>
            <a:off x="1683006" y="2716908"/>
            <a:ext cx="31356" cy="28206"/>
          </a:xfrm>
          <a:custGeom>
            <a:avLst/>
            <a:gdLst/>
            <a:ahLst/>
            <a:cxnLst/>
            <a:rect l="l" t="t" r="r" b="b"/>
            <a:pathLst>
              <a:path w="31356" h="28206">
                <a:moveTo>
                  <a:pt x="31356" y="28206"/>
                </a:moveTo>
                <a:lnTo>
                  <a:pt x="26047" y="27609"/>
                </a:lnTo>
                <a:lnTo>
                  <a:pt x="25260" y="27419"/>
                </a:lnTo>
                <a:lnTo>
                  <a:pt x="20548" y="25260"/>
                </a:lnTo>
                <a:lnTo>
                  <a:pt x="15722" y="23088"/>
                </a:lnTo>
                <a:lnTo>
                  <a:pt x="15036" y="22694"/>
                </a:lnTo>
                <a:lnTo>
                  <a:pt x="11112" y="19164"/>
                </a:lnTo>
                <a:lnTo>
                  <a:pt x="7175" y="15621"/>
                </a:lnTo>
                <a:lnTo>
                  <a:pt x="6692" y="15036"/>
                </a:lnTo>
                <a:lnTo>
                  <a:pt x="4025" y="10515"/>
                </a:lnTo>
                <a:lnTo>
                  <a:pt x="1384" y="5892"/>
                </a:lnTo>
                <a:lnTo>
                  <a:pt x="1079" y="5105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1" name="object 1441"/>
          <p:cNvSpPr/>
          <p:nvPr/>
        </p:nvSpPr>
        <p:spPr>
          <a:xfrm>
            <a:off x="1714360" y="2726340"/>
            <a:ext cx="45897" cy="18770"/>
          </a:xfrm>
          <a:custGeom>
            <a:avLst/>
            <a:gdLst/>
            <a:ahLst/>
            <a:cxnLst/>
            <a:rect l="l" t="t" r="r" b="b"/>
            <a:pathLst>
              <a:path w="45897" h="18770">
                <a:moveTo>
                  <a:pt x="45897" y="0"/>
                </a:moveTo>
                <a:lnTo>
                  <a:pt x="21526" y="14058"/>
                </a:lnTo>
                <a:lnTo>
                  <a:pt x="11201" y="18186"/>
                </a:lnTo>
                <a:lnTo>
                  <a:pt x="0" y="1877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2" name="object 1442"/>
          <p:cNvSpPr/>
          <p:nvPr/>
        </p:nvSpPr>
        <p:spPr>
          <a:xfrm>
            <a:off x="1682426" y="2676419"/>
            <a:ext cx="21513" cy="40487"/>
          </a:xfrm>
          <a:custGeom>
            <a:avLst/>
            <a:gdLst/>
            <a:ahLst/>
            <a:cxnLst/>
            <a:rect l="l" t="t" r="r" b="b"/>
            <a:pathLst>
              <a:path w="21513" h="40487">
                <a:moveTo>
                  <a:pt x="584" y="40487"/>
                </a:moveTo>
                <a:lnTo>
                  <a:pt x="0" y="29286"/>
                </a:lnTo>
                <a:lnTo>
                  <a:pt x="2946" y="18465"/>
                </a:lnTo>
                <a:lnTo>
                  <a:pt x="9042" y="9042"/>
                </a:lnTo>
                <a:lnTo>
                  <a:pt x="17779" y="2158"/>
                </a:lnTo>
                <a:lnTo>
                  <a:pt x="21513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3" name="object 1443"/>
          <p:cNvSpPr/>
          <p:nvPr/>
        </p:nvSpPr>
        <p:spPr>
          <a:xfrm>
            <a:off x="1681142" y="2717987"/>
            <a:ext cx="31254" cy="28206"/>
          </a:xfrm>
          <a:custGeom>
            <a:avLst/>
            <a:gdLst/>
            <a:ahLst/>
            <a:cxnLst/>
            <a:rect l="l" t="t" r="r" b="b"/>
            <a:pathLst>
              <a:path w="31254" h="28206">
                <a:moveTo>
                  <a:pt x="31254" y="28206"/>
                </a:moveTo>
                <a:lnTo>
                  <a:pt x="26047" y="27622"/>
                </a:lnTo>
                <a:lnTo>
                  <a:pt x="25260" y="27419"/>
                </a:lnTo>
                <a:lnTo>
                  <a:pt x="20447" y="25260"/>
                </a:lnTo>
                <a:lnTo>
                  <a:pt x="15633" y="23190"/>
                </a:lnTo>
                <a:lnTo>
                  <a:pt x="14947" y="22694"/>
                </a:lnTo>
                <a:lnTo>
                  <a:pt x="11112" y="19164"/>
                </a:lnTo>
                <a:lnTo>
                  <a:pt x="7175" y="15621"/>
                </a:lnTo>
                <a:lnTo>
                  <a:pt x="6680" y="15036"/>
                </a:lnTo>
                <a:lnTo>
                  <a:pt x="4025" y="10515"/>
                </a:lnTo>
                <a:lnTo>
                  <a:pt x="1384" y="5892"/>
                </a:lnTo>
                <a:lnTo>
                  <a:pt x="1079" y="5207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4" name="object 1444"/>
          <p:cNvSpPr/>
          <p:nvPr/>
        </p:nvSpPr>
        <p:spPr>
          <a:xfrm>
            <a:off x="1712391" y="2740395"/>
            <a:ext cx="23495" cy="5803"/>
          </a:xfrm>
          <a:custGeom>
            <a:avLst/>
            <a:gdLst/>
            <a:ahLst/>
            <a:cxnLst/>
            <a:rect l="l" t="t" r="r" b="b"/>
            <a:pathLst>
              <a:path w="23494" h="5803">
                <a:moveTo>
                  <a:pt x="23494" y="0"/>
                </a:moveTo>
                <a:lnTo>
                  <a:pt x="21628" y="1079"/>
                </a:lnTo>
                <a:lnTo>
                  <a:pt x="11201" y="5207"/>
                </a:lnTo>
                <a:lnTo>
                  <a:pt x="0" y="580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5" name="object 1445"/>
          <p:cNvSpPr/>
          <p:nvPr/>
        </p:nvSpPr>
        <p:spPr>
          <a:xfrm>
            <a:off x="1680547" y="2675341"/>
            <a:ext cx="25260" cy="42646"/>
          </a:xfrm>
          <a:custGeom>
            <a:avLst/>
            <a:gdLst/>
            <a:ahLst/>
            <a:cxnLst/>
            <a:rect l="l" t="t" r="r" b="b"/>
            <a:pathLst>
              <a:path w="25260" h="42646">
                <a:moveTo>
                  <a:pt x="596" y="42646"/>
                </a:moveTo>
                <a:lnTo>
                  <a:pt x="0" y="31445"/>
                </a:lnTo>
                <a:lnTo>
                  <a:pt x="2959" y="20624"/>
                </a:lnTo>
                <a:lnTo>
                  <a:pt x="9055" y="11201"/>
                </a:lnTo>
                <a:lnTo>
                  <a:pt x="17691" y="4317"/>
                </a:lnTo>
                <a:lnTo>
                  <a:pt x="2526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6" name="object 1446"/>
          <p:cNvSpPr/>
          <p:nvPr/>
        </p:nvSpPr>
        <p:spPr>
          <a:xfrm>
            <a:off x="1678094" y="2697058"/>
            <a:ext cx="32435" cy="50215"/>
          </a:xfrm>
          <a:custGeom>
            <a:avLst/>
            <a:gdLst/>
            <a:ahLst/>
            <a:cxnLst/>
            <a:rect l="l" t="t" r="r" b="b"/>
            <a:pathLst>
              <a:path w="32435" h="50215">
                <a:moveTo>
                  <a:pt x="32435" y="50215"/>
                </a:moveTo>
                <a:lnTo>
                  <a:pt x="27228" y="49631"/>
                </a:lnTo>
                <a:lnTo>
                  <a:pt x="26441" y="49428"/>
                </a:lnTo>
                <a:lnTo>
                  <a:pt x="21628" y="47370"/>
                </a:lnTo>
                <a:lnTo>
                  <a:pt x="16802" y="45211"/>
                </a:lnTo>
                <a:lnTo>
                  <a:pt x="16116" y="44716"/>
                </a:lnTo>
                <a:lnTo>
                  <a:pt x="12192" y="41173"/>
                </a:lnTo>
                <a:lnTo>
                  <a:pt x="8356" y="37731"/>
                </a:lnTo>
                <a:lnTo>
                  <a:pt x="7772" y="37045"/>
                </a:lnTo>
                <a:lnTo>
                  <a:pt x="5207" y="32524"/>
                </a:lnTo>
                <a:lnTo>
                  <a:pt x="2552" y="27901"/>
                </a:lnTo>
                <a:lnTo>
                  <a:pt x="2260" y="27216"/>
                </a:lnTo>
                <a:lnTo>
                  <a:pt x="1181" y="22009"/>
                </a:lnTo>
                <a:lnTo>
                  <a:pt x="101" y="16903"/>
                </a:lnTo>
                <a:lnTo>
                  <a:pt x="0" y="16116"/>
                </a:lnTo>
                <a:lnTo>
                  <a:pt x="584" y="10807"/>
                </a:lnTo>
                <a:lnTo>
                  <a:pt x="1079" y="5600"/>
                </a:lnTo>
                <a:lnTo>
                  <a:pt x="1282" y="4813"/>
                </a:lnTo>
                <a:lnTo>
                  <a:pt x="3441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7" name="object 1447"/>
          <p:cNvSpPr/>
          <p:nvPr/>
        </p:nvSpPr>
        <p:spPr>
          <a:xfrm>
            <a:off x="1710535" y="2741477"/>
            <a:ext cx="23482" cy="5791"/>
          </a:xfrm>
          <a:custGeom>
            <a:avLst/>
            <a:gdLst/>
            <a:ahLst/>
            <a:cxnLst/>
            <a:rect l="l" t="t" r="r" b="b"/>
            <a:pathLst>
              <a:path w="23482" h="5791">
                <a:moveTo>
                  <a:pt x="23482" y="0"/>
                </a:moveTo>
                <a:lnTo>
                  <a:pt x="21513" y="1079"/>
                </a:lnTo>
                <a:lnTo>
                  <a:pt x="11201" y="5207"/>
                </a:lnTo>
                <a:lnTo>
                  <a:pt x="0" y="579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8" name="object 1448"/>
          <p:cNvSpPr/>
          <p:nvPr/>
        </p:nvSpPr>
        <p:spPr>
          <a:xfrm>
            <a:off x="1681537" y="2674256"/>
            <a:ext cx="26238" cy="22796"/>
          </a:xfrm>
          <a:custGeom>
            <a:avLst/>
            <a:gdLst/>
            <a:ahLst/>
            <a:cxnLst/>
            <a:rect l="l" t="t" r="r" b="b"/>
            <a:pathLst>
              <a:path w="26238" h="22796">
                <a:moveTo>
                  <a:pt x="0" y="22796"/>
                </a:moveTo>
                <a:lnTo>
                  <a:pt x="6096" y="13461"/>
                </a:lnTo>
                <a:lnTo>
                  <a:pt x="14833" y="6489"/>
                </a:lnTo>
                <a:lnTo>
                  <a:pt x="26238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9" name="object 1449"/>
          <p:cNvSpPr/>
          <p:nvPr/>
        </p:nvSpPr>
        <p:spPr>
          <a:xfrm>
            <a:off x="1676226" y="2698139"/>
            <a:ext cx="32435" cy="50215"/>
          </a:xfrm>
          <a:custGeom>
            <a:avLst/>
            <a:gdLst/>
            <a:ahLst/>
            <a:cxnLst/>
            <a:rect l="l" t="t" r="r" b="b"/>
            <a:pathLst>
              <a:path w="32435" h="50215">
                <a:moveTo>
                  <a:pt x="32435" y="50215"/>
                </a:moveTo>
                <a:lnTo>
                  <a:pt x="27228" y="49720"/>
                </a:lnTo>
                <a:lnTo>
                  <a:pt x="26441" y="49428"/>
                </a:lnTo>
                <a:lnTo>
                  <a:pt x="21628" y="47370"/>
                </a:lnTo>
                <a:lnTo>
                  <a:pt x="16814" y="45199"/>
                </a:lnTo>
                <a:lnTo>
                  <a:pt x="16129" y="44716"/>
                </a:lnTo>
                <a:lnTo>
                  <a:pt x="12192" y="41173"/>
                </a:lnTo>
                <a:lnTo>
                  <a:pt x="8255" y="37731"/>
                </a:lnTo>
                <a:lnTo>
                  <a:pt x="7772" y="37045"/>
                </a:lnTo>
                <a:lnTo>
                  <a:pt x="5118" y="32524"/>
                </a:lnTo>
                <a:lnTo>
                  <a:pt x="2565" y="27901"/>
                </a:lnTo>
                <a:lnTo>
                  <a:pt x="2260" y="27216"/>
                </a:lnTo>
                <a:lnTo>
                  <a:pt x="1181" y="22009"/>
                </a:lnTo>
                <a:lnTo>
                  <a:pt x="0" y="16903"/>
                </a:lnTo>
                <a:lnTo>
                  <a:pt x="0" y="16116"/>
                </a:lnTo>
                <a:lnTo>
                  <a:pt x="584" y="10909"/>
                </a:lnTo>
                <a:lnTo>
                  <a:pt x="1092" y="5600"/>
                </a:lnTo>
                <a:lnTo>
                  <a:pt x="1282" y="4813"/>
                </a:lnTo>
                <a:lnTo>
                  <a:pt x="3441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0" name="object 1450"/>
          <p:cNvSpPr/>
          <p:nvPr/>
        </p:nvSpPr>
        <p:spPr>
          <a:xfrm>
            <a:off x="1708668" y="2741477"/>
            <a:ext cx="25349" cy="6870"/>
          </a:xfrm>
          <a:custGeom>
            <a:avLst/>
            <a:gdLst/>
            <a:ahLst/>
            <a:cxnLst/>
            <a:rect l="l" t="t" r="r" b="b"/>
            <a:pathLst>
              <a:path w="25349" h="6870">
                <a:moveTo>
                  <a:pt x="25349" y="0"/>
                </a:moveTo>
                <a:lnTo>
                  <a:pt x="21513" y="2260"/>
                </a:lnTo>
                <a:lnTo>
                  <a:pt x="11201" y="6286"/>
                </a:lnTo>
                <a:lnTo>
                  <a:pt x="0" y="687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1" name="object 1451"/>
          <p:cNvSpPr/>
          <p:nvPr/>
        </p:nvSpPr>
        <p:spPr>
          <a:xfrm>
            <a:off x="1679668" y="2680737"/>
            <a:ext cx="16713" cy="17399"/>
          </a:xfrm>
          <a:custGeom>
            <a:avLst/>
            <a:gdLst/>
            <a:ahLst/>
            <a:cxnLst/>
            <a:rect l="l" t="t" r="r" b="b"/>
            <a:pathLst>
              <a:path w="16713" h="17399">
                <a:moveTo>
                  <a:pt x="0" y="17399"/>
                </a:moveTo>
                <a:lnTo>
                  <a:pt x="6096" y="8064"/>
                </a:lnTo>
                <a:lnTo>
                  <a:pt x="14833" y="1079"/>
                </a:lnTo>
                <a:lnTo>
                  <a:pt x="16713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2" name="object 1452"/>
          <p:cNvSpPr/>
          <p:nvPr/>
        </p:nvSpPr>
        <p:spPr>
          <a:xfrm>
            <a:off x="1674361" y="2699216"/>
            <a:ext cx="32435" cy="50215"/>
          </a:xfrm>
          <a:custGeom>
            <a:avLst/>
            <a:gdLst/>
            <a:ahLst/>
            <a:cxnLst/>
            <a:rect l="l" t="t" r="r" b="b"/>
            <a:pathLst>
              <a:path w="32435" h="50215">
                <a:moveTo>
                  <a:pt x="3441" y="0"/>
                </a:moveTo>
                <a:lnTo>
                  <a:pt x="1282" y="4813"/>
                </a:lnTo>
                <a:lnTo>
                  <a:pt x="1079" y="5600"/>
                </a:lnTo>
                <a:lnTo>
                  <a:pt x="495" y="10909"/>
                </a:lnTo>
                <a:lnTo>
                  <a:pt x="0" y="16116"/>
                </a:lnTo>
                <a:lnTo>
                  <a:pt x="0" y="16903"/>
                </a:lnTo>
                <a:lnTo>
                  <a:pt x="1079" y="22021"/>
                </a:lnTo>
                <a:lnTo>
                  <a:pt x="2158" y="27228"/>
                </a:lnTo>
                <a:lnTo>
                  <a:pt x="2451" y="28016"/>
                </a:lnTo>
                <a:lnTo>
                  <a:pt x="5105" y="32537"/>
                </a:lnTo>
                <a:lnTo>
                  <a:pt x="7759" y="37058"/>
                </a:lnTo>
                <a:lnTo>
                  <a:pt x="8254" y="37744"/>
                </a:lnTo>
                <a:lnTo>
                  <a:pt x="12191" y="41275"/>
                </a:lnTo>
                <a:lnTo>
                  <a:pt x="16116" y="44716"/>
                </a:lnTo>
                <a:lnTo>
                  <a:pt x="16802" y="45212"/>
                </a:lnTo>
                <a:lnTo>
                  <a:pt x="21628" y="47371"/>
                </a:lnTo>
                <a:lnTo>
                  <a:pt x="26441" y="49530"/>
                </a:lnTo>
                <a:lnTo>
                  <a:pt x="27127" y="49733"/>
                </a:lnTo>
                <a:lnTo>
                  <a:pt x="32435" y="5021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3" name="object 1453"/>
          <p:cNvSpPr/>
          <p:nvPr/>
        </p:nvSpPr>
        <p:spPr>
          <a:xfrm>
            <a:off x="1677808" y="2681819"/>
            <a:ext cx="16700" cy="17399"/>
          </a:xfrm>
          <a:custGeom>
            <a:avLst/>
            <a:gdLst/>
            <a:ahLst/>
            <a:cxnLst/>
            <a:rect l="l" t="t" r="r" b="b"/>
            <a:pathLst>
              <a:path w="16700" h="17399">
                <a:moveTo>
                  <a:pt x="16700" y="0"/>
                </a:moveTo>
                <a:lnTo>
                  <a:pt x="14833" y="1079"/>
                </a:lnTo>
                <a:lnTo>
                  <a:pt x="6083" y="8064"/>
                </a:lnTo>
                <a:lnTo>
                  <a:pt x="0" y="1739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4" name="object 1454"/>
          <p:cNvSpPr/>
          <p:nvPr/>
        </p:nvSpPr>
        <p:spPr>
          <a:xfrm>
            <a:off x="1706796" y="2740395"/>
            <a:ext cx="29095" cy="9042"/>
          </a:xfrm>
          <a:custGeom>
            <a:avLst/>
            <a:gdLst/>
            <a:ahLst/>
            <a:cxnLst/>
            <a:rect l="l" t="t" r="r" b="b"/>
            <a:pathLst>
              <a:path w="29095" h="9042">
                <a:moveTo>
                  <a:pt x="0" y="9042"/>
                </a:moveTo>
                <a:lnTo>
                  <a:pt x="11201" y="8458"/>
                </a:lnTo>
                <a:lnTo>
                  <a:pt x="21526" y="4419"/>
                </a:lnTo>
                <a:lnTo>
                  <a:pt x="29095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5" name="object 1455"/>
          <p:cNvSpPr/>
          <p:nvPr/>
        </p:nvSpPr>
        <p:spPr>
          <a:xfrm>
            <a:off x="1672393" y="2700392"/>
            <a:ext cx="32435" cy="50126"/>
          </a:xfrm>
          <a:custGeom>
            <a:avLst/>
            <a:gdLst/>
            <a:ahLst/>
            <a:cxnLst/>
            <a:rect l="l" t="t" r="r" b="b"/>
            <a:pathLst>
              <a:path w="32435" h="50126">
                <a:moveTo>
                  <a:pt x="32435" y="50126"/>
                </a:moveTo>
                <a:lnTo>
                  <a:pt x="27228" y="49631"/>
                </a:lnTo>
                <a:lnTo>
                  <a:pt x="26441" y="49441"/>
                </a:lnTo>
                <a:lnTo>
                  <a:pt x="21628" y="47282"/>
                </a:lnTo>
                <a:lnTo>
                  <a:pt x="16814" y="45123"/>
                </a:lnTo>
                <a:lnTo>
                  <a:pt x="12293" y="41186"/>
                </a:lnTo>
                <a:lnTo>
                  <a:pt x="8356" y="37642"/>
                </a:lnTo>
                <a:lnTo>
                  <a:pt x="5207" y="32435"/>
                </a:lnTo>
                <a:lnTo>
                  <a:pt x="2565" y="27914"/>
                </a:lnTo>
                <a:lnTo>
                  <a:pt x="1181" y="22021"/>
                </a:lnTo>
                <a:lnTo>
                  <a:pt x="101" y="16814"/>
                </a:lnTo>
                <a:lnTo>
                  <a:pt x="0" y="16027"/>
                </a:lnTo>
                <a:lnTo>
                  <a:pt x="584" y="10807"/>
                </a:lnTo>
                <a:lnTo>
                  <a:pt x="1181" y="5511"/>
                </a:lnTo>
                <a:lnTo>
                  <a:pt x="1384" y="4826"/>
                </a:lnTo>
                <a:lnTo>
                  <a:pt x="3543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6" name="object 1456"/>
          <p:cNvSpPr/>
          <p:nvPr/>
        </p:nvSpPr>
        <p:spPr>
          <a:xfrm>
            <a:off x="1704822" y="2740395"/>
            <a:ext cx="31064" cy="10121"/>
          </a:xfrm>
          <a:custGeom>
            <a:avLst/>
            <a:gdLst/>
            <a:ahLst/>
            <a:cxnLst/>
            <a:rect l="l" t="t" r="r" b="b"/>
            <a:pathLst>
              <a:path w="31064" h="10121">
                <a:moveTo>
                  <a:pt x="31064" y="0"/>
                </a:moveTo>
                <a:lnTo>
                  <a:pt x="21628" y="5499"/>
                </a:lnTo>
                <a:lnTo>
                  <a:pt x="11214" y="9537"/>
                </a:lnTo>
                <a:lnTo>
                  <a:pt x="0" y="1012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7" name="object 1457"/>
          <p:cNvSpPr/>
          <p:nvPr/>
        </p:nvSpPr>
        <p:spPr>
          <a:xfrm>
            <a:off x="1675933" y="2682906"/>
            <a:ext cx="16713" cy="17487"/>
          </a:xfrm>
          <a:custGeom>
            <a:avLst/>
            <a:gdLst/>
            <a:ahLst/>
            <a:cxnLst/>
            <a:rect l="l" t="t" r="r" b="b"/>
            <a:pathLst>
              <a:path w="16713" h="17487">
                <a:moveTo>
                  <a:pt x="0" y="17487"/>
                </a:moveTo>
                <a:lnTo>
                  <a:pt x="6096" y="8051"/>
                </a:lnTo>
                <a:lnTo>
                  <a:pt x="14744" y="1181"/>
                </a:lnTo>
                <a:lnTo>
                  <a:pt x="16713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8" name="object 1458"/>
          <p:cNvSpPr/>
          <p:nvPr/>
        </p:nvSpPr>
        <p:spPr>
          <a:xfrm>
            <a:off x="1750035" y="2409682"/>
            <a:ext cx="6489" cy="109283"/>
          </a:xfrm>
          <a:custGeom>
            <a:avLst/>
            <a:gdLst/>
            <a:ahLst/>
            <a:cxnLst/>
            <a:rect l="l" t="t" r="r" b="b"/>
            <a:pathLst>
              <a:path w="6489" h="109283">
                <a:moveTo>
                  <a:pt x="0" y="0"/>
                </a:moveTo>
                <a:lnTo>
                  <a:pt x="6489" y="0"/>
                </a:lnTo>
                <a:lnTo>
                  <a:pt x="6489" y="109283"/>
                </a:lnTo>
                <a:lnTo>
                  <a:pt x="0" y="10928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9" name="object 1459"/>
          <p:cNvSpPr/>
          <p:nvPr/>
        </p:nvSpPr>
        <p:spPr>
          <a:xfrm>
            <a:off x="1756523" y="2409687"/>
            <a:ext cx="22898" cy="109283"/>
          </a:xfrm>
          <a:custGeom>
            <a:avLst/>
            <a:gdLst/>
            <a:ahLst/>
            <a:cxnLst/>
            <a:rect l="l" t="t" r="r" b="b"/>
            <a:pathLst>
              <a:path w="22898" h="109283">
                <a:moveTo>
                  <a:pt x="0" y="109283"/>
                </a:moveTo>
                <a:lnTo>
                  <a:pt x="22898" y="109283"/>
                </a:lnTo>
                <a:lnTo>
                  <a:pt x="22898" y="0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0" name="object 1460"/>
          <p:cNvSpPr/>
          <p:nvPr/>
        </p:nvSpPr>
        <p:spPr>
          <a:xfrm>
            <a:off x="1625316" y="2435334"/>
            <a:ext cx="14744" cy="40093"/>
          </a:xfrm>
          <a:custGeom>
            <a:avLst/>
            <a:gdLst/>
            <a:ahLst/>
            <a:cxnLst/>
            <a:rect l="l" t="t" r="r" b="b"/>
            <a:pathLst>
              <a:path w="14744" h="40093">
                <a:moveTo>
                  <a:pt x="14744" y="0"/>
                </a:moveTo>
                <a:lnTo>
                  <a:pt x="10515" y="3149"/>
                </a:lnTo>
                <a:lnTo>
                  <a:pt x="9931" y="3632"/>
                </a:lnTo>
                <a:lnTo>
                  <a:pt x="6781" y="7962"/>
                </a:lnTo>
                <a:lnTo>
                  <a:pt x="3733" y="12192"/>
                </a:lnTo>
                <a:lnTo>
                  <a:pt x="3340" y="12877"/>
                </a:lnTo>
                <a:lnTo>
                  <a:pt x="1778" y="17881"/>
                </a:lnTo>
                <a:lnTo>
                  <a:pt x="101" y="22898"/>
                </a:lnTo>
                <a:lnTo>
                  <a:pt x="0" y="23685"/>
                </a:lnTo>
                <a:lnTo>
                  <a:pt x="0" y="28994"/>
                </a:lnTo>
                <a:lnTo>
                  <a:pt x="0" y="34302"/>
                </a:lnTo>
                <a:lnTo>
                  <a:pt x="101" y="35090"/>
                </a:lnTo>
                <a:lnTo>
                  <a:pt x="1778" y="4009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1" name="object 1461"/>
          <p:cNvSpPr/>
          <p:nvPr/>
        </p:nvSpPr>
        <p:spPr>
          <a:xfrm>
            <a:off x="1754169" y="2429634"/>
            <a:ext cx="787" cy="70370"/>
          </a:xfrm>
          <a:custGeom>
            <a:avLst/>
            <a:gdLst/>
            <a:ahLst/>
            <a:cxnLst/>
            <a:rect l="l" t="t" r="r" b="b"/>
            <a:pathLst>
              <a:path w="787" h="70370">
                <a:moveTo>
                  <a:pt x="292" y="0"/>
                </a:moveTo>
                <a:lnTo>
                  <a:pt x="393" y="2362"/>
                </a:lnTo>
                <a:lnTo>
                  <a:pt x="495" y="4724"/>
                </a:lnTo>
                <a:lnTo>
                  <a:pt x="584" y="8648"/>
                </a:lnTo>
                <a:lnTo>
                  <a:pt x="685" y="12674"/>
                </a:lnTo>
                <a:lnTo>
                  <a:pt x="685" y="17881"/>
                </a:lnTo>
                <a:lnTo>
                  <a:pt x="787" y="23101"/>
                </a:lnTo>
                <a:lnTo>
                  <a:pt x="787" y="34696"/>
                </a:lnTo>
                <a:lnTo>
                  <a:pt x="787" y="46291"/>
                </a:lnTo>
                <a:lnTo>
                  <a:pt x="685" y="51498"/>
                </a:lnTo>
                <a:lnTo>
                  <a:pt x="685" y="56705"/>
                </a:lnTo>
                <a:lnTo>
                  <a:pt x="584" y="60731"/>
                </a:lnTo>
                <a:lnTo>
                  <a:pt x="495" y="64668"/>
                </a:lnTo>
                <a:lnTo>
                  <a:pt x="292" y="69392"/>
                </a:lnTo>
                <a:lnTo>
                  <a:pt x="190" y="69875"/>
                </a:lnTo>
                <a:lnTo>
                  <a:pt x="0" y="7037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2" name="object 1462"/>
          <p:cNvSpPr/>
          <p:nvPr/>
        </p:nvSpPr>
        <p:spPr>
          <a:xfrm>
            <a:off x="1640066" y="2428652"/>
            <a:ext cx="40881" cy="6680"/>
          </a:xfrm>
          <a:custGeom>
            <a:avLst/>
            <a:gdLst/>
            <a:ahLst/>
            <a:cxnLst/>
            <a:rect l="l" t="t" r="r" b="b"/>
            <a:pathLst>
              <a:path w="40881" h="6680">
                <a:moveTo>
                  <a:pt x="40881" y="0"/>
                </a:moveTo>
                <a:lnTo>
                  <a:pt x="21031" y="0"/>
                </a:lnTo>
                <a:lnTo>
                  <a:pt x="10020" y="1574"/>
                </a:lnTo>
                <a:lnTo>
                  <a:pt x="0" y="668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3" name="object 1463"/>
          <p:cNvSpPr/>
          <p:nvPr/>
        </p:nvSpPr>
        <p:spPr>
          <a:xfrm>
            <a:off x="1627089" y="2475433"/>
            <a:ext cx="53860" cy="24574"/>
          </a:xfrm>
          <a:custGeom>
            <a:avLst/>
            <a:gdLst/>
            <a:ahLst/>
            <a:cxnLst/>
            <a:rect l="l" t="t" r="r" b="b"/>
            <a:pathLst>
              <a:path w="53860" h="24574">
                <a:moveTo>
                  <a:pt x="0" y="0"/>
                </a:moveTo>
                <a:lnTo>
                  <a:pt x="5003" y="9931"/>
                </a:lnTo>
                <a:lnTo>
                  <a:pt x="12966" y="17881"/>
                </a:lnTo>
                <a:lnTo>
                  <a:pt x="22999" y="22999"/>
                </a:lnTo>
                <a:lnTo>
                  <a:pt x="34010" y="24574"/>
                </a:lnTo>
                <a:lnTo>
                  <a:pt x="53860" y="2457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4" name="object 1464"/>
          <p:cNvSpPr/>
          <p:nvPr/>
        </p:nvSpPr>
        <p:spPr>
          <a:xfrm>
            <a:off x="1750035" y="2428652"/>
            <a:ext cx="4419" cy="977"/>
          </a:xfrm>
          <a:custGeom>
            <a:avLst/>
            <a:gdLst/>
            <a:ahLst/>
            <a:cxnLst/>
            <a:rect l="l" t="t" r="r" b="b"/>
            <a:pathLst>
              <a:path w="4419" h="977">
                <a:moveTo>
                  <a:pt x="0" y="0"/>
                </a:moveTo>
                <a:lnTo>
                  <a:pt x="4127" y="0"/>
                </a:lnTo>
                <a:lnTo>
                  <a:pt x="4419" y="97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5" name="object 1465"/>
          <p:cNvSpPr/>
          <p:nvPr/>
        </p:nvSpPr>
        <p:spPr>
          <a:xfrm>
            <a:off x="1750039" y="2500003"/>
            <a:ext cx="4127" cy="0"/>
          </a:xfrm>
          <a:custGeom>
            <a:avLst/>
            <a:gdLst/>
            <a:ahLst/>
            <a:cxnLst/>
            <a:rect l="l" t="t" r="r" b="b"/>
            <a:pathLst>
              <a:path w="4127">
                <a:moveTo>
                  <a:pt x="4127" y="0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6" name="object 1466"/>
          <p:cNvSpPr/>
          <p:nvPr/>
        </p:nvSpPr>
        <p:spPr>
          <a:xfrm>
            <a:off x="1623164" y="2435339"/>
            <a:ext cx="14731" cy="40093"/>
          </a:xfrm>
          <a:custGeom>
            <a:avLst/>
            <a:gdLst/>
            <a:ahLst/>
            <a:cxnLst/>
            <a:rect l="l" t="t" r="r" b="b"/>
            <a:pathLst>
              <a:path w="14731" h="40093">
                <a:moveTo>
                  <a:pt x="1663" y="40093"/>
                </a:moveTo>
                <a:lnTo>
                  <a:pt x="88" y="35077"/>
                </a:lnTo>
                <a:lnTo>
                  <a:pt x="0" y="34302"/>
                </a:lnTo>
                <a:lnTo>
                  <a:pt x="0" y="28994"/>
                </a:lnTo>
                <a:lnTo>
                  <a:pt x="0" y="23685"/>
                </a:lnTo>
                <a:lnTo>
                  <a:pt x="88" y="22898"/>
                </a:lnTo>
                <a:lnTo>
                  <a:pt x="1663" y="17881"/>
                </a:lnTo>
                <a:lnTo>
                  <a:pt x="3340" y="12865"/>
                </a:lnTo>
                <a:lnTo>
                  <a:pt x="3733" y="12179"/>
                </a:lnTo>
                <a:lnTo>
                  <a:pt x="6781" y="7962"/>
                </a:lnTo>
                <a:lnTo>
                  <a:pt x="9918" y="3632"/>
                </a:lnTo>
                <a:lnTo>
                  <a:pt x="10414" y="3136"/>
                </a:lnTo>
                <a:lnTo>
                  <a:pt x="14732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7" name="object 1467"/>
          <p:cNvSpPr/>
          <p:nvPr/>
        </p:nvSpPr>
        <p:spPr>
          <a:xfrm>
            <a:off x="1624826" y="2475429"/>
            <a:ext cx="56121" cy="24574"/>
          </a:xfrm>
          <a:custGeom>
            <a:avLst/>
            <a:gdLst/>
            <a:ahLst/>
            <a:cxnLst/>
            <a:rect l="l" t="t" r="r" b="b"/>
            <a:pathLst>
              <a:path w="56121" h="24574">
                <a:moveTo>
                  <a:pt x="56121" y="24574"/>
                </a:moveTo>
                <a:lnTo>
                  <a:pt x="34010" y="24574"/>
                </a:lnTo>
                <a:lnTo>
                  <a:pt x="22999" y="22999"/>
                </a:lnTo>
                <a:lnTo>
                  <a:pt x="13068" y="17894"/>
                </a:lnTo>
                <a:lnTo>
                  <a:pt x="5118" y="9931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8" name="object 1468"/>
          <p:cNvSpPr/>
          <p:nvPr/>
        </p:nvSpPr>
        <p:spPr>
          <a:xfrm>
            <a:off x="1637901" y="2428654"/>
            <a:ext cx="23190" cy="6680"/>
          </a:xfrm>
          <a:custGeom>
            <a:avLst/>
            <a:gdLst/>
            <a:ahLst/>
            <a:cxnLst/>
            <a:rect l="l" t="t" r="r" b="b"/>
            <a:pathLst>
              <a:path w="23190" h="6680">
                <a:moveTo>
                  <a:pt x="0" y="6680"/>
                </a:moveTo>
                <a:lnTo>
                  <a:pt x="9931" y="1574"/>
                </a:lnTo>
                <a:lnTo>
                  <a:pt x="20929" y="0"/>
                </a:lnTo>
                <a:lnTo>
                  <a:pt x="2319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9" name="object 1469"/>
          <p:cNvSpPr/>
          <p:nvPr/>
        </p:nvSpPr>
        <p:spPr>
          <a:xfrm>
            <a:off x="1620903" y="2435334"/>
            <a:ext cx="14833" cy="40093"/>
          </a:xfrm>
          <a:custGeom>
            <a:avLst/>
            <a:gdLst/>
            <a:ahLst/>
            <a:cxnLst/>
            <a:rect l="l" t="t" r="r" b="b"/>
            <a:pathLst>
              <a:path w="14833" h="40093">
                <a:moveTo>
                  <a:pt x="14833" y="0"/>
                </a:moveTo>
                <a:lnTo>
                  <a:pt x="10515" y="3149"/>
                </a:lnTo>
                <a:lnTo>
                  <a:pt x="9918" y="3632"/>
                </a:lnTo>
                <a:lnTo>
                  <a:pt x="6870" y="7962"/>
                </a:lnTo>
                <a:lnTo>
                  <a:pt x="3733" y="12192"/>
                </a:lnTo>
                <a:lnTo>
                  <a:pt x="3429" y="12877"/>
                </a:lnTo>
                <a:lnTo>
                  <a:pt x="1765" y="17881"/>
                </a:lnTo>
                <a:lnTo>
                  <a:pt x="190" y="22898"/>
                </a:lnTo>
                <a:lnTo>
                  <a:pt x="0" y="23685"/>
                </a:lnTo>
                <a:lnTo>
                  <a:pt x="0" y="28994"/>
                </a:lnTo>
                <a:lnTo>
                  <a:pt x="0" y="34302"/>
                </a:lnTo>
                <a:lnTo>
                  <a:pt x="190" y="35090"/>
                </a:lnTo>
                <a:lnTo>
                  <a:pt x="1765" y="4009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0" name="object 1470"/>
          <p:cNvSpPr/>
          <p:nvPr/>
        </p:nvSpPr>
        <p:spPr>
          <a:xfrm>
            <a:off x="1635734" y="2428652"/>
            <a:ext cx="23101" cy="6680"/>
          </a:xfrm>
          <a:custGeom>
            <a:avLst/>
            <a:gdLst/>
            <a:ahLst/>
            <a:cxnLst/>
            <a:rect l="l" t="t" r="r" b="b"/>
            <a:pathLst>
              <a:path w="23101" h="6680">
                <a:moveTo>
                  <a:pt x="23101" y="0"/>
                </a:moveTo>
                <a:lnTo>
                  <a:pt x="20942" y="0"/>
                </a:lnTo>
                <a:lnTo>
                  <a:pt x="9931" y="1574"/>
                </a:lnTo>
                <a:lnTo>
                  <a:pt x="0" y="668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1" name="object 1471"/>
          <p:cNvSpPr/>
          <p:nvPr/>
        </p:nvSpPr>
        <p:spPr>
          <a:xfrm>
            <a:off x="1622667" y="2475433"/>
            <a:ext cx="58280" cy="24574"/>
          </a:xfrm>
          <a:custGeom>
            <a:avLst/>
            <a:gdLst/>
            <a:ahLst/>
            <a:cxnLst/>
            <a:rect l="l" t="t" r="r" b="b"/>
            <a:pathLst>
              <a:path w="58280" h="24574">
                <a:moveTo>
                  <a:pt x="0" y="0"/>
                </a:moveTo>
                <a:lnTo>
                  <a:pt x="5105" y="9931"/>
                </a:lnTo>
                <a:lnTo>
                  <a:pt x="13068" y="17881"/>
                </a:lnTo>
                <a:lnTo>
                  <a:pt x="22999" y="22999"/>
                </a:lnTo>
                <a:lnTo>
                  <a:pt x="34010" y="24574"/>
                </a:lnTo>
                <a:lnTo>
                  <a:pt x="58280" y="2457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2" name="object 1472"/>
          <p:cNvSpPr/>
          <p:nvPr/>
        </p:nvSpPr>
        <p:spPr>
          <a:xfrm>
            <a:off x="1618739" y="2435339"/>
            <a:ext cx="14744" cy="40093"/>
          </a:xfrm>
          <a:custGeom>
            <a:avLst/>
            <a:gdLst/>
            <a:ahLst/>
            <a:cxnLst/>
            <a:rect l="l" t="t" r="r" b="b"/>
            <a:pathLst>
              <a:path w="14744" h="40093">
                <a:moveTo>
                  <a:pt x="1765" y="40093"/>
                </a:moveTo>
                <a:lnTo>
                  <a:pt x="101" y="35077"/>
                </a:lnTo>
                <a:lnTo>
                  <a:pt x="0" y="34302"/>
                </a:lnTo>
                <a:lnTo>
                  <a:pt x="0" y="28994"/>
                </a:lnTo>
                <a:lnTo>
                  <a:pt x="0" y="23685"/>
                </a:lnTo>
                <a:lnTo>
                  <a:pt x="101" y="22898"/>
                </a:lnTo>
                <a:lnTo>
                  <a:pt x="1765" y="17881"/>
                </a:lnTo>
                <a:lnTo>
                  <a:pt x="3441" y="12865"/>
                </a:lnTo>
                <a:lnTo>
                  <a:pt x="3733" y="12179"/>
                </a:lnTo>
                <a:lnTo>
                  <a:pt x="6870" y="7962"/>
                </a:lnTo>
                <a:lnTo>
                  <a:pt x="9918" y="3632"/>
                </a:lnTo>
                <a:lnTo>
                  <a:pt x="10502" y="3136"/>
                </a:lnTo>
                <a:lnTo>
                  <a:pt x="14744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3" name="object 1473"/>
          <p:cNvSpPr/>
          <p:nvPr/>
        </p:nvSpPr>
        <p:spPr>
          <a:xfrm>
            <a:off x="1620508" y="2475429"/>
            <a:ext cx="60439" cy="24574"/>
          </a:xfrm>
          <a:custGeom>
            <a:avLst/>
            <a:gdLst/>
            <a:ahLst/>
            <a:cxnLst/>
            <a:rect l="l" t="t" r="r" b="b"/>
            <a:pathLst>
              <a:path w="60439" h="24574">
                <a:moveTo>
                  <a:pt x="60439" y="24574"/>
                </a:moveTo>
                <a:lnTo>
                  <a:pt x="33997" y="24574"/>
                </a:lnTo>
                <a:lnTo>
                  <a:pt x="22987" y="22999"/>
                </a:lnTo>
                <a:lnTo>
                  <a:pt x="12966" y="17894"/>
                </a:lnTo>
                <a:lnTo>
                  <a:pt x="5105" y="9931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4" name="object 1474"/>
          <p:cNvSpPr/>
          <p:nvPr/>
        </p:nvSpPr>
        <p:spPr>
          <a:xfrm>
            <a:off x="1633479" y="2428654"/>
            <a:ext cx="23190" cy="6680"/>
          </a:xfrm>
          <a:custGeom>
            <a:avLst/>
            <a:gdLst/>
            <a:ahLst/>
            <a:cxnLst/>
            <a:rect l="l" t="t" r="r" b="b"/>
            <a:pathLst>
              <a:path w="23190" h="6680">
                <a:moveTo>
                  <a:pt x="0" y="6680"/>
                </a:moveTo>
                <a:lnTo>
                  <a:pt x="10020" y="1574"/>
                </a:lnTo>
                <a:lnTo>
                  <a:pt x="21031" y="0"/>
                </a:lnTo>
                <a:lnTo>
                  <a:pt x="2319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5" name="object 1475"/>
          <p:cNvSpPr/>
          <p:nvPr/>
        </p:nvSpPr>
        <p:spPr>
          <a:xfrm>
            <a:off x="1616579" y="2435339"/>
            <a:ext cx="14731" cy="40093"/>
          </a:xfrm>
          <a:custGeom>
            <a:avLst/>
            <a:gdLst/>
            <a:ahLst/>
            <a:cxnLst/>
            <a:rect l="l" t="t" r="r" b="b"/>
            <a:pathLst>
              <a:path w="14731" h="40093">
                <a:moveTo>
                  <a:pt x="1765" y="40093"/>
                </a:moveTo>
                <a:lnTo>
                  <a:pt x="88" y="34988"/>
                </a:lnTo>
                <a:lnTo>
                  <a:pt x="0" y="34302"/>
                </a:lnTo>
                <a:lnTo>
                  <a:pt x="0" y="28994"/>
                </a:lnTo>
                <a:lnTo>
                  <a:pt x="0" y="23977"/>
                </a:lnTo>
                <a:lnTo>
                  <a:pt x="774" y="23685"/>
                </a:lnTo>
                <a:lnTo>
                  <a:pt x="1663" y="18478"/>
                </a:lnTo>
                <a:lnTo>
                  <a:pt x="1663" y="18173"/>
                </a:lnTo>
                <a:lnTo>
                  <a:pt x="1765" y="17881"/>
                </a:lnTo>
                <a:lnTo>
                  <a:pt x="4216" y="12865"/>
                </a:lnTo>
                <a:lnTo>
                  <a:pt x="3733" y="12179"/>
                </a:lnTo>
                <a:lnTo>
                  <a:pt x="6870" y="7962"/>
                </a:lnTo>
                <a:lnTo>
                  <a:pt x="9918" y="3632"/>
                </a:lnTo>
                <a:lnTo>
                  <a:pt x="10515" y="3136"/>
                </a:lnTo>
                <a:lnTo>
                  <a:pt x="14731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6" name="object 1476"/>
          <p:cNvSpPr/>
          <p:nvPr/>
        </p:nvSpPr>
        <p:spPr>
          <a:xfrm>
            <a:off x="1618336" y="2475429"/>
            <a:ext cx="62611" cy="24574"/>
          </a:xfrm>
          <a:custGeom>
            <a:avLst/>
            <a:gdLst/>
            <a:ahLst/>
            <a:cxnLst/>
            <a:rect l="l" t="t" r="r" b="b"/>
            <a:pathLst>
              <a:path w="62611" h="24574">
                <a:moveTo>
                  <a:pt x="62611" y="24574"/>
                </a:moveTo>
                <a:lnTo>
                  <a:pt x="34010" y="24574"/>
                </a:lnTo>
                <a:lnTo>
                  <a:pt x="22999" y="22999"/>
                </a:lnTo>
                <a:lnTo>
                  <a:pt x="12979" y="17894"/>
                </a:lnTo>
                <a:lnTo>
                  <a:pt x="5118" y="9931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7" name="object 1477"/>
          <p:cNvSpPr/>
          <p:nvPr/>
        </p:nvSpPr>
        <p:spPr>
          <a:xfrm>
            <a:off x="1631314" y="2428654"/>
            <a:ext cx="23190" cy="6680"/>
          </a:xfrm>
          <a:custGeom>
            <a:avLst/>
            <a:gdLst/>
            <a:ahLst/>
            <a:cxnLst/>
            <a:rect l="l" t="t" r="r" b="b"/>
            <a:pathLst>
              <a:path w="23190" h="6680">
                <a:moveTo>
                  <a:pt x="0" y="6680"/>
                </a:moveTo>
                <a:lnTo>
                  <a:pt x="10033" y="1574"/>
                </a:lnTo>
                <a:lnTo>
                  <a:pt x="21031" y="0"/>
                </a:lnTo>
                <a:lnTo>
                  <a:pt x="2319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8" name="object 1478"/>
          <p:cNvSpPr/>
          <p:nvPr/>
        </p:nvSpPr>
        <p:spPr>
          <a:xfrm>
            <a:off x="1614412" y="2428655"/>
            <a:ext cx="66535" cy="71348"/>
          </a:xfrm>
          <a:custGeom>
            <a:avLst/>
            <a:gdLst/>
            <a:ahLst/>
            <a:cxnLst/>
            <a:rect l="l" t="t" r="r" b="b"/>
            <a:pathLst>
              <a:path w="66535" h="71348">
                <a:moveTo>
                  <a:pt x="66535" y="71348"/>
                </a:moveTo>
                <a:lnTo>
                  <a:pt x="35775" y="71348"/>
                </a:lnTo>
                <a:lnTo>
                  <a:pt x="24765" y="69773"/>
                </a:lnTo>
                <a:lnTo>
                  <a:pt x="14744" y="64668"/>
                </a:lnTo>
                <a:lnTo>
                  <a:pt x="6781" y="56705"/>
                </a:lnTo>
                <a:lnTo>
                  <a:pt x="1765" y="46774"/>
                </a:lnTo>
                <a:lnTo>
                  <a:pt x="0" y="35674"/>
                </a:lnTo>
                <a:lnTo>
                  <a:pt x="1765" y="24561"/>
                </a:lnTo>
                <a:lnTo>
                  <a:pt x="6781" y="14643"/>
                </a:lnTo>
                <a:lnTo>
                  <a:pt x="14744" y="6680"/>
                </a:lnTo>
                <a:lnTo>
                  <a:pt x="24765" y="1574"/>
                </a:lnTo>
                <a:lnTo>
                  <a:pt x="35775" y="0"/>
                </a:lnTo>
                <a:lnTo>
                  <a:pt x="37934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9" name="object 1479"/>
          <p:cNvSpPr/>
          <p:nvPr/>
        </p:nvSpPr>
        <p:spPr>
          <a:xfrm>
            <a:off x="1612153" y="2435339"/>
            <a:ext cx="14833" cy="40093"/>
          </a:xfrm>
          <a:custGeom>
            <a:avLst/>
            <a:gdLst/>
            <a:ahLst/>
            <a:cxnLst/>
            <a:rect l="l" t="t" r="r" b="b"/>
            <a:pathLst>
              <a:path w="14833" h="40093">
                <a:moveTo>
                  <a:pt x="1765" y="40093"/>
                </a:moveTo>
                <a:lnTo>
                  <a:pt x="190" y="35077"/>
                </a:lnTo>
                <a:lnTo>
                  <a:pt x="0" y="34302"/>
                </a:lnTo>
                <a:lnTo>
                  <a:pt x="0" y="28994"/>
                </a:lnTo>
                <a:lnTo>
                  <a:pt x="0" y="23685"/>
                </a:lnTo>
                <a:lnTo>
                  <a:pt x="190" y="22898"/>
                </a:lnTo>
                <a:lnTo>
                  <a:pt x="1765" y="17881"/>
                </a:lnTo>
                <a:lnTo>
                  <a:pt x="3441" y="12865"/>
                </a:lnTo>
                <a:lnTo>
                  <a:pt x="3835" y="12179"/>
                </a:lnTo>
                <a:lnTo>
                  <a:pt x="6883" y="7962"/>
                </a:lnTo>
                <a:lnTo>
                  <a:pt x="10020" y="3632"/>
                </a:lnTo>
                <a:lnTo>
                  <a:pt x="10515" y="3136"/>
                </a:lnTo>
                <a:lnTo>
                  <a:pt x="14833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0" name="object 1480"/>
          <p:cNvSpPr/>
          <p:nvPr/>
        </p:nvSpPr>
        <p:spPr>
          <a:xfrm>
            <a:off x="1613917" y="2475429"/>
            <a:ext cx="67030" cy="24574"/>
          </a:xfrm>
          <a:custGeom>
            <a:avLst/>
            <a:gdLst/>
            <a:ahLst/>
            <a:cxnLst/>
            <a:rect l="l" t="t" r="r" b="b"/>
            <a:pathLst>
              <a:path w="67030" h="24574">
                <a:moveTo>
                  <a:pt x="67030" y="24574"/>
                </a:moveTo>
                <a:lnTo>
                  <a:pt x="34010" y="24574"/>
                </a:lnTo>
                <a:lnTo>
                  <a:pt x="22999" y="22999"/>
                </a:lnTo>
                <a:lnTo>
                  <a:pt x="13068" y="17894"/>
                </a:lnTo>
                <a:lnTo>
                  <a:pt x="5118" y="9931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1" name="object 1481"/>
          <p:cNvSpPr/>
          <p:nvPr/>
        </p:nvSpPr>
        <p:spPr>
          <a:xfrm>
            <a:off x="1626991" y="2428654"/>
            <a:ext cx="23190" cy="6680"/>
          </a:xfrm>
          <a:custGeom>
            <a:avLst/>
            <a:gdLst/>
            <a:ahLst/>
            <a:cxnLst/>
            <a:rect l="l" t="t" r="r" b="b"/>
            <a:pathLst>
              <a:path w="23190" h="6680">
                <a:moveTo>
                  <a:pt x="0" y="6680"/>
                </a:moveTo>
                <a:lnTo>
                  <a:pt x="9931" y="1574"/>
                </a:lnTo>
                <a:lnTo>
                  <a:pt x="20929" y="0"/>
                </a:lnTo>
                <a:lnTo>
                  <a:pt x="2319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2" name="object 1482"/>
          <p:cNvSpPr/>
          <p:nvPr/>
        </p:nvSpPr>
        <p:spPr>
          <a:xfrm>
            <a:off x="1609980" y="2435339"/>
            <a:ext cx="14846" cy="40093"/>
          </a:xfrm>
          <a:custGeom>
            <a:avLst/>
            <a:gdLst/>
            <a:ahLst/>
            <a:cxnLst/>
            <a:rect l="l" t="t" r="r" b="b"/>
            <a:pathLst>
              <a:path w="14846" h="40093">
                <a:moveTo>
                  <a:pt x="1778" y="40093"/>
                </a:moveTo>
                <a:lnTo>
                  <a:pt x="203" y="34988"/>
                </a:lnTo>
                <a:lnTo>
                  <a:pt x="0" y="34302"/>
                </a:lnTo>
                <a:lnTo>
                  <a:pt x="0" y="28994"/>
                </a:lnTo>
                <a:lnTo>
                  <a:pt x="0" y="23977"/>
                </a:lnTo>
                <a:lnTo>
                  <a:pt x="889" y="23685"/>
                </a:lnTo>
                <a:lnTo>
                  <a:pt x="1676" y="18478"/>
                </a:lnTo>
                <a:lnTo>
                  <a:pt x="1778" y="18173"/>
                </a:lnTo>
                <a:lnTo>
                  <a:pt x="1778" y="17881"/>
                </a:lnTo>
                <a:lnTo>
                  <a:pt x="4229" y="12865"/>
                </a:lnTo>
                <a:lnTo>
                  <a:pt x="3746" y="12179"/>
                </a:lnTo>
                <a:lnTo>
                  <a:pt x="6883" y="7962"/>
                </a:lnTo>
                <a:lnTo>
                  <a:pt x="9931" y="3632"/>
                </a:lnTo>
                <a:lnTo>
                  <a:pt x="10515" y="3136"/>
                </a:lnTo>
                <a:lnTo>
                  <a:pt x="14846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3" name="object 1483"/>
          <p:cNvSpPr/>
          <p:nvPr/>
        </p:nvSpPr>
        <p:spPr>
          <a:xfrm>
            <a:off x="1611758" y="2475429"/>
            <a:ext cx="69189" cy="24574"/>
          </a:xfrm>
          <a:custGeom>
            <a:avLst/>
            <a:gdLst/>
            <a:ahLst/>
            <a:cxnLst/>
            <a:rect l="l" t="t" r="r" b="b"/>
            <a:pathLst>
              <a:path w="69189" h="24574">
                <a:moveTo>
                  <a:pt x="69189" y="24574"/>
                </a:moveTo>
                <a:lnTo>
                  <a:pt x="34010" y="24574"/>
                </a:lnTo>
                <a:lnTo>
                  <a:pt x="22999" y="22999"/>
                </a:lnTo>
                <a:lnTo>
                  <a:pt x="13068" y="17894"/>
                </a:lnTo>
                <a:lnTo>
                  <a:pt x="5105" y="9931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4" name="object 1484"/>
          <p:cNvSpPr/>
          <p:nvPr/>
        </p:nvSpPr>
        <p:spPr>
          <a:xfrm>
            <a:off x="1624827" y="2428654"/>
            <a:ext cx="23101" cy="6680"/>
          </a:xfrm>
          <a:custGeom>
            <a:avLst/>
            <a:gdLst/>
            <a:ahLst/>
            <a:cxnLst/>
            <a:rect l="l" t="t" r="r" b="b"/>
            <a:pathLst>
              <a:path w="23101" h="6680">
                <a:moveTo>
                  <a:pt x="0" y="6680"/>
                </a:moveTo>
                <a:lnTo>
                  <a:pt x="9931" y="1574"/>
                </a:lnTo>
                <a:lnTo>
                  <a:pt x="20929" y="0"/>
                </a:lnTo>
                <a:lnTo>
                  <a:pt x="23101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5" name="object 1485"/>
          <p:cNvSpPr/>
          <p:nvPr/>
        </p:nvSpPr>
        <p:spPr>
          <a:xfrm>
            <a:off x="1607830" y="2435339"/>
            <a:ext cx="14744" cy="40093"/>
          </a:xfrm>
          <a:custGeom>
            <a:avLst/>
            <a:gdLst/>
            <a:ahLst/>
            <a:cxnLst/>
            <a:rect l="l" t="t" r="r" b="b"/>
            <a:pathLst>
              <a:path w="14744" h="40093">
                <a:moveTo>
                  <a:pt x="1765" y="40093"/>
                </a:moveTo>
                <a:lnTo>
                  <a:pt x="101" y="35077"/>
                </a:lnTo>
                <a:lnTo>
                  <a:pt x="0" y="34302"/>
                </a:lnTo>
                <a:lnTo>
                  <a:pt x="0" y="28994"/>
                </a:lnTo>
                <a:lnTo>
                  <a:pt x="0" y="23685"/>
                </a:lnTo>
                <a:lnTo>
                  <a:pt x="101" y="22898"/>
                </a:lnTo>
                <a:lnTo>
                  <a:pt x="1765" y="17881"/>
                </a:lnTo>
                <a:lnTo>
                  <a:pt x="3340" y="12865"/>
                </a:lnTo>
                <a:lnTo>
                  <a:pt x="3733" y="12179"/>
                </a:lnTo>
                <a:lnTo>
                  <a:pt x="6883" y="7962"/>
                </a:lnTo>
                <a:lnTo>
                  <a:pt x="9918" y="3632"/>
                </a:lnTo>
                <a:lnTo>
                  <a:pt x="10515" y="3136"/>
                </a:lnTo>
                <a:lnTo>
                  <a:pt x="14744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6" name="object 1486"/>
          <p:cNvSpPr/>
          <p:nvPr/>
        </p:nvSpPr>
        <p:spPr>
          <a:xfrm>
            <a:off x="1609599" y="2475429"/>
            <a:ext cx="71348" cy="24574"/>
          </a:xfrm>
          <a:custGeom>
            <a:avLst/>
            <a:gdLst/>
            <a:ahLst/>
            <a:cxnLst/>
            <a:rect l="l" t="t" r="r" b="b"/>
            <a:pathLst>
              <a:path w="71348" h="24574">
                <a:moveTo>
                  <a:pt x="71348" y="24574"/>
                </a:moveTo>
                <a:lnTo>
                  <a:pt x="33997" y="24574"/>
                </a:lnTo>
                <a:lnTo>
                  <a:pt x="22986" y="22999"/>
                </a:lnTo>
                <a:lnTo>
                  <a:pt x="12966" y="17894"/>
                </a:lnTo>
                <a:lnTo>
                  <a:pt x="5105" y="9931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7" name="object 1487"/>
          <p:cNvSpPr/>
          <p:nvPr/>
        </p:nvSpPr>
        <p:spPr>
          <a:xfrm>
            <a:off x="1622569" y="2428654"/>
            <a:ext cx="23190" cy="6680"/>
          </a:xfrm>
          <a:custGeom>
            <a:avLst/>
            <a:gdLst/>
            <a:ahLst/>
            <a:cxnLst/>
            <a:rect l="l" t="t" r="r" b="b"/>
            <a:pathLst>
              <a:path w="23190" h="6680">
                <a:moveTo>
                  <a:pt x="0" y="6680"/>
                </a:moveTo>
                <a:lnTo>
                  <a:pt x="10020" y="1574"/>
                </a:lnTo>
                <a:lnTo>
                  <a:pt x="21031" y="0"/>
                </a:lnTo>
                <a:lnTo>
                  <a:pt x="2319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8" name="object 1488"/>
          <p:cNvSpPr/>
          <p:nvPr/>
        </p:nvSpPr>
        <p:spPr>
          <a:xfrm>
            <a:off x="1605662" y="2428655"/>
            <a:ext cx="75285" cy="71348"/>
          </a:xfrm>
          <a:custGeom>
            <a:avLst/>
            <a:gdLst/>
            <a:ahLst/>
            <a:cxnLst/>
            <a:rect l="l" t="t" r="r" b="b"/>
            <a:pathLst>
              <a:path w="75285" h="71348">
                <a:moveTo>
                  <a:pt x="75285" y="71348"/>
                </a:moveTo>
                <a:lnTo>
                  <a:pt x="35775" y="71348"/>
                </a:lnTo>
                <a:lnTo>
                  <a:pt x="24764" y="69773"/>
                </a:lnTo>
                <a:lnTo>
                  <a:pt x="14744" y="64668"/>
                </a:lnTo>
                <a:lnTo>
                  <a:pt x="6781" y="56705"/>
                </a:lnTo>
                <a:lnTo>
                  <a:pt x="1777" y="46774"/>
                </a:lnTo>
                <a:lnTo>
                  <a:pt x="0" y="35674"/>
                </a:lnTo>
                <a:lnTo>
                  <a:pt x="1777" y="24561"/>
                </a:lnTo>
                <a:lnTo>
                  <a:pt x="6781" y="14643"/>
                </a:lnTo>
                <a:lnTo>
                  <a:pt x="14744" y="6680"/>
                </a:lnTo>
                <a:lnTo>
                  <a:pt x="24764" y="1574"/>
                </a:lnTo>
                <a:lnTo>
                  <a:pt x="35775" y="0"/>
                </a:lnTo>
                <a:lnTo>
                  <a:pt x="37934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9" name="object 1489"/>
          <p:cNvSpPr/>
          <p:nvPr/>
        </p:nvSpPr>
        <p:spPr>
          <a:xfrm>
            <a:off x="1775291" y="2220690"/>
            <a:ext cx="60248" cy="108991"/>
          </a:xfrm>
          <a:custGeom>
            <a:avLst/>
            <a:gdLst/>
            <a:ahLst/>
            <a:cxnLst/>
            <a:rect l="l" t="t" r="r" b="b"/>
            <a:pathLst>
              <a:path w="60248" h="108991">
                <a:moveTo>
                  <a:pt x="54648" y="0"/>
                </a:moveTo>
                <a:lnTo>
                  <a:pt x="60248" y="3238"/>
                </a:lnTo>
                <a:lnTo>
                  <a:pt x="5600" y="97790"/>
                </a:lnTo>
                <a:lnTo>
                  <a:pt x="0" y="94640"/>
                </a:lnTo>
                <a:lnTo>
                  <a:pt x="24866" y="108991"/>
                </a:lnTo>
                <a:lnTo>
                  <a:pt x="14160" y="10279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0" name="object 1490"/>
          <p:cNvSpPr/>
          <p:nvPr/>
        </p:nvSpPr>
        <p:spPr>
          <a:xfrm>
            <a:off x="1780898" y="2318480"/>
            <a:ext cx="19850" cy="11493"/>
          </a:xfrm>
          <a:custGeom>
            <a:avLst/>
            <a:gdLst/>
            <a:ahLst/>
            <a:cxnLst/>
            <a:rect l="l" t="t" r="r" b="b"/>
            <a:pathLst>
              <a:path w="19850" h="11493">
                <a:moveTo>
                  <a:pt x="0" y="0"/>
                </a:moveTo>
                <a:lnTo>
                  <a:pt x="19850" y="11493"/>
                </a:lnTo>
                <a:lnTo>
                  <a:pt x="19265" y="1120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1" name="object 1491"/>
          <p:cNvSpPr/>
          <p:nvPr/>
        </p:nvSpPr>
        <p:spPr>
          <a:xfrm>
            <a:off x="1800754" y="2220690"/>
            <a:ext cx="54635" cy="109283"/>
          </a:xfrm>
          <a:custGeom>
            <a:avLst/>
            <a:gdLst/>
            <a:ahLst/>
            <a:cxnLst/>
            <a:rect l="l" t="t" r="r" b="b"/>
            <a:pathLst>
              <a:path w="54635" h="109283">
                <a:moveTo>
                  <a:pt x="29184" y="0"/>
                </a:moveTo>
                <a:lnTo>
                  <a:pt x="34785" y="3238"/>
                </a:lnTo>
                <a:lnTo>
                  <a:pt x="54635" y="14744"/>
                </a:lnTo>
                <a:lnTo>
                  <a:pt x="0" y="10928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2" name="object 1492"/>
          <p:cNvSpPr/>
          <p:nvPr/>
        </p:nvSpPr>
        <p:spPr>
          <a:xfrm>
            <a:off x="1829939" y="2220690"/>
            <a:ext cx="12280" cy="7175"/>
          </a:xfrm>
          <a:custGeom>
            <a:avLst/>
            <a:gdLst/>
            <a:ahLst/>
            <a:cxnLst/>
            <a:rect l="l" t="t" r="r" b="b"/>
            <a:pathLst>
              <a:path w="12280" h="7175">
                <a:moveTo>
                  <a:pt x="0" y="0"/>
                </a:moveTo>
                <a:lnTo>
                  <a:pt x="12280" y="717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3" name="object 1493"/>
          <p:cNvSpPr/>
          <p:nvPr/>
        </p:nvSpPr>
        <p:spPr>
          <a:xfrm>
            <a:off x="1689496" y="2187959"/>
            <a:ext cx="32435" cy="50126"/>
          </a:xfrm>
          <a:custGeom>
            <a:avLst/>
            <a:gdLst/>
            <a:ahLst/>
            <a:cxnLst/>
            <a:rect l="l" t="t" r="r" b="b"/>
            <a:pathLst>
              <a:path w="32435" h="50126">
                <a:moveTo>
                  <a:pt x="3441" y="50126"/>
                </a:moveTo>
                <a:lnTo>
                  <a:pt x="1282" y="45313"/>
                </a:lnTo>
                <a:lnTo>
                  <a:pt x="1079" y="44627"/>
                </a:lnTo>
                <a:lnTo>
                  <a:pt x="495" y="39319"/>
                </a:lnTo>
                <a:lnTo>
                  <a:pt x="0" y="34099"/>
                </a:lnTo>
                <a:lnTo>
                  <a:pt x="0" y="33324"/>
                </a:lnTo>
                <a:lnTo>
                  <a:pt x="1079" y="28105"/>
                </a:lnTo>
                <a:lnTo>
                  <a:pt x="2158" y="22999"/>
                </a:lnTo>
                <a:lnTo>
                  <a:pt x="2463" y="22212"/>
                </a:lnTo>
                <a:lnTo>
                  <a:pt x="5105" y="17691"/>
                </a:lnTo>
                <a:lnTo>
                  <a:pt x="7759" y="13068"/>
                </a:lnTo>
                <a:lnTo>
                  <a:pt x="8254" y="12484"/>
                </a:lnTo>
                <a:lnTo>
                  <a:pt x="12191" y="8953"/>
                </a:lnTo>
                <a:lnTo>
                  <a:pt x="16116" y="5410"/>
                </a:lnTo>
                <a:lnTo>
                  <a:pt x="16802" y="5016"/>
                </a:lnTo>
                <a:lnTo>
                  <a:pt x="21526" y="2857"/>
                </a:lnTo>
                <a:lnTo>
                  <a:pt x="26339" y="698"/>
                </a:lnTo>
                <a:lnTo>
                  <a:pt x="27127" y="495"/>
                </a:lnTo>
                <a:lnTo>
                  <a:pt x="32435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4" name="object 1494"/>
          <p:cNvSpPr/>
          <p:nvPr/>
        </p:nvSpPr>
        <p:spPr>
          <a:xfrm>
            <a:off x="1788373" y="2240150"/>
            <a:ext cx="35471" cy="60833"/>
          </a:xfrm>
          <a:custGeom>
            <a:avLst/>
            <a:gdLst/>
            <a:ahLst/>
            <a:cxnLst/>
            <a:rect l="l" t="t" r="r" b="b"/>
            <a:pathLst>
              <a:path w="35471" h="60832">
                <a:moveTo>
                  <a:pt x="35471" y="0"/>
                </a:moveTo>
                <a:lnTo>
                  <a:pt x="34391" y="2057"/>
                </a:lnTo>
                <a:lnTo>
                  <a:pt x="33210" y="4229"/>
                </a:lnTo>
                <a:lnTo>
                  <a:pt x="31343" y="7670"/>
                </a:lnTo>
                <a:lnTo>
                  <a:pt x="29375" y="11201"/>
                </a:lnTo>
                <a:lnTo>
                  <a:pt x="26924" y="15722"/>
                </a:lnTo>
                <a:lnTo>
                  <a:pt x="24269" y="20243"/>
                </a:lnTo>
                <a:lnTo>
                  <a:pt x="21424" y="25260"/>
                </a:lnTo>
                <a:lnTo>
                  <a:pt x="18567" y="30365"/>
                </a:lnTo>
                <a:lnTo>
                  <a:pt x="15621" y="35382"/>
                </a:lnTo>
                <a:lnTo>
                  <a:pt x="12674" y="40386"/>
                </a:lnTo>
                <a:lnTo>
                  <a:pt x="10020" y="44818"/>
                </a:lnTo>
                <a:lnTo>
                  <a:pt x="7366" y="49339"/>
                </a:lnTo>
                <a:lnTo>
                  <a:pt x="5295" y="52781"/>
                </a:lnTo>
                <a:lnTo>
                  <a:pt x="3238" y="56121"/>
                </a:lnTo>
                <a:lnTo>
                  <a:pt x="1955" y="58178"/>
                </a:lnTo>
                <a:lnTo>
                  <a:pt x="685" y="60147"/>
                </a:lnTo>
                <a:lnTo>
                  <a:pt x="393" y="60540"/>
                </a:lnTo>
                <a:lnTo>
                  <a:pt x="0" y="6083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5" name="object 1495"/>
          <p:cNvSpPr/>
          <p:nvPr/>
        </p:nvSpPr>
        <p:spPr>
          <a:xfrm>
            <a:off x="1692940" y="2238086"/>
            <a:ext cx="31445" cy="25946"/>
          </a:xfrm>
          <a:custGeom>
            <a:avLst/>
            <a:gdLst/>
            <a:ahLst/>
            <a:cxnLst/>
            <a:rect l="l" t="t" r="r" b="b"/>
            <a:pathLst>
              <a:path w="31445" h="25946">
                <a:moveTo>
                  <a:pt x="31445" y="25946"/>
                </a:moveTo>
                <a:lnTo>
                  <a:pt x="14833" y="16319"/>
                </a:lnTo>
                <a:lnTo>
                  <a:pt x="6095" y="9436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6" name="object 1496"/>
          <p:cNvSpPr/>
          <p:nvPr/>
        </p:nvSpPr>
        <p:spPr>
          <a:xfrm>
            <a:off x="1721930" y="2187964"/>
            <a:ext cx="38328" cy="14350"/>
          </a:xfrm>
          <a:custGeom>
            <a:avLst/>
            <a:gdLst/>
            <a:ahLst/>
            <a:cxnLst/>
            <a:rect l="l" t="t" r="r" b="b"/>
            <a:pathLst>
              <a:path w="38328" h="14350">
                <a:moveTo>
                  <a:pt x="0" y="0"/>
                </a:moveTo>
                <a:lnTo>
                  <a:pt x="11099" y="584"/>
                </a:lnTo>
                <a:lnTo>
                  <a:pt x="21526" y="4622"/>
                </a:lnTo>
                <a:lnTo>
                  <a:pt x="38328" y="1435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7" name="object 1497"/>
          <p:cNvSpPr/>
          <p:nvPr/>
        </p:nvSpPr>
        <p:spPr>
          <a:xfrm>
            <a:off x="1820505" y="2237103"/>
            <a:ext cx="3543" cy="3048"/>
          </a:xfrm>
          <a:custGeom>
            <a:avLst/>
            <a:gdLst/>
            <a:ahLst/>
            <a:cxnLst/>
            <a:rect l="l" t="t" r="r" b="b"/>
            <a:pathLst>
              <a:path w="3543" h="3048">
                <a:moveTo>
                  <a:pt x="0" y="0"/>
                </a:moveTo>
                <a:lnTo>
                  <a:pt x="3543" y="2070"/>
                </a:lnTo>
                <a:lnTo>
                  <a:pt x="3340" y="304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8" name="object 1498"/>
          <p:cNvSpPr/>
          <p:nvPr/>
        </p:nvSpPr>
        <p:spPr>
          <a:xfrm>
            <a:off x="1784734" y="2298928"/>
            <a:ext cx="3632" cy="2057"/>
          </a:xfrm>
          <a:custGeom>
            <a:avLst/>
            <a:gdLst/>
            <a:ahLst/>
            <a:cxnLst/>
            <a:rect l="l" t="t" r="r" b="b"/>
            <a:pathLst>
              <a:path w="3632" h="2057">
                <a:moveTo>
                  <a:pt x="3632" y="2057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9" name="object 1499"/>
          <p:cNvSpPr/>
          <p:nvPr/>
        </p:nvSpPr>
        <p:spPr>
          <a:xfrm>
            <a:off x="1687529" y="2186877"/>
            <a:ext cx="32435" cy="50126"/>
          </a:xfrm>
          <a:custGeom>
            <a:avLst/>
            <a:gdLst/>
            <a:ahLst/>
            <a:cxnLst/>
            <a:rect l="l" t="t" r="r" b="b"/>
            <a:pathLst>
              <a:path w="32435" h="50126">
                <a:moveTo>
                  <a:pt x="3441" y="50126"/>
                </a:moveTo>
                <a:lnTo>
                  <a:pt x="1384" y="45313"/>
                </a:lnTo>
                <a:lnTo>
                  <a:pt x="1181" y="44526"/>
                </a:lnTo>
                <a:lnTo>
                  <a:pt x="596" y="39319"/>
                </a:lnTo>
                <a:lnTo>
                  <a:pt x="0" y="34112"/>
                </a:lnTo>
                <a:lnTo>
                  <a:pt x="101" y="33324"/>
                </a:lnTo>
                <a:lnTo>
                  <a:pt x="1181" y="28105"/>
                </a:lnTo>
                <a:lnTo>
                  <a:pt x="2260" y="22999"/>
                </a:lnTo>
                <a:lnTo>
                  <a:pt x="2552" y="22212"/>
                </a:lnTo>
                <a:lnTo>
                  <a:pt x="5219" y="17691"/>
                </a:lnTo>
                <a:lnTo>
                  <a:pt x="7861" y="13068"/>
                </a:lnTo>
                <a:lnTo>
                  <a:pt x="8356" y="12484"/>
                </a:lnTo>
                <a:lnTo>
                  <a:pt x="12293" y="8953"/>
                </a:lnTo>
                <a:lnTo>
                  <a:pt x="16116" y="5410"/>
                </a:lnTo>
                <a:lnTo>
                  <a:pt x="16802" y="5016"/>
                </a:lnTo>
                <a:lnTo>
                  <a:pt x="21628" y="2857"/>
                </a:lnTo>
                <a:lnTo>
                  <a:pt x="26441" y="698"/>
                </a:lnTo>
                <a:lnTo>
                  <a:pt x="27228" y="495"/>
                </a:lnTo>
                <a:lnTo>
                  <a:pt x="32435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0" name="object 1500"/>
          <p:cNvSpPr/>
          <p:nvPr/>
        </p:nvSpPr>
        <p:spPr>
          <a:xfrm>
            <a:off x="1690971" y="2237007"/>
            <a:ext cx="33413" cy="27025"/>
          </a:xfrm>
          <a:custGeom>
            <a:avLst/>
            <a:gdLst/>
            <a:ahLst/>
            <a:cxnLst/>
            <a:rect l="l" t="t" r="r" b="b"/>
            <a:pathLst>
              <a:path w="33413" h="27025">
                <a:moveTo>
                  <a:pt x="33413" y="27025"/>
                </a:moveTo>
                <a:lnTo>
                  <a:pt x="14846" y="16306"/>
                </a:lnTo>
                <a:lnTo>
                  <a:pt x="6184" y="9436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1" name="object 1501"/>
          <p:cNvSpPr/>
          <p:nvPr/>
        </p:nvSpPr>
        <p:spPr>
          <a:xfrm>
            <a:off x="1719963" y="2186882"/>
            <a:ext cx="23495" cy="5702"/>
          </a:xfrm>
          <a:custGeom>
            <a:avLst/>
            <a:gdLst/>
            <a:ahLst/>
            <a:cxnLst/>
            <a:rect l="l" t="t" r="r" b="b"/>
            <a:pathLst>
              <a:path w="23494" h="5702">
                <a:moveTo>
                  <a:pt x="0" y="0"/>
                </a:moveTo>
                <a:lnTo>
                  <a:pt x="11201" y="495"/>
                </a:lnTo>
                <a:lnTo>
                  <a:pt x="21615" y="4622"/>
                </a:lnTo>
                <a:lnTo>
                  <a:pt x="23495" y="570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2" name="object 1502"/>
          <p:cNvSpPr/>
          <p:nvPr/>
        </p:nvSpPr>
        <p:spPr>
          <a:xfrm>
            <a:off x="1784733" y="2298915"/>
            <a:ext cx="1765" cy="990"/>
          </a:xfrm>
          <a:custGeom>
            <a:avLst/>
            <a:gdLst/>
            <a:ahLst/>
            <a:cxnLst/>
            <a:rect l="l" t="t" r="r" b="b"/>
            <a:pathLst>
              <a:path w="1765" h="990">
                <a:moveTo>
                  <a:pt x="1765" y="990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3" name="object 1503"/>
          <p:cNvSpPr/>
          <p:nvPr/>
        </p:nvSpPr>
        <p:spPr>
          <a:xfrm>
            <a:off x="1685662" y="2185703"/>
            <a:ext cx="32435" cy="50215"/>
          </a:xfrm>
          <a:custGeom>
            <a:avLst/>
            <a:gdLst/>
            <a:ahLst/>
            <a:cxnLst/>
            <a:rect l="l" t="t" r="r" b="b"/>
            <a:pathLst>
              <a:path w="32435" h="50215">
                <a:moveTo>
                  <a:pt x="32435" y="0"/>
                </a:moveTo>
                <a:lnTo>
                  <a:pt x="27228" y="584"/>
                </a:lnTo>
                <a:lnTo>
                  <a:pt x="26441" y="787"/>
                </a:lnTo>
                <a:lnTo>
                  <a:pt x="21628" y="2946"/>
                </a:lnTo>
                <a:lnTo>
                  <a:pt x="16802" y="5105"/>
                </a:lnTo>
                <a:lnTo>
                  <a:pt x="16116" y="5499"/>
                </a:lnTo>
                <a:lnTo>
                  <a:pt x="12192" y="9042"/>
                </a:lnTo>
                <a:lnTo>
                  <a:pt x="8356" y="12573"/>
                </a:lnTo>
                <a:lnTo>
                  <a:pt x="7772" y="13169"/>
                </a:lnTo>
                <a:lnTo>
                  <a:pt x="5207" y="17792"/>
                </a:lnTo>
                <a:lnTo>
                  <a:pt x="2565" y="22313"/>
                </a:lnTo>
                <a:lnTo>
                  <a:pt x="2260" y="23101"/>
                </a:lnTo>
                <a:lnTo>
                  <a:pt x="1181" y="28206"/>
                </a:lnTo>
                <a:lnTo>
                  <a:pt x="101" y="33413"/>
                </a:lnTo>
                <a:lnTo>
                  <a:pt x="0" y="34201"/>
                </a:lnTo>
                <a:lnTo>
                  <a:pt x="584" y="39408"/>
                </a:lnTo>
                <a:lnTo>
                  <a:pt x="1079" y="44627"/>
                </a:lnTo>
                <a:lnTo>
                  <a:pt x="1282" y="45402"/>
                </a:lnTo>
                <a:lnTo>
                  <a:pt x="3441" y="5021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4" name="object 1504"/>
          <p:cNvSpPr/>
          <p:nvPr/>
        </p:nvSpPr>
        <p:spPr>
          <a:xfrm>
            <a:off x="1718105" y="2185699"/>
            <a:ext cx="25349" cy="6883"/>
          </a:xfrm>
          <a:custGeom>
            <a:avLst/>
            <a:gdLst/>
            <a:ahLst/>
            <a:cxnLst/>
            <a:rect l="l" t="t" r="r" b="b"/>
            <a:pathLst>
              <a:path w="25349" h="6883">
                <a:moveTo>
                  <a:pt x="25349" y="6883"/>
                </a:moveTo>
                <a:lnTo>
                  <a:pt x="21513" y="4724"/>
                </a:lnTo>
                <a:lnTo>
                  <a:pt x="11201" y="596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5" name="object 1505"/>
          <p:cNvSpPr/>
          <p:nvPr/>
        </p:nvSpPr>
        <p:spPr>
          <a:xfrm>
            <a:off x="1689105" y="2235925"/>
            <a:ext cx="35280" cy="28105"/>
          </a:xfrm>
          <a:custGeom>
            <a:avLst/>
            <a:gdLst/>
            <a:ahLst/>
            <a:cxnLst/>
            <a:rect l="l" t="t" r="r" b="b"/>
            <a:pathLst>
              <a:path w="35280" h="28105">
                <a:moveTo>
                  <a:pt x="0" y="0"/>
                </a:moveTo>
                <a:lnTo>
                  <a:pt x="6096" y="9436"/>
                </a:lnTo>
                <a:lnTo>
                  <a:pt x="14833" y="16319"/>
                </a:lnTo>
                <a:lnTo>
                  <a:pt x="35280" y="2810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6" name="object 1506"/>
          <p:cNvSpPr/>
          <p:nvPr/>
        </p:nvSpPr>
        <p:spPr>
          <a:xfrm>
            <a:off x="1683792" y="2184623"/>
            <a:ext cx="32435" cy="50215"/>
          </a:xfrm>
          <a:custGeom>
            <a:avLst/>
            <a:gdLst/>
            <a:ahLst/>
            <a:cxnLst/>
            <a:rect l="l" t="t" r="r" b="b"/>
            <a:pathLst>
              <a:path w="32435" h="50215">
                <a:moveTo>
                  <a:pt x="32435" y="0"/>
                </a:moveTo>
                <a:lnTo>
                  <a:pt x="27228" y="584"/>
                </a:lnTo>
                <a:lnTo>
                  <a:pt x="26441" y="787"/>
                </a:lnTo>
                <a:lnTo>
                  <a:pt x="21628" y="2946"/>
                </a:lnTo>
                <a:lnTo>
                  <a:pt x="16814" y="5105"/>
                </a:lnTo>
                <a:lnTo>
                  <a:pt x="16129" y="5499"/>
                </a:lnTo>
                <a:lnTo>
                  <a:pt x="12192" y="9042"/>
                </a:lnTo>
                <a:lnTo>
                  <a:pt x="8255" y="12573"/>
                </a:lnTo>
                <a:lnTo>
                  <a:pt x="5118" y="17792"/>
                </a:lnTo>
                <a:lnTo>
                  <a:pt x="2565" y="22313"/>
                </a:lnTo>
                <a:lnTo>
                  <a:pt x="1092" y="28206"/>
                </a:lnTo>
                <a:lnTo>
                  <a:pt x="0" y="33312"/>
                </a:lnTo>
                <a:lnTo>
                  <a:pt x="0" y="34201"/>
                </a:lnTo>
                <a:lnTo>
                  <a:pt x="495" y="39408"/>
                </a:lnTo>
                <a:lnTo>
                  <a:pt x="1092" y="44615"/>
                </a:lnTo>
                <a:lnTo>
                  <a:pt x="1282" y="45402"/>
                </a:lnTo>
                <a:lnTo>
                  <a:pt x="3441" y="5021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7" name="object 1507"/>
          <p:cNvSpPr/>
          <p:nvPr/>
        </p:nvSpPr>
        <p:spPr>
          <a:xfrm>
            <a:off x="1716228" y="2184629"/>
            <a:ext cx="23393" cy="5791"/>
          </a:xfrm>
          <a:custGeom>
            <a:avLst/>
            <a:gdLst/>
            <a:ahLst/>
            <a:cxnLst/>
            <a:rect l="l" t="t" r="r" b="b"/>
            <a:pathLst>
              <a:path w="23393" h="5791">
                <a:moveTo>
                  <a:pt x="23393" y="5791"/>
                </a:moveTo>
                <a:lnTo>
                  <a:pt x="21526" y="4711"/>
                </a:lnTo>
                <a:lnTo>
                  <a:pt x="11201" y="584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8" name="object 1508"/>
          <p:cNvSpPr/>
          <p:nvPr/>
        </p:nvSpPr>
        <p:spPr>
          <a:xfrm>
            <a:off x="1687235" y="2234843"/>
            <a:ext cx="37147" cy="29184"/>
          </a:xfrm>
          <a:custGeom>
            <a:avLst/>
            <a:gdLst/>
            <a:ahLst/>
            <a:cxnLst/>
            <a:rect l="l" t="t" r="r" b="b"/>
            <a:pathLst>
              <a:path w="37147" h="29184">
                <a:moveTo>
                  <a:pt x="0" y="0"/>
                </a:moveTo>
                <a:lnTo>
                  <a:pt x="6096" y="9436"/>
                </a:lnTo>
                <a:lnTo>
                  <a:pt x="14833" y="16319"/>
                </a:lnTo>
                <a:lnTo>
                  <a:pt x="37147" y="2918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9" name="object 1509"/>
          <p:cNvSpPr/>
          <p:nvPr/>
        </p:nvSpPr>
        <p:spPr>
          <a:xfrm>
            <a:off x="1681928" y="2192590"/>
            <a:ext cx="12192" cy="41173"/>
          </a:xfrm>
          <a:custGeom>
            <a:avLst/>
            <a:gdLst/>
            <a:ahLst/>
            <a:cxnLst/>
            <a:rect l="l" t="t" r="r" b="b"/>
            <a:pathLst>
              <a:path w="12192" h="41173">
                <a:moveTo>
                  <a:pt x="3441" y="41173"/>
                </a:moveTo>
                <a:lnTo>
                  <a:pt x="1282" y="36360"/>
                </a:lnTo>
                <a:lnTo>
                  <a:pt x="1079" y="35572"/>
                </a:lnTo>
                <a:lnTo>
                  <a:pt x="495" y="30365"/>
                </a:lnTo>
                <a:lnTo>
                  <a:pt x="0" y="25145"/>
                </a:lnTo>
                <a:lnTo>
                  <a:pt x="0" y="24269"/>
                </a:lnTo>
                <a:lnTo>
                  <a:pt x="1079" y="19151"/>
                </a:lnTo>
                <a:lnTo>
                  <a:pt x="2158" y="14046"/>
                </a:lnTo>
                <a:lnTo>
                  <a:pt x="5105" y="8635"/>
                </a:lnTo>
                <a:lnTo>
                  <a:pt x="7759" y="4114"/>
                </a:lnTo>
                <a:lnTo>
                  <a:pt x="8254" y="3530"/>
                </a:lnTo>
                <a:lnTo>
                  <a:pt x="12191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0" name="object 1510"/>
          <p:cNvSpPr/>
          <p:nvPr/>
        </p:nvSpPr>
        <p:spPr>
          <a:xfrm>
            <a:off x="1685375" y="2233758"/>
            <a:ext cx="16700" cy="17399"/>
          </a:xfrm>
          <a:custGeom>
            <a:avLst/>
            <a:gdLst/>
            <a:ahLst/>
            <a:cxnLst/>
            <a:rect l="l" t="t" r="r" b="b"/>
            <a:pathLst>
              <a:path w="16700" h="17399">
                <a:moveTo>
                  <a:pt x="16700" y="17399"/>
                </a:moveTo>
                <a:lnTo>
                  <a:pt x="14833" y="16319"/>
                </a:lnTo>
                <a:lnTo>
                  <a:pt x="6083" y="9436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1" name="object 1511"/>
          <p:cNvSpPr/>
          <p:nvPr/>
        </p:nvSpPr>
        <p:spPr>
          <a:xfrm>
            <a:off x="1694116" y="2183540"/>
            <a:ext cx="66141" cy="18770"/>
          </a:xfrm>
          <a:custGeom>
            <a:avLst/>
            <a:gdLst/>
            <a:ahLst/>
            <a:cxnLst/>
            <a:rect l="l" t="t" r="r" b="b"/>
            <a:pathLst>
              <a:path w="66141" h="18770">
                <a:moveTo>
                  <a:pt x="0" y="9042"/>
                </a:moveTo>
                <a:lnTo>
                  <a:pt x="9436" y="2946"/>
                </a:lnTo>
                <a:lnTo>
                  <a:pt x="20243" y="0"/>
                </a:lnTo>
                <a:lnTo>
                  <a:pt x="31445" y="584"/>
                </a:lnTo>
                <a:lnTo>
                  <a:pt x="41770" y="4724"/>
                </a:lnTo>
                <a:lnTo>
                  <a:pt x="66141" y="1877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2" name="object 1512"/>
          <p:cNvSpPr/>
          <p:nvPr/>
        </p:nvSpPr>
        <p:spPr>
          <a:xfrm>
            <a:off x="1679958" y="2182465"/>
            <a:ext cx="32435" cy="50215"/>
          </a:xfrm>
          <a:custGeom>
            <a:avLst/>
            <a:gdLst/>
            <a:ahLst/>
            <a:cxnLst/>
            <a:rect l="l" t="t" r="r" b="b"/>
            <a:pathLst>
              <a:path w="32435" h="50215">
                <a:moveTo>
                  <a:pt x="3543" y="50215"/>
                </a:moveTo>
                <a:lnTo>
                  <a:pt x="1384" y="45402"/>
                </a:lnTo>
                <a:lnTo>
                  <a:pt x="1181" y="44615"/>
                </a:lnTo>
                <a:lnTo>
                  <a:pt x="596" y="39408"/>
                </a:lnTo>
                <a:lnTo>
                  <a:pt x="0" y="34099"/>
                </a:lnTo>
                <a:lnTo>
                  <a:pt x="101" y="33312"/>
                </a:lnTo>
                <a:lnTo>
                  <a:pt x="1181" y="28193"/>
                </a:lnTo>
                <a:lnTo>
                  <a:pt x="2273" y="22986"/>
                </a:lnTo>
                <a:lnTo>
                  <a:pt x="2565" y="22301"/>
                </a:lnTo>
                <a:lnTo>
                  <a:pt x="5219" y="17678"/>
                </a:lnTo>
                <a:lnTo>
                  <a:pt x="7861" y="13157"/>
                </a:lnTo>
                <a:lnTo>
                  <a:pt x="8356" y="12572"/>
                </a:lnTo>
                <a:lnTo>
                  <a:pt x="12293" y="9042"/>
                </a:lnTo>
                <a:lnTo>
                  <a:pt x="16128" y="5499"/>
                </a:lnTo>
                <a:lnTo>
                  <a:pt x="16814" y="5003"/>
                </a:lnTo>
                <a:lnTo>
                  <a:pt x="21628" y="2946"/>
                </a:lnTo>
                <a:lnTo>
                  <a:pt x="26441" y="787"/>
                </a:lnTo>
                <a:lnTo>
                  <a:pt x="27228" y="584"/>
                </a:lnTo>
                <a:lnTo>
                  <a:pt x="32435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3" name="object 1513"/>
          <p:cNvSpPr/>
          <p:nvPr/>
        </p:nvSpPr>
        <p:spPr>
          <a:xfrm>
            <a:off x="1683508" y="2232679"/>
            <a:ext cx="18567" cy="18478"/>
          </a:xfrm>
          <a:custGeom>
            <a:avLst/>
            <a:gdLst/>
            <a:ahLst/>
            <a:cxnLst/>
            <a:rect l="l" t="t" r="r" b="b"/>
            <a:pathLst>
              <a:path w="18567" h="18478">
                <a:moveTo>
                  <a:pt x="18567" y="18478"/>
                </a:moveTo>
                <a:lnTo>
                  <a:pt x="14731" y="16319"/>
                </a:lnTo>
                <a:lnTo>
                  <a:pt x="6083" y="9436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4" name="object 1514"/>
          <p:cNvSpPr/>
          <p:nvPr/>
        </p:nvSpPr>
        <p:spPr>
          <a:xfrm>
            <a:off x="1712396" y="2182460"/>
            <a:ext cx="23495" cy="5791"/>
          </a:xfrm>
          <a:custGeom>
            <a:avLst/>
            <a:gdLst/>
            <a:ahLst/>
            <a:cxnLst/>
            <a:rect l="l" t="t" r="r" b="b"/>
            <a:pathLst>
              <a:path w="23494" h="5791">
                <a:moveTo>
                  <a:pt x="0" y="0"/>
                </a:moveTo>
                <a:lnTo>
                  <a:pt x="11201" y="584"/>
                </a:lnTo>
                <a:lnTo>
                  <a:pt x="21615" y="4711"/>
                </a:lnTo>
                <a:lnTo>
                  <a:pt x="23495" y="579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5" name="object 1515"/>
          <p:cNvSpPr/>
          <p:nvPr/>
        </p:nvSpPr>
        <p:spPr>
          <a:xfrm>
            <a:off x="1678095" y="2181383"/>
            <a:ext cx="32435" cy="50215"/>
          </a:xfrm>
          <a:custGeom>
            <a:avLst/>
            <a:gdLst/>
            <a:ahLst/>
            <a:cxnLst/>
            <a:rect l="l" t="t" r="r" b="b"/>
            <a:pathLst>
              <a:path w="32435" h="50215">
                <a:moveTo>
                  <a:pt x="3441" y="50215"/>
                </a:moveTo>
                <a:lnTo>
                  <a:pt x="1282" y="45402"/>
                </a:lnTo>
                <a:lnTo>
                  <a:pt x="1079" y="44615"/>
                </a:lnTo>
                <a:lnTo>
                  <a:pt x="596" y="39408"/>
                </a:lnTo>
                <a:lnTo>
                  <a:pt x="0" y="34099"/>
                </a:lnTo>
                <a:lnTo>
                  <a:pt x="101" y="33312"/>
                </a:lnTo>
                <a:lnTo>
                  <a:pt x="1181" y="28193"/>
                </a:lnTo>
                <a:lnTo>
                  <a:pt x="2260" y="22986"/>
                </a:lnTo>
                <a:lnTo>
                  <a:pt x="2552" y="22301"/>
                </a:lnTo>
                <a:lnTo>
                  <a:pt x="5206" y="17691"/>
                </a:lnTo>
                <a:lnTo>
                  <a:pt x="7759" y="13258"/>
                </a:lnTo>
                <a:lnTo>
                  <a:pt x="8648" y="13461"/>
                </a:lnTo>
                <a:lnTo>
                  <a:pt x="12090" y="9131"/>
                </a:lnTo>
                <a:lnTo>
                  <a:pt x="16903" y="5892"/>
                </a:lnTo>
                <a:lnTo>
                  <a:pt x="16802" y="5003"/>
                </a:lnTo>
                <a:lnTo>
                  <a:pt x="21628" y="2844"/>
                </a:lnTo>
                <a:lnTo>
                  <a:pt x="26441" y="787"/>
                </a:lnTo>
                <a:lnTo>
                  <a:pt x="27216" y="584"/>
                </a:lnTo>
                <a:lnTo>
                  <a:pt x="32435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6" name="object 1516"/>
          <p:cNvSpPr/>
          <p:nvPr/>
        </p:nvSpPr>
        <p:spPr>
          <a:xfrm>
            <a:off x="1681535" y="2231597"/>
            <a:ext cx="42849" cy="32435"/>
          </a:xfrm>
          <a:custGeom>
            <a:avLst/>
            <a:gdLst/>
            <a:ahLst/>
            <a:cxnLst/>
            <a:rect l="l" t="t" r="r" b="b"/>
            <a:pathLst>
              <a:path w="42849" h="32435">
                <a:moveTo>
                  <a:pt x="42849" y="32435"/>
                </a:moveTo>
                <a:lnTo>
                  <a:pt x="14846" y="16319"/>
                </a:lnTo>
                <a:lnTo>
                  <a:pt x="6095" y="9334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7" name="object 1517"/>
          <p:cNvSpPr/>
          <p:nvPr/>
        </p:nvSpPr>
        <p:spPr>
          <a:xfrm>
            <a:off x="1710529" y="2181379"/>
            <a:ext cx="23482" cy="5791"/>
          </a:xfrm>
          <a:custGeom>
            <a:avLst/>
            <a:gdLst/>
            <a:ahLst/>
            <a:cxnLst/>
            <a:rect l="l" t="t" r="r" b="b"/>
            <a:pathLst>
              <a:path w="23482" h="5791">
                <a:moveTo>
                  <a:pt x="0" y="0"/>
                </a:moveTo>
                <a:lnTo>
                  <a:pt x="11201" y="584"/>
                </a:lnTo>
                <a:lnTo>
                  <a:pt x="21526" y="4724"/>
                </a:lnTo>
                <a:lnTo>
                  <a:pt x="23482" y="579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8" name="object 1518"/>
          <p:cNvSpPr/>
          <p:nvPr/>
        </p:nvSpPr>
        <p:spPr>
          <a:xfrm>
            <a:off x="1676227" y="2180304"/>
            <a:ext cx="32435" cy="50215"/>
          </a:xfrm>
          <a:custGeom>
            <a:avLst/>
            <a:gdLst/>
            <a:ahLst/>
            <a:cxnLst/>
            <a:rect l="l" t="t" r="r" b="b"/>
            <a:pathLst>
              <a:path w="32435" h="50215">
                <a:moveTo>
                  <a:pt x="3441" y="50215"/>
                </a:moveTo>
                <a:lnTo>
                  <a:pt x="1282" y="45402"/>
                </a:lnTo>
                <a:lnTo>
                  <a:pt x="1079" y="44615"/>
                </a:lnTo>
                <a:lnTo>
                  <a:pt x="596" y="39306"/>
                </a:lnTo>
                <a:lnTo>
                  <a:pt x="0" y="34099"/>
                </a:lnTo>
                <a:lnTo>
                  <a:pt x="0" y="33312"/>
                </a:lnTo>
                <a:lnTo>
                  <a:pt x="1181" y="28193"/>
                </a:lnTo>
                <a:lnTo>
                  <a:pt x="2260" y="22986"/>
                </a:lnTo>
                <a:lnTo>
                  <a:pt x="2552" y="22301"/>
                </a:lnTo>
                <a:lnTo>
                  <a:pt x="5118" y="17678"/>
                </a:lnTo>
                <a:lnTo>
                  <a:pt x="7759" y="13157"/>
                </a:lnTo>
                <a:lnTo>
                  <a:pt x="8254" y="12471"/>
                </a:lnTo>
                <a:lnTo>
                  <a:pt x="12191" y="9042"/>
                </a:lnTo>
                <a:lnTo>
                  <a:pt x="16116" y="5499"/>
                </a:lnTo>
                <a:lnTo>
                  <a:pt x="16802" y="5003"/>
                </a:lnTo>
                <a:lnTo>
                  <a:pt x="21628" y="2844"/>
                </a:lnTo>
                <a:lnTo>
                  <a:pt x="26441" y="787"/>
                </a:lnTo>
                <a:lnTo>
                  <a:pt x="27228" y="482"/>
                </a:lnTo>
                <a:lnTo>
                  <a:pt x="32435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9" name="object 1519"/>
          <p:cNvSpPr/>
          <p:nvPr/>
        </p:nvSpPr>
        <p:spPr>
          <a:xfrm>
            <a:off x="1679663" y="2230514"/>
            <a:ext cx="16713" cy="17399"/>
          </a:xfrm>
          <a:custGeom>
            <a:avLst/>
            <a:gdLst/>
            <a:ahLst/>
            <a:cxnLst/>
            <a:rect l="l" t="t" r="r" b="b"/>
            <a:pathLst>
              <a:path w="16713" h="17399">
                <a:moveTo>
                  <a:pt x="16713" y="17399"/>
                </a:moveTo>
                <a:lnTo>
                  <a:pt x="14846" y="16319"/>
                </a:lnTo>
                <a:lnTo>
                  <a:pt x="6096" y="9347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0" name="object 1520"/>
          <p:cNvSpPr/>
          <p:nvPr/>
        </p:nvSpPr>
        <p:spPr>
          <a:xfrm>
            <a:off x="1708661" y="2180297"/>
            <a:ext cx="51600" cy="22021"/>
          </a:xfrm>
          <a:custGeom>
            <a:avLst/>
            <a:gdLst/>
            <a:ahLst/>
            <a:cxnLst/>
            <a:rect l="l" t="t" r="r" b="b"/>
            <a:pathLst>
              <a:path w="51600" h="22021">
                <a:moveTo>
                  <a:pt x="0" y="0"/>
                </a:moveTo>
                <a:lnTo>
                  <a:pt x="11201" y="584"/>
                </a:lnTo>
                <a:lnTo>
                  <a:pt x="21526" y="4622"/>
                </a:lnTo>
                <a:lnTo>
                  <a:pt x="51600" y="2202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1" name="object 1521"/>
          <p:cNvSpPr/>
          <p:nvPr/>
        </p:nvSpPr>
        <p:spPr>
          <a:xfrm>
            <a:off x="1674360" y="2179217"/>
            <a:ext cx="32435" cy="50215"/>
          </a:xfrm>
          <a:custGeom>
            <a:avLst/>
            <a:gdLst/>
            <a:ahLst/>
            <a:cxnLst/>
            <a:rect l="l" t="t" r="r" b="b"/>
            <a:pathLst>
              <a:path w="32435" h="50215">
                <a:moveTo>
                  <a:pt x="32435" y="0"/>
                </a:moveTo>
                <a:lnTo>
                  <a:pt x="27127" y="495"/>
                </a:lnTo>
                <a:lnTo>
                  <a:pt x="21628" y="2844"/>
                </a:lnTo>
                <a:lnTo>
                  <a:pt x="16802" y="5016"/>
                </a:lnTo>
                <a:lnTo>
                  <a:pt x="12192" y="8940"/>
                </a:lnTo>
                <a:lnTo>
                  <a:pt x="8255" y="12484"/>
                </a:lnTo>
                <a:lnTo>
                  <a:pt x="5105" y="17691"/>
                </a:lnTo>
                <a:lnTo>
                  <a:pt x="2463" y="22212"/>
                </a:lnTo>
                <a:lnTo>
                  <a:pt x="1079" y="28206"/>
                </a:lnTo>
                <a:lnTo>
                  <a:pt x="0" y="33312"/>
                </a:lnTo>
                <a:lnTo>
                  <a:pt x="0" y="34099"/>
                </a:lnTo>
                <a:lnTo>
                  <a:pt x="495" y="39306"/>
                </a:lnTo>
                <a:lnTo>
                  <a:pt x="1079" y="44615"/>
                </a:lnTo>
                <a:lnTo>
                  <a:pt x="1282" y="45402"/>
                </a:lnTo>
                <a:lnTo>
                  <a:pt x="3441" y="5021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2" name="object 1522"/>
          <p:cNvSpPr/>
          <p:nvPr/>
        </p:nvSpPr>
        <p:spPr>
          <a:xfrm>
            <a:off x="1706791" y="2179215"/>
            <a:ext cx="23393" cy="5702"/>
          </a:xfrm>
          <a:custGeom>
            <a:avLst/>
            <a:gdLst/>
            <a:ahLst/>
            <a:cxnLst/>
            <a:rect l="l" t="t" r="r" b="b"/>
            <a:pathLst>
              <a:path w="23393" h="5702">
                <a:moveTo>
                  <a:pt x="23393" y="5702"/>
                </a:moveTo>
                <a:lnTo>
                  <a:pt x="21526" y="4622"/>
                </a:lnTo>
                <a:lnTo>
                  <a:pt x="11201" y="596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3" name="object 1523"/>
          <p:cNvSpPr/>
          <p:nvPr/>
        </p:nvSpPr>
        <p:spPr>
          <a:xfrm>
            <a:off x="1677803" y="2229438"/>
            <a:ext cx="18567" cy="18478"/>
          </a:xfrm>
          <a:custGeom>
            <a:avLst/>
            <a:gdLst/>
            <a:ahLst/>
            <a:cxnLst/>
            <a:rect l="l" t="t" r="r" b="b"/>
            <a:pathLst>
              <a:path w="18567" h="18478">
                <a:moveTo>
                  <a:pt x="0" y="0"/>
                </a:moveTo>
                <a:lnTo>
                  <a:pt x="6096" y="9334"/>
                </a:lnTo>
                <a:lnTo>
                  <a:pt x="14833" y="16319"/>
                </a:lnTo>
                <a:lnTo>
                  <a:pt x="18567" y="1847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4" name="object 1524"/>
          <p:cNvSpPr/>
          <p:nvPr/>
        </p:nvSpPr>
        <p:spPr>
          <a:xfrm>
            <a:off x="1672390" y="2178132"/>
            <a:ext cx="32435" cy="50126"/>
          </a:xfrm>
          <a:custGeom>
            <a:avLst/>
            <a:gdLst/>
            <a:ahLst/>
            <a:cxnLst/>
            <a:rect l="l" t="t" r="r" b="b"/>
            <a:pathLst>
              <a:path w="32435" h="50126">
                <a:moveTo>
                  <a:pt x="3543" y="50126"/>
                </a:moveTo>
                <a:lnTo>
                  <a:pt x="1384" y="45313"/>
                </a:lnTo>
                <a:lnTo>
                  <a:pt x="1181" y="44627"/>
                </a:lnTo>
                <a:lnTo>
                  <a:pt x="596" y="39319"/>
                </a:lnTo>
                <a:lnTo>
                  <a:pt x="0" y="34099"/>
                </a:lnTo>
                <a:lnTo>
                  <a:pt x="101" y="33324"/>
                </a:lnTo>
                <a:lnTo>
                  <a:pt x="1181" y="28105"/>
                </a:lnTo>
                <a:lnTo>
                  <a:pt x="2273" y="22999"/>
                </a:lnTo>
                <a:lnTo>
                  <a:pt x="2565" y="22212"/>
                </a:lnTo>
                <a:lnTo>
                  <a:pt x="5219" y="17691"/>
                </a:lnTo>
                <a:lnTo>
                  <a:pt x="7861" y="13169"/>
                </a:lnTo>
                <a:lnTo>
                  <a:pt x="8356" y="12484"/>
                </a:lnTo>
                <a:lnTo>
                  <a:pt x="12293" y="8953"/>
                </a:lnTo>
                <a:lnTo>
                  <a:pt x="16217" y="5410"/>
                </a:lnTo>
                <a:lnTo>
                  <a:pt x="16814" y="5016"/>
                </a:lnTo>
                <a:lnTo>
                  <a:pt x="21628" y="2857"/>
                </a:lnTo>
                <a:lnTo>
                  <a:pt x="26441" y="698"/>
                </a:lnTo>
                <a:lnTo>
                  <a:pt x="27228" y="495"/>
                </a:lnTo>
                <a:lnTo>
                  <a:pt x="32435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5" name="object 1525"/>
          <p:cNvSpPr/>
          <p:nvPr/>
        </p:nvSpPr>
        <p:spPr>
          <a:xfrm>
            <a:off x="1675930" y="2228254"/>
            <a:ext cx="20447" cy="19659"/>
          </a:xfrm>
          <a:custGeom>
            <a:avLst/>
            <a:gdLst/>
            <a:ahLst/>
            <a:cxnLst/>
            <a:rect l="l" t="t" r="r" b="b"/>
            <a:pathLst>
              <a:path w="20447" h="19659">
                <a:moveTo>
                  <a:pt x="20447" y="19659"/>
                </a:moveTo>
                <a:lnTo>
                  <a:pt x="14744" y="16319"/>
                </a:lnTo>
                <a:lnTo>
                  <a:pt x="6096" y="9436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6" name="object 1526"/>
          <p:cNvSpPr/>
          <p:nvPr/>
        </p:nvSpPr>
        <p:spPr>
          <a:xfrm>
            <a:off x="1704828" y="2178136"/>
            <a:ext cx="23482" cy="5702"/>
          </a:xfrm>
          <a:custGeom>
            <a:avLst/>
            <a:gdLst/>
            <a:ahLst/>
            <a:cxnLst/>
            <a:rect l="l" t="t" r="r" b="b"/>
            <a:pathLst>
              <a:path w="23482" h="5702">
                <a:moveTo>
                  <a:pt x="0" y="0"/>
                </a:moveTo>
                <a:lnTo>
                  <a:pt x="11201" y="584"/>
                </a:lnTo>
                <a:lnTo>
                  <a:pt x="21615" y="4622"/>
                </a:lnTo>
                <a:lnTo>
                  <a:pt x="23482" y="570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7" name="object 1527"/>
          <p:cNvSpPr/>
          <p:nvPr/>
        </p:nvSpPr>
        <p:spPr>
          <a:xfrm>
            <a:off x="1902274" y="2102558"/>
            <a:ext cx="106045" cy="74498"/>
          </a:xfrm>
          <a:custGeom>
            <a:avLst/>
            <a:gdLst/>
            <a:ahLst/>
            <a:cxnLst/>
            <a:rect l="l" t="t" r="r" b="b"/>
            <a:pathLst>
              <a:path w="106044" h="74498">
                <a:moveTo>
                  <a:pt x="1079" y="56413"/>
                </a:moveTo>
                <a:lnTo>
                  <a:pt x="0" y="54648"/>
                </a:lnTo>
                <a:lnTo>
                  <a:pt x="94551" y="0"/>
                </a:lnTo>
                <a:lnTo>
                  <a:pt x="106045" y="19850"/>
                </a:lnTo>
                <a:lnTo>
                  <a:pt x="11493" y="74498"/>
                </a:lnTo>
                <a:lnTo>
                  <a:pt x="1079" y="5641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8" name="object 1528"/>
          <p:cNvSpPr/>
          <p:nvPr/>
        </p:nvSpPr>
        <p:spPr>
          <a:xfrm>
            <a:off x="1899034" y="2151603"/>
            <a:ext cx="4711" cy="8153"/>
          </a:xfrm>
          <a:custGeom>
            <a:avLst/>
            <a:gdLst/>
            <a:ahLst/>
            <a:cxnLst/>
            <a:rect l="l" t="t" r="r" b="b"/>
            <a:pathLst>
              <a:path w="4711" h="8153">
                <a:moveTo>
                  <a:pt x="4711" y="8153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9" name="object 1529"/>
          <p:cNvSpPr/>
          <p:nvPr/>
        </p:nvSpPr>
        <p:spPr>
          <a:xfrm>
            <a:off x="1899023" y="2151602"/>
            <a:ext cx="3251" cy="5600"/>
          </a:xfrm>
          <a:custGeom>
            <a:avLst/>
            <a:gdLst/>
            <a:ahLst/>
            <a:cxnLst/>
            <a:rect l="l" t="t" r="r" b="b"/>
            <a:pathLst>
              <a:path w="3251" h="5600">
                <a:moveTo>
                  <a:pt x="3251" y="5600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0" name="object 1530"/>
          <p:cNvSpPr/>
          <p:nvPr/>
        </p:nvSpPr>
        <p:spPr>
          <a:xfrm>
            <a:off x="1993670" y="2096957"/>
            <a:ext cx="3149" cy="5600"/>
          </a:xfrm>
          <a:custGeom>
            <a:avLst/>
            <a:gdLst/>
            <a:ahLst/>
            <a:cxnLst/>
            <a:rect l="l" t="t" r="r" b="b"/>
            <a:pathLst>
              <a:path w="3149" h="5600">
                <a:moveTo>
                  <a:pt x="3149" y="5600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1" name="object 1531"/>
          <p:cNvSpPr/>
          <p:nvPr/>
        </p:nvSpPr>
        <p:spPr>
          <a:xfrm>
            <a:off x="2001930" y="2111311"/>
            <a:ext cx="6388" cy="11099"/>
          </a:xfrm>
          <a:custGeom>
            <a:avLst/>
            <a:gdLst/>
            <a:ahLst/>
            <a:cxnLst/>
            <a:rect l="l" t="t" r="r" b="b"/>
            <a:pathLst>
              <a:path w="6388" h="11099">
                <a:moveTo>
                  <a:pt x="6388" y="11099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2" name="object 1532"/>
          <p:cNvSpPr/>
          <p:nvPr/>
        </p:nvSpPr>
        <p:spPr>
          <a:xfrm>
            <a:off x="1866299" y="2011155"/>
            <a:ext cx="50126" cy="32435"/>
          </a:xfrm>
          <a:custGeom>
            <a:avLst/>
            <a:gdLst/>
            <a:ahLst/>
            <a:cxnLst/>
            <a:rect l="l" t="t" r="r" b="b"/>
            <a:pathLst>
              <a:path w="50126" h="32435">
                <a:moveTo>
                  <a:pt x="50126" y="3441"/>
                </a:moveTo>
                <a:lnTo>
                  <a:pt x="45313" y="1282"/>
                </a:lnTo>
                <a:lnTo>
                  <a:pt x="44615" y="1079"/>
                </a:lnTo>
                <a:lnTo>
                  <a:pt x="39319" y="495"/>
                </a:lnTo>
                <a:lnTo>
                  <a:pt x="34404" y="0"/>
                </a:lnTo>
                <a:lnTo>
                  <a:pt x="34010" y="787"/>
                </a:lnTo>
                <a:lnTo>
                  <a:pt x="28702" y="1079"/>
                </a:lnTo>
                <a:lnTo>
                  <a:pt x="28409" y="1079"/>
                </a:lnTo>
                <a:lnTo>
                  <a:pt x="28105" y="1079"/>
                </a:lnTo>
                <a:lnTo>
                  <a:pt x="22898" y="3047"/>
                </a:lnTo>
                <a:lnTo>
                  <a:pt x="22212" y="2463"/>
                </a:lnTo>
                <a:lnTo>
                  <a:pt x="17691" y="5118"/>
                </a:lnTo>
                <a:lnTo>
                  <a:pt x="13068" y="7772"/>
                </a:lnTo>
                <a:lnTo>
                  <a:pt x="12484" y="8254"/>
                </a:lnTo>
                <a:lnTo>
                  <a:pt x="8940" y="12191"/>
                </a:lnTo>
                <a:lnTo>
                  <a:pt x="5410" y="16116"/>
                </a:lnTo>
                <a:lnTo>
                  <a:pt x="5016" y="16802"/>
                </a:lnTo>
                <a:lnTo>
                  <a:pt x="2857" y="21526"/>
                </a:lnTo>
                <a:lnTo>
                  <a:pt x="685" y="26339"/>
                </a:lnTo>
                <a:lnTo>
                  <a:pt x="495" y="27127"/>
                </a:lnTo>
                <a:lnTo>
                  <a:pt x="0" y="3243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3" name="object 1533"/>
          <p:cNvSpPr/>
          <p:nvPr/>
        </p:nvSpPr>
        <p:spPr>
          <a:xfrm>
            <a:off x="1917500" y="2110717"/>
            <a:ext cx="61137" cy="34988"/>
          </a:xfrm>
          <a:custGeom>
            <a:avLst/>
            <a:gdLst/>
            <a:ahLst/>
            <a:cxnLst/>
            <a:rect l="l" t="t" r="r" b="b"/>
            <a:pathLst>
              <a:path w="61137" h="34988">
                <a:moveTo>
                  <a:pt x="61137" y="0"/>
                </a:moveTo>
                <a:lnTo>
                  <a:pt x="59169" y="1270"/>
                </a:lnTo>
                <a:lnTo>
                  <a:pt x="57111" y="2552"/>
                </a:lnTo>
                <a:lnTo>
                  <a:pt x="53771" y="4711"/>
                </a:lnTo>
                <a:lnTo>
                  <a:pt x="50330" y="6680"/>
                </a:lnTo>
                <a:lnTo>
                  <a:pt x="45808" y="9334"/>
                </a:lnTo>
                <a:lnTo>
                  <a:pt x="41376" y="11988"/>
                </a:lnTo>
                <a:lnTo>
                  <a:pt x="36372" y="14935"/>
                </a:lnTo>
                <a:lnTo>
                  <a:pt x="31356" y="17881"/>
                </a:lnTo>
                <a:lnTo>
                  <a:pt x="26250" y="20739"/>
                </a:lnTo>
                <a:lnTo>
                  <a:pt x="21234" y="23583"/>
                </a:lnTo>
                <a:lnTo>
                  <a:pt x="16713" y="26238"/>
                </a:lnTo>
                <a:lnTo>
                  <a:pt x="12191" y="28701"/>
                </a:lnTo>
                <a:lnTo>
                  <a:pt x="8648" y="30657"/>
                </a:lnTo>
                <a:lnTo>
                  <a:pt x="5219" y="32524"/>
                </a:lnTo>
                <a:lnTo>
                  <a:pt x="3047" y="33705"/>
                </a:lnTo>
                <a:lnTo>
                  <a:pt x="990" y="34785"/>
                </a:lnTo>
                <a:lnTo>
                  <a:pt x="495" y="34988"/>
                </a:lnTo>
                <a:lnTo>
                  <a:pt x="0" y="3498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4" name="object 1534"/>
          <p:cNvSpPr/>
          <p:nvPr/>
        </p:nvSpPr>
        <p:spPr>
          <a:xfrm>
            <a:off x="1916426" y="2014602"/>
            <a:ext cx="25946" cy="31445"/>
          </a:xfrm>
          <a:custGeom>
            <a:avLst/>
            <a:gdLst/>
            <a:ahLst/>
            <a:cxnLst/>
            <a:rect l="l" t="t" r="r" b="b"/>
            <a:pathLst>
              <a:path w="25946" h="31445">
                <a:moveTo>
                  <a:pt x="25946" y="31445"/>
                </a:moveTo>
                <a:lnTo>
                  <a:pt x="16319" y="14833"/>
                </a:lnTo>
                <a:lnTo>
                  <a:pt x="9436" y="6095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5" name="object 1535"/>
          <p:cNvSpPr/>
          <p:nvPr/>
        </p:nvSpPr>
        <p:spPr>
          <a:xfrm>
            <a:off x="1866303" y="2043591"/>
            <a:ext cx="14350" cy="38328"/>
          </a:xfrm>
          <a:custGeom>
            <a:avLst/>
            <a:gdLst/>
            <a:ahLst/>
            <a:cxnLst/>
            <a:rect l="l" t="t" r="r" b="b"/>
            <a:pathLst>
              <a:path w="14350" h="38328">
                <a:moveTo>
                  <a:pt x="0" y="0"/>
                </a:moveTo>
                <a:lnTo>
                  <a:pt x="584" y="11099"/>
                </a:lnTo>
                <a:lnTo>
                  <a:pt x="4622" y="21526"/>
                </a:lnTo>
                <a:lnTo>
                  <a:pt x="14350" y="3832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6" name="object 1536"/>
          <p:cNvSpPr/>
          <p:nvPr/>
        </p:nvSpPr>
        <p:spPr>
          <a:xfrm>
            <a:off x="1977260" y="2106391"/>
            <a:ext cx="2070" cy="4330"/>
          </a:xfrm>
          <a:custGeom>
            <a:avLst/>
            <a:gdLst/>
            <a:ahLst/>
            <a:cxnLst/>
            <a:rect l="l" t="t" r="r" b="b"/>
            <a:pathLst>
              <a:path w="2070" h="4330">
                <a:moveTo>
                  <a:pt x="0" y="0"/>
                </a:moveTo>
                <a:lnTo>
                  <a:pt x="2070" y="3632"/>
                </a:lnTo>
                <a:lnTo>
                  <a:pt x="1371" y="433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7" name="object 1537"/>
          <p:cNvSpPr/>
          <p:nvPr/>
        </p:nvSpPr>
        <p:spPr>
          <a:xfrm>
            <a:off x="1915436" y="2142161"/>
            <a:ext cx="2070" cy="3543"/>
          </a:xfrm>
          <a:custGeom>
            <a:avLst/>
            <a:gdLst/>
            <a:ahLst/>
            <a:cxnLst/>
            <a:rect l="l" t="t" r="r" b="b"/>
            <a:pathLst>
              <a:path w="2070" h="3543">
                <a:moveTo>
                  <a:pt x="2070" y="3543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8" name="object 1538"/>
          <p:cNvSpPr/>
          <p:nvPr/>
        </p:nvSpPr>
        <p:spPr>
          <a:xfrm>
            <a:off x="1865222" y="2009189"/>
            <a:ext cx="50114" cy="32435"/>
          </a:xfrm>
          <a:custGeom>
            <a:avLst/>
            <a:gdLst/>
            <a:ahLst/>
            <a:cxnLst/>
            <a:rect l="l" t="t" r="r" b="b"/>
            <a:pathLst>
              <a:path w="50114" h="32435">
                <a:moveTo>
                  <a:pt x="0" y="32435"/>
                </a:moveTo>
                <a:lnTo>
                  <a:pt x="495" y="27228"/>
                </a:lnTo>
                <a:lnTo>
                  <a:pt x="685" y="26441"/>
                </a:lnTo>
                <a:lnTo>
                  <a:pt x="2844" y="21628"/>
                </a:lnTo>
                <a:lnTo>
                  <a:pt x="5003" y="16814"/>
                </a:lnTo>
                <a:lnTo>
                  <a:pt x="5410" y="16116"/>
                </a:lnTo>
                <a:lnTo>
                  <a:pt x="8940" y="12293"/>
                </a:lnTo>
                <a:lnTo>
                  <a:pt x="12484" y="8356"/>
                </a:lnTo>
                <a:lnTo>
                  <a:pt x="13068" y="7861"/>
                </a:lnTo>
                <a:lnTo>
                  <a:pt x="17691" y="5206"/>
                </a:lnTo>
                <a:lnTo>
                  <a:pt x="22212" y="2565"/>
                </a:lnTo>
                <a:lnTo>
                  <a:pt x="22999" y="2260"/>
                </a:lnTo>
                <a:lnTo>
                  <a:pt x="28105" y="1181"/>
                </a:lnTo>
                <a:lnTo>
                  <a:pt x="33312" y="101"/>
                </a:lnTo>
                <a:lnTo>
                  <a:pt x="34099" y="0"/>
                </a:lnTo>
                <a:lnTo>
                  <a:pt x="39306" y="596"/>
                </a:lnTo>
                <a:lnTo>
                  <a:pt x="44526" y="1181"/>
                </a:lnTo>
                <a:lnTo>
                  <a:pt x="45300" y="1371"/>
                </a:lnTo>
                <a:lnTo>
                  <a:pt x="50114" y="344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9" name="object 1539"/>
          <p:cNvSpPr/>
          <p:nvPr/>
        </p:nvSpPr>
        <p:spPr>
          <a:xfrm>
            <a:off x="1865221" y="2041622"/>
            <a:ext cx="15430" cy="40297"/>
          </a:xfrm>
          <a:custGeom>
            <a:avLst/>
            <a:gdLst/>
            <a:ahLst/>
            <a:cxnLst/>
            <a:rect l="l" t="t" r="r" b="b"/>
            <a:pathLst>
              <a:path w="15430" h="40297">
                <a:moveTo>
                  <a:pt x="15430" y="40297"/>
                </a:moveTo>
                <a:lnTo>
                  <a:pt x="4622" y="21628"/>
                </a:lnTo>
                <a:lnTo>
                  <a:pt x="495" y="11201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0" name="object 1540"/>
          <p:cNvSpPr/>
          <p:nvPr/>
        </p:nvSpPr>
        <p:spPr>
          <a:xfrm>
            <a:off x="1915342" y="2012632"/>
            <a:ext cx="17399" cy="16802"/>
          </a:xfrm>
          <a:custGeom>
            <a:avLst/>
            <a:gdLst/>
            <a:ahLst/>
            <a:cxnLst/>
            <a:rect l="l" t="t" r="r" b="b"/>
            <a:pathLst>
              <a:path w="17399" h="16802">
                <a:moveTo>
                  <a:pt x="0" y="0"/>
                </a:moveTo>
                <a:lnTo>
                  <a:pt x="9436" y="6197"/>
                </a:lnTo>
                <a:lnTo>
                  <a:pt x="16319" y="14833"/>
                </a:lnTo>
                <a:lnTo>
                  <a:pt x="17399" y="1680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1" name="object 1541"/>
          <p:cNvSpPr/>
          <p:nvPr/>
        </p:nvSpPr>
        <p:spPr>
          <a:xfrm>
            <a:off x="1915435" y="2142161"/>
            <a:ext cx="990" cy="1676"/>
          </a:xfrm>
          <a:custGeom>
            <a:avLst/>
            <a:gdLst/>
            <a:ahLst/>
            <a:cxnLst/>
            <a:rect l="l" t="t" r="r" b="b"/>
            <a:pathLst>
              <a:path w="990" h="1676">
                <a:moveTo>
                  <a:pt x="990" y="1676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2" name="object 1542"/>
          <p:cNvSpPr/>
          <p:nvPr/>
        </p:nvSpPr>
        <p:spPr>
          <a:xfrm>
            <a:off x="1864047" y="2007323"/>
            <a:ext cx="50215" cy="32435"/>
          </a:xfrm>
          <a:custGeom>
            <a:avLst/>
            <a:gdLst/>
            <a:ahLst/>
            <a:cxnLst/>
            <a:rect l="l" t="t" r="r" b="b"/>
            <a:pathLst>
              <a:path w="50215" h="32435">
                <a:moveTo>
                  <a:pt x="50215" y="3441"/>
                </a:moveTo>
                <a:lnTo>
                  <a:pt x="45402" y="1282"/>
                </a:lnTo>
                <a:lnTo>
                  <a:pt x="44615" y="1079"/>
                </a:lnTo>
                <a:lnTo>
                  <a:pt x="39408" y="596"/>
                </a:lnTo>
                <a:lnTo>
                  <a:pt x="34201" y="0"/>
                </a:lnTo>
                <a:lnTo>
                  <a:pt x="33413" y="101"/>
                </a:lnTo>
                <a:lnTo>
                  <a:pt x="28194" y="1181"/>
                </a:lnTo>
                <a:lnTo>
                  <a:pt x="23088" y="2260"/>
                </a:lnTo>
                <a:lnTo>
                  <a:pt x="22301" y="2552"/>
                </a:lnTo>
                <a:lnTo>
                  <a:pt x="17780" y="5206"/>
                </a:lnTo>
                <a:lnTo>
                  <a:pt x="13157" y="7759"/>
                </a:lnTo>
                <a:lnTo>
                  <a:pt x="12573" y="8356"/>
                </a:lnTo>
                <a:lnTo>
                  <a:pt x="9042" y="12191"/>
                </a:lnTo>
                <a:lnTo>
                  <a:pt x="5499" y="16116"/>
                </a:lnTo>
                <a:lnTo>
                  <a:pt x="5105" y="16802"/>
                </a:lnTo>
                <a:lnTo>
                  <a:pt x="2946" y="21628"/>
                </a:lnTo>
                <a:lnTo>
                  <a:pt x="787" y="26441"/>
                </a:lnTo>
                <a:lnTo>
                  <a:pt x="584" y="27228"/>
                </a:lnTo>
                <a:lnTo>
                  <a:pt x="0" y="3243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3" name="object 1543"/>
          <p:cNvSpPr/>
          <p:nvPr/>
        </p:nvSpPr>
        <p:spPr>
          <a:xfrm>
            <a:off x="1914260" y="2010759"/>
            <a:ext cx="17399" cy="16713"/>
          </a:xfrm>
          <a:custGeom>
            <a:avLst/>
            <a:gdLst/>
            <a:ahLst/>
            <a:cxnLst/>
            <a:rect l="l" t="t" r="r" b="b"/>
            <a:pathLst>
              <a:path w="17399" h="16713">
                <a:moveTo>
                  <a:pt x="17399" y="16713"/>
                </a:moveTo>
                <a:lnTo>
                  <a:pt x="16319" y="14846"/>
                </a:lnTo>
                <a:lnTo>
                  <a:pt x="9436" y="6096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4" name="object 1544"/>
          <p:cNvSpPr/>
          <p:nvPr/>
        </p:nvSpPr>
        <p:spPr>
          <a:xfrm>
            <a:off x="1864041" y="2039758"/>
            <a:ext cx="16611" cy="42164"/>
          </a:xfrm>
          <a:custGeom>
            <a:avLst/>
            <a:gdLst/>
            <a:ahLst/>
            <a:cxnLst/>
            <a:rect l="l" t="t" r="r" b="b"/>
            <a:pathLst>
              <a:path w="16611" h="42163">
                <a:moveTo>
                  <a:pt x="0" y="0"/>
                </a:moveTo>
                <a:lnTo>
                  <a:pt x="596" y="11201"/>
                </a:lnTo>
                <a:lnTo>
                  <a:pt x="4724" y="21526"/>
                </a:lnTo>
                <a:lnTo>
                  <a:pt x="16611" y="4216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5" name="object 1545"/>
          <p:cNvSpPr/>
          <p:nvPr/>
        </p:nvSpPr>
        <p:spPr>
          <a:xfrm>
            <a:off x="1862966" y="2005457"/>
            <a:ext cx="50215" cy="32435"/>
          </a:xfrm>
          <a:custGeom>
            <a:avLst/>
            <a:gdLst/>
            <a:ahLst/>
            <a:cxnLst/>
            <a:rect l="l" t="t" r="r" b="b"/>
            <a:pathLst>
              <a:path w="50215" h="32435">
                <a:moveTo>
                  <a:pt x="50215" y="3441"/>
                </a:moveTo>
                <a:lnTo>
                  <a:pt x="45402" y="1282"/>
                </a:lnTo>
                <a:lnTo>
                  <a:pt x="44615" y="1079"/>
                </a:lnTo>
                <a:lnTo>
                  <a:pt x="39408" y="495"/>
                </a:lnTo>
                <a:lnTo>
                  <a:pt x="34188" y="0"/>
                </a:lnTo>
                <a:lnTo>
                  <a:pt x="33312" y="0"/>
                </a:lnTo>
                <a:lnTo>
                  <a:pt x="28194" y="1079"/>
                </a:lnTo>
                <a:lnTo>
                  <a:pt x="23088" y="2260"/>
                </a:lnTo>
                <a:lnTo>
                  <a:pt x="22402" y="2552"/>
                </a:lnTo>
                <a:lnTo>
                  <a:pt x="17780" y="5118"/>
                </a:lnTo>
                <a:lnTo>
                  <a:pt x="14249" y="7073"/>
                </a:lnTo>
                <a:lnTo>
                  <a:pt x="14338" y="7861"/>
                </a:lnTo>
                <a:lnTo>
                  <a:pt x="10998" y="10617"/>
                </a:lnTo>
                <a:lnTo>
                  <a:pt x="10020" y="11404"/>
                </a:lnTo>
                <a:lnTo>
                  <a:pt x="9728" y="11302"/>
                </a:lnTo>
                <a:lnTo>
                  <a:pt x="9042" y="12191"/>
                </a:lnTo>
                <a:lnTo>
                  <a:pt x="5791" y="16611"/>
                </a:lnTo>
                <a:lnTo>
                  <a:pt x="5105" y="16802"/>
                </a:lnTo>
                <a:lnTo>
                  <a:pt x="2946" y="21628"/>
                </a:lnTo>
                <a:lnTo>
                  <a:pt x="774" y="26441"/>
                </a:lnTo>
                <a:lnTo>
                  <a:pt x="584" y="27228"/>
                </a:lnTo>
                <a:lnTo>
                  <a:pt x="0" y="3243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6" name="object 1546"/>
          <p:cNvSpPr/>
          <p:nvPr/>
        </p:nvSpPr>
        <p:spPr>
          <a:xfrm>
            <a:off x="1913187" y="2008899"/>
            <a:ext cx="29184" cy="37147"/>
          </a:xfrm>
          <a:custGeom>
            <a:avLst/>
            <a:gdLst/>
            <a:ahLst/>
            <a:cxnLst/>
            <a:rect l="l" t="t" r="r" b="b"/>
            <a:pathLst>
              <a:path w="29184" h="37147">
                <a:moveTo>
                  <a:pt x="29184" y="37147"/>
                </a:moveTo>
                <a:lnTo>
                  <a:pt x="16306" y="14833"/>
                </a:lnTo>
                <a:lnTo>
                  <a:pt x="9423" y="6083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7" name="object 1547"/>
          <p:cNvSpPr/>
          <p:nvPr/>
        </p:nvSpPr>
        <p:spPr>
          <a:xfrm>
            <a:off x="1862960" y="2037891"/>
            <a:ext cx="5803" cy="23393"/>
          </a:xfrm>
          <a:custGeom>
            <a:avLst/>
            <a:gdLst/>
            <a:ahLst/>
            <a:cxnLst/>
            <a:rect l="l" t="t" r="r" b="b"/>
            <a:pathLst>
              <a:path w="5803" h="23393">
                <a:moveTo>
                  <a:pt x="0" y="0"/>
                </a:moveTo>
                <a:lnTo>
                  <a:pt x="584" y="11201"/>
                </a:lnTo>
                <a:lnTo>
                  <a:pt x="4711" y="21526"/>
                </a:lnTo>
                <a:lnTo>
                  <a:pt x="5803" y="2339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8" name="object 1548"/>
          <p:cNvSpPr/>
          <p:nvPr/>
        </p:nvSpPr>
        <p:spPr>
          <a:xfrm>
            <a:off x="1861887" y="2003588"/>
            <a:ext cx="50215" cy="32435"/>
          </a:xfrm>
          <a:custGeom>
            <a:avLst/>
            <a:gdLst/>
            <a:ahLst/>
            <a:cxnLst/>
            <a:rect l="l" t="t" r="r" b="b"/>
            <a:pathLst>
              <a:path w="50215" h="32435">
                <a:moveTo>
                  <a:pt x="50215" y="3441"/>
                </a:moveTo>
                <a:lnTo>
                  <a:pt x="45402" y="1282"/>
                </a:lnTo>
                <a:lnTo>
                  <a:pt x="44615" y="1079"/>
                </a:lnTo>
                <a:lnTo>
                  <a:pt x="39408" y="495"/>
                </a:lnTo>
                <a:lnTo>
                  <a:pt x="34188" y="0"/>
                </a:lnTo>
                <a:lnTo>
                  <a:pt x="33312" y="0"/>
                </a:lnTo>
                <a:lnTo>
                  <a:pt x="28194" y="1079"/>
                </a:lnTo>
                <a:lnTo>
                  <a:pt x="23088" y="2158"/>
                </a:lnTo>
                <a:lnTo>
                  <a:pt x="17678" y="5118"/>
                </a:lnTo>
                <a:lnTo>
                  <a:pt x="13157" y="7759"/>
                </a:lnTo>
                <a:lnTo>
                  <a:pt x="9029" y="12191"/>
                </a:lnTo>
                <a:lnTo>
                  <a:pt x="5499" y="16116"/>
                </a:lnTo>
                <a:lnTo>
                  <a:pt x="2946" y="21628"/>
                </a:lnTo>
                <a:lnTo>
                  <a:pt x="774" y="26339"/>
                </a:lnTo>
                <a:lnTo>
                  <a:pt x="584" y="27127"/>
                </a:lnTo>
                <a:lnTo>
                  <a:pt x="0" y="3243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9" name="object 1549"/>
          <p:cNvSpPr/>
          <p:nvPr/>
        </p:nvSpPr>
        <p:spPr>
          <a:xfrm>
            <a:off x="1912108" y="2007033"/>
            <a:ext cx="30264" cy="39014"/>
          </a:xfrm>
          <a:custGeom>
            <a:avLst/>
            <a:gdLst/>
            <a:ahLst/>
            <a:cxnLst/>
            <a:rect l="l" t="t" r="r" b="b"/>
            <a:pathLst>
              <a:path w="30264" h="39014">
                <a:moveTo>
                  <a:pt x="30264" y="39014"/>
                </a:moveTo>
                <a:lnTo>
                  <a:pt x="16306" y="14833"/>
                </a:lnTo>
                <a:lnTo>
                  <a:pt x="9423" y="6096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0" name="object 1550"/>
          <p:cNvSpPr/>
          <p:nvPr/>
        </p:nvSpPr>
        <p:spPr>
          <a:xfrm>
            <a:off x="1861880" y="2036023"/>
            <a:ext cx="5791" cy="23393"/>
          </a:xfrm>
          <a:custGeom>
            <a:avLst/>
            <a:gdLst/>
            <a:ahLst/>
            <a:cxnLst/>
            <a:rect l="l" t="t" r="r" b="b"/>
            <a:pathLst>
              <a:path w="5791" h="23393">
                <a:moveTo>
                  <a:pt x="0" y="0"/>
                </a:moveTo>
                <a:lnTo>
                  <a:pt x="584" y="11201"/>
                </a:lnTo>
                <a:lnTo>
                  <a:pt x="4711" y="21526"/>
                </a:lnTo>
                <a:lnTo>
                  <a:pt x="5791" y="2339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1" name="object 1551"/>
          <p:cNvSpPr/>
          <p:nvPr/>
        </p:nvSpPr>
        <p:spPr>
          <a:xfrm>
            <a:off x="1860803" y="2001620"/>
            <a:ext cx="50215" cy="32435"/>
          </a:xfrm>
          <a:custGeom>
            <a:avLst/>
            <a:gdLst/>
            <a:ahLst/>
            <a:cxnLst/>
            <a:rect l="l" t="t" r="r" b="b"/>
            <a:pathLst>
              <a:path w="50215" h="32435">
                <a:moveTo>
                  <a:pt x="50215" y="3543"/>
                </a:moveTo>
                <a:lnTo>
                  <a:pt x="45402" y="1384"/>
                </a:lnTo>
                <a:lnTo>
                  <a:pt x="44615" y="1181"/>
                </a:lnTo>
                <a:lnTo>
                  <a:pt x="39408" y="596"/>
                </a:lnTo>
                <a:lnTo>
                  <a:pt x="34099" y="0"/>
                </a:lnTo>
                <a:lnTo>
                  <a:pt x="33312" y="101"/>
                </a:lnTo>
                <a:lnTo>
                  <a:pt x="28194" y="1181"/>
                </a:lnTo>
                <a:lnTo>
                  <a:pt x="22987" y="2260"/>
                </a:lnTo>
                <a:lnTo>
                  <a:pt x="22301" y="2565"/>
                </a:lnTo>
                <a:lnTo>
                  <a:pt x="17678" y="5219"/>
                </a:lnTo>
                <a:lnTo>
                  <a:pt x="13157" y="7861"/>
                </a:lnTo>
                <a:lnTo>
                  <a:pt x="12573" y="8356"/>
                </a:lnTo>
                <a:lnTo>
                  <a:pt x="9042" y="12293"/>
                </a:lnTo>
                <a:lnTo>
                  <a:pt x="5499" y="16116"/>
                </a:lnTo>
                <a:lnTo>
                  <a:pt x="5003" y="16814"/>
                </a:lnTo>
                <a:lnTo>
                  <a:pt x="2946" y="21628"/>
                </a:lnTo>
                <a:lnTo>
                  <a:pt x="787" y="26441"/>
                </a:lnTo>
                <a:lnTo>
                  <a:pt x="584" y="27228"/>
                </a:lnTo>
                <a:lnTo>
                  <a:pt x="0" y="3243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2" name="object 1552"/>
          <p:cNvSpPr/>
          <p:nvPr/>
        </p:nvSpPr>
        <p:spPr>
          <a:xfrm>
            <a:off x="1911015" y="2005166"/>
            <a:ext cx="31356" cy="40881"/>
          </a:xfrm>
          <a:custGeom>
            <a:avLst/>
            <a:gdLst/>
            <a:ahLst/>
            <a:cxnLst/>
            <a:rect l="l" t="t" r="r" b="b"/>
            <a:pathLst>
              <a:path w="31356" h="40881">
                <a:moveTo>
                  <a:pt x="31356" y="40881"/>
                </a:moveTo>
                <a:lnTo>
                  <a:pt x="16319" y="14744"/>
                </a:lnTo>
                <a:lnTo>
                  <a:pt x="9436" y="6083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3" name="object 1553"/>
          <p:cNvSpPr/>
          <p:nvPr/>
        </p:nvSpPr>
        <p:spPr>
          <a:xfrm>
            <a:off x="1860800" y="2034058"/>
            <a:ext cx="5791" cy="23495"/>
          </a:xfrm>
          <a:custGeom>
            <a:avLst/>
            <a:gdLst/>
            <a:ahLst/>
            <a:cxnLst/>
            <a:rect l="l" t="t" r="r" b="b"/>
            <a:pathLst>
              <a:path w="5791" h="23494">
                <a:moveTo>
                  <a:pt x="0" y="0"/>
                </a:moveTo>
                <a:lnTo>
                  <a:pt x="584" y="11201"/>
                </a:lnTo>
                <a:lnTo>
                  <a:pt x="4711" y="21615"/>
                </a:lnTo>
                <a:lnTo>
                  <a:pt x="5791" y="2349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4" name="object 1554"/>
          <p:cNvSpPr/>
          <p:nvPr/>
        </p:nvSpPr>
        <p:spPr>
          <a:xfrm>
            <a:off x="1859716" y="2000935"/>
            <a:ext cx="28206" cy="31254"/>
          </a:xfrm>
          <a:custGeom>
            <a:avLst/>
            <a:gdLst/>
            <a:ahLst/>
            <a:cxnLst/>
            <a:rect l="l" t="t" r="r" b="b"/>
            <a:pathLst>
              <a:path w="28206" h="31254">
                <a:moveTo>
                  <a:pt x="0" y="31254"/>
                </a:moveTo>
                <a:lnTo>
                  <a:pt x="584" y="26047"/>
                </a:lnTo>
                <a:lnTo>
                  <a:pt x="787" y="25260"/>
                </a:lnTo>
                <a:lnTo>
                  <a:pt x="2844" y="20447"/>
                </a:lnTo>
                <a:lnTo>
                  <a:pt x="5016" y="15633"/>
                </a:lnTo>
                <a:lnTo>
                  <a:pt x="5511" y="14935"/>
                </a:lnTo>
                <a:lnTo>
                  <a:pt x="9042" y="11010"/>
                </a:lnTo>
                <a:lnTo>
                  <a:pt x="12484" y="7175"/>
                </a:lnTo>
                <a:lnTo>
                  <a:pt x="13169" y="6591"/>
                </a:lnTo>
                <a:lnTo>
                  <a:pt x="17691" y="4025"/>
                </a:lnTo>
                <a:lnTo>
                  <a:pt x="22313" y="1371"/>
                </a:lnTo>
                <a:lnTo>
                  <a:pt x="22999" y="1079"/>
                </a:lnTo>
                <a:lnTo>
                  <a:pt x="28206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5" name="object 1555"/>
          <p:cNvSpPr/>
          <p:nvPr/>
        </p:nvSpPr>
        <p:spPr>
          <a:xfrm>
            <a:off x="1859718" y="2032185"/>
            <a:ext cx="9042" cy="29095"/>
          </a:xfrm>
          <a:custGeom>
            <a:avLst/>
            <a:gdLst/>
            <a:ahLst/>
            <a:cxnLst/>
            <a:rect l="l" t="t" r="r" b="b"/>
            <a:pathLst>
              <a:path w="9042" h="29095">
                <a:moveTo>
                  <a:pt x="9042" y="29095"/>
                </a:moveTo>
                <a:lnTo>
                  <a:pt x="4724" y="21526"/>
                </a:lnTo>
                <a:lnTo>
                  <a:pt x="584" y="11214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6" name="object 1556"/>
          <p:cNvSpPr/>
          <p:nvPr/>
        </p:nvSpPr>
        <p:spPr>
          <a:xfrm>
            <a:off x="1887924" y="2000354"/>
            <a:ext cx="39408" cy="19558"/>
          </a:xfrm>
          <a:custGeom>
            <a:avLst/>
            <a:gdLst/>
            <a:ahLst/>
            <a:cxnLst/>
            <a:rect l="l" t="t" r="r" b="b"/>
            <a:pathLst>
              <a:path w="39408" h="19557">
                <a:moveTo>
                  <a:pt x="0" y="584"/>
                </a:moveTo>
                <a:lnTo>
                  <a:pt x="11201" y="0"/>
                </a:lnTo>
                <a:lnTo>
                  <a:pt x="22021" y="2844"/>
                </a:lnTo>
                <a:lnTo>
                  <a:pt x="31343" y="8940"/>
                </a:lnTo>
                <a:lnTo>
                  <a:pt x="38328" y="17678"/>
                </a:lnTo>
                <a:lnTo>
                  <a:pt x="39408" y="1955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7" name="object 1557"/>
          <p:cNvSpPr/>
          <p:nvPr/>
        </p:nvSpPr>
        <p:spPr>
          <a:xfrm>
            <a:off x="1858643" y="1997889"/>
            <a:ext cx="50215" cy="32435"/>
          </a:xfrm>
          <a:custGeom>
            <a:avLst/>
            <a:gdLst/>
            <a:ahLst/>
            <a:cxnLst/>
            <a:rect l="l" t="t" r="r" b="b"/>
            <a:pathLst>
              <a:path w="50215" h="32435">
                <a:moveTo>
                  <a:pt x="50215" y="3441"/>
                </a:moveTo>
                <a:lnTo>
                  <a:pt x="45402" y="1282"/>
                </a:lnTo>
                <a:lnTo>
                  <a:pt x="44615" y="1079"/>
                </a:lnTo>
                <a:lnTo>
                  <a:pt x="39408" y="596"/>
                </a:lnTo>
                <a:lnTo>
                  <a:pt x="34099" y="0"/>
                </a:lnTo>
                <a:lnTo>
                  <a:pt x="33312" y="0"/>
                </a:lnTo>
                <a:lnTo>
                  <a:pt x="28194" y="1181"/>
                </a:lnTo>
                <a:lnTo>
                  <a:pt x="22987" y="2260"/>
                </a:lnTo>
                <a:lnTo>
                  <a:pt x="22301" y="2552"/>
                </a:lnTo>
                <a:lnTo>
                  <a:pt x="17678" y="5118"/>
                </a:lnTo>
                <a:lnTo>
                  <a:pt x="13157" y="7759"/>
                </a:lnTo>
                <a:lnTo>
                  <a:pt x="12471" y="8254"/>
                </a:lnTo>
                <a:lnTo>
                  <a:pt x="9029" y="12191"/>
                </a:lnTo>
                <a:lnTo>
                  <a:pt x="5499" y="16116"/>
                </a:lnTo>
                <a:lnTo>
                  <a:pt x="5003" y="16802"/>
                </a:lnTo>
                <a:lnTo>
                  <a:pt x="2844" y="21628"/>
                </a:lnTo>
                <a:lnTo>
                  <a:pt x="774" y="26441"/>
                </a:lnTo>
                <a:lnTo>
                  <a:pt x="482" y="27228"/>
                </a:lnTo>
                <a:lnTo>
                  <a:pt x="0" y="3243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8" name="object 1558"/>
          <p:cNvSpPr/>
          <p:nvPr/>
        </p:nvSpPr>
        <p:spPr>
          <a:xfrm>
            <a:off x="1908853" y="2001324"/>
            <a:ext cx="17399" cy="16713"/>
          </a:xfrm>
          <a:custGeom>
            <a:avLst/>
            <a:gdLst/>
            <a:ahLst/>
            <a:cxnLst/>
            <a:rect l="l" t="t" r="r" b="b"/>
            <a:pathLst>
              <a:path w="17399" h="16713">
                <a:moveTo>
                  <a:pt x="17399" y="16713"/>
                </a:moveTo>
                <a:lnTo>
                  <a:pt x="16319" y="14846"/>
                </a:lnTo>
                <a:lnTo>
                  <a:pt x="9347" y="6096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9" name="object 1559"/>
          <p:cNvSpPr/>
          <p:nvPr/>
        </p:nvSpPr>
        <p:spPr>
          <a:xfrm>
            <a:off x="1858637" y="2030323"/>
            <a:ext cx="10121" cy="30962"/>
          </a:xfrm>
          <a:custGeom>
            <a:avLst/>
            <a:gdLst/>
            <a:ahLst/>
            <a:cxnLst/>
            <a:rect l="l" t="t" r="r" b="b"/>
            <a:pathLst>
              <a:path w="10121" h="30962">
                <a:moveTo>
                  <a:pt x="0" y="0"/>
                </a:moveTo>
                <a:lnTo>
                  <a:pt x="584" y="11201"/>
                </a:lnTo>
                <a:lnTo>
                  <a:pt x="4622" y="21526"/>
                </a:lnTo>
                <a:lnTo>
                  <a:pt x="10121" y="3096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0" name="object 1560"/>
          <p:cNvSpPr/>
          <p:nvPr/>
        </p:nvSpPr>
        <p:spPr>
          <a:xfrm>
            <a:off x="1857560" y="1996020"/>
            <a:ext cx="50215" cy="32435"/>
          </a:xfrm>
          <a:custGeom>
            <a:avLst/>
            <a:gdLst/>
            <a:ahLst/>
            <a:cxnLst/>
            <a:rect l="l" t="t" r="r" b="b"/>
            <a:pathLst>
              <a:path w="50215" h="32435">
                <a:moveTo>
                  <a:pt x="50215" y="3441"/>
                </a:moveTo>
                <a:lnTo>
                  <a:pt x="45402" y="1282"/>
                </a:lnTo>
                <a:lnTo>
                  <a:pt x="44615" y="1079"/>
                </a:lnTo>
                <a:lnTo>
                  <a:pt x="39306" y="495"/>
                </a:lnTo>
                <a:lnTo>
                  <a:pt x="34099" y="0"/>
                </a:lnTo>
                <a:lnTo>
                  <a:pt x="33312" y="0"/>
                </a:lnTo>
                <a:lnTo>
                  <a:pt x="28194" y="1079"/>
                </a:lnTo>
                <a:lnTo>
                  <a:pt x="22987" y="2158"/>
                </a:lnTo>
                <a:lnTo>
                  <a:pt x="22212" y="2451"/>
                </a:lnTo>
                <a:lnTo>
                  <a:pt x="17678" y="5118"/>
                </a:lnTo>
                <a:lnTo>
                  <a:pt x="13157" y="7759"/>
                </a:lnTo>
                <a:lnTo>
                  <a:pt x="12471" y="8254"/>
                </a:lnTo>
                <a:lnTo>
                  <a:pt x="8940" y="12191"/>
                </a:lnTo>
                <a:lnTo>
                  <a:pt x="5499" y="16116"/>
                </a:lnTo>
                <a:lnTo>
                  <a:pt x="5003" y="16802"/>
                </a:lnTo>
                <a:lnTo>
                  <a:pt x="2844" y="21628"/>
                </a:lnTo>
                <a:lnTo>
                  <a:pt x="685" y="26441"/>
                </a:lnTo>
                <a:lnTo>
                  <a:pt x="482" y="27127"/>
                </a:lnTo>
                <a:lnTo>
                  <a:pt x="0" y="3243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1" name="object 1561"/>
          <p:cNvSpPr/>
          <p:nvPr/>
        </p:nvSpPr>
        <p:spPr>
          <a:xfrm>
            <a:off x="1907773" y="1999457"/>
            <a:ext cx="17399" cy="16713"/>
          </a:xfrm>
          <a:custGeom>
            <a:avLst/>
            <a:gdLst/>
            <a:ahLst/>
            <a:cxnLst/>
            <a:rect l="l" t="t" r="r" b="b"/>
            <a:pathLst>
              <a:path w="17399" h="16713">
                <a:moveTo>
                  <a:pt x="17399" y="16713"/>
                </a:moveTo>
                <a:lnTo>
                  <a:pt x="16319" y="14846"/>
                </a:lnTo>
                <a:lnTo>
                  <a:pt x="9347" y="6096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2" name="object 1562"/>
          <p:cNvSpPr/>
          <p:nvPr/>
        </p:nvSpPr>
        <p:spPr>
          <a:xfrm>
            <a:off x="1857556" y="2028455"/>
            <a:ext cx="11201" cy="32829"/>
          </a:xfrm>
          <a:custGeom>
            <a:avLst/>
            <a:gdLst/>
            <a:ahLst/>
            <a:cxnLst/>
            <a:rect l="l" t="t" r="r" b="b"/>
            <a:pathLst>
              <a:path w="11201" h="32829">
                <a:moveTo>
                  <a:pt x="0" y="0"/>
                </a:moveTo>
                <a:lnTo>
                  <a:pt x="584" y="11201"/>
                </a:lnTo>
                <a:lnTo>
                  <a:pt x="4622" y="21526"/>
                </a:lnTo>
                <a:lnTo>
                  <a:pt x="11201" y="3282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3" name="object 1563"/>
          <p:cNvSpPr/>
          <p:nvPr/>
        </p:nvSpPr>
        <p:spPr>
          <a:xfrm>
            <a:off x="1856470" y="1994052"/>
            <a:ext cx="50126" cy="32435"/>
          </a:xfrm>
          <a:custGeom>
            <a:avLst/>
            <a:gdLst/>
            <a:ahLst/>
            <a:cxnLst/>
            <a:rect l="l" t="t" r="r" b="b"/>
            <a:pathLst>
              <a:path w="50126" h="32435">
                <a:moveTo>
                  <a:pt x="50126" y="3543"/>
                </a:moveTo>
                <a:lnTo>
                  <a:pt x="45313" y="1384"/>
                </a:lnTo>
                <a:lnTo>
                  <a:pt x="44627" y="1181"/>
                </a:lnTo>
                <a:lnTo>
                  <a:pt x="39319" y="596"/>
                </a:lnTo>
                <a:lnTo>
                  <a:pt x="34112" y="0"/>
                </a:lnTo>
                <a:lnTo>
                  <a:pt x="33312" y="101"/>
                </a:lnTo>
                <a:lnTo>
                  <a:pt x="28105" y="1181"/>
                </a:lnTo>
                <a:lnTo>
                  <a:pt x="22999" y="2260"/>
                </a:lnTo>
                <a:lnTo>
                  <a:pt x="22212" y="2552"/>
                </a:lnTo>
                <a:lnTo>
                  <a:pt x="17691" y="5219"/>
                </a:lnTo>
                <a:lnTo>
                  <a:pt x="13169" y="7861"/>
                </a:lnTo>
                <a:lnTo>
                  <a:pt x="12484" y="8356"/>
                </a:lnTo>
                <a:lnTo>
                  <a:pt x="8953" y="12293"/>
                </a:lnTo>
                <a:lnTo>
                  <a:pt x="5410" y="16217"/>
                </a:lnTo>
                <a:lnTo>
                  <a:pt x="5016" y="16814"/>
                </a:lnTo>
                <a:lnTo>
                  <a:pt x="2857" y="21628"/>
                </a:lnTo>
                <a:lnTo>
                  <a:pt x="698" y="26441"/>
                </a:lnTo>
                <a:lnTo>
                  <a:pt x="495" y="27228"/>
                </a:lnTo>
                <a:lnTo>
                  <a:pt x="0" y="3243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4" name="object 1564"/>
          <p:cNvSpPr/>
          <p:nvPr/>
        </p:nvSpPr>
        <p:spPr>
          <a:xfrm>
            <a:off x="1906591" y="1997590"/>
            <a:ext cx="17500" cy="16713"/>
          </a:xfrm>
          <a:custGeom>
            <a:avLst/>
            <a:gdLst/>
            <a:ahLst/>
            <a:cxnLst/>
            <a:rect l="l" t="t" r="r" b="b"/>
            <a:pathLst>
              <a:path w="17500" h="16713">
                <a:moveTo>
                  <a:pt x="17500" y="16713"/>
                </a:moveTo>
                <a:lnTo>
                  <a:pt x="16319" y="14744"/>
                </a:lnTo>
                <a:lnTo>
                  <a:pt x="9448" y="6096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5" name="object 1565"/>
          <p:cNvSpPr/>
          <p:nvPr/>
        </p:nvSpPr>
        <p:spPr>
          <a:xfrm>
            <a:off x="1856473" y="2026490"/>
            <a:ext cx="12293" cy="34798"/>
          </a:xfrm>
          <a:custGeom>
            <a:avLst/>
            <a:gdLst/>
            <a:ahLst/>
            <a:cxnLst/>
            <a:rect l="l" t="t" r="r" b="b"/>
            <a:pathLst>
              <a:path w="12293" h="34798">
                <a:moveTo>
                  <a:pt x="0" y="0"/>
                </a:moveTo>
                <a:lnTo>
                  <a:pt x="596" y="11201"/>
                </a:lnTo>
                <a:lnTo>
                  <a:pt x="4622" y="21615"/>
                </a:lnTo>
                <a:lnTo>
                  <a:pt x="12293" y="3479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6" name="object 1566"/>
          <p:cNvSpPr/>
          <p:nvPr/>
        </p:nvSpPr>
        <p:spPr>
          <a:xfrm>
            <a:off x="1453621" y="2394945"/>
            <a:ext cx="45897" cy="45986"/>
          </a:xfrm>
          <a:custGeom>
            <a:avLst/>
            <a:gdLst/>
            <a:ahLst/>
            <a:cxnLst/>
            <a:rect l="l" t="t" r="r" b="b"/>
            <a:pathLst>
              <a:path w="45897" h="45986">
                <a:moveTo>
                  <a:pt x="7670" y="40093"/>
                </a:moveTo>
                <a:lnTo>
                  <a:pt x="6299" y="38823"/>
                </a:lnTo>
                <a:lnTo>
                  <a:pt x="5118" y="37350"/>
                </a:lnTo>
                <a:lnTo>
                  <a:pt x="3936" y="35864"/>
                </a:lnTo>
                <a:lnTo>
                  <a:pt x="2946" y="34201"/>
                </a:lnTo>
                <a:lnTo>
                  <a:pt x="2070" y="32626"/>
                </a:lnTo>
                <a:lnTo>
                  <a:pt x="1384" y="30759"/>
                </a:lnTo>
                <a:lnTo>
                  <a:pt x="787" y="28994"/>
                </a:lnTo>
                <a:lnTo>
                  <a:pt x="393" y="27114"/>
                </a:lnTo>
                <a:lnTo>
                  <a:pt x="101" y="25260"/>
                </a:lnTo>
                <a:lnTo>
                  <a:pt x="101" y="23291"/>
                </a:lnTo>
                <a:lnTo>
                  <a:pt x="0" y="21526"/>
                </a:lnTo>
                <a:lnTo>
                  <a:pt x="304" y="19558"/>
                </a:lnTo>
                <a:lnTo>
                  <a:pt x="596" y="17691"/>
                </a:lnTo>
                <a:lnTo>
                  <a:pt x="1181" y="15913"/>
                </a:lnTo>
                <a:lnTo>
                  <a:pt x="1777" y="14147"/>
                </a:lnTo>
                <a:lnTo>
                  <a:pt x="2654" y="12382"/>
                </a:lnTo>
                <a:lnTo>
                  <a:pt x="3543" y="10706"/>
                </a:lnTo>
                <a:lnTo>
                  <a:pt x="4724" y="9232"/>
                </a:lnTo>
                <a:lnTo>
                  <a:pt x="5803" y="7658"/>
                </a:lnTo>
                <a:lnTo>
                  <a:pt x="7175" y="6388"/>
                </a:lnTo>
                <a:lnTo>
                  <a:pt x="8559" y="5105"/>
                </a:lnTo>
                <a:lnTo>
                  <a:pt x="10223" y="4025"/>
                </a:lnTo>
                <a:lnTo>
                  <a:pt x="11696" y="2946"/>
                </a:lnTo>
                <a:lnTo>
                  <a:pt x="13461" y="2159"/>
                </a:lnTo>
                <a:lnTo>
                  <a:pt x="15138" y="1371"/>
                </a:lnTo>
                <a:lnTo>
                  <a:pt x="17005" y="876"/>
                </a:lnTo>
                <a:lnTo>
                  <a:pt x="18872" y="393"/>
                </a:lnTo>
                <a:lnTo>
                  <a:pt x="20739" y="190"/>
                </a:lnTo>
                <a:lnTo>
                  <a:pt x="22605" y="0"/>
                </a:lnTo>
                <a:lnTo>
                  <a:pt x="24574" y="190"/>
                </a:lnTo>
                <a:lnTo>
                  <a:pt x="26441" y="292"/>
                </a:lnTo>
                <a:lnTo>
                  <a:pt x="28308" y="685"/>
                </a:lnTo>
                <a:lnTo>
                  <a:pt x="29387" y="977"/>
                </a:lnTo>
                <a:lnTo>
                  <a:pt x="30467" y="1371"/>
                </a:lnTo>
                <a:lnTo>
                  <a:pt x="31153" y="1663"/>
                </a:lnTo>
                <a:lnTo>
                  <a:pt x="31940" y="1866"/>
                </a:lnTo>
                <a:lnTo>
                  <a:pt x="33616" y="2654"/>
                </a:lnTo>
                <a:lnTo>
                  <a:pt x="35280" y="3632"/>
                </a:lnTo>
                <a:lnTo>
                  <a:pt x="36855" y="4610"/>
                </a:lnTo>
                <a:lnTo>
                  <a:pt x="38328" y="5994"/>
                </a:lnTo>
                <a:lnTo>
                  <a:pt x="39712" y="7175"/>
                </a:lnTo>
                <a:lnTo>
                  <a:pt x="40893" y="8648"/>
                </a:lnTo>
                <a:lnTo>
                  <a:pt x="42062" y="10121"/>
                </a:lnTo>
                <a:lnTo>
                  <a:pt x="42951" y="11785"/>
                </a:lnTo>
                <a:lnTo>
                  <a:pt x="43941" y="13462"/>
                </a:lnTo>
                <a:lnTo>
                  <a:pt x="44526" y="15227"/>
                </a:lnTo>
                <a:lnTo>
                  <a:pt x="45211" y="17005"/>
                </a:lnTo>
                <a:lnTo>
                  <a:pt x="45504" y="18961"/>
                </a:lnTo>
                <a:lnTo>
                  <a:pt x="45897" y="20739"/>
                </a:lnTo>
                <a:lnTo>
                  <a:pt x="45897" y="22694"/>
                </a:lnTo>
                <a:lnTo>
                  <a:pt x="45897" y="24561"/>
                </a:lnTo>
                <a:lnTo>
                  <a:pt x="45605" y="26428"/>
                </a:lnTo>
                <a:lnTo>
                  <a:pt x="45415" y="28308"/>
                </a:lnTo>
                <a:lnTo>
                  <a:pt x="44818" y="30162"/>
                </a:lnTo>
                <a:lnTo>
                  <a:pt x="44234" y="31940"/>
                </a:lnTo>
                <a:lnTo>
                  <a:pt x="43345" y="33604"/>
                </a:lnTo>
                <a:lnTo>
                  <a:pt x="42456" y="35280"/>
                </a:lnTo>
                <a:lnTo>
                  <a:pt x="41274" y="36855"/>
                </a:lnTo>
                <a:lnTo>
                  <a:pt x="40106" y="38328"/>
                </a:lnTo>
                <a:lnTo>
                  <a:pt x="38722" y="39700"/>
                </a:lnTo>
                <a:lnTo>
                  <a:pt x="37350" y="40982"/>
                </a:lnTo>
                <a:lnTo>
                  <a:pt x="35775" y="42062"/>
                </a:lnTo>
                <a:lnTo>
                  <a:pt x="34201" y="43040"/>
                </a:lnTo>
                <a:lnTo>
                  <a:pt x="32537" y="43929"/>
                </a:lnTo>
                <a:lnTo>
                  <a:pt x="30759" y="44615"/>
                </a:lnTo>
                <a:lnTo>
                  <a:pt x="28905" y="45199"/>
                </a:lnTo>
                <a:lnTo>
                  <a:pt x="27127" y="45694"/>
                </a:lnTo>
                <a:lnTo>
                  <a:pt x="25158" y="45796"/>
                </a:lnTo>
                <a:lnTo>
                  <a:pt x="23291" y="45986"/>
                </a:lnTo>
                <a:lnTo>
                  <a:pt x="21424" y="45885"/>
                </a:lnTo>
                <a:lnTo>
                  <a:pt x="19557" y="45796"/>
                </a:lnTo>
                <a:lnTo>
                  <a:pt x="17691" y="45300"/>
                </a:lnTo>
                <a:lnTo>
                  <a:pt x="15824" y="44907"/>
                </a:lnTo>
                <a:lnTo>
                  <a:pt x="14058" y="44119"/>
                </a:lnTo>
                <a:lnTo>
                  <a:pt x="12382" y="43434"/>
                </a:lnTo>
                <a:lnTo>
                  <a:pt x="10718" y="42354"/>
                </a:lnTo>
                <a:lnTo>
                  <a:pt x="9143" y="41376"/>
                </a:lnTo>
                <a:lnTo>
                  <a:pt x="7670" y="4009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7" name="object 1567"/>
          <p:cNvSpPr/>
          <p:nvPr/>
        </p:nvSpPr>
        <p:spPr>
          <a:xfrm>
            <a:off x="1490088" y="2524472"/>
            <a:ext cx="18770" cy="2260"/>
          </a:xfrm>
          <a:custGeom>
            <a:avLst/>
            <a:gdLst/>
            <a:ahLst/>
            <a:cxnLst/>
            <a:rect l="l" t="t" r="r" b="b"/>
            <a:pathLst>
              <a:path w="18770" h="2260">
                <a:moveTo>
                  <a:pt x="0" y="495"/>
                </a:moveTo>
                <a:lnTo>
                  <a:pt x="3136" y="1473"/>
                </a:lnTo>
                <a:lnTo>
                  <a:pt x="6286" y="2158"/>
                </a:lnTo>
                <a:lnTo>
                  <a:pt x="7175" y="2260"/>
                </a:lnTo>
                <a:lnTo>
                  <a:pt x="8051" y="2260"/>
                </a:lnTo>
                <a:lnTo>
                  <a:pt x="11201" y="2158"/>
                </a:lnTo>
                <a:lnTo>
                  <a:pt x="14249" y="1765"/>
                </a:lnTo>
                <a:lnTo>
                  <a:pt x="15240" y="1574"/>
                </a:lnTo>
                <a:lnTo>
                  <a:pt x="16306" y="1181"/>
                </a:lnTo>
                <a:lnTo>
                  <a:pt x="17589" y="698"/>
                </a:lnTo>
                <a:lnTo>
                  <a:pt x="1877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8" name="object 1568"/>
          <p:cNvSpPr/>
          <p:nvPr/>
        </p:nvSpPr>
        <p:spPr>
          <a:xfrm>
            <a:off x="1517997" y="2487324"/>
            <a:ext cx="4318" cy="8547"/>
          </a:xfrm>
          <a:custGeom>
            <a:avLst/>
            <a:gdLst/>
            <a:ahLst/>
            <a:cxnLst/>
            <a:rect l="l" t="t" r="r" b="b"/>
            <a:pathLst>
              <a:path w="4318" h="8547">
                <a:moveTo>
                  <a:pt x="0" y="0"/>
                </a:moveTo>
                <a:lnTo>
                  <a:pt x="1765" y="2362"/>
                </a:lnTo>
                <a:lnTo>
                  <a:pt x="3340" y="4914"/>
                </a:lnTo>
                <a:lnTo>
                  <a:pt x="3632" y="5308"/>
                </a:lnTo>
                <a:lnTo>
                  <a:pt x="3733" y="5803"/>
                </a:lnTo>
                <a:lnTo>
                  <a:pt x="4127" y="7175"/>
                </a:lnTo>
                <a:lnTo>
                  <a:pt x="4318" y="854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9" name="object 1569"/>
          <p:cNvSpPr/>
          <p:nvPr/>
        </p:nvSpPr>
        <p:spPr>
          <a:xfrm>
            <a:off x="1522914" y="2376458"/>
            <a:ext cx="45897" cy="45313"/>
          </a:xfrm>
          <a:custGeom>
            <a:avLst/>
            <a:gdLst/>
            <a:ahLst/>
            <a:cxnLst/>
            <a:rect l="l" t="t" r="r" b="b"/>
            <a:pathLst>
              <a:path w="45897" h="45313">
                <a:moveTo>
                  <a:pt x="17589" y="45313"/>
                </a:moveTo>
                <a:lnTo>
                  <a:pt x="15824" y="44818"/>
                </a:lnTo>
                <a:lnTo>
                  <a:pt x="13957" y="44030"/>
                </a:lnTo>
                <a:lnTo>
                  <a:pt x="12280" y="43345"/>
                </a:lnTo>
                <a:lnTo>
                  <a:pt x="10604" y="42367"/>
                </a:lnTo>
                <a:lnTo>
                  <a:pt x="9042" y="41287"/>
                </a:lnTo>
                <a:lnTo>
                  <a:pt x="7569" y="40004"/>
                </a:lnTo>
                <a:lnTo>
                  <a:pt x="6184" y="38823"/>
                </a:lnTo>
                <a:lnTo>
                  <a:pt x="5016" y="37261"/>
                </a:lnTo>
                <a:lnTo>
                  <a:pt x="3835" y="35877"/>
                </a:lnTo>
                <a:lnTo>
                  <a:pt x="2844" y="34112"/>
                </a:lnTo>
                <a:lnTo>
                  <a:pt x="1968" y="32537"/>
                </a:lnTo>
                <a:lnTo>
                  <a:pt x="1371" y="30772"/>
                </a:lnTo>
                <a:lnTo>
                  <a:pt x="685" y="28994"/>
                </a:lnTo>
                <a:lnTo>
                  <a:pt x="292" y="27038"/>
                </a:lnTo>
                <a:lnTo>
                  <a:pt x="0" y="25260"/>
                </a:lnTo>
                <a:lnTo>
                  <a:pt x="0" y="23291"/>
                </a:lnTo>
                <a:lnTo>
                  <a:pt x="0" y="21437"/>
                </a:lnTo>
                <a:lnTo>
                  <a:pt x="190" y="19469"/>
                </a:lnTo>
                <a:lnTo>
                  <a:pt x="495" y="17703"/>
                </a:lnTo>
                <a:lnTo>
                  <a:pt x="1079" y="15824"/>
                </a:lnTo>
                <a:lnTo>
                  <a:pt x="1663" y="14058"/>
                </a:lnTo>
                <a:lnTo>
                  <a:pt x="2552" y="12293"/>
                </a:lnTo>
                <a:lnTo>
                  <a:pt x="3441" y="10718"/>
                </a:lnTo>
                <a:lnTo>
                  <a:pt x="4622" y="9143"/>
                </a:lnTo>
                <a:lnTo>
                  <a:pt x="5702" y="7670"/>
                </a:lnTo>
                <a:lnTo>
                  <a:pt x="7175" y="6299"/>
                </a:lnTo>
                <a:lnTo>
                  <a:pt x="8445" y="5016"/>
                </a:lnTo>
                <a:lnTo>
                  <a:pt x="10121" y="3936"/>
                </a:lnTo>
                <a:lnTo>
                  <a:pt x="11595" y="2857"/>
                </a:lnTo>
                <a:lnTo>
                  <a:pt x="13360" y="2070"/>
                </a:lnTo>
                <a:lnTo>
                  <a:pt x="15138" y="1282"/>
                </a:lnTo>
                <a:lnTo>
                  <a:pt x="17005" y="787"/>
                </a:lnTo>
                <a:lnTo>
                  <a:pt x="18770" y="304"/>
                </a:lnTo>
                <a:lnTo>
                  <a:pt x="20739" y="101"/>
                </a:lnTo>
                <a:lnTo>
                  <a:pt x="22504" y="0"/>
                </a:lnTo>
                <a:lnTo>
                  <a:pt x="24472" y="101"/>
                </a:lnTo>
                <a:lnTo>
                  <a:pt x="26339" y="203"/>
                </a:lnTo>
                <a:lnTo>
                  <a:pt x="28206" y="698"/>
                </a:lnTo>
                <a:lnTo>
                  <a:pt x="30073" y="1092"/>
                </a:lnTo>
                <a:lnTo>
                  <a:pt x="31838" y="1879"/>
                </a:lnTo>
                <a:lnTo>
                  <a:pt x="33515" y="2565"/>
                </a:lnTo>
                <a:lnTo>
                  <a:pt x="35179" y="3644"/>
                </a:lnTo>
                <a:lnTo>
                  <a:pt x="36753" y="4622"/>
                </a:lnTo>
                <a:lnTo>
                  <a:pt x="38227" y="5905"/>
                </a:lnTo>
                <a:lnTo>
                  <a:pt x="39611" y="7086"/>
                </a:lnTo>
                <a:lnTo>
                  <a:pt x="40779" y="8661"/>
                </a:lnTo>
                <a:lnTo>
                  <a:pt x="41960" y="10134"/>
                </a:lnTo>
                <a:lnTo>
                  <a:pt x="42938" y="11798"/>
                </a:lnTo>
                <a:lnTo>
                  <a:pt x="43827" y="13373"/>
                </a:lnTo>
                <a:lnTo>
                  <a:pt x="44526" y="15239"/>
                </a:lnTo>
                <a:lnTo>
                  <a:pt x="45110" y="17005"/>
                </a:lnTo>
                <a:lnTo>
                  <a:pt x="45504" y="18872"/>
                </a:lnTo>
                <a:lnTo>
                  <a:pt x="45796" y="20751"/>
                </a:lnTo>
                <a:lnTo>
                  <a:pt x="45796" y="22605"/>
                </a:lnTo>
                <a:lnTo>
                  <a:pt x="45897" y="24485"/>
                </a:lnTo>
                <a:lnTo>
                  <a:pt x="45605" y="26441"/>
                </a:lnTo>
                <a:lnTo>
                  <a:pt x="45300" y="28308"/>
                </a:lnTo>
                <a:lnTo>
                  <a:pt x="44716" y="30073"/>
                </a:lnTo>
                <a:lnTo>
                  <a:pt x="44132" y="31851"/>
                </a:lnTo>
                <a:lnTo>
                  <a:pt x="43243" y="33616"/>
                </a:lnTo>
                <a:lnTo>
                  <a:pt x="42354" y="35293"/>
                </a:lnTo>
                <a:lnTo>
                  <a:pt x="41173" y="36766"/>
                </a:lnTo>
                <a:lnTo>
                  <a:pt x="40093" y="38239"/>
                </a:lnTo>
                <a:lnTo>
                  <a:pt x="38620" y="39611"/>
                </a:lnTo>
                <a:lnTo>
                  <a:pt x="37350" y="40893"/>
                </a:lnTo>
                <a:lnTo>
                  <a:pt x="35674" y="41973"/>
                </a:lnTo>
                <a:lnTo>
                  <a:pt x="34201" y="43052"/>
                </a:lnTo>
                <a:lnTo>
                  <a:pt x="32423" y="43840"/>
                </a:lnTo>
                <a:lnTo>
                  <a:pt x="30759" y="44627"/>
                </a:lnTo>
                <a:lnTo>
                  <a:pt x="28790" y="4511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0" name="object 1570"/>
          <p:cNvSpPr/>
          <p:nvPr/>
        </p:nvSpPr>
        <p:spPr>
          <a:xfrm>
            <a:off x="1540506" y="2421576"/>
            <a:ext cx="11201" cy="889"/>
          </a:xfrm>
          <a:custGeom>
            <a:avLst/>
            <a:gdLst/>
            <a:ahLst/>
            <a:cxnLst/>
            <a:rect l="l" t="t" r="r" b="b"/>
            <a:pathLst>
              <a:path w="11201" h="888">
                <a:moveTo>
                  <a:pt x="11201" y="0"/>
                </a:moveTo>
                <a:lnTo>
                  <a:pt x="9436" y="495"/>
                </a:lnTo>
                <a:lnTo>
                  <a:pt x="7569" y="685"/>
                </a:lnTo>
                <a:lnTo>
                  <a:pt x="5702" y="889"/>
                </a:lnTo>
                <a:lnTo>
                  <a:pt x="3733" y="685"/>
                </a:lnTo>
                <a:lnTo>
                  <a:pt x="1866" y="584"/>
                </a:lnTo>
                <a:lnTo>
                  <a:pt x="0" y="20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1" name="object 1571"/>
          <p:cNvSpPr/>
          <p:nvPr/>
        </p:nvSpPr>
        <p:spPr>
          <a:xfrm>
            <a:off x="1565663" y="2506588"/>
            <a:ext cx="10617" cy="1473"/>
          </a:xfrm>
          <a:custGeom>
            <a:avLst/>
            <a:gdLst/>
            <a:ahLst/>
            <a:cxnLst/>
            <a:rect l="l" t="t" r="r" b="b"/>
            <a:pathLst>
              <a:path w="10617" h="1473">
                <a:moveTo>
                  <a:pt x="0" y="1473"/>
                </a:moveTo>
                <a:lnTo>
                  <a:pt x="7861" y="1079"/>
                </a:lnTo>
                <a:lnTo>
                  <a:pt x="8051" y="1079"/>
                </a:lnTo>
                <a:lnTo>
                  <a:pt x="8255" y="977"/>
                </a:lnTo>
                <a:lnTo>
                  <a:pt x="9436" y="495"/>
                </a:lnTo>
                <a:lnTo>
                  <a:pt x="10617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2" name="object 1572"/>
          <p:cNvSpPr/>
          <p:nvPr/>
        </p:nvSpPr>
        <p:spPr>
          <a:xfrm>
            <a:off x="1424923" y="2382851"/>
            <a:ext cx="181914" cy="188214"/>
          </a:xfrm>
          <a:custGeom>
            <a:avLst/>
            <a:gdLst/>
            <a:ahLst/>
            <a:cxnLst/>
            <a:rect l="l" t="t" r="r" b="b"/>
            <a:pathLst>
              <a:path w="181914" h="188213">
                <a:moveTo>
                  <a:pt x="164820" y="112039"/>
                </a:moveTo>
                <a:lnTo>
                  <a:pt x="162750" y="115976"/>
                </a:lnTo>
                <a:lnTo>
                  <a:pt x="162166" y="116662"/>
                </a:lnTo>
                <a:lnTo>
                  <a:pt x="166395" y="109296"/>
                </a:lnTo>
                <a:lnTo>
                  <a:pt x="167868" y="100545"/>
                </a:lnTo>
                <a:lnTo>
                  <a:pt x="181914" y="153022"/>
                </a:lnTo>
                <a:lnTo>
                  <a:pt x="50418" y="188214"/>
                </a:lnTo>
                <a:lnTo>
                  <a:pt x="3733" y="13855"/>
                </a:lnTo>
                <a:lnTo>
                  <a:pt x="2070" y="7772"/>
                </a:lnTo>
                <a:lnTo>
                  <a:pt x="16217" y="60439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3" name="object 1573"/>
          <p:cNvSpPr/>
          <p:nvPr/>
        </p:nvSpPr>
        <p:spPr>
          <a:xfrm>
            <a:off x="1428662" y="2357009"/>
            <a:ext cx="177190" cy="108788"/>
          </a:xfrm>
          <a:custGeom>
            <a:avLst/>
            <a:gdLst/>
            <a:ahLst/>
            <a:cxnLst/>
            <a:rect l="l" t="t" r="r" b="b"/>
            <a:pathLst>
              <a:path w="177190" h="108788">
                <a:moveTo>
                  <a:pt x="0" y="39700"/>
                </a:moveTo>
                <a:lnTo>
                  <a:pt x="148107" y="0"/>
                </a:lnTo>
                <a:lnTo>
                  <a:pt x="177190" y="10878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4" name="object 1574"/>
          <p:cNvSpPr/>
          <p:nvPr/>
        </p:nvSpPr>
        <p:spPr>
          <a:xfrm>
            <a:off x="1424932" y="2369586"/>
            <a:ext cx="49631" cy="21031"/>
          </a:xfrm>
          <a:custGeom>
            <a:avLst/>
            <a:gdLst/>
            <a:ahLst/>
            <a:cxnLst/>
            <a:rect l="l" t="t" r="r" b="b"/>
            <a:pathLst>
              <a:path w="49631" h="21031">
                <a:moveTo>
                  <a:pt x="2057" y="21031"/>
                </a:moveTo>
                <a:lnTo>
                  <a:pt x="0" y="13271"/>
                </a:lnTo>
                <a:lnTo>
                  <a:pt x="49631" y="0"/>
                </a:lnTo>
                <a:lnTo>
                  <a:pt x="48844" y="20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5" name="object 1575"/>
          <p:cNvSpPr/>
          <p:nvPr/>
        </p:nvSpPr>
        <p:spPr>
          <a:xfrm>
            <a:off x="1440743" y="2441823"/>
            <a:ext cx="18973" cy="70954"/>
          </a:xfrm>
          <a:custGeom>
            <a:avLst/>
            <a:gdLst/>
            <a:ahLst/>
            <a:cxnLst/>
            <a:rect l="l" t="t" r="r" b="b"/>
            <a:pathLst>
              <a:path w="18973" h="70954">
                <a:moveTo>
                  <a:pt x="18973" y="70954"/>
                </a:moveTo>
                <a:lnTo>
                  <a:pt x="1181" y="4419"/>
                </a:lnTo>
                <a:lnTo>
                  <a:pt x="406" y="1473"/>
                </a:lnTo>
                <a:lnTo>
                  <a:pt x="1181" y="4419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6" name="object 1576"/>
          <p:cNvSpPr/>
          <p:nvPr/>
        </p:nvSpPr>
        <p:spPr>
          <a:xfrm>
            <a:off x="1449593" y="2474841"/>
            <a:ext cx="4622" cy="17399"/>
          </a:xfrm>
          <a:custGeom>
            <a:avLst/>
            <a:gdLst/>
            <a:ahLst/>
            <a:cxnLst/>
            <a:rect l="l" t="t" r="r" b="b"/>
            <a:pathLst>
              <a:path w="4622" h="17399">
                <a:moveTo>
                  <a:pt x="4622" y="17399"/>
                </a:moveTo>
                <a:lnTo>
                  <a:pt x="0" y="0"/>
                </a:lnTo>
                <a:lnTo>
                  <a:pt x="2260" y="845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7" name="object 1577"/>
          <p:cNvSpPr/>
          <p:nvPr/>
        </p:nvSpPr>
        <p:spPr>
          <a:xfrm>
            <a:off x="1443901" y="2453811"/>
            <a:ext cx="5689" cy="21031"/>
          </a:xfrm>
          <a:custGeom>
            <a:avLst/>
            <a:gdLst/>
            <a:ahLst/>
            <a:cxnLst/>
            <a:rect l="l" t="t" r="r" b="b"/>
            <a:pathLst>
              <a:path w="5689" h="21031">
                <a:moveTo>
                  <a:pt x="2844" y="10515"/>
                </a:moveTo>
                <a:lnTo>
                  <a:pt x="0" y="0"/>
                </a:lnTo>
                <a:lnTo>
                  <a:pt x="5689" y="2103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8" name="object 1578"/>
          <p:cNvSpPr/>
          <p:nvPr/>
        </p:nvSpPr>
        <p:spPr>
          <a:xfrm>
            <a:off x="1441927" y="2446240"/>
            <a:ext cx="1968" cy="7569"/>
          </a:xfrm>
          <a:custGeom>
            <a:avLst/>
            <a:gdLst/>
            <a:ahLst/>
            <a:cxnLst/>
            <a:rect l="l" t="t" r="r" b="b"/>
            <a:pathLst>
              <a:path w="1968" h="7569">
                <a:moveTo>
                  <a:pt x="1968" y="7569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9" name="object 1579"/>
          <p:cNvSpPr/>
          <p:nvPr/>
        </p:nvSpPr>
        <p:spPr>
          <a:xfrm>
            <a:off x="1452543" y="2418038"/>
            <a:ext cx="21031" cy="23876"/>
          </a:xfrm>
          <a:custGeom>
            <a:avLst/>
            <a:gdLst/>
            <a:ahLst/>
            <a:cxnLst/>
            <a:rect l="l" t="t" r="r" b="b"/>
            <a:pathLst>
              <a:path w="21031" h="23875">
                <a:moveTo>
                  <a:pt x="0" y="0"/>
                </a:moveTo>
                <a:lnTo>
                  <a:pt x="101" y="4229"/>
                </a:lnTo>
                <a:lnTo>
                  <a:pt x="2755" y="11785"/>
                </a:lnTo>
                <a:lnTo>
                  <a:pt x="7759" y="18084"/>
                </a:lnTo>
                <a:lnTo>
                  <a:pt x="14541" y="22402"/>
                </a:lnTo>
                <a:lnTo>
                  <a:pt x="21031" y="23876"/>
                </a:lnTo>
                <a:lnTo>
                  <a:pt x="18669" y="2339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0" name="object 1580"/>
          <p:cNvSpPr/>
          <p:nvPr/>
        </p:nvSpPr>
        <p:spPr>
          <a:xfrm>
            <a:off x="1459326" y="2422664"/>
            <a:ext cx="3632" cy="3429"/>
          </a:xfrm>
          <a:custGeom>
            <a:avLst/>
            <a:gdLst/>
            <a:ahLst/>
            <a:cxnLst/>
            <a:rect l="l" t="t" r="r" b="b"/>
            <a:pathLst>
              <a:path w="3632" h="3429">
                <a:moveTo>
                  <a:pt x="3340" y="2743"/>
                </a:moveTo>
                <a:lnTo>
                  <a:pt x="876" y="3429"/>
                </a:lnTo>
                <a:lnTo>
                  <a:pt x="3632" y="2641"/>
                </a:lnTo>
                <a:lnTo>
                  <a:pt x="876" y="3429"/>
                </a:lnTo>
                <a:lnTo>
                  <a:pt x="0" y="0"/>
                </a:lnTo>
                <a:lnTo>
                  <a:pt x="876" y="3429"/>
                </a:lnTo>
                <a:lnTo>
                  <a:pt x="495" y="195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1" name="object 1581"/>
          <p:cNvSpPr/>
          <p:nvPr/>
        </p:nvSpPr>
        <p:spPr>
          <a:xfrm>
            <a:off x="1460207" y="2425702"/>
            <a:ext cx="1574" cy="393"/>
          </a:xfrm>
          <a:custGeom>
            <a:avLst/>
            <a:gdLst/>
            <a:ahLst/>
            <a:cxnLst/>
            <a:rect l="l" t="t" r="r" b="b"/>
            <a:pathLst>
              <a:path w="1574" h="393">
                <a:moveTo>
                  <a:pt x="1574" y="0"/>
                </a:moveTo>
                <a:lnTo>
                  <a:pt x="0" y="393"/>
                </a:lnTo>
                <a:lnTo>
                  <a:pt x="101" y="29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2" name="object 1582"/>
          <p:cNvSpPr/>
          <p:nvPr/>
        </p:nvSpPr>
        <p:spPr>
          <a:xfrm>
            <a:off x="1459231" y="2422159"/>
            <a:ext cx="977" cy="3937"/>
          </a:xfrm>
          <a:custGeom>
            <a:avLst/>
            <a:gdLst/>
            <a:ahLst/>
            <a:cxnLst/>
            <a:rect l="l" t="t" r="r" b="b"/>
            <a:pathLst>
              <a:path w="977" h="3937">
                <a:moveTo>
                  <a:pt x="977" y="3936"/>
                </a:moveTo>
                <a:lnTo>
                  <a:pt x="0" y="0"/>
                </a:lnTo>
                <a:lnTo>
                  <a:pt x="88" y="49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3" name="object 1583"/>
          <p:cNvSpPr/>
          <p:nvPr/>
        </p:nvSpPr>
        <p:spPr>
          <a:xfrm>
            <a:off x="1458343" y="2417939"/>
            <a:ext cx="4622" cy="5308"/>
          </a:xfrm>
          <a:custGeom>
            <a:avLst/>
            <a:gdLst/>
            <a:ahLst/>
            <a:cxnLst/>
            <a:rect l="l" t="t" r="r" b="b"/>
            <a:pathLst>
              <a:path w="4622" h="5308">
                <a:moveTo>
                  <a:pt x="1079" y="5308"/>
                </a:moveTo>
                <a:lnTo>
                  <a:pt x="0" y="1181"/>
                </a:lnTo>
                <a:lnTo>
                  <a:pt x="4622" y="0"/>
                </a:lnTo>
                <a:lnTo>
                  <a:pt x="0" y="1181"/>
                </a:lnTo>
                <a:lnTo>
                  <a:pt x="876" y="422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4" name="object 1584"/>
          <p:cNvSpPr/>
          <p:nvPr/>
        </p:nvSpPr>
        <p:spPr>
          <a:xfrm>
            <a:off x="1458339" y="2418521"/>
            <a:ext cx="2171" cy="596"/>
          </a:xfrm>
          <a:custGeom>
            <a:avLst/>
            <a:gdLst/>
            <a:ahLst/>
            <a:cxnLst/>
            <a:rect l="l" t="t" r="r" b="b"/>
            <a:pathLst>
              <a:path w="2171" h="596">
                <a:moveTo>
                  <a:pt x="1574" y="203"/>
                </a:moveTo>
                <a:lnTo>
                  <a:pt x="0" y="596"/>
                </a:lnTo>
                <a:lnTo>
                  <a:pt x="2171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5" name="object 1585"/>
          <p:cNvSpPr/>
          <p:nvPr/>
        </p:nvSpPr>
        <p:spPr>
          <a:xfrm>
            <a:off x="1458343" y="2419120"/>
            <a:ext cx="393" cy="1270"/>
          </a:xfrm>
          <a:custGeom>
            <a:avLst/>
            <a:gdLst/>
            <a:ahLst/>
            <a:cxnLst/>
            <a:rect l="l" t="t" r="r" b="b"/>
            <a:pathLst>
              <a:path w="393" h="1269">
                <a:moveTo>
                  <a:pt x="0" y="0"/>
                </a:moveTo>
                <a:lnTo>
                  <a:pt x="393" y="127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6" name="object 1586"/>
          <p:cNvSpPr/>
          <p:nvPr/>
        </p:nvSpPr>
        <p:spPr>
          <a:xfrm>
            <a:off x="1452538" y="2398191"/>
            <a:ext cx="10426" cy="23977"/>
          </a:xfrm>
          <a:custGeom>
            <a:avLst/>
            <a:gdLst/>
            <a:ahLst/>
            <a:cxnLst/>
            <a:rect l="l" t="t" r="r" b="b"/>
            <a:pathLst>
              <a:path w="10426" h="23977">
                <a:moveTo>
                  <a:pt x="7277" y="2057"/>
                </a:moveTo>
                <a:lnTo>
                  <a:pt x="10426" y="0"/>
                </a:lnTo>
                <a:lnTo>
                  <a:pt x="7277" y="2057"/>
                </a:lnTo>
                <a:lnTo>
                  <a:pt x="2463" y="8445"/>
                </a:lnTo>
                <a:lnTo>
                  <a:pt x="990" y="12966"/>
                </a:lnTo>
                <a:lnTo>
                  <a:pt x="2463" y="8445"/>
                </a:lnTo>
                <a:lnTo>
                  <a:pt x="6692" y="2946"/>
                </a:lnTo>
                <a:lnTo>
                  <a:pt x="2463" y="8445"/>
                </a:lnTo>
                <a:lnTo>
                  <a:pt x="0" y="16116"/>
                </a:lnTo>
                <a:lnTo>
                  <a:pt x="101" y="2397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7" name="object 1587"/>
          <p:cNvSpPr/>
          <p:nvPr/>
        </p:nvSpPr>
        <p:spPr>
          <a:xfrm>
            <a:off x="1462956" y="2393769"/>
            <a:ext cx="19265" cy="4419"/>
          </a:xfrm>
          <a:custGeom>
            <a:avLst/>
            <a:gdLst/>
            <a:ahLst/>
            <a:cxnLst/>
            <a:rect l="l" t="t" r="r" b="b"/>
            <a:pathLst>
              <a:path w="19265" h="4419">
                <a:moveTo>
                  <a:pt x="3543" y="2057"/>
                </a:moveTo>
                <a:lnTo>
                  <a:pt x="0" y="4419"/>
                </a:lnTo>
                <a:lnTo>
                  <a:pt x="3543" y="2057"/>
                </a:lnTo>
                <a:lnTo>
                  <a:pt x="11302" y="0"/>
                </a:lnTo>
                <a:lnTo>
                  <a:pt x="19265" y="482"/>
                </a:lnTo>
                <a:lnTo>
                  <a:pt x="13576" y="8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8" name="object 1588"/>
          <p:cNvSpPr/>
          <p:nvPr/>
        </p:nvSpPr>
        <p:spPr>
          <a:xfrm>
            <a:off x="1466007" y="2438975"/>
            <a:ext cx="123736" cy="66725"/>
          </a:xfrm>
          <a:custGeom>
            <a:avLst/>
            <a:gdLst/>
            <a:ahLst/>
            <a:cxnLst/>
            <a:rect l="l" t="t" r="r" b="b"/>
            <a:pathLst>
              <a:path w="123736" h="66725">
                <a:moveTo>
                  <a:pt x="9829" y="57784"/>
                </a:moveTo>
                <a:lnTo>
                  <a:pt x="8839" y="63880"/>
                </a:lnTo>
                <a:lnTo>
                  <a:pt x="0" y="30759"/>
                </a:lnTo>
                <a:lnTo>
                  <a:pt x="114884" y="0"/>
                </a:lnTo>
                <a:lnTo>
                  <a:pt x="123736" y="33121"/>
                </a:lnTo>
                <a:lnTo>
                  <a:pt x="120103" y="28105"/>
                </a:lnTo>
                <a:lnTo>
                  <a:pt x="113220" y="22986"/>
                </a:lnTo>
                <a:lnTo>
                  <a:pt x="105257" y="20726"/>
                </a:lnTo>
                <a:lnTo>
                  <a:pt x="97307" y="21031"/>
                </a:lnTo>
                <a:lnTo>
                  <a:pt x="89928" y="23977"/>
                </a:lnTo>
                <a:lnTo>
                  <a:pt x="83731" y="29286"/>
                </a:lnTo>
                <a:lnTo>
                  <a:pt x="79514" y="36652"/>
                </a:lnTo>
                <a:lnTo>
                  <a:pt x="78028" y="45300"/>
                </a:lnTo>
                <a:lnTo>
                  <a:pt x="79908" y="54152"/>
                </a:lnTo>
                <a:lnTo>
                  <a:pt x="84721" y="61620"/>
                </a:lnTo>
                <a:lnTo>
                  <a:pt x="91694" y="66725"/>
                </a:lnTo>
                <a:lnTo>
                  <a:pt x="85013" y="61912"/>
                </a:lnTo>
                <a:lnTo>
                  <a:pt x="84912" y="6172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9" name="object 1589"/>
          <p:cNvSpPr/>
          <p:nvPr/>
        </p:nvSpPr>
        <p:spPr>
          <a:xfrm>
            <a:off x="1473575" y="2432775"/>
            <a:ext cx="22402" cy="9537"/>
          </a:xfrm>
          <a:custGeom>
            <a:avLst/>
            <a:gdLst/>
            <a:ahLst/>
            <a:cxnLst/>
            <a:rect l="l" t="t" r="r" b="b"/>
            <a:pathLst>
              <a:path w="22402" h="9537">
                <a:moveTo>
                  <a:pt x="0" y="9144"/>
                </a:moveTo>
                <a:lnTo>
                  <a:pt x="1371" y="9537"/>
                </a:lnTo>
                <a:lnTo>
                  <a:pt x="9334" y="8750"/>
                </a:lnTo>
                <a:lnTo>
                  <a:pt x="16611" y="5410"/>
                </a:lnTo>
                <a:lnTo>
                  <a:pt x="22402" y="0"/>
                </a:lnTo>
                <a:lnTo>
                  <a:pt x="21323" y="88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0" name="object 1590"/>
          <p:cNvSpPr/>
          <p:nvPr/>
        </p:nvSpPr>
        <p:spPr>
          <a:xfrm>
            <a:off x="1462961" y="2422363"/>
            <a:ext cx="21132" cy="13855"/>
          </a:xfrm>
          <a:custGeom>
            <a:avLst/>
            <a:gdLst/>
            <a:ahLst/>
            <a:cxnLst/>
            <a:rect l="l" t="t" r="r" b="b"/>
            <a:pathLst>
              <a:path w="21132" h="13855">
                <a:moveTo>
                  <a:pt x="0" y="2946"/>
                </a:moveTo>
                <a:lnTo>
                  <a:pt x="11099" y="0"/>
                </a:lnTo>
                <a:lnTo>
                  <a:pt x="14833" y="13855"/>
                </a:lnTo>
                <a:lnTo>
                  <a:pt x="21132" y="12191"/>
                </a:lnTo>
                <a:lnTo>
                  <a:pt x="20840" y="1219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1" name="object 1591"/>
          <p:cNvSpPr/>
          <p:nvPr/>
        </p:nvSpPr>
        <p:spPr>
          <a:xfrm>
            <a:off x="1462966" y="2412926"/>
            <a:ext cx="9232" cy="5016"/>
          </a:xfrm>
          <a:custGeom>
            <a:avLst/>
            <a:gdLst/>
            <a:ahLst/>
            <a:cxnLst/>
            <a:rect l="l" t="t" r="r" b="b"/>
            <a:pathLst>
              <a:path w="9232" h="5016">
                <a:moveTo>
                  <a:pt x="8547" y="0"/>
                </a:moveTo>
                <a:lnTo>
                  <a:pt x="9232" y="2463"/>
                </a:lnTo>
                <a:lnTo>
                  <a:pt x="0" y="5016"/>
                </a:lnTo>
                <a:lnTo>
                  <a:pt x="6388" y="323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2" name="object 1592"/>
          <p:cNvSpPr/>
          <p:nvPr/>
        </p:nvSpPr>
        <p:spPr>
          <a:xfrm>
            <a:off x="1468564" y="2401722"/>
            <a:ext cx="3632" cy="13665"/>
          </a:xfrm>
          <a:custGeom>
            <a:avLst/>
            <a:gdLst/>
            <a:ahLst/>
            <a:cxnLst/>
            <a:rect l="l" t="t" r="r" b="b"/>
            <a:pathLst>
              <a:path w="3632" h="13665">
                <a:moveTo>
                  <a:pt x="0" y="0"/>
                </a:moveTo>
                <a:lnTo>
                  <a:pt x="3632" y="13665"/>
                </a:lnTo>
                <a:lnTo>
                  <a:pt x="2844" y="1071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3" name="object 1593"/>
          <p:cNvSpPr/>
          <p:nvPr/>
        </p:nvSpPr>
        <p:spPr>
          <a:xfrm>
            <a:off x="1468461" y="2401126"/>
            <a:ext cx="1676" cy="787"/>
          </a:xfrm>
          <a:custGeom>
            <a:avLst/>
            <a:gdLst/>
            <a:ahLst/>
            <a:cxnLst/>
            <a:rect l="l" t="t" r="r" b="b"/>
            <a:pathLst>
              <a:path w="1676" h="787">
                <a:moveTo>
                  <a:pt x="888" y="203"/>
                </a:moveTo>
                <a:lnTo>
                  <a:pt x="1676" y="0"/>
                </a:lnTo>
                <a:lnTo>
                  <a:pt x="0" y="495"/>
                </a:lnTo>
                <a:lnTo>
                  <a:pt x="101" y="78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4" name="object 1594"/>
          <p:cNvSpPr/>
          <p:nvPr/>
        </p:nvSpPr>
        <p:spPr>
          <a:xfrm>
            <a:off x="1468564" y="240172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5" name="object 1595"/>
          <p:cNvSpPr/>
          <p:nvPr/>
        </p:nvSpPr>
        <p:spPr>
          <a:xfrm>
            <a:off x="1469647" y="2400251"/>
            <a:ext cx="3924" cy="977"/>
          </a:xfrm>
          <a:custGeom>
            <a:avLst/>
            <a:gdLst/>
            <a:ahLst/>
            <a:cxnLst/>
            <a:rect l="l" t="t" r="r" b="b"/>
            <a:pathLst>
              <a:path w="3924" h="977">
                <a:moveTo>
                  <a:pt x="2946" y="292"/>
                </a:moveTo>
                <a:lnTo>
                  <a:pt x="2362" y="393"/>
                </a:lnTo>
                <a:lnTo>
                  <a:pt x="3924" y="0"/>
                </a:lnTo>
                <a:lnTo>
                  <a:pt x="0" y="97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6" name="object 1596"/>
          <p:cNvSpPr/>
          <p:nvPr/>
        </p:nvSpPr>
        <p:spPr>
          <a:xfrm>
            <a:off x="1470135" y="2400639"/>
            <a:ext cx="1866" cy="495"/>
          </a:xfrm>
          <a:custGeom>
            <a:avLst/>
            <a:gdLst/>
            <a:ahLst/>
            <a:cxnLst/>
            <a:rect l="l" t="t" r="r" b="b"/>
            <a:pathLst>
              <a:path w="1866" h="495">
                <a:moveTo>
                  <a:pt x="0" y="495"/>
                </a:moveTo>
                <a:lnTo>
                  <a:pt x="1866" y="0"/>
                </a:lnTo>
                <a:lnTo>
                  <a:pt x="1181" y="20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7" name="object 1597"/>
          <p:cNvSpPr/>
          <p:nvPr/>
        </p:nvSpPr>
        <p:spPr>
          <a:xfrm>
            <a:off x="1468852" y="2401429"/>
            <a:ext cx="203" cy="101"/>
          </a:xfrm>
          <a:custGeom>
            <a:avLst/>
            <a:gdLst/>
            <a:ahLst/>
            <a:cxnLst/>
            <a:rect l="l" t="t" r="r" b="b"/>
            <a:pathLst>
              <a:path w="203" h="101">
                <a:moveTo>
                  <a:pt x="203" y="0"/>
                </a:moveTo>
                <a:lnTo>
                  <a:pt x="0" y="10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8" name="object 1598"/>
          <p:cNvSpPr/>
          <p:nvPr/>
        </p:nvSpPr>
        <p:spPr>
          <a:xfrm>
            <a:off x="1473568" y="2399757"/>
            <a:ext cx="19367" cy="13855"/>
          </a:xfrm>
          <a:custGeom>
            <a:avLst/>
            <a:gdLst/>
            <a:ahLst/>
            <a:cxnLst/>
            <a:rect l="l" t="t" r="r" b="b"/>
            <a:pathLst>
              <a:path w="19367" h="13855">
                <a:moveTo>
                  <a:pt x="1778" y="0"/>
                </a:moveTo>
                <a:lnTo>
                  <a:pt x="0" y="495"/>
                </a:lnTo>
                <a:lnTo>
                  <a:pt x="1879" y="0"/>
                </a:lnTo>
                <a:lnTo>
                  <a:pt x="5613" y="13855"/>
                </a:lnTo>
                <a:lnTo>
                  <a:pt x="19367" y="10121"/>
                </a:lnTo>
                <a:lnTo>
                  <a:pt x="12687" y="1188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9" name="object 1599"/>
          <p:cNvSpPr/>
          <p:nvPr/>
        </p:nvSpPr>
        <p:spPr>
          <a:xfrm>
            <a:off x="1475341" y="2517005"/>
            <a:ext cx="16611" cy="54051"/>
          </a:xfrm>
          <a:custGeom>
            <a:avLst/>
            <a:gdLst/>
            <a:ahLst/>
            <a:cxnLst/>
            <a:rect l="l" t="t" r="r" b="b"/>
            <a:pathLst>
              <a:path w="16611" h="54051">
                <a:moveTo>
                  <a:pt x="6096" y="10515"/>
                </a:moveTo>
                <a:lnTo>
                  <a:pt x="3340" y="0"/>
                </a:lnTo>
                <a:lnTo>
                  <a:pt x="16611" y="49631"/>
                </a:lnTo>
                <a:lnTo>
                  <a:pt x="0" y="5405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0" name="object 1600"/>
          <p:cNvSpPr/>
          <p:nvPr/>
        </p:nvSpPr>
        <p:spPr>
          <a:xfrm>
            <a:off x="1482420" y="2519757"/>
            <a:ext cx="33223" cy="6883"/>
          </a:xfrm>
          <a:custGeom>
            <a:avLst/>
            <a:gdLst/>
            <a:ahLst/>
            <a:cxnLst/>
            <a:rect l="l" t="t" r="r" b="b"/>
            <a:pathLst>
              <a:path w="33223" h="6883">
                <a:moveTo>
                  <a:pt x="0" y="0"/>
                </a:moveTo>
                <a:lnTo>
                  <a:pt x="685" y="889"/>
                </a:lnTo>
                <a:lnTo>
                  <a:pt x="6096" y="4521"/>
                </a:lnTo>
                <a:lnTo>
                  <a:pt x="13957" y="6883"/>
                </a:lnTo>
                <a:lnTo>
                  <a:pt x="21920" y="6489"/>
                </a:lnTo>
                <a:lnTo>
                  <a:pt x="29286" y="3543"/>
                </a:lnTo>
                <a:lnTo>
                  <a:pt x="33223" y="203"/>
                </a:lnTo>
                <a:lnTo>
                  <a:pt x="31356" y="2159"/>
                </a:lnTo>
                <a:lnTo>
                  <a:pt x="29286" y="354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1" name="object 1601"/>
          <p:cNvSpPr/>
          <p:nvPr/>
        </p:nvSpPr>
        <p:spPr>
          <a:xfrm>
            <a:off x="1480652" y="2517888"/>
            <a:ext cx="7861" cy="6388"/>
          </a:xfrm>
          <a:custGeom>
            <a:avLst/>
            <a:gdLst/>
            <a:ahLst/>
            <a:cxnLst/>
            <a:rect l="l" t="t" r="r" b="b"/>
            <a:pathLst>
              <a:path w="7861" h="6388">
                <a:moveTo>
                  <a:pt x="7861" y="6388"/>
                </a:moveTo>
                <a:lnTo>
                  <a:pt x="876" y="1282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2" name="object 1602"/>
          <p:cNvSpPr/>
          <p:nvPr/>
        </p:nvSpPr>
        <p:spPr>
          <a:xfrm>
            <a:off x="1477897" y="2514159"/>
            <a:ext cx="3632" cy="5003"/>
          </a:xfrm>
          <a:custGeom>
            <a:avLst/>
            <a:gdLst/>
            <a:ahLst/>
            <a:cxnLst/>
            <a:rect l="l" t="t" r="r" b="b"/>
            <a:pathLst>
              <a:path w="3632" h="5003">
                <a:moveTo>
                  <a:pt x="787" y="2844"/>
                </a:moveTo>
                <a:lnTo>
                  <a:pt x="0" y="0"/>
                </a:lnTo>
                <a:lnTo>
                  <a:pt x="3632" y="500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3" name="object 1603"/>
          <p:cNvSpPr/>
          <p:nvPr/>
        </p:nvSpPr>
        <p:spPr>
          <a:xfrm>
            <a:off x="1474854" y="2478181"/>
            <a:ext cx="27228" cy="24676"/>
          </a:xfrm>
          <a:custGeom>
            <a:avLst/>
            <a:gdLst/>
            <a:ahLst/>
            <a:cxnLst/>
            <a:rect l="l" t="t" r="r" b="b"/>
            <a:pathLst>
              <a:path w="27228" h="24676">
                <a:moveTo>
                  <a:pt x="26339" y="101"/>
                </a:moveTo>
                <a:lnTo>
                  <a:pt x="27228" y="0"/>
                </a:lnTo>
                <a:lnTo>
                  <a:pt x="19265" y="393"/>
                </a:lnTo>
                <a:lnTo>
                  <a:pt x="11887" y="3352"/>
                </a:lnTo>
                <a:lnTo>
                  <a:pt x="5702" y="8648"/>
                </a:lnTo>
                <a:lnTo>
                  <a:pt x="1473" y="15925"/>
                </a:lnTo>
                <a:lnTo>
                  <a:pt x="0" y="24676"/>
                </a:lnTo>
                <a:lnTo>
                  <a:pt x="1269" y="16510"/>
                </a:lnTo>
                <a:lnTo>
                  <a:pt x="1371" y="1621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4" name="object 1604"/>
          <p:cNvSpPr/>
          <p:nvPr/>
        </p:nvSpPr>
        <p:spPr>
          <a:xfrm>
            <a:off x="1476331" y="2487127"/>
            <a:ext cx="4025" cy="6985"/>
          </a:xfrm>
          <a:custGeom>
            <a:avLst/>
            <a:gdLst/>
            <a:ahLst/>
            <a:cxnLst/>
            <a:rect l="l" t="t" r="r" b="b"/>
            <a:pathLst>
              <a:path w="4025" h="6985">
                <a:moveTo>
                  <a:pt x="4025" y="0"/>
                </a:moveTo>
                <a:lnTo>
                  <a:pt x="3733" y="292"/>
                </a:lnTo>
                <a:lnTo>
                  <a:pt x="0" y="698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5" name="object 1605"/>
          <p:cNvSpPr/>
          <p:nvPr/>
        </p:nvSpPr>
        <p:spPr>
          <a:xfrm>
            <a:off x="1480554" y="2481727"/>
            <a:ext cx="5892" cy="5105"/>
          </a:xfrm>
          <a:custGeom>
            <a:avLst/>
            <a:gdLst/>
            <a:ahLst/>
            <a:cxnLst/>
            <a:rect l="l" t="t" r="r" b="b"/>
            <a:pathLst>
              <a:path w="5892" h="5105">
                <a:moveTo>
                  <a:pt x="0" y="5105"/>
                </a:moveTo>
                <a:lnTo>
                  <a:pt x="5600" y="101"/>
                </a:lnTo>
                <a:lnTo>
                  <a:pt x="5892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6" name="object 1606"/>
          <p:cNvSpPr/>
          <p:nvPr/>
        </p:nvSpPr>
        <p:spPr>
          <a:xfrm>
            <a:off x="1482822" y="2427183"/>
            <a:ext cx="1854" cy="7365"/>
          </a:xfrm>
          <a:custGeom>
            <a:avLst/>
            <a:gdLst/>
            <a:ahLst/>
            <a:cxnLst/>
            <a:rect l="l" t="t" r="r" b="b"/>
            <a:pathLst>
              <a:path w="1854" h="7366">
                <a:moveTo>
                  <a:pt x="1269" y="7366"/>
                </a:moveTo>
                <a:lnTo>
                  <a:pt x="1854" y="7162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7" name="object 1607"/>
          <p:cNvSpPr/>
          <p:nvPr/>
        </p:nvSpPr>
        <p:spPr>
          <a:xfrm>
            <a:off x="1478781" y="2438577"/>
            <a:ext cx="7175" cy="1866"/>
          </a:xfrm>
          <a:custGeom>
            <a:avLst/>
            <a:gdLst/>
            <a:ahLst/>
            <a:cxnLst/>
            <a:rect l="l" t="t" r="r" b="b"/>
            <a:pathLst>
              <a:path w="7175" h="1866">
                <a:moveTo>
                  <a:pt x="7175" y="0"/>
                </a:moveTo>
                <a:lnTo>
                  <a:pt x="3733" y="1574"/>
                </a:lnTo>
                <a:lnTo>
                  <a:pt x="0" y="1866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8" name="object 1608"/>
          <p:cNvSpPr/>
          <p:nvPr/>
        </p:nvSpPr>
        <p:spPr>
          <a:xfrm>
            <a:off x="1484092" y="2439259"/>
            <a:ext cx="3632" cy="1676"/>
          </a:xfrm>
          <a:custGeom>
            <a:avLst/>
            <a:gdLst/>
            <a:ahLst/>
            <a:cxnLst/>
            <a:rect l="l" t="t" r="r" b="b"/>
            <a:pathLst>
              <a:path w="3632" h="1676">
                <a:moveTo>
                  <a:pt x="0" y="1676"/>
                </a:moveTo>
                <a:lnTo>
                  <a:pt x="3632" y="0"/>
                </a:lnTo>
                <a:lnTo>
                  <a:pt x="0" y="1676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9" name="object 1609"/>
          <p:cNvSpPr/>
          <p:nvPr/>
        </p:nvSpPr>
        <p:spPr>
          <a:xfrm>
            <a:off x="1477114" y="2433763"/>
            <a:ext cx="685" cy="2451"/>
          </a:xfrm>
          <a:custGeom>
            <a:avLst/>
            <a:gdLst/>
            <a:ahLst/>
            <a:cxnLst/>
            <a:rect l="l" t="t" r="r" b="b"/>
            <a:pathLst>
              <a:path w="685" h="2451">
                <a:moveTo>
                  <a:pt x="0" y="0"/>
                </a:moveTo>
                <a:lnTo>
                  <a:pt x="685" y="2451"/>
                </a:lnTo>
                <a:lnTo>
                  <a:pt x="584" y="205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0" name="object 1610"/>
          <p:cNvSpPr/>
          <p:nvPr/>
        </p:nvSpPr>
        <p:spPr>
          <a:xfrm>
            <a:off x="1475341" y="2426977"/>
            <a:ext cx="2463" cy="9245"/>
          </a:xfrm>
          <a:custGeom>
            <a:avLst/>
            <a:gdLst/>
            <a:ahLst/>
            <a:cxnLst/>
            <a:rect l="l" t="t" r="r" b="b"/>
            <a:pathLst>
              <a:path w="2463" h="9245">
                <a:moveTo>
                  <a:pt x="2362" y="9144"/>
                </a:moveTo>
                <a:lnTo>
                  <a:pt x="2463" y="9245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1" name="object 1611"/>
          <p:cNvSpPr/>
          <p:nvPr/>
        </p:nvSpPr>
        <p:spPr>
          <a:xfrm>
            <a:off x="1474851" y="2425414"/>
            <a:ext cx="1968" cy="7365"/>
          </a:xfrm>
          <a:custGeom>
            <a:avLst/>
            <a:gdLst/>
            <a:ahLst/>
            <a:cxnLst/>
            <a:rect l="l" t="t" r="r" b="b"/>
            <a:pathLst>
              <a:path w="1968" h="7366">
                <a:moveTo>
                  <a:pt x="1968" y="7366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2" name="object 1612"/>
          <p:cNvSpPr/>
          <p:nvPr/>
        </p:nvSpPr>
        <p:spPr>
          <a:xfrm>
            <a:off x="1480945" y="2416858"/>
            <a:ext cx="13665" cy="15036"/>
          </a:xfrm>
          <a:custGeom>
            <a:avLst/>
            <a:gdLst/>
            <a:ahLst/>
            <a:cxnLst/>
            <a:rect l="l" t="t" r="r" b="b"/>
            <a:pathLst>
              <a:path w="13665" h="15036">
                <a:moveTo>
                  <a:pt x="3047" y="15036"/>
                </a:moveTo>
                <a:lnTo>
                  <a:pt x="0" y="3632"/>
                </a:lnTo>
                <a:lnTo>
                  <a:pt x="13665" y="0"/>
                </a:lnTo>
                <a:lnTo>
                  <a:pt x="3149" y="284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3" name="object 1613"/>
          <p:cNvSpPr/>
          <p:nvPr/>
        </p:nvSpPr>
        <p:spPr>
          <a:xfrm>
            <a:off x="1482517" y="2426190"/>
            <a:ext cx="1574" cy="5803"/>
          </a:xfrm>
          <a:custGeom>
            <a:avLst/>
            <a:gdLst/>
            <a:ahLst/>
            <a:cxnLst/>
            <a:rect l="l" t="t" r="r" b="b"/>
            <a:pathLst>
              <a:path w="1574" h="5803">
                <a:moveTo>
                  <a:pt x="1574" y="5803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4" name="object 1614"/>
          <p:cNvSpPr/>
          <p:nvPr/>
        </p:nvSpPr>
        <p:spPr>
          <a:xfrm>
            <a:off x="1475830" y="2401135"/>
            <a:ext cx="698" cy="2552"/>
          </a:xfrm>
          <a:custGeom>
            <a:avLst/>
            <a:gdLst/>
            <a:ahLst/>
            <a:cxnLst/>
            <a:rect l="l" t="t" r="r" b="b"/>
            <a:pathLst>
              <a:path w="698" h="2552">
                <a:moveTo>
                  <a:pt x="203" y="685"/>
                </a:moveTo>
                <a:lnTo>
                  <a:pt x="0" y="0"/>
                </a:lnTo>
                <a:lnTo>
                  <a:pt x="698" y="255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5" name="object 1615"/>
          <p:cNvSpPr/>
          <p:nvPr/>
        </p:nvSpPr>
        <p:spPr>
          <a:xfrm>
            <a:off x="1475444" y="2399762"/>
            <a:ext cx="393" cy="1371"/>
          </a:xfrm>
          <a:custGeom>
            <a:avLst/>
            <a:gdLst/>
            <a:ahLst/>
            <a:cxnLst/>
            <a:rect l="l" t="t" r="r" b="b"/>
            <a:pathLst>
              <a:path w="393" h="1371">
                <a:moveTo>
                  <a:pt x="393" y="1371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6" name="object 1616"/>
          <p:cNvSpPr/>
          <p:nvPr/>
        </p:nvSpPr>
        <p:spPr>
          <a:xfrm>
            <a:off x="1482223" y="2394253"/>
            <a:ext cx="9537" cy="5016"/>
          </a:xfrm>
          <a:custGeom>
            <a:avLst/>
            <a:gdLst/>
            <a:ahLst/>
            <a:cxnLst/>
            <a:rect l="l" t="t" r="r" b="b"/>
            <a:pathLst>
              <a:path w="9537" h="5016">
                <a:moveTo>
                  <a:pt x="0" y="0"/>
                </a:moveTo>
                <a:lnTo>
                  <a:pt x="7467" y="3149"/>
                </a:lnTo>
                <a:lnTo>
                  <a:pt x="9537" y="5016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7" name="object 1617"/>
          <p:cNvSpPr/>
          <p:nvPr/>
        </p:nvSpPr>
        <p:spPr>
          <a:xfrm>
            <a:off x="1474557" y="2361331"/>
            <a:ext cx="30568" cy="8255"/>
          </a:xfrm>
          <a:custGeom>
            <a:avLst/>
            <a:gdLst/>
            <a:ahLst/>
            <a:cxnLst/>
            <a:rect l="l" t="t" r="r" b="b"/>
            <a:pathLst>
              <a:path w="30568" h="8255">
                <a:moveTo>
                  <a:pt x="0" y="8254"/>
                </a:moveTo>
                <a:lnTo>
                  <a:pt x="30568" y="0"/>
                </a:lnTo>
                <a:lnTo>
                  <a:pt x="29387" y="39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8" name="object 1618"/>
          <p:cNvSpPr/>
          <p:nvPr/>
        </p:nvSpPr>
        <p:spPr>
          <a:xfrm>
            <a:off x="1484092" y="2532047"/>
            <a:ext cx="137007" cy="36753"/>
          </a:xfrm>
          <a:custGeom>
            <a:avLst/>
            <a:gdLst/>
            <a:ahLst/>
            <a:cxnLst/>
            <a:rect l="l" t="t" r="r" b="b"/>
            <a:pathLst>
              <a:path w="137007" h="36753">
                <a:moveTo>
                  <a:pt x="0" y="36753"/>
                </a:moveTo>
                <a:lnTo>
                  <a:pt x="137007" y="0"/>
                </a:lnTo>
                <a:lnTo>
                  <a:pt x="134251" y="78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9" name="object 1619"/>
          <p:cNvSpPr/>
          <p:nvPr/>
        </p:nvSpPr>
        <p:spPr>
          <a:xfrm>
            <a:off x="1489299" y="2524474"/>
            <a:ext cx="787" cy="495"/>
          </a:xfrm>
          <a:custGeom>
            <a:avLst/>
            <a:gdLst/>
            <a:ahLst/>
            <a:cxnLst/>
            <a:rect l="l" t="t" r="r" b="b"/>
            <a:pathLst>
              <a:path w="787" h="495">
                <a:moveTo>
                  <a:pt x="0" y="0"/>
                </a:moveTo>
                <a:lnTo>
                  <a:pt x="787" y="49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0" name="object 1620"/>
          <p:cNvSpPr/>
          <p:nvPr/>
        </p:nvSpPr>
        <p:spPr>
          <a:xfrm>
            <a:off x="1490088" y="2506196"/>
            <a:ext cx="3835" cy="4521"/>
          </a:xfrm>
          <a:custGeom>
            <a:avLst/>
            <a:gdLst/>
            <a:ahLst/>
            <a:cxnLst/>
            <a:rect l="l" t="t" r="r" b="b"/>
            <a:pathLst>
              <a:path w="3835" h="4521">
                <a:moveTo>
                  <a:pt x="0" y="0"/>
                </a:moveTo>
                <a:lnTo>
                  <a:pt x="1473" y="2362"/>
                </a:lnTo>
                <a:lnTo>
                  <a:pt x="2260" y="3530"/>
                </a:lnTo>
                <a:lnTo>
                  <a:pt x="3835" y="4521"/>
                </a:lnTo>
                <a:lnTo>
                  <a:pt x="1765" y="284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1" name="object 1621"/>
          <p:cNvSpPr/>
          <p:nvPr/>
        </p:nvSpPr>
        <p:spPr>
          <a:xfrm>
            <a:off x="1493921" y="2510716"/>
            <a:ext cx="3048" cy="1270"/>
          </a:xfrm>
          <a:custGeom>
            <a:avLst/>
            <a:gdLst/>
            <a:ahLst/>
            <a:cxnLst/>
            <a:rect l="l" t="t" r="r" b="b"/>
            <a:pathLst>
              <a:path w="3047" h="1269">
                <a:moveTo>
                  <a:pt x="0" y="0"/>
                </a:moveTo>
                <a:lnTo>
                  <a:pt x="1371" y="889"/>
                </a:lnTo>
                <a:lnTo>
                  <a:pt x="3048" y="1270"/>
                </a:lnTo>
                <a:lnTo>
                  <a:pt x="584" y="39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2" name="object 1622"/>
          <p:cNvSpPr/>
          <p:nvPr/>
        </p:nvSpPr>
        <p:spPr>
          <a:xfrm>
            <a:off x="1489196" y="2499414"/>
            <a:ext cx="2362" cy="9144"/>
          </a:xfrm>
          <a:custGeom>
            <a:avLst/>
            <a:gdLst/>
            <a:ahLst/>
            <a:cxnLst/>
            <a:rect l="l" t="t" r="r" b="b"/>
            <a:pathLst>
              <a:path w="2362" h="9143">
                <a:moveTo>
                  <a:pt x="495" y="0"/>
                </a:moveTo>
                <a:lnTo>
                  <a:pt x="0" y="3733"/>
                </a:lnTo>
                <a:lnTo>
                  <a:pt x="990" y="7365"/>
                </a:lnTo>
                <a:lnTo>
                  <a:pt x="2362" y="914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3" name="object 1623"/>
          <p:cNvSpPr/>
          <p:nvPr/>
        </p:nvSpPr>
        <p:spPr>
          <a:xfrm>
            <a:off x="1489292" y="2496366"/>
            <a:ext cx="1981" cy="5994"/>
          </a:xfrm>
          <a:custGeom>
            <a:avLst/>
            <a:gdLst/>
            <a:ahLst/>
            <a:cxnLst/>
            <a:rect l="l" t="t" r="r" b="b"/>
            <a:pathLst>
              <a:path w="1981" h="5994">
                <a:moveTo>
                  <a:pt x="1778" y="393"/>
                </a:moveTo>
                <a:lnTo>
                  <a:pt x="1981" y="0"/>
                </a:lnTo>
                <a:lnTo>
                  <a:pt x="304" y="3149"/>
                </a:lnTo>
                <a:lnTo>
                  <a:pt x="0" y="599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4" name="object 1624"/>
          <p:cNvSpPr/>
          <p:nvPr/>
        </p:nvSpPr>
        <p:spPr>
          <a:xfrm>
            <a:off x="1489692" y="2493614"/>
            <a:ext cx="4914" cy="5702"/>
          </a:xfrm>
          <a:custGeom>
            <a:avLst/>
            <a:gdLst/>
            <a:ahLst/>
            <a:cxnLst/>
            <a:rect l="l" t="t" r="r" b="b"/>
            <a:pathLst>
              <a:path w="4914" h="5702">
                <a:moveTo>
                  <a:pt x="0" y="5702"/>
                </a:moveTo>
                <a:lnTo>
                  <a:pt x="1473" y="2755"/>
                </a:lnTo>
                <a:lnTo>
                  <a:pt x="3937" y="495"/>
                </a:lnTo>
                <a:lnTo>
                  <a:pt x="4914" y="0"/>
                </a:lnTo>
                <a:lnTo>
                  <a:pt x="3937" y="49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5" name="object 1625"/>
          <p:cNvSpPr/>
          <p:nvPr/>
        </p:nvSpPr>
        <p:spPr>
          <a:xfrm>
            <a:off x="1489294" y="2502857"/>
            <a:ext cx="596" cy="2844"/>
          </a:xfrm>
          <a:custGeom>
            <a:avLst/>
            <a:gdLst/>
            <a:ahLst/>
            <a:cxnLst/>
            <a:rect l="l" t="t" r="r" b="b"/>
            <a:pathLst>
              <a:path w="596" h="2844">
                <a:moveTo>
                  <a:pt x="596" y="2844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6" name="object 1626"/>
          <p:cNvSpPr/>
          <p:nvPr/>
        </p:nvSpPr>
        <p:spPr>
          <a:xfrm>
            <a:off x="1486747" y="2478581"/>
            <a:ext cx="7365" cy="2946"/>
          </a:xfrm>
          <a:custGeom>
            <a:avLst/>
            <a:gdLst/>
            <a:ahLst/>
            <a:cxnLst/>
            <a:rect l="l" t="t" r="r" b="b"/>
            <a:pathLst>
              <a:path w="7365" h="2946">
                <a:moveTo>
                  <a:pt x="0" y="2946"/>
                </a:moveTo>
                <a:lnTo>
                  <a:pt x="7073" y="101"/>
                </a:lnTo>
                <a:lnTo>
                  <a:pt x="7365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7" name="object 1627"/>
          <p:cNvSpPr/>
          <p:nvPr/>
        </p:nvSpPr>
        <p:spPr>
          <a:xfrm>
            <a:off x="1484282" y="2432785"/>
            <a:ext cx="406" cy="1574"/>
          </a:xfrm>
          <a:custGeom>
            <a:avLst/>
            <a:gdLst/>
            <a:ahLst/>
            <a:cxnLst/>
            <a:rect l="l" t="t" r="r" b="b"/>
            <a:pathLst>
              <a:path w="406" h="1574">
                <a:moveTo>
                  <a:pt x="203" y="584"/>
                </a:moveTo>
                <a:lnTo>
                  <a:pt x="406" y="1574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8" name="object 1628"/>
          <p:cNvSpPr/>
          <p:nvPr/>
        </p:nvSpPr>
        <p:spPr>
          <a:xfrm>
            <a:off x="1484092" y="2434348"/>
            <a:ext cx="584" cy="101"/>
          </a:xfrm>
          <a:custGeom>
            <a:avLst/>
            <a:gdLst/>
            <a:ahLst/>
            <a:cxnLst/>
            <a:rect l="l" t="t" r="r" b="b"/>
            <a:pathLst>
              <a:path w="584" h="101">
                <a:moveTo>
                  <a:pt x="0" y="101"/>
                </a:moveTo>
                <a:lnTo>
                  <a:pt x="584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9" name="object 1629"/>
          <p:cNvSpPr/>
          <p:nvPr/>
        </p:nvSpPr>
        <p:spPr>
          <a:xfrm>
            <a:off x="1490480" y="2409883"/>
            <a:ext cx="4318" cy="6972"/>
          </a:xfrm>
          <a:custGeom>
            <a:avLst/>
            <a:gdLst/>
            <a:ahLst/>
            <a:cxnLst/>
            <a:rect l="l" t="t" r="r" b="b"/>
            <a:pathLst>
              <a:path w="4318" h="6972">
                <a:moveTo>
                  <a:pt x="0" y="685"/>
                </a:moveTo>
                <a:lnTo>
                  <a:pt x="2451" y="0"/>
                </a:lnTo>
                <a:lnTo>
                  <a:pt x="4318" y="688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0" name="object 1630"/>
          <p:cNvSpPr/>
          <p:nvPr/>
        </p:nvSpPr>
        <p:spPr>
          <a:xfrm>
            <a:off x="1494215" y="2416752"/>
            <a:ext cx="584" cy="203"/>
          </a:xfrm>
          <a:custGeom>
            <a:avLst/>
            <a:gdLst/>
            <a:ahLst/>
            <a:cxnLst/>
            <a:rect l="l" t="t" r="r" b="b"/>
            <a:pathLst>
              <a:path w="584" h="203">
                <a:moveTo>
                  <a:pt x="0" y="203"/>
                </a:moveTo>
                <a:lnTo>
                  <a:pt x="584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1" name="object 1631"/>
          <p:cNvSpPr/>
          <p:nvPr/>
        </p:nvSpPr>
        <p:spPr>
          <a:xfrm>
            <a:off x="1493723" y="2412729"/>
            <a:ext cx="393" cy="1181"/>
          </a:xfrm>
          <a:custGeom>
            <a:avLst/>
            <a:gdLst/>
            <a:ahLst/>
            <a:cxnLst/>
            <a:rect l="l" t="t" r="r" b="b"/>
            <a:pathLst>
              <a:path w="393" h="1181">
                <a:moveTo>
                  <a:pt x="393" y="1181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2" name="object 1632"/>
          <p:cNvSpPr/>
          <p:nvPr/>
        </p:nvSpPr>
        <p:spPr>
          <a:xfrm>
            <a:off x="1492935" y="2409879"/>
            <a:ext cx="495" cy="1778"/>
          </a:xfrm>
          <a:custGeom>
            <a:avLst/>
            <a:gdLst/>
            <a:ahLst/>
            <a:cxnLst/>
            <a:rect l="l" t="t" r="r" b="b"/>
            <a:pathLst>
              <a:path w="495" h="1777">
                <a:moveTo>
                  <a:pt x="0" y="0"/>
                </a:moveTo>
                <a:lnTo>
                  <a:pt x="495" y="177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3" name="object 1633"/>
          <p:cNvSpPr/>
          <p:nvPr/>
        </p:nvSpPr>
        <p:spPr>
          <a:xfrm>
            <a:off x="1484091" y="2395037"/>
            <a:ext cx="16903" cy="27228"/>
          </a:xfrm>
          <a:custGeom>
            <a:avLst/>
            <a:gdLst/>
            <a:ahLst/>
            <a:cxnLst/>
            <a:rect l="l" t="t" r="r" b="b"/>
            <a:pathLst>
              <a:path w="16903" h="27228">
                <a:moveTo>
                  <a:pt x="5600" y="2362"/>
                </a:moveTo>
                <a:lnTo>
                  <a:pt x="0" y="0"/>
                </a:lnTo>
                <a:lnTo>
                  <a:pt x="5600" y="2362"/>
                </a:lnTo>
                <a:lnTo>
                  <a:pt x="11493" y="7670"/>
                </a:lnTo>
                <a:lnTo>
                  <a:pt x="15430" y="14744"/>
                </a:lnTo>
                <a:lnTo>
                  <a:pt x="16903" y="22606"/>
                </a:lnTo>
                <a:lnTo>
                  <a:pt x="16116" y="2722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4" name="object 1634"/>
          <p:cNvSpPr/>
          <p:nvPr/>
        </p:nvSpPr>
        <p:spPr>
          <a:xfrm>
            <a:off x="1496959" y="2507570"/>
            <a:ext cx="10718" cy="4813"/>
          </a:xfrm>
          <a:custGeom>
            <a:avLst/>
            <a:gdLst/>
            <a:ahLst/>
            <a:cxnLst/>
            <a:rect l="l" t="t" r="r" b="b"/>
            <a:pathLst>
              <a:path w="10718" h="4813">
                <a:moveTo>
                  <a:pt x="10718" y="0"/>
                </a:moveTo>
                <a:lnTo>
                  <a:pt x="9055" y="1968"/>
                </a:lnTo>
                <a:lnTo>
                  <a:pt x="7873" y="3149"/>
                </a:lnTo>
                <a:lnTo>
                  <a:pt x="4825" y="4521"/>
                </a:lnTo>
                <a:lnTo>
                  <a:pt x="1574" y="4813"/>
                </a:lnTo>
                <a:lnTo>
                  <a:pt x="0" y="441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5" name="object 1635"/>
          <p:cNvSpPr/>
          <p:nvPr/>
        </p:nvSpPr>
        <p:spPr>
          <a:xfrm>
            <a:off x="1503354" y="2510031"/>
            <a:ext cx="2159" cy="1371"/>
          </a:xfrm>
          <a:custGeom>
            <a:avLst/>
            <a:gdLst/>
            <a:ahLst/>
            <a:cxnLst/>
            <a:rect l="l" t="t" r="r" b="b"/>
            <a:pathLst>
              <a:path w="2159" h="1371">
                <a:moveTo>
                  <a:pt x="0" y="1371"/>
                </a:moveTo>
                <a:lnTo>
                  <a:pt x="2159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6" name="object 1636"/>
          <p:cNvSpPr/>
          <p:nvPr/>
        </p:nvSpPr>
        <p:spPr>
          <a:xfrm>
            <a:off x="1500997" y="2511694"/>
            <a:ext cx="1574" cy="495"/>
          </a:xfrm>
          <a:custGeom>
            <a:avLst/>
            <a:gdLst/>
            <a:ahLst/>
            <a:cxnLst/>
            <a:rect l="l" t="t" r="r" b="b"/>
            <a:pathLst>
              <a:path w="1574" h="495">
                <a:moveTo>
                  <a:pt x="0" y="495"/>
                </a:moveTo>
                <a:lnTo>
                  <a:pt x="1574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7" name="object 1637"/>
          <p:cNvSpPr/>
          <p:nvPr/>
        </p:nvSpPr>
        <p:spPr>
          <a:xfrm>
            <a:off x="1497554" y="2512185"/>
            <a:ext cx="2654" cy="101"/>
          </a:xfrm>
          <a:custGeom>
            <a:avLst/>
            <a:gdLst/>
            <a:ahLst/>
            <a:cxnLst/>
            <a:rect l="l" t="t" r="r" b="b"/>
            <a:pathLst>
              <a:path w="2654" h="101">
                <a:moveTo>
                  <a:pt x="2654" y="101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8" name="object 1638"/>
          <p:cNvSpPr/>
          <p:nvPr/>
        </p:nvSpPr>
        <p:spPr>
          <a:xfrm>
            <a:off x="1494609" y="2492439"/>
            <a:ext cx="10515" cy="2057"/>
          </a:xfrm>
          <a:custGeom>
            <a:avLst/>
            <a:gdLst/>
            <a:ahLst/>
            <a:cxnLst/>
            <a:rect l="l" t="t" r="r" b="b"/>
            <a:pathLst>
              <a:path w="10515" h="2057">
                <a:moveTo>
                  <a:pt x="8940" y="977"/>
                </a:moveTo>
                <a:lnTo>
                  <a:pt x="8547" y="774"/>
                </a:lnTo>
                <a:lnTo>
                  <a:pt x="10515" y="2057"/>
                </a:lnTo>
                <a:lnTo>
                  <a:pt x="8547" y="774"/>
                </a:lnTo>
                <a:lnTo>
                  <a:pt x="5308" y="0"/>
                </a:lnTo>
                <a:lnTo>
                  <a:pt x="2057" y="292"/>
                </a:lnTo>
                <a:lnTo>
                  <a:pt x="0" y="1181"/>
                </a:lnTo>
                <a:lnTo>
                  <a:pt x="2057" y="292"/>
                </a:lnTo>
                <a:lnTo>
                  <a:pt x="5308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9" name="object 1639"/>
          <p:cNvSpPr/>
          <p:nvPr/>
        </p:nvSpPr>
        <p:spPr>
          <a:xfrm>
            <a:off x="1505122" y="2494494"/>
            <a:ext cx="4127" cy="12484"/>
          </a:xfrm>
          <a:custGeom>
            <a:avLst/>
            <a:gdLst/>
            <a:ahLst/>
            <a:cxnLst/>
            <a:rect l="l" t="t" r="r" b="b"/>
            <a:pathLst>
              <a:path w="4127" h="12484">
                <a:moveTo>
                  <a:pt x="787" y="495"/>
                </a:moveTo>
                <a:lnTo>
                  <a:pt x="0" y="0"/>
                </a:lnTo>
                <a:lnTo>
                  <a:pt x="990" y="596"/>
                </a:lnTo>
                <a:lnTo>
                  <a:pt x="3149" y="3543"/>
                </a:lnTo>
                <a:lnTo>
                  <a:pt x="4127" y="7175"/>
                </a:lnTo>
                <a:lnTo>
                  <a:pt x="3733" y="10820"/>
                </a:lnTo>
                <a:lnTo>
                  <a:pt x="2844" y="12484"/>
                </a:lnTo>
                <a:lnTo>
                  <a:pt x="3835" y="1003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0" name="object 1640"/>
          <p:cNvSpPr/>
          <p:nvPr/>
        </p:nvSpPr>
        <p:spPr>
          <a:xfrm>
            <a:off x="1502083" y="2478187"/>
            <a:ext cx="7861" cy="2362"/>
          </a:xfrm>
          <a:custGeom>
            <a:avLst/>
            <a:gdLst/>
            <a:ahLst/>
            <a:cxnLst/>
            <a:rect l="l" t="t" r="r" b="b"/>
            <a:pathLst>
              <a:path w="7861" h="2362">
                <a:moveTo>
                  <a:pt x="5791" y="1765"/>
                </a:moveTo>
                <a:lnTo>
                  <a:pt x="7861" y="2362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1" name="object 1641"/>
          <p:cNvSpPr/>
          <p:nvPr/>
        </p:nvSpPr>
        <p:spPr>
          <a:xfrm>
            <a:off x="1495982" y="2432091"/>
            <a:ext cx="393" cy="685"/>
          </a:xfrm>
          <a:custGeom>
            <a:avLst/>
            <a:gdLst/>
            <a:ahLst/>
            <a:cxnLst/>
            <a:rect l="l" t="t" r="r" b="b"/>
            <a:pathLst>
              <a:path w="393" h="685">
                <a:moveTo>
                  <a:pt x="393" y="0"/>
                </a:moveTo>
                <a:lnTo>
                  <a:pt x="101" y="584"/>
                </a:lnTo>
                <a:lnTo>
                  <a:pt x="0" y="68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2" name="object 1642"/>
          <p:cNvSpPr/>
          <p:nvPr/>
        </p:nvSpPr>
        <p:spPr>
          <a:xfrm>
            <a:off x="1496081" y="2422165"/>
            <a:ext cx="4229" cy="10515"/>
          </a:xfrm>
          <a:custGeom>
            <a:avLst/>
            <a:gdLst/>
            <a:ahLst/>
            <a:cxnLst/>
            <a:rect l="l" t="t" r="r" b="b"/>
            <a:pathLst>
              <a:path w="4229" h="10515">
                <a:moveTo>
                  <a:pt x="0" y="10515"/>
                </a:moveTo>
                <a:lnTo>
                  <a:pt x="3632" y="3441"/>
                </a:lnTo>
                <a:lnTo>
                  <a:pt x="4229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3" name="object 1643"/>
          <p:cNvSpPr/>
          <p:nvPr/>
        </p:nvSpPr>
        <p:spPr>
          <a:xfrm>
            <a:off x="1500311" y="2414102"/>
            <a:ext cx="685" cy="3543"/>
          </a:xfrm>
          <a:custGeom>
            <a:avLst/>
            <a:gdLst/>
            <a:ahLst/>
            <a:cxnLst/>
            <a:rect l="l" t="t" r="r" b="b"/>
            <a:pathLst>
              <a:path w="685" h="3543">
                <a:moveTo>
                  <a:pt x="685" y="3543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4" name="object 1644"/>
          <p:cNvSpPr/>
          <p:nvPr/>
        </p:nvSpPr>
        <p:spPr>
          <a:xfrm>
            <a:off x="1503946" y="2359463"/>
            <a:ext cx="8255" cy="2260"/>
          </a:xfrm>
          <a:custGeom>
            <a:avLst/>
            <a:gdLst/>
            <a:ahLst/>
            <a:cxnLst/>
            <a:rect l="l" t="t" r="r" b="b"/>
            <a:pathLst>
              <a:path w="8255" h="2260">
                <a:moveTo>
                  <a:pt x="8255" y="0"/>
                </a:moveTo>
                <a:lnTo>
                  <a:pt x="0" y="226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5" name="object 1645"/>
          <p:cNvSpPr/>
          <p:nvPr/>
        </p:nvSpPr>
        <p:spPr>
          <a:xfrm>
            <a:off x="1505122" y="2359077"/>
            <a:ext cx="8750" cy="2260"/>
          </a:xfrm>
          <a:custGeom>
            <a:avLst/>
            <a:gdLst/>
            <a:ahLst/>
            <a:cxnLst/>
            <a:rect l="l" t="t" r="r" b="b"/>
            <a:pathLst>
              <a:path w="8750" h="2260">
                <a:moveTo>
                  <a:pt x="787" y="2057"/>
                </a:moveTo>
                <a:lnTo>
                  <a:pt x="8750" y="0"/>
                </a:lnTo>
                <a:lnTo>
                  <a:pt x="0" y="2260"/>
                </a:lnTo>
                <a:lnTo>
                  <a:pt x="7073" y="38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6" name="object 1646"/>
          <p:cNvSpPr/>
          <p:nvPr/>
        </p:nvSpPr>
        <p:spPr>
          <a:xfrm>
            <a:off x="1506004" y="2506982"/>
            <a:ext cx="1968" cy="2552"/>
          </a:xfrm>
          <a:custGeom>
            <a:avLst/>
            <a:gdLst/>
            <a:ahLst/>
            <a:cxnLst/>
            <a:rect l="l" t="t" r="r" b="b"/>
            <a:pathLst>
              <a:path w="1968" h="2552">
                <a:moveTo>
                  <a:pt x="1968" y="0"/>
                </a:moveTo>
                <a:lnTo>
                  <a:pt x="1282" y="1473"/>
                </a:lnTo>
                <a:lnTo>
                  <a:pt x="0" y="255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7" name="object 1647"/>
          <p:cNvSpPr/>
          <p:nvPr/>
        </p:nvSpPr>
        <p:spPr>
          <a:xfrm>
            <a:off x="1508069" y="2497744"/>
            <a:ext cx="889" cy="2946"/>
          </a:xfrm>
          <a:custGeom>
            <a:avLst/>
            <a:gdLst/>
            <a:ahLst/>
            <a:cxnLst/>
            <a:rect l="l" t="t" r="r" b="b"/>
            <a:pathLst>
              <a:path w="888" h="2946">
                <a:moveTo>
                  <a:pt x="888" y="2946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8" name="object 1648"/>
          <p:cNvSpPr/>
          <p:nvPr/>
        </p:nvSpPr>
        <p:spPr>
          <a:xfrm>
            <a:off x="1506007" y="2494993"/>
            <a:ext cx="1866" cy="2552"/>
          </a:xfrm>
          <a:custGeom>
            <a:avLst/>
            <a:gdLst/>
            <a:ahLst/>
            <a:cxnLst/>
            <a:rect l="l" t="t" r="r" b="b"/>
            <a:pathLst>
              <a:path w="1866" h="2552">
                <a:moveTo>
                  <a:pt x="1866" y="2552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9" name="object 1649"/>
          <p:cNvSpPr/>
          <p:nvPr/>
        </p:nvSpPr>
        <p:spPr>
          <a:xfrm>
            <a:off x="1508958" y="2501091"/>
            <a:ext cx="101" cy="2844"/>
          </a:xfrm>
          <a:custGeom>
            <a:avLst/>
            <a:gdLst/>
            <a:ahLst/>
            <a:cxnLst/>
            <a:rect l="l" t="t" r="r" b="b"/>
            <a:pathLst>
              <a:path w="101" h="2844">
                <a:moveTo>
                  <a:pt x="0" y="2844"/>
                </a:moveTo>
                <a:lnTo>
                  <a:pt x="101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0" name="object 1650"/>
          <p:cNvSpPr/>
          <p:nvPr/>
        </p:nvSpPr>
        <p:spPr>
          <a:xfrm>
            <a:off x="1509932" y="2480542"/>
            <a:ext cx="6985" cy="5105"/>
          </a:xfrm>
          <a:custGeom>
            <a:avLst/>
            <a:gdLst/>
            <a:ahLst/>
            <a:cxnLst/>
            <a:rect l="l" t="t" r="r" b="b"/>
            <a:pathLst>
              <a:path w="6984" h="5105">
                <a:moveTo>
                  <a:pt x="203" y="101"/>
                </a:moveTo>
                <a:lnTo>
                  <a:pt x="6692" y="4813"/>
                </a:lnTo>
                <a:lnTo>
                  <a:pt x="6985" y="5105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1" name="object 1651"/>
          <p:cNvSpPr/>
          <p:nvPr/>
        </p:nvSpPr>
        <p:spPr>
          <a:xfrm>
            <a:off x="1505910" y="2357108"/>
            <a:ext cx="15036" cy="4025"/>
          </a:xfrm>
          <a:custGeom>
            <a:avLst/>
            <a:gdLst/>
            <a:ahLst/>
            <a:cxnLst/>
            <a:rect l="l" t="t" r="r" b="b"/>
            <a:pathLst>
              <a:path w="15036" h="4025">
                <a:moveTo>
                  <a:pt x="0" y="4025"/>
                </a:moveTo>
                <a:lnTo>
                  <a:pt x="15036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2" name="object 1652"/>
          <p:cNvSpPr/>
          <p:nvPr/>
        </p:nvSpPr>
        <p:spPr>
          <a:xfrm>
            <a:off x="1513870" y="2357100"/>
            <a:ext cx="7073" cy="1968"/>
          </a:xfrm>
          <a:custGeom>
            <a:avLst/>
            <a:gdLst/>
            <a:ahLst/>
            <a:cxnLst/>
            <a:rect l="l" t="t" r="r" b="b"/>
            <a:pathLst>
              <a:path w="7073" h="1968">
                <a:moveTo>
                  <a:pt x="0" y="1968"/>
                </a:moveTo>
                <a:lnTo>
                  <a:pt x="7073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3" name="object 1653"/>
          <p:cNvSpPr/>
          <p:nvPr/>
        </p:nvSpPr>
        <p:spPr>
          <a:xfrm>
            <a:off x="1515640" y="2343148"/>
            <a:ext cx="61125" cy="15430"/>
          </a:xfrm>
          <a:custGeom>
            <a:avLst/>
            <a:gdLst/>
            <a:ahLst/>
            <a:cxnLst/>
            <a:rect l="l" t="t" r="r" b="b"/>
            <a:pathLst>
              <a:path w="61125" h="15430">
                <a:moveTo>
                  <a:pt x="0" y="15430"/>
                </a:moveTo>
                <a:lnTo>
                  <a:pt x="57391" y="0"/>
                </a:lnTo>
                <a:lnTo>
                  <a:pt x="61125" y="1385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4" name="object 1654"/>
          <p:cNvSpPr/>
          <p:nvPr/>
        </p:nvSpPr>
        <p:spPr>
          <a:xfrm>
            <a:off x="1515640" y="2495873"/>
            <a:ext cx="7962" cy="24079"/>
          </a:xfrm>
          <a:custGeom>
            <a:avLst/>
            <a:gdLst/>
            <a:ahLst/>
            <a:cxnLst/>
            <a:rect l="l" t="t" r="r" b="b"/>
            <a:pathLst>
              <a:path w="7962" h="24079">
                <a:moveTo>
                  <a:pt x="0" y="24079"/>
                </a:moveTo>
                <a:lnTo>
                  <a:pt x="2260" y="22123"/>
                </a:lnTo>
                <a:lnTo>
                  <a:pt x="6489" y="14744"/>
                </a:lnTo>
                <a:lnTo>
                  <a:pt x="7962" y="6095"/>
                </a:lnTo>
                <a:lnTo>
                  <a:pt x="6680" y="0"/>
                </a:lnTo>
                <a:lnTo>
                  <a:pt x="7861" y="4330"/>
                </a:lnTo>
                <a:lnTo>
                  <a:pt x="7962" y="609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5" name="object 1655"/>
          <p:cNvSpPr/>
          <p:nvPr/>
        </p:nvSpPr>
        <p:spPr>
          <a:xfrm>
            <a:off x="1517900" y="2513176"/>
            <a:ext cx="2844" cy="4813"/>
          </a:xfrm>
          <a:custGeom>
            <a:avLst/>
            <a:gdLst/>
            <a:ahLst/>
            <a:cxnLst/>
            <a:rect l="l" t="t" r="r" b="b"/>
            <a:pathLst>
              <a:path w="2844" h="4813">
                <a:moveTo>
                  <a:pt x="0" y="4813"/>
                </a:moveTo>
                <a:lnTo>
                  <a:pt x="1574" y="2743"/>
                </a:lnTo>
                <a:lnTo>
                  <a:pt x="2844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6" name="object 1656"/>
          <p:cNvSpPr/>
          <p:nvPr/>
        </p:nvSpPr>
        <p:spPr>
          <a:xfrm>
            <a:off x="1522120" y="2504719"/>
            <a:ext cx="990" cy="5892"/>
          </a:xfrm>
          <a:custGeom>
            <a:avLst/>
            <a:gdLst/>
            <a:ahLst/>
            <a:cxnLst/>
            <a:rect l="l" t="t" r="r" b="b"/>
            <a:pathLst>
              <a:path w="990" h="5892">
                <a:moveTo>
                  <a:pt x="990" y="0"/>
                </a:moveTo>
                <a:lnTo>
                  <a:pt x="698" y="3733"/>
                </a:lnTo>
                <a:lnTo>
                  <a:pt x="0" y="589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7" name="object 1657"/>
          <p:cNvSpPr/>
          <p:nvPr/>
        </p:nvSpPr>
        <p:spPr>
          <a:xfrm>
            <a:off x="1522322" y="2495673"/>
            <a:ext cx="0" cy="203"/>
          </a:xfrm>
          <a:custGeom>
            <a:avLst/>
            <a:gdLst/>
            <a:ahLst/>
            <a:cxnLst/>
            <a:rect l="l" t="t" r="r" b="b"/>
            <a:pathLst>
              <a:path h="203">
                <a:moveTo>
                  <a:pt x="0" y="203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8" name="object 1658"/>
          <p:cNvSpPr/>
          <p:nvPr/>
        </p:nvSpPr>
        <p:spPr>
          <a:xfrm>
            <a:off x="1516919" y="2485655"/>
            <a:ext cx="4813" cy="7467"/>
          </a:xfrm>
          <a:custGeom>
            <a:avLst/>
            <a:gdLst/>
            <a:ahLst/>
            <a:cxnLst/>
            <a:rect l="l" t="t" r="r" b="b"/>
            <a:pathLst>
              <a:path w="4813" h="7467">
                <a:moveTo>
                  <a:pt x="4813" y="7467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9" name="object 1659"/>
          <p:cNvSpPr/>
          <p:nvPr/>
        </p:nvSpPr>
        <p:spPr>
          <a:xfrm>
            <a:off x="1521727" y="2388154"/>
            <a:ext cx="4521" cy="25260"/>
          </a:xfrm>
          <a:custGeom>
            <a:avLst/>
            <a:gdLst/>
            <a:ahLst/>
            <a:cxnLst/>
            <a:rect l="l" t="t" r="r" b="b"/>
            <a:pathLst>
              <a:path w="4521" h="25260">
                <a:moveTo>
                  <a:pt x="3149" y="23495"/>
                </a:moveTo>
                <a:lnTo>
                  <a:pt x="4521" y="25260"/>
                </a:lnTo>
                <a:lnTo>
                  <a:pt x="2857" y="23202"/>
                </a:lnTo>
                <a:lnTo>
                  <a:pt x="101" y="15633"/>
                </a:lnTo>
                <a:lnTo>
                  <a:pt x="0" y="7569"/>
                </a:lnTo>
                <a:lnTo>
                  <a:pt x="2463" y="0"/>
                </a:lnTo>
                <a:lnTo>
                  <a:pt x="1676" y="246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0" name="object 1660"/>
          <p:cNvSpPr/>
          <p:nvPr/>
        </p:nvSpPr>
        <p:spPr>
          <a:xfrm>
            <a:off x="1521830" y="2403786"/>
            <a:ext cx="2755" cy="7569"/>
          </a:xfrm>
          <a:custGeom>
            <a:avLst/>
            <a:gdLst/>
            <a:ahLst/>
            <a:cxnLst/>
            <a:rect l="l" t="t" r="r" b="b"/>
            <a:pathLst>
              <a:path w="2755" h="7569">
                <a:moveTo>
                  <a:pt x="0" y="0"/>
                </a:moveTo>
                <a:lnTo>
                  <a:pt x="2755" y="7569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1" name="object 1661"/>
          <p:cNvSpPr/>
          <p:nvPr/>
        </p:nvSpPr>
        <p:spPr>
          <a:xfrm>
            <a:off x="1540503" y="2421674"/>
            <a:ext cx="0" cy="101"/>
          </a:xfrm>
          <a:custGeom>
            <a:avLst/>
            <a:gdLst/>
            <a:ahLst/>
            <a:cxnLst/>
            <a:rect l="l" t="t" r="r" b="b"/>
            <a:pathLst>
              <a:path h="101">
                <a:moveTo>
                  <a:pt x="0" y="0"/>
                </a:moveTo>
                <a:lnTo>
                  <a:pt x="0" y="10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2" name="object 1662"/>
          <p:cNvSpPr/>
          <p:nvPr/>
        </p:nvSpPr>
        <p:spPr>
          <a:xfrm>
            <a:off x="1551707" y="2420001"/>
            <a:ext cx="3441" cy="1574"/>
          </a:xfrm>
          <a:custGeom>
            <a:avLst/>
            <a:gdLst/>
            <a:ahLst/>
            <a:cxnLst/>
            <a:rect l="l" t="t" r="r" b="b"/>
            <a:pathLst>
              <a:path w="3441" h="1574">
                <a:moveTo>
                  <a:pt x="0" y="1574"/>
                </a:moveTo>
                <a:lnTo>
                  <a:pt x="3441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3" name="object 1663"/>
          <p:cNvSpPr/>
          <p:nvPr/>
        </p:nvSpPr>
        <p:spPr>
          <a:xfrm>
            <a:off x="1524190" y="2375181"/>
            <a:ext cx="29972" cy="12979"/>
          </a:xfrm>
          <a:custGeom>
            <a:avLst/>
            <a:gdLst/>
            <a:ahLst/>
            <a:cxnLst/>
            <a:rect l="l" t="t" r="r" b="b"/>
            <a:pathLst>
              <a:path w="29971" h="12979">
                <a:moveTo>
                  <a:pt x="0" y="12979"/>
                </a:moveTo>
                <a:lnTo>
                  <a:pt x="4914" y="6591"/>
                </a:lnTo>
                <a:lnTo>
                  <a:pt x="11493" y="2070"/>
                </a:lnTo>
                <a:lnTo>
                  <a:pt x="7569" y="4724"/>
                </a:lnTo>
                <a:lnTo>
                  <a:pt x="11493" y="2070"/>
                </a:lnTo>
                <a:lnTo>
                  <a:pt x="19265" y="0"/>
                </a:lnTo>
                <a:lnTo>
                  <a:pt x="27317" y="495"/>
                </a:lnTo>
                <a:lnTo>
                  <a:pt x="29972" y="1676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4" name="object 1664"/>
          <p:cNvSpPr/>
          <p:nvPr/>
        </p:nvSpPr>
        <p:spPr>
          <a:xfrm>
            <a:off x="1526251" y="2413424"/>
            <a:ext cx="24866" cy="10312"/>
          </a:xfrm>
          <a:custGeom>
            <a:avLst/>
            <a:gdLst/>
            <a:ahLst/>
            <a:cxnLst/>
            <a:rect l="l" t="t" r="r" b="b"/>
            <a:pathLst>
              <a:path w="24866" h="10312">
                <a:moveTo>
                  <a:pt x="24866" y="9626"/>
                </a:moveTo>
                <a:lnTo>
                  <a:pt x="17881" y="10312"/>
                </a:lnTo>
                <a:lnTo>
                  <a:pt x="10121" y="8445"/>
                </a:lnTo>
                <a:lnTo>
                  <a:pt x="3340" y="4127"/>
                </a:lnTo>
                <a:lnTo>
                  <a:pt x="0" y="0"/>
                </a:lnTo>
                <a:lnTo>
                  <a:pt x="3340" y="4127"/>
                </a:lnTo>
                <a:lnTo>
                  <a:pt x="10121" y="8445"/>
                </a:lnTo>
                <a:lnTo>
                  <a:pt x="3340" y="4127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5" name="object 1665"/>
          <p:cNvSpPr/>
          <p:nvPr/>
        </p:nvSpPr>
        <p:spPr>
          <a:xfrm>
            <a:off x="1530179" y="2403792"/>
            <a:ext cx="23698" cy="13855"/>
          </a:xfrm>
          <a:custGeom>
            <a:avLst/>
            <a:gdLst/>
            <a:ahLst/>
            <a:cxnLst/>
            <a:rect l="l" t="t" r="r" b="b"/>
            <a:pathLst>
              <a:path w="23698" h="13855">
                <a:moveTo>
                  <a:pt x="23494" y="11099"/>
                </a:moveTo>
                <a:lnTo>
                  <a:pt x="23698" y="11988"/>
                </a:lnTo>
                <a:lnTo>
                  <a:pt x="23101" y="9525"/>
                </a:lnTo>
                <a:lnTo>
                  <a:pt x="23698" y="11988"/>
                </a:lnTo>
                <a:lnTo>
                  <a:pt x="16814" y="13855"/>
                </a:lnTo>
                <a:lnTo>
                  <a:pt x="13080" y="0"/>
                </a:lnTo>
                <a:lnTo>
                  <a:pt x="0" y="3530"/>
                </a:lnTo>
                <a:lnTo>
                  <a:pt x="1777" y="304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6" name="object 1666"/>
          <p:cNvSpPr/>
          <p:nvPr/>
        </p:nvSpPr>
        <p:spPr>
          <a:xfrm>
            <a:off x="1536768" y="2404769"/>
            <a:ext cx="3149" cy="787"/>
          </a:xfrm>
          <a:custGeom>
            <a:avLst/>
            <a:gdLst/>
            <a:ahLst/>
            <a:cxnLst/>
            <a:rect l="l" t="t" r="r" b="b"/>
            <a:pathLst>
              <a:path w="3149" h="787">
                <a:moveTo>
                  <a:pt x="0" y="787"/>
                </a:moveTo>
                <a:lnTo>
                  <a:pt x="3149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7" name="object 1667"/>
          <p:cNvSpPr/>
          <p:nvPr/>
        </p:nvSpPr>
        <p:spPr>
          <a:xfrm>
            <a:off x="1529599" y="2407324"/>
            <a:ext cx="584" cy="203"/>
          </a:xfrm>
          <a:custGeom>
            <a:avLst/>
            <a:gdLst/>
            <a:ahLst/>
            <a:cxnLst/>
            <a:rect l="l" t="t" r="r" b="b"/>
            <a:pathLst>
              <a:path w="584" h="203">
                <a:moveTo>
                  <a:pt x="584" y="0"/>
                </a:moveTo>
                <a:lnTo>
                  <a:pt x="0" y="20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8" name="object 1668"/>
          <p:cNvSpPr/>
          <p:nvPr/>
        </p:nvSpPr>
        <p:spPr>
          <a:xfrm>
            <a:off x="1527733" y="2401234"/>
            <a:ext cx="977" cy="3441"/>
          </a:xfrm>
          <a:custGeom>
            <a:avLst/>
            <a:gdLst/>
            <a:ahLst/>
            <a:cxnLst/>
            <a:rect l="l" t="t" r="r" b="b"/>
            <a:pathLst>
              <a:path w="977" h="3441">
                <a:moveTo>
                  <a:pt x="584" y="2158"/>
                </a:moveTo>
                <a:lnTo>
                  <a:pt x="977" y="3441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9" name="object 1669"/>
          <p:cNvSpPr/>
          <p:nvPr/>
        </p:nvSpPr>
        <p:spPr>
          <a:xfrm>
            <a:off x="1527625" y="2391202"/>
            <a:ext cx="13766" cy="11404"/>
          </a:xfrm>
          <a:custGeom>
            <a:avLst/>
            <a:gdLst/>
            <a:ahLst/>
            <a:cxnLst/>
            <a:rect l="l" t="t" r="r" b="b"/>
            <a:pathLst>
              <a:path w="13766" h="11404">
                <a:moveTo>
                  <a:pt x="495" y="11404"/>
                </a:moveTo>
                <a:lnTo>
                  <a:pt x="0" y="9436"/>
                </a:lnTo>
                <a:lnTo>
                  <a:pt x="13766" y="5702"/>
                </a:lnTo>
                <a:lnTo>
                  <a:pt x="1228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0" name="object 1670"/>
          <p:cNvSpPr/>
          <p:nvPr/>
        </p:nvSpPr>
        <p:spPr>
          <a:xfrm>
            <a:off x="1529981" y="2407128"/>
            <a:ext cx="990" cy="203"/>
          </a:xfrm>
          <a:custGeom>
            <a:avLst/>
            <a:gdLst/>
            <a:ahLst/>
            <a:cxnLst/>
            <a:rect l="l" t="t" r="r" b="b"/>
            <a:pathLst>
              <a:path w="990" h="203">
                <a:moveTo>
                  <a:pt x="990" y="0"/>
                </a:moveTo>
                <a:lnTo>
                  <a:pt x="0" y="20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1" name="object 1671"/>
          <p:cNvSpPr/>
          <p:nvPr/>
        </p:nvSpPr>
        <p:spPr>
          <a:xfrm>
            <a:off x="1529490" y="2407422"/>
            <a:ext cx="203" cy="101"/>
          </a:xfrm>
          <a:custGeom>
            <a:avLst/>
            <a:gdLst/>
            <a:ahLst/>
            <a:cxnLst/>
            <a:rect l="l" t="t" r="r" b="b"/>
            <a:pathLst>
              <a:path w="203" h="101">
                <a:moveTo>
                  <a:pt x="203" y="0"/>
                </a:moveTo>
                <a:lnTo>
                  <a:pt x="0" y="10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2" name="object 1672"/>
          <p:cNvSpPr/>
          <p:nvPr/>
        </p:nvSpPr>
        <p:spPr>
          <a:xfrm>
            <a:off x="1528710" y="2404672"/>
            <a:ext cx="889" cy="2844"/>
          </a:xfrm>
          <a:custGeom>
            <a:avLst/>
            <a:gdLst/>
            <a:ahLst/>
            <a:cxnLst/>
            <a:rect l="l" t="t" r="r" b="b"/>
            <a:pathLst>
              <a:path w="888" h="2844">
                <a:moveTo>
                  <a:pt x="0" y="0"/>
                </a:moveTo>
                <a:lnTo>
                  <a:pt x="685" y="2844"/>
                </a:lnTo>
                <a:lnTo>
                  <a:pt x="889" y="274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3" name="object 1673"/>
          <p:cNvSpPr/>
          <p:nvPr/>
        </p:nvSpPr>
        <p:spPr>
          <a:xfrm>
            <a:off x="1528220" y="2402805"/>
            <a:ext cx="1181" cy="4711"/>
          </a:xfrm>
          <a:custGeom>
            <a:avLst/>
            <a:gdLst/>
            <a:ahLst/>
            <a:cxnLst/>
            <a:rect l="l" t="t" r="r" b="b"/>
            <a:pathLst>
              <a:path w="1181" h="4711">
                <a:moveTo>
                  <a:pt x="0" y="0"/>
                </a:moveTo>
                <a:lnTo>
                  <a:pt x="1181" y="4711"/>
                </a:lnTo>
                <a:lnTo>
                  <a:pt x="685" y="265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4" name="object 1674"/>
          <p:cNvSpPr/>
          <p:nvPr/>
        </p:nvSpPr>
        <p:spPr>
          <a:xfrm>
            <a:off x="1527823" y="2400543"/>
            <a:ext cx="101" cy="0"/>
          </a:xfrm>
          <a:custGeom>
            <a:avLst/>
            <a:gdLst/>
            <a:ahLst/>
            <a:cxnLst/>
            <a:rect l="l" t="t" r="r" b="b"/>
            <a:pathLst>
              <a:path w="101">
                <a:moveTo>
                  <a:pt x="101" y="0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5" name="object 1675"/>
          <p:cNvSpPr/>
          <p:nvPr/>
        </p:nvSpPr>
        <p:spPr>
          <a:xfrm>
            <a:off x="1528900" y="2400150"/>
            <a:ext cx="203" cy="101"/>
          </a:xfrm>
          <a:custGeom>
            <a:avLst/>
            <a:gdLst/>
            <a:ahLst/>
            <a:cxnLst/>
            <a:rect l="l" t="t" r="r" b="b"/>
            <a:pathLst>
              <a:path w="203" h="101">
                <a:moveTo>
                  <a:pt x="203" y="0"/>
                </a:moveTo>
                <a:lnTo>
                  <a:pt x="0" y="10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6" name="object 1676"/>
          <p:cNvSpPr/>
          <p:nvPr/>
        </p:nvSpPr>
        <p:spPr>
          <a:xfrm>
            <a:off x="1546205" y="2493515"/>
            <a:ext cx="1079" cy="1968"/>
          </a:xfrm>
          <a:custGeom>
            <a:avLst/>
            <a:gdLst/>
            <a:ahLst/>
            <a:cxnLst/>
            <a:rect l="l" t="t" r="r" b="b"/>
            <a:pathLst>
              <a:path w="1079" h="1968">
                <a:moveTo>
                  <a:pt x="1079" y="1968"/>
                </a:moveTo>
                <a:lnTo>
                  <a:pt x="101" y="596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7" name="object 1677"/>
          <p:cNvSpPr/>
          <p:nvPr/>
        </p:nvSpPr>
        <p:spPr>
          <a:xfrm>
            <a:off x="1546303" y="2494106"/>
            <a:ext cx="4419" cy="6489"/>
          </a:xfrm>
          <a:custGeom>
            <a:avLst/>
            <a:gdLst/>
            <a:ahLst/>
            <a:cxnLst/>
            <a:rect l="l" t="t" r="r" b="b"/>
            <a:pathLst>
              <a:path w="4419" h="6489">
                <a:moveTo>
                  <a:pt x="0" y="0"/>
                </a:moveTo>
                <a:lnTo>
                  <a:pt x="4419" y="648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8" name="object 1678"/>
          <p:cNvSpPr/>
          <p:nvPr/>
        </p:nvSpPr>
        <p:spPr>
          <a:xfrm>
            <a:off x="1544137" y="2485163"/>
            <a:ext cx="1778" cy="7962"/>
          </a:xfrm>
          <a:custGeom>
            <a:avLst/>
            <a:gdLst/>
            <a:ahLst/>
            <a:cxnLst/>
            <a:rect l="l" t="t" r="r" b="b"/>
            <a:pathLst>
              <a:path w="1778" h="7962">
                <a:moveTo>
                  <a:pt x="101" y="0"/>
                </a:moveTo>
                <a:lnTo>
                  <a:pt x="0" y="889"/>
                </a:lnTo>
                <a:lnTo>
                  <a:pt x="1777" y="796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9" name="object 1679"/>
          <p:cNvSpPr/>
          <p:nvPr/>
        </p:nvSpPr>
        <p:spPr>
          <a:xfrm>
            <a:off x="1544039" y="2476709"/>
            <a:ext cx="1282" cy="7569"/>
          </a:xfrm>
          <a:custGeom>
            <a:avLst/>
            <a:gdLst/>
            <a:ahLst/>
            <a:cxnLst/>
            <a:rect l="l" t="t" r="r" b="b"/>
            <a:pathLst>
              <a:path w="1282" h="7569">
                <a:moveTo>
                  <a:pt x="1282" y="0"/>
                </a:moveTo>
                <a:lnTo>
                  <a:pt x="787" y="1079"/>
                </a:lnTo>
                <a:lnTo>
                  <a:pt x="0" y="756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0" name="object 1680"/>
          <p:cNvSpPr/>
          <p:nvPr/>
        </p:nvSpPr>
        <p:spPr>
          <a:xfrm>
            <a:off x="1545517" y="2469342"/>
            <a:ext cx="3632" cy="6286"/>
          </a:xfrm>
          <a:custGeom>
            <a:avLst/>
            <a:gdLst/>
            <a:ahLst/>
            <a:cxnLst/>
            <a:rect l="l" t="t" r="r" b="b"/>
            <a:pathLst>
              <a:path w="3632" h="6286">
                <a:moveTo>
                  <a:pt x="0" y="6286"/>
                </a:moveTo>
                <a:lnTo>
                  <a:pt x="2654" y="977"/>
                </a:lnTo>
                <a:lnTo>
                  <a:pt x="3632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1" name="object 1681"/>
          <p:cNvSpPr/>
          <p:nvPr/>
        </p:nvSpPr>
        <p:spPr>
          <a:xfrm>
            <a:off x="1551710" y="2421477"/>
            <a:ext cx="292" cy="101"/>
          </a:xfrm>
          <a:custGeom>
            <a:avLst/>
            <a:gdLst/>
            <a:ahLst/>
            <a:cxnLst/>
            <a:rect l="l" t="t" r="r" b="b"/>
            <a:pathLst>
              <a:path w="292" h="101">
                <a:moveTo>
                  <a:pt x="292" y="0"/>
                </a:moveTo>
                <a:lnTo>
                  <a:pt x="0" y="10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2" name="object 1682"/>
          <p:cNvSpPr/>
          <p:nvPr/>
        </p:nvSpPr>
        <p:spPr>
          <a:xfrm>
            <a:off x="1547285" y="2420395"/>
            <a:ext cx="10515" cy="3048"/>
          </a:xfrm>
          <a:custGeom>
            <a:avLst/>
            <a:gdLst/>
            <a:ahLst/>
            <a:cxnLst/>
            <a:rect l="l" t="t" r="r" b="b"/>
            <a:pathLst>
              <a:path w="10515" h="3048">
                <a:moveTo>
                  <a:pt x="0" y="3048"/>
                </a:moveTo>
                <a:lnTo>
                  <a:pt x="4813" y="2552"/>
                </a:lnTo>
                <a:lnTo>
                  <a:pt x="10515" y="0"/>
                </a:lnTo>
                <a:lnTo>
                  <a:pt x="9728" y="29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3" name="object 1683"/>
          <p:cNvSpPr/>
          <p:nvPr/>
        </p:nvSpPr>
        <p:spPr>
          <a:xfrm>
            <a:off x="1538538" y="2422366"/>
            <a:ext cx="5600" cy="1371"/>
          </a:xfrm>
          <a:custGeom>
            <a:avLst/>
            <a:gdLst/>
            <a:ahLst/>
            <a:cxnLst/>
            <a:rect l="l" t="t" r="r" b="b"/>
            <a:pathLst>
              <a:path w="5600" h="1371">
                <a:moveTo>
                  <a:pt x="5600" y="1371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4" name="object 1684"/>
          <p:cNvSpPr/>
          <p:nvPr/>
        </p:nvSpPr>
        <p:spPr>
          <a:xfrm>
            <a:off x="1543650" y="2405167"/>
            <a:ext cx="3340" cy="12484"/>
          </a:xfrm>
          <a:custGeom>
            <a:avLst/>
            <a:gdLst/>
            <a:ahLst/>
            <a:cxnLst/>
            <a:rect l="l" t="t" r="r" b="b"/>
            <a:pathLst>
              <a:path w="3340" h="12484">
                <a:moveTo>
                  <a:pt x="3340" y="12280"/>
                </a:moveTo>
                <a:lnTo>
                  <a:pt x="3340" y="12484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5" name="object 1685"/>
          <p:cNvSpPr/>
          <p:nvPr/>
        </p:nvSpPr>
        <p:spPr>
          <a:xfrm>
            <a:off x="1546598" y="2416268"/>
            <a:ext cx="393" cy="1371"/>
          </a:xfrm>
          <a:custGeom>
            <a:avLst/>
            <a:gdLst/>
            <a:ahLst/>
            <a:cxnLst/>
            <a:rect l="l" t="t" r="r" b="b"/>
            <a:pathLst>
              <a:path w="393" h="1371">
                <a:moveTo>
                  <a:pt x="0" y="0"/>
                </a:moveTo>
                <a:lnTo>
                  <a:pt x="393" y="1371"/>
                </a:lnTo>
                <a:lnTo>
                  <a:pt x="292" y="97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6" name="object 1686"/>
          <p:cNvSpPr/>
          <p:nvPr/>
        </p:nvSpPr>
        <p:spPr>
          <a:xfrm>
            <a:off x="1537759" y="2381183"/>
            <a:ext cx="9423" cy="15722"/>
          </a:xfrm>
          <a:custGeom>
            <a:avLst/>
            <a:gdLst/>
            <a:ahLst/>
            <a:cxnLst/>
            <a:rect l="l" t="t" r="r" b="b"/>
            <a:pathLst>
              <a:path w="9423" h="15722">
                <a:moveTo>
                  <a:pt x="3632" y="15722"/>
                </a:moveTo>
                <a:lnTo>
                  <a:pt x="0" y="1866"/>
                </a:lnTo>
                <a:lnTo>
                  <a:pt x="6870" y="0"/>
                </a:lnTo>
                <a:lnTo>
                  <a:pt x="4025" y="787"/>
                </a:lnTo>
                <a:lnTo>
                  <a:pt x="6870" y="0"/>
                </a:lnTo>
                <a:lnTo>
                  <a:pt x="9423" y="9436"/>
                </a:lnTo>
                <a:lnTo>
                  <a:pt x="6870" y="10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7" name="object 1687"/>
          <p:cNvSpPr/>
          <p:nvPr/>
        </p:nvSpPr>
        <p:spPr>
          <a:xfrm>
            <a:off x="1545717" y="2385311"/>
            <a:ext cx="12090" cy="9728"/>
          </a:xfrm>
          <a:custGeom>
            <a:avLst/>
            <a:gdLst/>
            <a:ahLst/>
            <a:cxnLst/>
            <a:rect l="l" t="t" r="r" b="b"/>
            <a:pathLst>
              <a:path w="12090" h="9728">
                <a:moveTo>
                  <a:pt x="11201" y="7467"/>
                </a:moveTo>
                <a:lnTo>
                  <a:pt x="12090" y="7175"/>
                </a:lnTo>
                <a:lnTo>
                  <a:pt x="2654" y="9728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8" name="object 1688"/>
          <p:cNvSpPr/>
          <p:nvPr/>
        </p:nvSpPr>
        <p:spPr>
          <a:xfrm>
            <a:off x="1537754" y="2383141"/>
            <a:ext cx="0" cy="203"/>
          </a:xfrm>
          <a:custGeom>
            <a:avLst/>
            <a:gdLst/>
            <a:ahLst/>
            <a:cxnLst/>
            <a:rect l="l" t="t" r="r" b="b"/>
            <a:pathLst>
              <a:path h="203">
                <a:moveTo>
                  <a:pt x="0" y="203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9" name="object 1689"/>
          <p:cNvSpPr/>
          <p:nvPr/>
        </p:nvSpPr>
        <p:spPr>
          <a:xfrm>
            <a:off x="1544627" y="2381185"/>
            <a:ext cx="101" cy="292"/>
          </a:xfrm>
          <a:custGeom>
            <a:avLst/>
            <a:gdLst/>
            <a:ahLst/>
            <a:cxnLst/>
            <a:rect l="l" t="t" r="r" b="b"/>
            <a:pathLst>
              <a:path w="101" h="292">
                <a:moveTo>
                  <a:pt x="101" y="292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0" name="object 1690"/>
          <p:cNvSpPr/>
          <p:nvPr/>
        </p:nvSpPr>
        <p:spPr>
          <a:xfrm>
            <a:off x="1539617" y="2390122"/>
            <a:ext cx="101" cy="495"/>
          </a:xfrm>
          <a:custGeom>
            <a:avLst/>
            <a:gdLst/>
            <a:ahLst/>
            <a:cxnLst/>
            <a:rect l="l" t="t" r="r" b="b"/>
            <a:pathLst>
              <a:path w="101" h="495">
                <a:moveTo>
                  <a:pt x="101" y="495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1" name="object 1691"/>
          <p:cNvSpPr/>
          <p:nvPr/>
        </p:nvSpPr>
        <p:spPr>
          <a:xfrm>
            <a:off x="1537754" y="2381183"/>
            <a:ext cx="6870" cy="1866"/>
          </a:xfrm>
          <a:custGeom>
            <a:avLst/>
            <a:gdLst/>
            <a:ahLst/>
            <a:cxnLst/>
            <a:rect l="l" t="t" r="r" b="b"/>
            <a:pathLst>
              <a:path w="6870" h="1866">
                <a:moveTo>
                  <a:pt x="0" y="1866"/>
                </a:moveTo>
                <a:lnTo>
                  <a:pt x="687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2" name="object 1692"/>
          <p:cNvSpPr/>
          <p:nvPr/>
        </p:nvSpPr>
        <p:spPr>
          <a:xfrm>
            <a:off x="1538044" y="2384233"/>
            <a:ext cx="101" cy="292"/>
          </a:xfrm>
          <a:custGeom>
            <a:avLst/>
            <a:gdLst/>
            <a:ahLst/>
            <a:cxnLst/>
            <a:rect l="l" t="t" r="r" b="b"/>
            <a:pathLst>
              <a:path w="101" h="292">
                <a:moveTo>
                  <a:pt x="101" y="292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3" name="object 1693"/>
          <p:cNvSpPr/>
          <p:nvPr/>
        </p:nvSpPr>
        <p:spPr>
          <a:xfrm>
            <a:off x="1536768" y="2375192"/>
            <a:ext cx="6680" cy="1765"/>
          </a:xfrm>
          <a:custGeom>
            <a:avLst/>
            <a:gdLst/>
            <a:ahLst/>
            <a:cxnLst/>
            <a:rect l="l" t="t" r="r" b="b"/>
            <a:pathLst>
              <a:path w="6680" h="1765">
                <a:moveTo>
                  <a:pt x="0" y="1765"/>
                </a:moveTo>
                <a:lnTo>
                  <a:pt x="668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4" name="object 1694"/>
          <p:cNvSpPr/>
          <p:nvPr/>
        </p:nvSpPr>
        <p:spPr>
          <a:xfrm>
            <a:off x="1557704" y="2505702"/>
            <a:ext cx="2552" cy="787"/>
          </a:xfrm>
          <a:custGeom>
            <a:avLst/>
            <a:gdLst/>
            <a:ahLst/>
            <a:cxnLst/>
            <a:rect l="l" t="t" r="r" b="b"/>
            <a:pathLst>
              <a:path w="2552" h="787">
                <a:moveTo>
                  <a:pt x="0" y="0"/>
                </a:moveTo>
                <a:lnTo>
                  <a:pt x="2552" y="78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5" name="object 1695"/>
          <p:cNvSpPr/>
          <p:nvPr/>
        </p:nvSpPr>
        <p:spPr>
          <a:xfrm>
            <a:off x="1551020" y="2500887"/>
            <a:ext cx="6096" cy="4419"/>
          </a:xfrm>
          <a:custGeom>
            <a:avLst/>
            <a:gdLst/>
            <a:ahLst/>
            <a:cxnLst/>
            <a:rect l="l" t="t" r="r" b="b"/>
            <a:pathLst>
              <a:path w="6096" h="4419">
                <a:moveTo>
                  <a:pt x="0" y="0"/>
                </a:moveTo>
                <a:lnTo>
                  <a:pt x="6096" y="441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6" name="object 1696"/>
          <p:cNvSpPr/>
          <p:nvPr/>
        </p:nvSpPr>
        <p:spPr>
          <a:xfrm>
            <a:off x="1549744" y="2463737"/>
            <a:ext cx="5207" cy="4521"/>
          </a:xfrm>
          <a:custGeom>
            <a:avLst/>
            <a:gdLst/>
            <a:ahLst/>
            <a:cxnLst/>
            <a:rect l="l" t="t" r="r" b="b"/>
            <a:pathLst>
              <a:path w="5206" h="4521">
                <a:moveTo>
                  <a:pt x="0" y="4521"/>
                </a:moveTo>
                <a:lnTo>
                  <a:pt x="4127" y="584"/>
                </a:lnTo>
                <a:lnTo>
                  <a:pt x="5207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7" name="object 1697"/>
          <p:cNvSpPr/>
          <p:nvPr/>
        </p:nvSpPr>
        <p:spPr>
          <a:xfrm>
            <a:off x="1555941" y="2460003"/>
            <a:ext cx="7365" cy="2946"/>
          </a:xfrm>
          <a:custGeom>
            <a:avLst/>
            <a:gdLst/>
            <a:ahLst/>
            <a:cxnLst/>
            <a:rect l="l" t="t" r="r" b="b"/>
            <a:pathLst>
              <a:path w="7365" h="2946">
                <a:moveTo>
                  <a:pt x="7365" y="0"/>
                </a:moveTo>
                <a:lnTo>
                  <a:pt x="5295" y="584"/>
                </a:lnTo>
                <a:lnTo>
                  <a:pt x="0" y="2946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8" name="object 1698"/>
          <p:cNvSpPr/>
          <p:nvPr/>
        </p:nvSpPr>
        <p:spPr>
          <a:xfrm>
            <a:off x="1549740" y="2416858"/>
            <a:ext cx="101" cy="101"/>
          </a:xfrm>
          <a:custGeom>
            <a:avLst/>
            <a:gdLst/>
            <a:ahLst/>
            <a:cxnLst/>
            <a:rect l="l" t="t" r="r" b="b"/>
            <a:pathLst>
              <a:path w="101" h="101">
                <a:moveTo>
                  <a:pt x="101" y="0"/>
                </a:moveTo>
                <a:lnTo>
                  <a:pt x="0" y="10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9" name="object 1699"/>
          <p:cNvSpPr/>
          <p:nvPr/>
        </p:nvSpPr>
        <p:spPr>
          <a:xfrm>
            <a:off x="1547973" y="2421576"/>
            <a:ext cx="3733" cy="393"/>
          </a:xfrm>
          <a:custGeom>
            <a:avLst/>
            <a:gdLst/>
            <a:ahLst/>
            <a:cxnLst/>
            <a:rect l="l" t="t" r="r" b="b"/>
            <a:pathLst>
              <a:path w="3733" h="393">
                <a:moveTo>
                  <a:pt x="3733" y="0"/>
                </a:moveTo>
                <a:lnTo>
                  <a:pt x="0" y="39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0" name="object 1700"/>
          <p:cNvSpPr/>
          <p:nvPr/>
        </p:nvSpPr>
        <p:spPr>
          <a:xfrm>
            <a:off x="1552792" y="2411653"/>
            <a:ext cx="1079" cy="4127"/>
          </a:xfrm>
          <a:custGeom>
            <a:avLst/>
            <a:gdLst/>
            <a:ahLst/>
            <a:cxnLst/>
            <a:rect l="l" t="t" r="r" b="b"/>
            <a:pathLst>
              <a:path w="1079" h="4127">
                <a:moveTo>
                  <a:pt x="1079" y="4025"/>
                </a:moveTo>
                <a:lnTo>
                  <a:pt x="0" y="0"/>
                </a:lnTo>
                <a:lnTo>
                  <a:pt x="495" y="1663"/>
                </a:lnTo>
                <a:lnTo>
                  <a:pt x="393" y="127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1" name="object 1701"/>
          <p:cNvSpPr/>
          <p:nvPr/>
        </p:nvSpPr>
        <p:spPr>
          <a:xfrm>
            <a:off x="1550233" y="2399952"/>
            <a:ext cx="7569" cy="11696"/>
          </a:xfrm>
          <a:custGeom>
            <a:avLst/>
            <a:gdLst/>
            <a:ahLst/>
            <a:cxnLst/>
            <a:rect l="l" t="t" r="r" b="b"/>
            <a:pathLst>
              <a:path w="7569" h="11696">
                <a:moveTo>
                  <a:pt x="6096" y="393"/>
                </a:moveTo>
                <a:lnTo>
                  <a:pt x="7569" y="0"/>
                </a:lnTo>
                <a:lnTo>
                  <a:pt x="0" y="1968"/>
                </a:lnTo>
                <a:lnTo>
                  <a:pt x="2552" y="11696"/>
                </a:lnTo>
                <a:lnTo>
                  <a:pt x="2463" y="1140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2" name="object 1702"/>
          <p:cNvSpPr/>
          <p:nvPr/>
        </p:nvSpPr>
        <p:spPr>
          <a:xfrm>
            <a:off x="1551510" y="2375679"/>
            <a:ext cx="18186" cy="20739"/>
          </a:xfrm>
          <a:custGeom>
            <a:avLst/>
            <a:gdLst/>
            <a:ahLst/>
            <a:cxnLst/>
            <a:rect l="l" t="t" r="r" b="b"/>
            <a:pathLst>
              <a:path w="18186" h="20739">
                <a:moveTo>
                  <a:pt x="0" y="0"/>
                </a:moveTo>
                <a:lnTo>
                  <a:pt x="7365" y="3149"/>
                </a:lnTo>
                <a:lnTo>
                  <a:pt x="13360" y="8547"/>
                </a:lnTo>
                <a:lnTo>
                  <a:pt x="17195" y="15532"/>
                </a:lnTo>
                <a:lnTo>
                  <a:pt x="18186" y="2073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3" name="object 1703"/>
          <p:cNvSpPr/>
          <p:nvPr/>
        </p:nvSpPr>
        <p:spPr>
          <a:xfrm>
            <a:off x="1560161" y="2506491"/>
            <a:ext cx="6578" cy="1574"/>
          </a:xfrm>
          <a:custGeom>
            <a:avLst/>
            <a:gdLst/>
            <a:ahLst/>
            <a:cxnLst/>
            <a:rect l="l" t="t" r="r" b="b"/>
            <a:pathLst>
              <a:path w="6578" h="1574">
                <a:moveTo>
                  <a:pt x="0" y="0"/>
                </a:moveTo>
                <a:lnTo>
                  <a:pt x="5410" y="1574"/>
                </a:lnTo>
                <a:lnTo>
                  <a:pt x="6578" y="147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4" name="object 1704"/>
          <p:cNvSpPr/>
          <p:nvPr/>
        </p:nvSpPr>
        <p:spPr>
          <a:xfrm>
            <a:off x="1558489" y="2484280"/>
            <a:ext cx="7670" cy="9232"/>
          </a:xfrm>
          <a:custGeom>
            <a:avLst/>
            <a:gdLst/>
            <a:ahLst/>
            <a:cxnLst/>
            <a:rect l="l" t="t" r="r" b="b"/>
            <a:pathLst>
              <a:path w="7670" h="9232">
                <a:moveTo>
                  <a:pt x="0" y="0"/>
                </a:moveTo>
                <a:lnTo>
                  <a:pt x="685" y="2946"/>
                </a:lnTo>
                <a:lnTo>
                  <a:pt x="889" y="3937"/>
                </a:lnTo>
                <a:lnTo>
                  <a:pt x="3048" y="6870"/>
                </a:lnTo>
                <a:lnTo>
                  <a:pt x="5994" y="8839"/>
                </a:lnTo>
                <a:lnTo>
                  <a:pt x="7670" y="9232"/>
                </a:lnTo>
                <a:lnTo>
                  <a:pt x="5207" y="825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5" name="object 1705"/>
          <p:cNvSpPr/>
          <p:nvPr/>
        </p:nvSpPr>
        <p:spPr>
          <a:xfrm>
            <a:off x="1561138" y="2490563"/>
            <a:ext cx="1968" cy="1676"/>
          </a:xfrm>
          <a:custGeom>
            <a:avLst/>
            <a:gdLst/>
            <a:ahLst/>
            <a:cxnLst/>
            <a:rect l="l" t="t" r="r" b="b"/>
            <a:pathLst>
              <a:path w="1968" h="1676">
                <a:moveTo>
                  <a:pt x="1968" y="1676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6" name="object 1706"/>
          <p:cNvSpPr/>
          <p:nvPr/>
        </p:nvSpPr>
        <p:spPr>
          <a:xfrm>
            <a:off x="1559278" y="2487612"/>
            <a:ext cx="1473" cy="2463"/>
          </a:xfrm>
          <a:custGeom>
            <a:avLst/>
            <a:gdLst/>
            <a:ahLst/>
            <a:cxnLst/>
            <a:rect l="l" t="t" r="r" b="b"/>
            <a:pathLst>
              <a:path w="1473" h="2463">
                <a:moveTo>
                  <a:pt x="1473" y="2463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7" name="object 1707"/>
          <p:cNvSpPr/>
          <p:nvPr/>
        </p:nvSpPr>
        <p:spPr>
          <a:xfrm>
            <a:off x="1566155" y="2493516"/>
            <a:ext cx="3251" cy="393"/>
          </a:xfrm>
          <a:custGeom>
            <a:avLst/>
            <a:gdLst/>
            <a:ahLst/>
            <a:cxnLst/>
            <a:rect l="l" t="t" r="r" b="b"/>
            <a:pathLst>
              <a:path w="3251" h="393">
                <a:moveTo>
                  <a:pt x="0" y="0"/>
                </a:moveTo>
                <a:lnTo>
                  <a:pt x="1574" y="393"/>
                </a:lnTo>
                <a:lnTo>
                  <a:pt x="3251" y="203"/>
                </a:lnTo>
                <a:lnTo>
                  <a:pt x="685" y="10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8" name="object 1708"/>
          <p:cNvSpPr/>
          <p:nvPr/>
        </p:nvSpPr>
        <p:spPr>
          <a:xfrm>
            <a:off x="1558389" y="2480837"/>
            <a:ext cx="787" cy="6388"/>
          </a:xfrm>
          <a:custGeom>
            <a:avLst/>
            <a:gdLst/>
            <a:ahLst/>
            <a:cxnLst/>
            <a:rect l="l" t="t" r="r" b="b"/>
            <a:pathLst>
              <a:path w="787" h="6388">
                <a:moveTo>
                  <a:pt x="787" y="6388"/>
                </a:moveTo>
                <a:lnTo>
                  <a:pt x="0" y="3733"/>
                </a:lnTo>
                <a:lnTo>
                  <a:pt x="495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9" name="object 1709"/>
          <p:cNvSpPr/>
          <p:nvPr/>
        </p:nvSpPr>
        <p:spPr>
          <a:xfrm>
            <a:off x="1558977" y="2473956"/>
            <a:ext cx="9347" cy="6781"/>
          </a:xfrm>
          <a:custGeom>
            <a:avLst/>
            <a:gdLst/>
            <a:ahLst/>
            <a:cxnLst/>
            <a:rect l="l" t="t" r="r" b="b"/>
            <a:pathLst>
              <a:path w="9347" h="6781">
                <a:moveTo>
                  <a:pt x="3835" y="1574"/>
                </a:moveTo>
                <a:lnTo>
                  <a:pt x="6883" y="203"/>
                </a:lnTo>
                <a:lnTo>
                  <a:pt x="9347" y="0"/>
                </a:lnTo>
                <a:lnTo>
                  <a:pt x="6883" y="203"/>
                </a:lnTo>
                <a:lnTo>
                  <a:pt x="3835" y="1574"/>
                </a:lnTo>
                <a:lnTo>
                  <a:pt x="1473" y="3937"/>
                </a:lnTo>
                <a:lnTo>
                  <a:pt x="0" y="6781"/>
                </a:lnTo>
                <a:lnTo>
                  <a:pt x="1473" y="3835"/>
                </a:lnTo>
                <a:lnTo>
                  <a:pt x="1282" y="422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0" name="object 1710"/>
          <p:cNvSpPr/>
          <p:nvPr/>
        </p:nvSpPr>
        <p:spPr>
          <a:xfrm>
            <a:off x="1558489" y="2480746"/>
            <a:ext cx="495" cy="3136"/>
          </a:xfrm>
          <a:custGeom>
            <a:avLst/>
            <a:gdLst/>
            <a:ahLst/>
            <a:cxnLst/>
            <a:rect l="l" t="t" r="r" b="b"/>
            <a:pathLst>
              <a:path w="495" h="3136">
                <a:moveTo>
                  <a:pt x="0" y="3136"/>
                </a:moveTo>
                <a:lnTo>
                  <a:pt x="292" y="190"/>
                </a:lnTo>
                <a:lnTo>
                  <a:pt x="495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1" name="object 1711"/>
          <p:cNvSpPr/>
          <p:nvPr/>
        </p:nvSpPr>
        <p:spPr>
          <a:xfrm>
            <a:off x="1566645" y="2459511"/>
            <a:ext cx="4622" cy="393"/>
          </a:xfrm>
          <a:custGeom>
            <a:avLst/>
            <a:gdLst/>
            <a:ahLst/>
            <a:cxnLst/>
            <a:rect l="l" t="t" r="r" b="b"/>
            <a:pathLst>
              <a:path w="4622" h="393">
                <a:moveTo>
                  <a:pt x="0" y="393"/>
                </a:moveTo>
                <a:lnTo>
                  <a:pt x="2844" y="0"/>
                </a:lnTo>
                <a:lnTo>
                  <a:pt x="4622" y="19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2" name="object 1712"/>
          <p:cNvSpPr/>
          <p:nvPr/>
        </p:nvSpPr>
        <p:spPr>
          <a:xfrm>
            <a:off x="1557803" y="2411655"/>
            <a:ext cx="8737" cy="8737"/>
          </a:xfrm>
          <a:custGeom>
            <a:avLst/>
            <a:gdLst/>
            <a:ahLst/>
            <a:cxnLst/>
            <a:rect l="l" t="t" r="r" b="b"/>
            <a:pathLst>
              <a:path w="8737" h="8737">
                <a:moveTo>
                  <a:pt x="7467" y="2451"/>
                </a:moveTo>
                <a:lnTo>
                  <a:pt x="8737" y="0"/>
                </a:lnTo>
                <a:lnTo>
                  <a:pt x="7467" y="2451"/>
                </a:lnTo>
                <a:lnTo>
                  <a:pt x="1574" y="7950"/>
                </a:lnTo>
                <a:lnTo>
                  <a:pt x="7467" y="2451"/>
                </a:lnTo>
                <a:lnTo>
                  <a:pt x="1574" y="7950"/>
                </a:lnTo>
                <a:lnTo>
                  <a:pt x="0" y="873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3" name="object 1713"/>
          <p:cNvSpPr/>
          <p:nvPr/>
        </p:nvSpPr>
        <p:spPr>
          <a:xfrm>
            <a:off x="1566545" y="2409290"/>
            <a:ext cx="1282" cy="2362"/>
          </a:xfrm>
          <a:custGeom>
            <a:avLst/>
            <a:gdLst/>
            <a:ahLst/>
            <a:cxnLst/>
            <a:rect l="l" t="t" r="r" b="b"/>
            <a:pathLst>
              <a:path w="1282" h="2362">
                <a:moveTo>
                  <a:pt x="1282" y="0"/>
                </a:moveTo>
                <a:lnTo>
                  <a:pt x="0" y="2362"/>
                </a:lnTo>
                <a:lnTo>
                  <a:pt x="1282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4" name="object 1714"/>
          <p:cNvSpPr/>
          <p:nvPr/>
        </p:nvSpPr>
        <p:spPr>
          <a:xfrm>
            <a:off x="1566547" y="2391202"/>
            <a:ext cx="3632" cy="20447"/>
          </a:xfrm>
          <a:custGeom>
            <a:avLst/>
            <a:gdLst/>
            <a:ahLst/>
            <a:cxnLst/>
            <a:rect l="l" t="t" r="r" b="b"/>
            <a:pathLst>
              <a:path w="3632" h="20447">
                <a:moveTo>
                  <a:pt x="0" y="20447"/>
                </a:moveTo>
                <a:lnTo>
                  <a:pt x="2463" y="15824"/>
                </a:lnTo>
                <a:lnTo>
                  <a:pt x="3632" y="7874"/>
                </a:lnTo>
                <a:lnTo>
                  <a:pt x="2159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5" name="object 1715"/>
          <p:cNvSpPr/>
          <p:nvPr/>
        </p:nvSpPr>
        <p:spPr>
          <a:xfrm>
            <a:off x="1557798" y="2391300"/>
            <a:ext cx="5905" cy="5511"/>
          </a:xfrm>
          <a:custGeom>
            <a:avLst/>
            <a:gdLst/>
            <a:ahLst/>
            <a:cxnLst/>
            <a:rect l="l" t="t" r="r" b="b"/>
            <a:pathLst>
              <a:path w="5905" h="5511">
                <a:moveTo>
                  <a:pt x="4229" y="101"/>
                </a:moveTo>
                <a:lnTo>
                  <a:pt x="4432" y="0"/>
                </a:lnTo>
                <a:lnTo>
                  <a:pt x="0" y="1181"/>
                </a:lnTo>
                <a:lnTo>
                  <a:pt x="4432" y="0"/>
                </a:lnTo>
                <a:lnTo>
                  <a:pt x="5905" y="551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6" name="object 1716"/>
          <p:cNvSpPr/>
          <p:nvPr/>
        </p:nvSpPr>
        <p:spPr>
          <a:xfrm>
            <a:off x="1561539" y="2394155"/>
            <a:ext cx="2552" cy="4711"/>
          </a:xfrm>
          <a:custGeom>
            <a:avLst/>
            <a:gdLst/>
            <a:ahLst/>
            <a:cxnLst/>
            <a:rect l="l" t="t" r="r" b="b"/>
            <a:pathLst>
              <a:path w="2552" h="4711">
                <a:moveTo>
                  <a:pt x="1371" y="0"/>
                </a:moveTo>
                <a:lnTo>
                  <a:pt x="2552" y="4127"/>
                </a:lnTo>
                <a:lnTo>
                  <a:pt x="0" y="4711"/>
                </a:lnTo>
                <a:lnTo>
                  <a:pt x="1968" y="422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7" name="object 1717"/>
          <p:cNvSpPr/>
          <p:nvPr/>
        </p:nvSpPr>
        <p:spPr>
          <a:xfrm>
            <a:off x="1557802" y="2398872"/>
            <a:ext cx="3733" cy="1079"/>
          </a:xfrm>
          <a:custGeom>
            <a:avLst/>
            <a:gdLst/>
            <a:ahLst/>
            <a:cxnLst/>
            <a:rect l="l" t="t" r="r" b="b"/>
            <a:pathLst>
              <a:path w="3733" h="1079">
                <a:moveTo>
                  <a:pt x="3733" y="0"/>
                </a:moveTo>
                <a:lnTo>
                  <a:pt x="0" y="107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8" name="object 1718"/>
          <p:cNvSpPr/>
          <p:nvPr/>
        </p:nvSpPr>
        <p:spPr>
          <a:xfrm>
            <a:off x="1559867" y="2391308"/>
            <a:ext cx="2362" cy="685"/>
          </a:xfrm>
          <a:custGeom>
            <a:avLst/>
            <a:gdLst/>
            <a:ahLst/>
            <a:cxnLst/>
            <a:rect l="l" t="t" r="r" b="b"/>
            <a:pathLst>
              <a:path w="2362" h="685">
                <a:moveTo>
                  <a:pt x="0" y="685"/>
                </a:moveTo>
                <a:lnTo>
                  <a:pt x="2362" y="0"/>
                </a:lnTo>
                <a:lnTo>
                  <a:pt x="1574" y="19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9" name="object 1719"/>
          <p:cNvSpPr/>
          <p:nvPr/>
        </p:nvSpPr>
        <p:spPr>
          <a:xfrm>
            <a:off x="1573526" y="2499516"/>
            <a:ext cx="13563" cy="8153"/>
          </a:xfrm>
          <a:custGeom>
            <a:avLst/>
            <a:gdLst/>
            <a:ahLst/>
            <a:cxnLst/>
            <a:rect l="l" t="t" r="r" b="b"/>
            <a:pathLst>
              <a:path w="13563" h="8153">
                <a:moveTo>
                  <a:pt x="0" y="8153"/>
                </a:moveTo>
                <a:lnTo>
                  <a:pt x="7467" y="5207"/>
                </a:lnTo>
                <a:lnTo>
                  <a:pt x="13563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0" name="object 1720"/>
          <p:cNvSpPr/>
          <p:nvPr/>
        </p:nvSpPr>
        <p:spPr>
          <a:xfrm>
            <a:off x="1568316" y="2473862"/>
            <a:ext cx="10121" cy="19850"/>
          </a:xfrm>
          <a:custGeom>
            <a:avLst/>
            <a:gdLst/>
            <a:ahLst/>
            <a:cxnLst/>
            <a:rect l="l" t="t" r="r" b="b"/>
            <a:pathLst>
              <a:path w="10121" h="19850">
                <a:moveTo>
                  <a:pt x="787" y="0"/>
                </a:moveTo>
                <a:lnTo>
                  <a:pt x="0" y="101"/>
                </a:lnTo>
                <a:lnTo>
                  <a:pt x="787" y="0"/>
                </a:lnTo>
                <a:lnTo>
                  <a:pt x="4038" y="787"/>
                </a:lnTo>
                <a:lnTo>
                  <a:pt x="6984" y="2654"/>
                </a:lnTo>
                <a:lnTo>
                  <a:pt x="9143" y="5600"/>
                </a:lnTo>
                <a:lnTo>
                  <a:pt x="10121" y="9232"/>
                </a:lnTo>
                <a:lnTo>
                  <a:pt x="9728" y="12877"/>
                </a:lnTo>
                <a:lnTo>
                  <a:pt x="8153" y="16014"/>
                </a:lnTo>
                <a:lnTo>
                  <a:pt x="5702" y="18275"/>
                </a:lnTo>
                <a:lnTo>
                  <a:pt x="2755" y="19659"/>
                </a:lnTo>
                <a:lnTo>
                  <a:pt x="1079" y="1985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1" name="object 1721"/>
          <p:cNvSpPr/>
          <p:nvPr/>
        </p:nvSpPr>
        <p:spPr>
          <a:xfrm>
            <a:off x="1575198" y="2489089"/>
            <a:ext cx="1663" cy="1968"/>
          </a:xfrm>
          <a:custGeom>
            <a:avLst/>
            <a:gdLst/>
            <a:ahLst/>
            <a:cxnLst/>
            <a:rect l="l" t="t" r="r" b="b"/>
            <a:pathLst>
              <a:path w="1663" h="1968">
                <a:moveTo>
                  <a:pt x="0" y="1968"/>
                </a:moveTo>
                <a:lnTo>
                  <a:pt x="1663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2" name="object 1722"/>
          <p:cNvSpPr/>
          <p:nvPr/>
        </p:nvSpPr>
        <p:spPr>
          <a:xfrm>
            <a:off x="1570183" y="2493220"/>
            <a:ext cx="1574" cy="393"/>
          </a:xfrm>
          <a:custGeom>
            <a:avLst/>
            <a:gdLst/>
            <a:ahLst/>
            <a:cxnLst/>
            <a:rect l="l" t="t" r="r" b="b"/>
            <a:pathLst>
              <a:path w="1574" h="393">
                <a:moveTo>
                  <a:pt x="0" y="393"/>
                </a:moveTo>
                <a:lnTo>
                  <a:pt x="1574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3" name="object 1723"/>
          <p:cNvSpPr/>
          <p:nvPr/>
        </p:nvSpPr>
        <p:spPr>
          <a:xfrm>
            <a:off x="1572543" y="2491546"/>
            <a:ext cx="2159" cy="1282"/>
          </a:xfrm>
          <a:custGeom>
            <a:avLst/>
            <a:gdLst/>
            <a:ahLst/>
            <a:cxnLst/>
            <a:rect l="l" t="t" r="r" b="b"/>
            <a:pathLst>
              <a:path w="2159" h="1282">
                <a:moveTo>
                  <a:pt x="0" y="1282"/>
                </a:moveTo>
                <a:lnTo>
                  <a:pt x="2159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4" name="object 1724"/>
          <p:cNvSpPr/>
          <p:nvPr/>
        </p:nvSpPr>
        <p:spPr>
          <a:xfrm>
            <a:off x="1577162" y="2485943"/>
            <a:ext cx="990" cy="2463"/>
          </a:xfrm>
          <a:custGeom>
            <a:avLst/>
            <a:gdLst/>
            <a:ahLst/>
            <a:cxnLst/>
            <a:rect l="l" t="t" r="r" b="b"/>
            <a:pathLst>
              <a:path w="990" h="2463">
                <a:moveTo>
                  <a:pt x="0" y="2463"/>
                </a:moveTo>
                <a:lnTo>
                  <a:pt x="99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5" name="object 1725"/>
          <p:cNvSpPr/>
          <p:nvPr/>
        </p:nvSpPr>
        <p:spPr>
          <a:xfrm>
            <a:off x="1578245" y="2482514"/>
            <a:ext cx="101" cy="2844"/>
          </a:xfrm>
          <a:custGeom>
            <a:avLst/>
            <a:gdLst/>
            <a:ahLst/>
            <a:cxnLst/>
            <a:rect l="l" t="t" r="r" b="b"/>
            <a:pathLst>
              <a:path w="101" h="2844">
                <a:moveTo>
                  <a:pt x="0" y="2844"/>
                </a:moveTo>
                <a:lnTo>
                  <a:pt x="101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6" name="object 1726"/>
          <p:cNvSpPr/>
          <p:nvPr/>
        </p:nvSpPr>
        <p:spPr>
          <a:xfrm>
            <a:off x="1575193" y="2476507"/>
            <a:ext cx="1968" cy="2463"/>
          </a:xfrm>
          <a:custGeom>
            <a:avLst/>
            <a:gdLst/>
            <a:ahLst/>
            <a:cxnLst/>
            <a:rect l="l" t="t" r="r" b="b"/>
            <a:pathLst>
              <a:path w="1968" h="2463">
                <a:moveTo>
                  <a:pt x="1968" y="2463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7" name="object 1727"/>
          <p:cNvSpPr/>
          <p:nvPr/>
        </p:nvSpPr>
        <p:spPr>
          <a:xfrm>
            <a:off x="1572345" y="2474649"/>
            <a:ext cx="2755" cy="1765"/>
          </a:xfrm>
          <a:custGeom>
            <a:avLst/>
            <a:gdLst/>
            <a:ahLst/>
            <a:cxnLst/>
            <a:rect l="l" t="t" r="r" b="b"/>
            <a:pathLst>
              <a:path w="2755" h="1765">
                <a:moveTo>
                  <a:pt x="2755" y="1765"/>
                </a:moveTo>
                <a:lnTo>
                  <a:pt x="0" y="0"/>
                </a:lnTo>
                <a:lnTo>
                  <a:pt x="393" y="19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8" name="object 1728"/>
          <p:cNvSpPr/>
          <p:nvPr/>
        </p:nvSpPr>
        <p:spPr>
          <a:xfrm>
            <a:off x="1577258" y="2479271"/>
            <a:ext cx="889" cy="2844"/>
          </a:xfrm>
          <a:custGeom>
            <a:avLst/>
            <a:gdLst/>
            <a:ahLst/>
            <a:cxnLst/>
            <a:rect l="l" t="t" r="r" b="b"/>
            <a:pathLst>
              <a:path w="888" h="2844">
                <a:moveTo>
                  <a:pt x="888" y="2844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9" name="object 1729"/>
          <p:cNvSpPr/>
          <p:nvPr/>
        </p:nvSpPr>
        <p:spPr>
          <a:xfrm>
            <a:off x="1574412" y="2460591"/>
            <a:ext cx="4813" cy="1371"/>
          </a:xfrm>
          <a:custGeom>
            <a:avLst/>
            <a:gdLst/>
            <a:ahLst/>
            <a:cxnLst/>
            <a:rect l="l" t="t" r="r" b="b"/>
            <a:pathLst>
              <a:path w="4813" h="1371">
                <a:moveTo>
                  <a:pt x="0" y="0"/>
                </a:moveTo>
                <a:lnTo>
                  <a:pt x="3136" y="685"/>
                </a:lnTo>
                <a:lnTo>
                  <a:pt x="4813" y="137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0" name="object 1730"/>
          <p:cNvSpPr/>
          <p:nvPr/>
        </p:nvSpPr>
        <p:spPr>
          <a:xfrm>
            <a:off x="1580995" y="2502065"/>
            <a:ext cx="3048" cy="2654"/>
          </a:xfrm>
          <a:custGeom>
            <a:avLst/>
            <a:gdLst/>
            <a:ahLst/>
            <a:cxnLst/>
            <a:rect l="l" t="t" r="r" b="b"/>
            <a:pathLst>
              <a:path w="3047" h="2654">
                <a:moveTo>
                  <a:pt x="0" y="2654"/>
                </a:moveTo>
                <a:lnTo>
                  <a:pt x="495" y="2362"/>
                </a:lnTo>
                <a:lnTo>
                  <a:pt x="3048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1" name="object 1731"/>
          <p:cNvSpPr/>
          <p:nvPr/>
        </p:nvSpPr>
        <p:spPr>
          <a:xfrm>
            <a:off x="1581586" y="2463737"/>
            <a:ext cx="4521" cy="3340"/>
          </a:xfrm>
          <a:custGeom>
            <a:avLst/>
            <a:gdLst/>
            <a:ahLst/>
            <a:cxnLst/>
            <a:rect l="l" t="t" r="r" b="b"/>
            <a:pathLst>
              <a:path w="4521" h="3340">
                <a:moveTo>
                  <a:pt x="0" y="0"/>
                </a:moveTo>
                <a:lnTo>
                  <a:pt x="3048" y="1866"/>
                </a:lnTo>
                <a:lnTo>
                  <a:pt x="4521" y="334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2" name="object 1732"/>
          <p:cNvSpPr/>
          <p:nvPr/>
        </p:nvSpPr>
        <p:spPr>
          <a:xfrm>
            <a:off x="1586697" y="2460591"/>
            <a:ext cx="977" cy="3733"/>
          </a:xfrm>
          <a:custGeom>
            <a:avLst/>
            <a:gdLst/>
            <a:ahLst/>
            <a:cxnLst/>
            <a:rect l="l" t="t" r="r" b="b"/>
            <a:pathLst>
              <a:path w="977" h="3733">
                <a:moveTo>
                  <a:pt x="0" y="0"/>
                </a:moveTo>
                <a:lnTo>
                  <a:pt x="977" y="373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3" name="object 1733"/>
          <p:cNvSpPr/>
          <p:nvPr/>
        </p:nvSpPr>
        <p:spPr>
          <a:xfrm>
            <a:off x="1591317" y="2485367"/>
            <a:ext cx="1181" cy="6781"/>
          </a:xfrm>
          <a:custGeom>
            <a:avLst/>
            <a:gdLst/>
            <a:ahLst/>
            <a:cxnLst/>
            <a:rect l="l" t="t" r="r" b="b"/>
            <a:pathLst>
              <a:path w="1181" h="6781">
                <a:moveTo>
                  <a:pt x="292" y="5003"/>
                </a:moveTo>
                <a:lnTo>
                  <a:pt x="1181" y="0"/>
                </a:lnTo>
                <a:lnTo>
                  <a:pt x="190" y="6184"/>
                </a:lnTo>
                <a:lnTo>
                  <a:pt x="0" y="678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4" name="object 1734"/>
          <p:cNvSpPr/>
          <p:nvPr/>
        </p:nvSpPr>
        <p:spPr>
          <a:xfrm>
            <a:off x="1606842" y="2532040"/>
            <a:ext cx="14249" cy="3835"/>
          </a:xfrm>
          <a:custGeom>
            <a:avLst/>
            <a:gdLst/>
            <a:ahLst/>
            <a:cxnLst/>
            <a:rect l="l" t="t" r="r" b="b"/>
            <a:pathLst>
              <a:path w="14249" h="3835">
                <a:moveTo>
                  <a:pt x="0" y="3835"/>
                </a:moveTo>
                <a:lnTo>
                  <a:pt x="14249" y="0"/>
                </a:lnTo>
                <a:lnTo>
                  <a:pt x="11506" y="78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5" name="object 1735"/>
          <p:cNvSpPr/>
          <p:nvPr/>
        </p:nvSpPr>
        <p:spPr>
          <a:xfrm>
            <a:off x="1601729" y="2516800"/>
            <a:ext cx="101" cy="203"/>
          </a:xfrm>
          <a:custGeom>
            <a:avLst/>
            <a:gdLst/>
            <a:ahLst/>
            <a:cxnLst/>
            <a:rect l="l" t="t" r="r" b="b"/>
            <a:pathLst>
              <a:path w="101" h="203">
                <a:moveTo>
                  <a:pt x="101" y="203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6" name="object 1736"/>
          <p:cNvSpPr/>
          <p:nvPr/>
        </p:nvSpPr>
        <p:spPr>
          <a:xfrm>
            <a:off x="1609595" y="2479756"/>
            <a:ext cx="11493" cy="42659"/>
          </a:xfrm>
          <a:custGeom>
            <a:avLst/>
            <a:gdLst/>
            <a:ahLst/>
            <a:cxnLst/>
            <a:rect l="l" t="t" r="r" b="b"/>
            <a:pathLst>
              <a:path w="11493" h="42659">
                <a:moveTo>
                  <a:pt x="0" y="0"/>
                </a:moveTo>
                <a:lnTo>
                  <a:pt x="11493" y="42659"/>
                </a:lnTo>
                <a:lnTo>
                  <a:pt x="10718" y="4000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7" name="object 1737"/>
          <p:cNvSpPr/>
          <p:nvPr/>
        </p:nvSpPr>
        <p:spPr>
          <a:xfrm>
            <a:off x="1621094" y="2522416"/>
            <a:ext cx="2362" cy="9626"/>
          </a:xfrm>
          <a:custGeom>
            <a:avLst/>
            <a:gdLst/>
            <a:ahLst/>
            <a:cxnLst/>
            <a:rect l="l" t="t" r="r" b="b"/>
            <a:pathLst>
              <a:path w="2362" h="9626">
                <a:moveTo>
                  <a:pt x="0" y="9626"/>
                </a:moveTo>
                <a:lnTo>
                  <a:pt x="2362" y="9029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8" name="object 1738"/>
          <p:cNvSpPr/>
          <p:nvPr/>
        </p:nvSpPr>
        <p:spPr>
          <a:xfrm>
            <a:off x="1620306" y="2519762"/>
            <a:ext cx="3149" cy="12280"/>
          </a:xfrm>
          <a:custGeom>
            <a:avLst/>
            <a:gdLst/>
            <a:ahLst/>
            <a:cxnLst/>
            <a:rect l="l" t="t" r="r" b="b"/>
            <a:pathLst>
              <a:path w="3149" h="12280">
                <a:moveTo>
                  <a:pt x="787" y="12280"/>
                </a:moveTo>
                <a:lnTo>
                  <a:pt x="3149" y="11683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9" name="object 1739"/>
          <p:cNvSpPr/>
          <p:nvPr/>
        </p:nvSpPr>
        <p:spPr>
          <a:xfrm>
            <a:off x="1497063" y="2509140"/>
            <a:ext cx="8547" cy="2565"/>
          </a:xfrm>
          <a:custGeom>
            <a:avLst/>
            <a:gdLst/>
            <a:ahLst/>
            <a:cxnLst/>
            <a:rect l="l" t="t" r="r" b="b"/>
            <a:pathLst>
              <a:path w="8547" h="2565">
                <a:moveTo>
                  <a:pt x="0" y="2362"/>
                </a:moveTo>
                <a:lnTo>
                  <a:pt x="1473" y="2565"/>
                </a:lnTo>
                <a:lnTo>
                  <a:pt x="3048" y="2565"/>
                </a:lnTo>
                <a:lnTo>
                  <a:pt x="3835" y="2565"/>
                </a:lnTo>
                <a:lnTo>
                  <a:pt x="4622" y="2260"/>
                </a:lnTo>
                <a:lnTo>
                  <a:pt x="5308" y="2070"/>
                </a:lnTo>
                <a:lnTo>
                  <a:pt x="5994" y="1778"/>
                </a:lnTo>
                <a:lnTo>
                  <a:pt x="6680" y="1384"/>
                </a:lnTo>
                <a:lnTo>
                  <a:pt x="7365" y="990"/>
                </a:lnTo>
                <a:lnTo>
                  <a:pt x="7962" y="584"/>
                </a:lnTo>
                <a:lnTo>
                  <a:pt x="8547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0" name="object 1740"/>
          <p:cNvSpPr/>
          <p:nvPr/>
        </p:nvSpPr>
        <p:spPr>
          <a:xfrm>
            <a:off x="1494210" y="2509141"/>
            <a:ext cx="11404" cy="2552"/>
          </a:xfrm>
          <a:custGeom>
            <a:avLst/>
            <a:gdLst/>
            <a:ahLst/>
            <a:cxnLst/>
            <a:rect l="l" t="t" r="r" b="b"/>
            <a:pathLst>
              <a:path w="11404" h="2552">
                <a:moveTo>
                  <a:pt x="11404" y="0"/>
                </a:moveTo>
                <a:lnTo>
                  <a:pt x="10223" y="990"/>
                </a:lnTo>
                <a:lnTo>
                  <a:pt x="8851" y="1778"/>
                </a:lnTo>
                <a:lnTo>
                  <a:pt x="8254" y="2070"/>
                </a:lnTo>
                <a:lnTo>
                  <a:pt x="7467" y="2260"/>
                </a:lnTo>
                <a:lnTo>
                  <a:pt x="6692" y="2463"/>
                </a:lnTo>
                <a:lnTo>
                  <a:pt x="5892" y="2552"/>
                </a:lnTo>
                <a:lnTo>
                  <a:pt x="4419" y="2552"/>
                </a:lnTo>
                <a:lnTo>
                  <a:pt x="3644" y="2463"/>
                </a:lnTo>
                <a:lnTo>
                  <a:pt x="2857" y="2362"/>
                </a:lnTo>
                <a:lnTo>
                  <a:pt x="1473" y="1866"/>
                </a:lnTo>
                <a:lnTo>
                  <a:pt x="0" y="107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1" name="object 1741"/>
          <p:cNvSpPr/>
          <p:nvPr/>
        </p:nvSpPr>
        <p:spPr>
          <a:xfrm>
            <a:off x="1489891" y="2496760"/>
            <a:ext cx="1866" cy="5803"/>
          </a:xfrm>
          <a:custGeom>
            <a:avLst/>
            <a:gdLst/>
            <a:ahLst/>
            <a:cxnLst/>
            <a:rect l="l" t="t" r="r" b="b"/>
            <a:pathLst>
              <a:path w="1866" h="5803">
                <a:moveTo>
                  <a:pt x="1866" y="0"/>
                </a:moveTo>
                <a:lnTo>
                  <a:pt x="1473" y="584"/>
                </a:lnTo>
                <a:lnTo>
                  <a:pt x="1079" y="1270"/>
                </a:lnTo>
                <a:lnTo>
                  <a:pt x="787" y="1968"/>
                </a:lnTo>
                <a:lnTo>
                  <a:pt x="495" y="2755"/>
                </a:lnTo>
                <a:lnTo>
                  <a:pt x="292" y="3441"/>
                </a:lnTo>
                <a:lnTo>
                  <a:pt x="101" y="4229"/>
                </a:lnTo>
                <a:lnTo>
                  <a:pt x="0" y="5016"/>
                </a:lnTo>
                <a:lnTo>
                  <a:pt x="0" y="580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2" name="object 1742"/>
          <p:cNvSpPr/>
          <p:nvPr/>
        </p:nvSpPr>
        <p:spPr>
          <a:xfrm>
            <a:off x="1489891" y="2502560"/>
            <a:ext cx="1181" cy="4419"/>
          </a:xfrm>
          <a:custGeom>
            <a:avLst/>
            <a:gdLst/>
            <a:ahLst/>
            <a:cxnLst/>
            <a:rect l="l" t="t" r="r" b="b"/>
            <a:pathLst>
              <a:path w="1181" h="4419">
                <a:moveTo>
                  <a:pt x="0" y="0"/>
                </a:moveTo>
                <a:lnTo>
                  <a:pt x="0" y="685"/>
                </a:lnTo>
                <a:lnTo>
                  <a:pt x="203" y="1473"/>
                </a:lnTo>
                <a:lnTo>
                  <a:pt x="292" y="2260"/>
                </a:lnTo>
                <a:lnTo>
                  <a:pt x="584" y="2946"/>
                </a:lnTo>
                <a:lnTo>
                  <a:pt x="787" y="3733"/>
                </a:lnTo>
                <a:lnTo>
                  <a:pt x="1181" y="441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3" name="object 1743"/>
          <p:cNvSpPr/>
          <p:nvPr/>
        </p:nvSpPr>
        <p:spPr>
          <a:xfrm>
            <a:off x="1491070" y="2506982"/>
            <a:ext cx="5994" cy="4521"/>
          </a:xfrm>
          <a:custGeom>
            <a:avLst/>
            <a:gdLst/>
            <a:ahLst/>
            <a:cxnLst/>
            <a:rect l="l" t="t" r="r" b="b"/>
            <a:pathLst>
              <a:path w="5994" h="4521">
                <a:moveTo>
                  <a:pt x="0" y="0"/>
                </a:moveTo>
                <a:lnTo>
                  <a:pt x="393" y="584"/>
                </a:lnTo>
                <a:lnTo>
                  <a:pt x="889" y="1270"/>
                </a:lnTo>
                <a:lnTo>
                  <a:pt x="1371" y="1866"/>
                </a:lnTo>
                <a:lnTo>
                  <a:pt x="1968" y="2362"/>
                </a:lnTo>
                <a:lnTo>
                  <a:pt x="2552" y="2844"/>
                </a:lnTo>
                <a:lnTo>
                  <a:pt x="3149" y="3238"/>
                </a:lnTo>
                <a:lnTo>
                  <a:pt x="3835" y="3632"/>
                </a:lnTo>
                <a:lnTo>
                  <a:pt x="4521" y="4025"/>
                </a:lnTo>
                <a:lnTo>
                  <a:pt x="5207" y="4318"/>
                </a:lnTo>
                <a:lnTo>
                  <a:pt x="5994" y="452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4" name="object 1744"/>
          <p:cNvSpPr/>
          <p:nvPr/>
        </p:nvSpPr>
        <p:spPr>
          <a:xfrm>
            <a:off x="1491762" y="2493909"/>
            <a:ext cx="3632" cy="2844"/>
          </a:xfrm>
          <a:custGeom>
            <a:avLst/>
            <a:gdLst/>
            <a:ahLst/>
            <a:cxnLst/>
            <a:rect l="l" t="t" r="r" b="b"/>
            <a:pathLst>
              <a:path w="3632" h="2844">
                <a:moveTo>
                  <a:pt x="3632" y="0"/>
                </a:moveTo>
                <a:lnTo>
                  <a:pt x="2946" y="292"/>
                </a:lnTo>
                <a:lnTo>
                  <a:pt x="2260" y="787"/>
                </a:lnTo>
                <a:lnTo>
                  <a:pt x="1663" y="1181"/>
                </a:lnTo>
                <a:lnTo>
                  <a:pt x="1079" y="1778"/>
                </a:lnTo>
                <a:lnTo>
                  <a:pt x="482" y="2260"/>
                </a:lnTo>
                <a:lnTo>
                  <a:pt x="0" y="284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5" name="object 1745"/>
          <p:cNvSpPr/>
          <p:nvPr/>
        </p:nvSpPr>
        <p:spPr>
          <a:xfrm>
            <a:off x="1494019" y="2493031"/>
            <a:ext cx="11404" cy="2451"/>
          </a:xfrm>
          <a:custGeom>
            <a:avLst/>
            <a:gdLst/>
            <a:ahLst/>
            <a:cxnLst/>
            <a:rect l="l" t="t" r="r" b="b"/>
            <a:pathLst>
              <a:path w="11404" h="2451">
                <a:moveTo>
                  <a:pt x="0" y="1663"/>
                </a:moveTo>
                <a:lnTo>
                  <a:pt x="1270" y="876"/>
                </a:lnTo>
                <a:lnTo>
                  <a:pt x="2844" y="393"/>
                </a:lnTo>
                <a:lnTo>
                  <a:pt x="3441" y="88"/>
                </a:lnTo>
                <a:lnTo>
                  <a:pt x="4318" y="88"/>
                </a:lnTo>
                <a:lnTo>
                  <a:pt x="5105" y="0"/>
                </a:lnTo>
                <a:lnTo>
                  <a:pt x="5892" y="88"/>
                </a:lnTo>
                <a:lnTo>
                  <a:pt x="6578" y="88"/>
                </a:lnTo>
                <a:lnTo>
                  <a:pt x="7365" y="292"/>
                </a:lnTo>
                <a:lnTo>
                  <a:pt x="8153" y="482"/>
                </a:lnTo>
                <a:lnTo>
                  <a:pt x="8839" y="774"/>
                </a:lnTo>
                <a:lnTo>
                  <a:pt x="10121" y="1460"/>
                </a:lnTo>
                <a:lnTo>
                  <a:pt x="11404" y="245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6" name="object 1746"/>
          <p:cNvSpPr/>
          <p:nvPr/>
        </p:nvSpPr>
        <p:spPr>
          <a:xfrm>
            <a:off x="1505419" y="2495483"/>
            <a:ext cx="2946" cy="5207"/>
          </a:xfrm>
          <a:custGeom>
            <a:avLst/>
            <a:gdLst/>
            <a:ahLst/>
            <a:cxnLst/>
            <a:rect l="l" t="t" r="r" b="b"/>
            <a:pathLst>
              <a:path w="2946" h="5206">
                <a:moveTo>
                  <a:pt x="0" y="0"/>
                </a:moveTo>
                <a:lnTo>
                  <a:pt x="1079" y="1079"/>
                </a:lnTo>
                <a:lnTo>
                  <a:pt x="1968" y="2362"/>
                </a:lnTo>
                <a:lnTo>
                  <a:pt x="2362" y="2946"/>
                </a:lnTo>
                <a:lnTo>
                  <a:pt x="2552" y="3733"/>
                </a:lnTo>
                <a:lnTo>
                  <a:pt x="2844" y="4521"/>
                </a:lnTo>
                <a:lnTo>
                  <a:pt x="2946" y="520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7" name="object 1747"/>
          <p:cNvSpPr/>
          <p:nvPr/>
        </p:nvSpPr>
        <p:spPr>
          <a:xfrm>
            <a:off x="1498932" y="2503347"/>
            <a:ext cx="1181" cy="292"/>
          </a:xfrm>
          <a:custGeom>
            <a:avLst/>
            <a:gdLst/>
            <a:ahLst/>
            <a:cxnLst/>
            <a:rect l="l" t="t" r="r" b="b"/>
            <a:pathLst>
              <a:path w="1181" h="292">
                <a:moveTo>
                  <a:pt x="0" y="292"/>
                </a:moveTo>
                <a:lnTo>
                  <a:pt x="393" y="292"/>
                </a:lnTo>
                <a:lnTo>
                  <a:pt x="584" y="292"/>
                </a:lnTo>
                <a:lnTo>
                  <a:pt x="787" y="292"/>
                </a:lnTo>
                <a:lnTo>
                  <a:pt x="1181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8" name="object 1748"/>
          <p:cNvSpPr/>
          <p:nvPr/>
        </p:nvSpPr>
        <p:spPr>
          <a:xfrm>
            <a:off x="1499914" y="2493123"/>
            <a:ext cx="8458" cy="7670"/>
          </a:xfrm>
          <a:custGeom>
            <a:avLst/>
            <a:gdLst/>
            <a:ahLst/>
            <a:cxnLst/>
            <a:rect l="l" t="t" r="r" b="b"/>
            <a:pathLst>
              <a:path w="8458" h="7670">
                <a:moveTo>
                  <a:pt x="0" y="0"/>
                </a:moveTo>
                <a:lnTo>
                  <a:pt x="1473" y="203"/>
                </a:lnTo>
                <a:lnTo>
                  <a:pt x="2946" y="685"/>
                </a:lnTo>
                <a:lnTo>
                  <a:pt x="3632" y="889"/>
                </a:lnTo>
                <a:lnTo>
                  <a:pt x="4318" y="1371"/>
                </a:lnTo>
                <a:lnTo>
                  <a:pt x="4914" y="1765"/>
                </a:lnTo>
                <a:lnTo>
                  <a:pt x="5511" y="2362"/>
                </a:lnTo>
                <a:lnTo>
                  <a:pt x="6096" y="2844"/>
                </a:lnTo>
                <a:lnTo>
                  <a:pt x="6578" y="3441"/>
                </a:lnTo>
                <a:lnTo>
                  <a:pt x="7073" y="4025"/>
                </a:lnTo>
                <a:lnTo>
                  <a:pt x="7467" y="4711"/>
                </a:lnTo>
                <a:lnTo>
                  <a:pt x="8051" y="6096"/>
                </a:lnTo>
                <a:lnTo>
                  <a:pt x="8458" y="767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9" name="object 1749"/>
          <p:cNvSpPr/>
          <p:nvPr/>
        </p:nvSpPr>
        <p:spPr>
          <a:xfrm>
            <a:off x="1507479" y="2500788"/>
            <a:ext cx="1092" cy="5892"/>
          </a:xfrm>
          <a:custGeom>
            <a:avLst/>
            <a:gdLst/>
            <a:ahLst/>
            <a:cxnLst/>
            <a:rect l="l" t="t" r="r" b="b"/>
            <a:pathLst>
              <a:path w="1092" h="5892">
                <a:moveTo>
                  <a:pt x="888" y="0"/>
                </a:moveTo>
                <a:lnTo>
                  <a:pt x="1092" y="1473"/>
                </a:lnTo>
                <a:lnTo>
                  <a:pt x="990" y="3048"/>
                </a:lnTo>
                <a:lnTo>
                  <a:pt x="888" y="3733"/>
                </a:lnTo>
                <a:lnTo>
                  <a:pt x="596" y="4521"/>
                </a:lnTo>
                <a:lnTo>
                  <a:pt x="393" y="5207"/>
                </a:lnTo>
                <a:lnTo>
                  <a:pt x="0" y="589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0" name="object 1750"/>
          <p:cNvSpPr/>
          <p:nvPr/>
        </p:nvSpPr>
        <p:spPr>
          <a:xfrm>
            <a:off x="1507481" y="2500793"/>
            <a:ext cx="1079" cy="5892"/>
          </a:xfrm>
          <a:custGeom>
            <a:avLst/>
            <a:gdLst/>
            <a:ahLst/>
            <a:cxnLst/>
            <a:rect l="l" t="t" r="r" b="b"/>
            <a:pathLst>
              <a:path w="1079" h="5892">
                <a:moveTo>
                  <a:pt x="0" y="5892"/>
                </a:moveTo>
                <a:lnTo>
                  <a:pt x="584" y="4521"/>
                </a:lnTo>
                <a:lnTo>
                  <a:pt x="990" y="3048"/>
                </a:lnTo>
                <a:lnTo>
                  <a:pt x="1079" y="2349"/>
                </a:lnTo>
                <a:lnTo>
                  <a:pt x="1079" y="1473"/>
                </a:lnTo>
                <a:lnTo>
                  <a:pt x="1079" y="685"/>
                </a:lnTo>
                <a:lnTo>
                  <a:pt x="889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1" name="object 1751"/>
          <p:cNvSpPr/>
          <p:nvPr/>
        </p:nvSpPr>
        <p:spPr>
          <a:xfrm>
            <a:off x="1566252" y="2488215"/>
            <a:ext cx="10414" cy="4914"/>
          </a:xfrm>
          <a:custGeom>
            <a:avLst/>
            <a:gdLst/>
            <a:ahLst/>
            <a:cxnLst/>
            <a:rect l="l" t="t" r="r" b="b"/>
            <a:pathLst>
              <a:path w="10413" h="4914">
                <a:moveTo>
                  <a:pt x="0" y="4711"/>
                </a:moveTo>
                <a:lnTo>
                  <a:pt x="1473" y="4914"/>
                </a:lnTo>
                <a:lnTo>
                  <a:pt x="3048" y="4914"/>
                </a:lnTo>
                <a:lnTo>
                  <a:pt x="3835" y="4914"/>
                </a:lnTo>
                <a:lnTo>
                  <a:pt x="4622" y="4610"/>
                </a:lnTo>
                <a:lnTo>
                  <a:pt x="5308" y="4419"/>
                </a:lnTo>
                <a:lnTo>
                  <a:pt x="6096" y="4127"/>
                </a:lnTo>
                <a:lnTo>
                  <a:pt x="6781" y="3822"/>
                </a:lnTo>
                <a:lnTo>
                  <a:pt x="7365" y="3340"/>
                </a:lnTo>
                <a:lnTo>
                  <a:pt x="8064" y="2946"/>
                </a:lnTo>
                <a:lnTo>
                  <a:pt x="8547" y="2451"/>
                </a:lnTo>
                <a:lnTo>
                  <a:pt x="9626" y="1269"/>
                </a:lnTo>
                <a:lnTo>
                  <a:pt x="10414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2" name="object 1752"/>
          <p:cNvSpPr/>
          <p:nvPr/>
        </p:nvSpPr>
        <p:spPr>
          <a:xfrm>
            <a:off x="1563502" y="2488210"/>
            <a:ext cx="13169" cy="5016"/>
          </a:xfrm>
          <a:custGeom>
            <a:avLst/>
            <a:gdLst/>
            <a:ahLst/>
            <a:cxnLst/>
            <a:rect l="l" t="t" r="r" b="b"/>
            <a:pathLst>
              <a:path w="13169" h="5016">
                <a:moveTo>
                  <a:pt x="13169" y="0"/>
                </a:moveTo>
                <a:lnTo>
                  <a:pt x="12877" y="584"/>
                </a:lnTo>
                <a:lnTo>
                  <a:pt x="12382" y="1270"/>
                </a:lnTo>
                <a:lnTo>
                  <a:pt x="11899" y="1866"/>
                </a:lnTo>
                <a:lnTo>
                  <a:pt x="11303" y="2451"/>
                </a:lnTo>
                <a:lnTo>
                  <a:pt x="10121" y="3340"/>
                </a:lnTo>
                <a:lnTo>
                  <a:pt x="8851" y="4127"/>
                </a:lnTo>
                <a:lnTo>
                  <a:pt x="8166" y="4521"/>
                </a:lnTo>
                <a:lnTo>
                  <a:pt x="7378" y="4622"/>
                </a:lnTo>
                <a:lnTo>
                  <a:pt x="6591" y="4813"/>
                </a:lnTo>
                <a:lnTo>
                  <a:pt x="5803" y="4914"/>
                </a:lnTo>
                <a:lnTo>
                  <a:pt x="5118" y="5016"/>
                </a:lnTo>
                <a:lnTo>
                  <a:pt x="4330" y="4914"/>
                </a:lnTo>
                <a:lnTo>
                  <a:pt x="3543" y="4914"/>
                </a:lnTo>
                <a:lnTo>
                  <a:pt x="2755" y="4711"/>
                </a:lnTo>
                <a:lnTo>
                  <a:pt x="2070" y="4521"/>
                </a:lnTo>
                <a:lnTo>
                  <a:pt x="1282" y="4229"/>
                </a:lnTo>
                <a:lnTo>
                  <a:pt x="596" y="3937"/>
                </a:lnTo>
                <a:lnTo>
                  <a:pt x="0" y="354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3" name="object 1753"/>
          <p:cNvSpPr/>
          <p:nvPr/>
        </p:nvSpPr>
        <p:spPr>
          <a:xfrm>
            <a:off x="1559073" y="2483981"/>
            <a:ext cx="2070" cy="5702"/>
          </a:xfrm>
          <a:custGeom>
            <a:avLst/>
            <a:gdLst/>
            <a:ahLst/>
            <a:cxnLst/>
            <a:rect l="l" t="t" r="r" b="b"/>
            <a:pathLst>
              <a:path w="2070" h="5702">
                <a:moveTo>
                  <a:pt x="2070" y="5702"/>
                </a:moveTo>
                <a:lnTo>
                  <a:pt x="1574" y="5118"/>
                </a:lnTo>
                <a:lnTo>
                  <a:pt x="1282" y="4432"/>
                </a:lnTo>
                <a:lnTo>
                  <a:pt x="888" y="3733"/>
                </a:lnTo>
                <a:lnTo>
                  <a:pt x="596" y="3047"/>
                </a:lnTo>
                <a:lnTo>
                  <a:pt x="203" y="1574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4" name="object 1754"/>
          <p:cNvSpPr/>
          <p:nvPr/>
        </p:nvSpPr>
        <p:spPr>
          <a:xfrm>
            <a:off x="1560164" y="2474843"/>
            <a:ext cx="5892" cy="4711"/>
          </a:xfrm>
          <a:custGeom>
            <a:avLst/>
            <a:gdLst/>
            <a:ahLst/>
            <a:cxnLst/>
            <a:rect l="l" t="t" r="r" b="b"/>
            <a:pathLst>
              <a:path w="5892" h="4711">
                <a:moveTo>
                  <a:pt x="5892" y="0"/>
                </a:moveTo>
                <a:lnTo>
                  <a:pt x="5105" y="203"/>
                </a:lnTo>
                <a:lnTo>
                  <a:pt x="4419" y="495"/>
                </a:lnTo>
                <a:lnTo>
                  <a:pt x="3733" y="889"/>
                </a:lnTo>
                <a:lnTo>
                  <a:pt x="3047" y="1270"/>
                </a:lnTo>
                <a:lnTo>
                  <a:pt x="2451" y="1663"/>
                </a:lnTo>
                <a:lnTo>
                  <a:pt x="1866" y="2260"/>
                </a:lnTo>
                <a:lnTo>
                  <a:pt x="1371" y="2755"/>
                </a:lnTo>
                <a:lnTo>
                  <a:pt x="888" y="3441"/>
                </a:lnTo>
                <a:lnTo>
                  <a:pt x="393" y="4025"/>
                </a:lnTo>
                <a:lnTo>
                  <a:pt x="0" y="471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5" name="object 1755"/>
          <p:cNvSpPr/>
          <p:nvPr/>
        </p:nvSpPr>
        <p:spPr>
          <a:xfrm>
            <a:off x="1559082" y="2479560"/>
            <a:ext cx="1079" cy="5994"/>
          </a:xfrm>
          <a:custGeom>
            <a:avLst/>
            <a:gdLst/>
            <a:ahLst/>
            <a:cxnLst/>
            <a:rect l="l" t="t" r="r" b="b"/>
            <a:pathLst>
              <a:path w="1079" h="5994">
                <a:moveTo>
                  <a:pt x="1079" y="0"/>
                </a:moveTo>
                <a:lnTo>
                  <a:pt x="787" y="685"/>
                </a:lnTo>
                <a:lnTo>
                  <a:pt x="482" y="1371"/>
                </a:lnTo>
                <a:lnTo>
                  <a:pt x="292" y="2070"/>
                </a:lnTo>
                <a:lnTo>
                  <a:pt x="190" y="2844"/>
                </a:lnTo>
                <a:lnTo>
                  <a:pt x="0" y="3632"/>
                </a:lnTo>
                <a:lnTo>
                  <a:pt x="0" y="4419"/>
                </a:lnTo>
                <a:lnTo>
                  <a:pt x="88" y="5207"/>
                </a:lnTo>
                <a:lnTo>
                  <a:pt x="190" y="599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6" name="object 1756"/>
          <p:cNvSpPr/>
          <p:nvPr/>
        </p:nvSpPr>
        <p:spPr>
          <a:xfrm>
            <a:off x="1576671" y="2483689"/>
            <a:ext cx="1079" cy="4521"/>
          </a:xfrm>
          <a:custGeom>
            <a:avLst/>
            <a:gdLst/>
            <a:ahLst/>
            <a:cxnLst/>
            <a:rect l="l" t="t" r="r" b="b"/>
            <a:pathLst>
              <a:path w="1079" h="4521">
                <a:moveTo>
                  <a:pt x="0" y="4521"/>
                </a:moveTo>
                <a:lnTo>
                  <a:pt x="393" y="3835"/>
                </a:lnTo>
                <a:lnTo>
                  <a:pt x="584" y="3047"/>
                </a:lnTo>
                <a:lnTo>
                  <a:pt x="889" y="2362"/>
                </a:lnTo>
                <a:lnTo>
                  <a:pt x="977" y="1574"/>
                </a:lnTo>
                <a:lnTo>
                  <a:pt x="1079" y="787"/>
                </a:lnTo>
                <a:lnTo>
                  <a:pt x="1079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7" name="object 1757"/>
          <p:cNvSpPr/>
          <p:nvPr/>
        </p:nvSpPr>
        <p:spPr>
          <a:xfrm>
            <a:off x="1568122" y="2484772"/>
            <a:ext cx="1181" cy="393"/>
          </a:xfrm>
          <a:custGeom>
            <a:avLst/>
            <a:gdLst/>
            <a:ahLst/>
            <a:cxnLst/>
            <a:rect l="l" t="t" r="r" b="b"/>
            <a:pathLst>
              <a:path w="1181" h="393">
                <a:moveTo>
                  <a:pt x="0" y="292"/>
                </a:moveTo>
                <a:lnTo>
                  <a:pt x="203" y="393"/>
                </a:lnTo>
                <a:lnTo>
                  <a:pt x="495" y="393"/>
                </a:lnTo>
                <a:lnTo>
                  <a:pt x="685" y="292"/>
                </a:lnTo>
                <a:lnTo>
                  <a:pt x="889" y="292"/>
                </a:lnTo>
                <a:lnTo>
                  <a:pt x="1079" y="190"/>
                </a:lnTo>
                <a:lnTo>
                  <a:pt x="1181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8" name="object 1758"/>
          <p:cNvSpPr/>
          <p:nvPr/>
        </p:nvSpPr>
        <p:spPr>
          <a:xfrm>
            <a:off x="1566056" y="2474551"/>
            <a:ext cx="4521" cy="292"/>
          </a:xfrm>
          <a:custGeom>
            <a:avLst/>
            <a:gdLst/>
            <a:ahLst/>
            <a:cxnLst/>
            <a:rect l="l" t="t" r="r" b="b"/>
            <a:pathLst>
              <a:path w="4521" h="292">
                <a:moveTo>
                  <a:pt x="4521" y="292"/>
                </a:moveTo>
                <a:lnTo>
                  <a:pt x="3835" y="88"/>
                </a:lnTo>
                <a:lnTo>
                  <a:pt x="3047" y="0"/>
                </a:lnTo>
                <a:lnTo>
                  <a:pt x="1473" y="0"/>
                </a:lnTo>
                <a:lnTo>
                  <a:pt x="787" y="88"/>
                </a:lnTo>
                <a:lnTo>
                  <a:pt x="0" y="29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9" name="object 1759"/>
          <p:cNvSpPr/>
          <p:nvPr/>
        </p:nvSpPr>
        <p:spPr>
          <a:xfrm>
            <a:off x="1576570" y="2479368"/>
            <a:ext cx="1181" cy="4318"/>
          </a:xfrm>
          <a:custGeom>
            <a:avLst/>
            <a:gdLst/>
            <a:ahLst/>
            <a:cxnLst/>
            <a:rect l="l" t="t" r="r" b="b"/>
            <a:pathLst>
              <a:path w="1181" h="4318">
                <a:moveTo>
                  <a:pt x="1181" y="4318"/>
                </a:moveTo>
                <a:lnTo>
                  <a:pt x="1181" y="3632"/>
                </a:lnTo>
                <a:lnTo>
                  <a:pt x="1079" y="2844"/>
                </a:lnTo>
                <a:lnTo>
                  <a:pt x="889" y="2057"/>
                </a:lnTo>
                <a:lnTo>
                  <a:pt x="596" y="1371"/>
                </a:lnTo>
                <a:lnTo>
                  <a:pt x="393" y="584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0" name="object 1760"/>
          <p:cNvSpPr/>
          <p:nvPr/>
        </p:nvSpPr>
        <p:spPr>
          <a:xfrm>
            <a:off x="1570578" y="2474846"/>
            <a:ext cx="5994" cy="4419"/>
          </a:xfrm>
          <a:custGeom>
            <a:avLst/>
            <a:gdLst/>
            <a:ahLst/>
            <a:cxnLst/>
            <a:rect l="l" t="t" r="r" b="b"/>
            <a:pathLst>
              <a:path w="5994" h="4419">
                <a:moveTo>
                  <a:pt x="5994" y="4419"/>
                </a:moveTo>
                <a:lnTo>
                  <a:pt x="5600" y="3835"/>
                </a:lnTo>
                <a:lnTo>
                  <a:pt x="5105" y="3149"/>
                </a:lnTo>
                <a:lnTo>
                  <a:pt x="4622" y="2552"/>
                </a:lnTo>
                <a:lnTo>
                  <a:pt x="4025" y="2057"/>
                </a:lnTo>
                <a:lnTo>
                  <a:pt x="3530" y="1574"/>
                </a:lnTo>
                <a:lnTo>
                  <a:pt x="2844" y="1181"/>
                </a:lnTo>
                <a:lnTo>
                  <a:pt x="2260" y="787"/>
                </a:lnTo>
                <a:lnTo>
                  <a:pt x="1473" y="393"/>
                </a:lnTo>
                <a:lnTo>
                  <a:pt x="787" y="101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1" name="object 1761"/>
          <p:cNvSpPr/>
          <p:nvPr/>
        </p:nvSpPr>
        <p:spPr>
          <a:xfrm>
            <a:off x="1489897" y="2496764"/>
            <a:ext cx="4318" cy="13462"/>
          </a:xfrm>
          <a:custGeom>
            <a:avLst/>
            <a:gdLst/>
            <a:ahLst/>
            <a:cxnLst/>
            <a:rect l="l" t="t" r="r" b="b"/>
            <a:pathLst>
              <a:path w="4318" h="13462">
                <a:moveTo>
                  <a:pt x="4318" y="13461"/>
                </a:moveTo>
                <a:lnTo>
                  <a:pt x="3238" y="12471"/>
                </a:lnTo>
                <a:lnTo>
                  <a:pt x="2057" y="11493"/>
                </a:lnTo>
                <a:lnTo>
                  <a:pt x="584" y="8737"/>
                </a:lnTo>
                <a:lnTo>
                  <a:pt x="0" y="5791"/>
                </a:lnTo>
                <a:lnTo>
                  <a:pt x="482" y="2743"/>
                </a:lnTo>
                <a:lnTo>
                  <a:pt x="1854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2" name="object 1762"/>
          <p:cNvSpPr/>
          <p:nvPr/>
        </p:nvSpPr>
        <p:spPr>
          <a:xfrm>
            <a:off x="1491070" y="250698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3" name="object 1763"/>
          <p:cNvSpPr/>
          <p:nvPr/>
        </p:nvSpPr>
        <p:spPr>
          <a:xfrm>
            <a:off x="1495394" y="249390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4" name="object 1764"/>
          <p:cNvSpPr/>
          <p:nvPr/>
        </p:nvSpPr>
        <p:spPr>
          <a:xfrm>
            <a:off x="1491758" y="2494690"/>
            <a:ext cx="2260" cy="2070"/>
          </a:xfrm>
          <a:custGeom>
            <a:avLst/>
            <a:gdLst/>
            <a:ahLst/>
            <a:cxnLst/>
            <a:rect l="l" t="t" r="r" b="b"/>
            <a:pathLst>
              <a:path w="2260" h="2070">
                <a:moveTo>
                  <a:pt x="0" y="2070"/>
                </a:moveTo>
                <a:lnTo>
                  <a:pt x="226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5" name="object 1765"/>
          <p:cNvSpPr/>
          <p:nvPr/>
        </p:nvSpPr>
        <p:spPr>
          <a:xfrm>
            <a:off x="1489891" y="2502560"/>
            <a:ext cx="292" cy="1473"/>
          </a:xfrm>
          <a:custGeom>
            <a:avLst/>
            <a:gdLst/>
            <a:ahLst/>
            <a:cxnLst/>
            <a:rect l="l" t="t" r="r" b="b"/>
            <a:pathLst>
              <a:path w="292" h="1473">
                <a:moveTo>
                  <a:pt x="0" y="0"/>
                </a:moveTo>
                <a:lnTo>
                  <a:pt x="292" y="147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6" name="object 1766"/>
          <p:cNvSpPr/>
          <p:nvPr/>
        </p:nvSpPr>
        <p:spPr>
          <a:xfrm>
            <a:off x="1497951" y="2501084"/>
            <a:ext cx="2552" cy="2552"/>
          </a:xfrm>
          <a:custGeom>
            <a:avLst/>
            <a:gdLst/>
            <a:ahLst/>
            <a:cxnLst/>
            <a:rect l="l" t="t" r="r" b="b"/>
            <a:pathLst>
              <a:path w="2552" h="2552">
                <a:moveTo>
                  <a:pt x="2159" y="2260"/>
                </a:moveTo>
                <a:lnTo>
                  <a:pt x="2451" y="1866"/>
                </a:lnTo>
                <a:lnTo>
                  <a:pt x="2552" y="1473"/>
                </a:lnTo>
                <a:lnTo>
                  <a:pt x="2552" y="1079"/>
                </a:lnTo>
                <a:lnTo>
                  <a:pt x="2362" y="685"/>
                </a:lnTo>
                <a:lnTo>
                  <a:pt x="2159" y="393"/>
                </a:lnTo>
                <a:lnTo>
                  <a:pt x="1765" y="101"/>
                </a:lnTo>
                <a:lnTo>
                  <a:pt x="1371" y="0"/>
                </a:lnTo>
                <a:lnTo>
                  <a:pt x="977" y="101"/>
                </a:lnTo>
                <a:lnTo>
                  <a:pt x="584" y="292"/>
                </a:lnTo>
                <a:lnTo>
                  <a:pt x="292" y="495"/>
                </a:lnTo>
                <a:lnTo>
                  <a:pt x="101" y="888"/>
                </a:lnTo>
                <a:lnTo>
                  <a:pt x="0" y="1371"/>
                </a:lnTo>
                <a:lnTo>
                  <a:pt x="101" y="1765"/>
                </a:lnTo>
                <a:lnTo>
                  <a:pt x="292" y="2158"/>
                </a:lnTo>
                <a:lnTo>
                  <a:pt x="584" y="2362"/>
                </a:lnTo>
                <a:lnTo>
                  <a:pt x="977" y="255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7" name="object 1767"/>
          <p:cNvSpPr/>
          <p:nvPr/>
        </p:nvSpPr>
        <p:spPr>
          <a:xfrm>
            <a:off x="1495394" y="2493121"/>
            <a:ext cx="4521" cy="787"/>
          </a:xfrm>
          <a:custGeom>
            <a:avLst/>
            <a:gdLst/>
            <a:ahLst/>
            <a:cxnLst/>
            <a:rect l="l" t="t" r="r" b="b"/>
            <a:pathLst>
              <a:path w="4521" h="787">
                <a:moveTo>
                  <a:pt x="0" y="787"/>
                </a:moveTo>
                <a:lnTo>
                  <a:pt x="1473" y="292"/>
                </a:lnTo>
                <a:lnTo>
                  <a:pt x="4521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8" name="object 1768"/>
          <p:cNvSpPr/>
          <p:nvPr/>
        </p:nvSpPr>
        <p:spPr>
          <a:xfrm>
            <a:off x="1504237" y="249449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9" name="object 1769"/>
          <p:cNvSpPr/>
          <p:nvPr/>
        </p:nvSpPr>
        <p:spPr>
          <a:xfrm>
            <a:off x="1505615" y="2506690"/>
            <a:ext cx="1866" cy="2451"/>
          </a:xfrm>
          <a:custGeom>
            <a:avLst/>
            <a:gdLst/>
            <a:ahLst/>
            <a:cxnLst/>
            <a:rect l="l" t="t" r="r" b="b"/>
            <a:pathLst>
              <a:path w="1866" h="2451">
                <a:moveTo>
                  <a:pt x="0" y="2451"/>
                </a:moveTo>
                <a:lnTo>
                  <a:pt x="1079" y="1371"/>
                </a:lnTo>
                <a:lnTo>
                  <a:pt x="1866" y="0"/>
                </a:lnTo>
                <a:lnTo>
                  <a:pt x="0" y="245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0" name="object 1770"/>
          <p:cNvSpPr/>
          <p:nvPr/>
        </p:nvSpPr>
        <p:spPr>
          <a:xfrm>
            <a:off x="1561144" y="2489678"/>
            <a:ext cx="5105" cy="3251"/>
          </a:xfrm>
          <a:custGeom>
            <a:avLst/>
            <a:gdLst/>
            <a:ahLst/>
            <a:cxnLst/>
            <a:rect l="l" t="t" r="r" b="b"/>
            <a:pathLst>
              <a:path w="5105" h="3251">
                <a:moveTo>
                  <a:pt x="2260" y="2070"/>
                </a:moveTo>
                <a:lnTo>
                  <a:pt x="1079" y="1079"/>
                </a:lnTo>
                <a:lnTo>
                  <a:pt x="0" y="0"/>
                </a:lnTo>
                <a:lnTo>
                  <a:pt x="2362" y="2070"/>
                </a:lnTo>
                <a:lnTo>
                  <a:pt x="5105" y="325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1" name="object 1771"/>
          <p:cNvSpPr/>
          <p:nvPr/>
        </p:nvSpPr>
        <p:spPr>
          <a:xfrm>
            <a:off x="1559670" y="2487029"/>
            <a:ext cx="1473" cy="2654"/>
          </a:xfrm>
          <a:custGeom>
            <a:avLst/>
            <a:gdLst/>
            <a:ahLst/>
            <a:cxnLst/>
            <a:rect l="l" t="t" r="r" b="b"/>
            <a:pathLst>
              <a:path w="1473" h="2654">
                <a:moveTo>
                  <a:pt x="0" y="0"/>
                </a:moveTo>
                <a:lnTo>
                  <a:pt x="1473" y="265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2" name="object 1772"/>
          <p:cNvSpPr/>
          <p:nvPr/>
        </p:nvSpPr>
        <p:spPr>
          <a:xfrm>
            <a:off x="1559078" y="2474838"/>
            <a:ext cx="6985" cy="9144"/>
          </a:xfrm>
          <a:custGeom>
            <a:avLst/>
            <a:gdLst/>
            <a:ahLst/>
            <a:cxnLst/>
            <a:rect l="l" t="t" r="r" b="b"/>
            <a:pathLst>
              <a:path w="6984" h="9143">
                <a:moveTo>
                  <a:pt x="0" y="9144"/>
                </a:moveTo>
                <a:lnTo>
                  <a:pt x="495" y="6096"/>
                </a:lnTo>
                <a:lnTo>
                  <a:pt x="1968" y="3441"/>
                </a:lnTo>
                <a:lnTo>
                  <a:pt x="3048" y="2362"/>
                </a:lnTo>
                <a:lnTo>
                  <a:pt x="4127" y="1282"/>
                </a:lnTo>
                <a:lnTo>
                  <a:pt x="6985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3" name="object 1773"/>
          <p:cNvSpPr/>
          <p:nvPr/>
        </p:nvSpPr>
        <p:spPr>
          <a:xfrm>
            <a:off x="1559274" y="248555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4" name="object 1774"/>
          <p:cNvSpPr/>
          <p:nvPr/>
        </p:nvSpPr>
        <p:spPr>
          <a:xfrm>
            <a:off x="1559276" y="2485556"/>
            <a:ext cx="393" cy="1473"/>
          </a:xfrm>
          <a:custGeom>
            <a:avLst/>
            <a:gdLst/>
            <a:ahLst/>
            <a:cxnLst/>
            <a:rect l="l" t="t" r="r" b="b"/>
            <a:pathLst>
              <a:path w="393" h="1473">
                <a:moveTo>
                  <a:pt x="393" y="1473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5" name="object 1775"/>
          <p:cNvSpPr/>
          <p:nvPr/>
        </p:nvSpPr>
        <p:spPr>
          <a:xfrm>
            <a:off x="1566057" y="2474551"/>
            <a:ext cx="11595" cy="13652"/>
          </a:xfrm>
          <a:custGeom>
            <a:avLst/>
            <a:gdLst/>
            <a:ahLst/>
            <a:cxnLst/>
            <a:rect l="l" t="t" r="r" b="b"/>
            <a:pathLst>
              <a:path w="11595" h="13652">
                <a:moveTo>
                  <a:pt x="0" y="292"/>
                </a:moveTo>
                <a:lnTo>
                  <a:pt x="3048" y="0"/>
                </a:lnTo>
                <a:lnTo>
                  <a:pt x="5994" y="685"/>
                </a:lnTo>
                <a:lnTo>
                  <a:pt x="8547" y="2362"/>
                </a:lnTo>
                <a:lnTo>
                  <a:pt x="10515" y="4711"/>
                </a:lnTo>
                <a:lnTo>
                  <a:pt x="11595" y="7658"/>
                </a:lnTo>
                <a:lnTo>
                  <a:pt x="11595" y="9131"/>
                </a:lnTo>
                <a:lnTo>
                  <a:pt x="11595" y="10706"/>
                </a:lnTo>
                <a:lnTo>
                  <a:pt x="10617" y="1365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6" name="object 1776"/>
          <p:cNvSpPr/>
          <p:nvPr/>
        </p:nvSpPr>
        <p:spPr>
          <a:xfrm>
            <a:off x="1567729" y="2484967"/>
            <a:ext cx="393" cy="101"/>
          </a:xfrm>
          <a:custGeom>
            <a:avLst/>
            <a:gdLst/>
            <a:ahLst/>
            <a:cxnLst/>
            <a:rect l="l" t="t" r="r" b="b"/>
            <a:pathLst>
              <a:path w="393" h="101">
                <a:moveTo>
                  <a:pt x="0" y="0"/>
                </a:moveTo>
                <a:lnTo>
                  <a:pt x="393" y="10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7" name="object 1777"/>
          <p:cNvSpPr/>
          <p:nvPr/>
        </p:nvSpPr>
        <p:spPr>
          <a:xfrm>
            <a:off x="1567141" y="2482611"/>
            <a:ext cx="2552" cy="2362"/>
          </a:xfrm>
          <a:custGeom>
            <a:avLst/>
            <a:gdLst/>
            <a:ahLst/>
            <a:cxnLst/>
            <a:rect l="l" t="t" r="r" b="b"/>
            <a:pathLst>
              <a:path w="2552" h="2362">
                <a:moveTo>
                  <a:pt x="2159" y="2158"/>
                </a:moveTo>
                <a:lnTo>
                  <a:pt x="2451" y="1866"/>
                </a:lnTo>
                <a:lnTo>
                  <a:pt x="2552" y="1473"/>
                </a:lnTo>
                <a:lnTo>
                  <a:pt x="2552" y="977"/>
                </a:lnTo>
                <a:lnTo>
                  <a:pt x="2451" y="584"/>
                </a:lnTo>
                <a:lnTo>
                  <a:pt x="2159" y="292"/>
                </a:lnTo>
                <a:lnTo>
                  <a:pt x="1765" y="88"/>
                </a:lnTo>
                <a:lnTo>
                  <a:pt x="1371" y="0"/>
                </a:lnTo>
                <a:lnTo>
                  <a:pt x="977" y="0"/>
                </a:lnTo>
                <a:lnTo>
                  <a:pt x="584" y="190"/>
                </a:lnTo>
                <a:lnTo>
                  <a:pt x="292" y="482"/>
                </a:lnTo>
                <a:lnTo>
                  <a:pt x="101" y="876"/>
                </a:lnTo>
                <a:lnTo>
                  <a:pt x="0" y="1269"/>
                </a:lnTo>
                <a:lnTo>
                  <a:pt x="101" y="1663"/>
                </a:lnTo>
                <a:lnTo>
                  <a:pt x="292" y="2057"/>
                </a:lnTo>
                <a:lnTo>
                  <a:pt x="584" y="236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8" name="object 1778"/>
          <p:cNvSpPr/>
          <p:nvPr/>
        </p:nvSpPr>
        <p:spPr>
          <a:xfrm>
            <a:off x="1564584" y="2475334"/>
            <a:ext cx="101" cy="0"/>
          </a:xfrm>
          <a:custGeom>
            <a:avLst/>
            <a:gdLst/>
            <a:ahLst/>
            <a:cxnLst/>
            <a:rect l="l" t="t" r="r" b="b"/>
            <a:pathLst>
              <a:path w="101">
                <a:moveTo>
                  <a:pt x="0" y="0"/>
                </a:moveTo>
                <a:lnTo>
                  <a:pt x="101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9" name="object 1779"/>
          <p:cNvSpPr/>
          <p:nvPr/>
        </p:nvSpPr>
        <p:spPr>
          <a:xfrm>
            <a:off x="2376472" y="1755232"/>
            <a:ext cx="86194" cy="103200"/>
          </a:xfrm>
          <a:custGeom>
            <a:avLst/>
            <a:gdLst/>
            <a:ahLst/>
            <a:cxnLst/>
            <a:rect l="l" t="t" r="r" b="b"/>
            <a:pathLst>
              <a:path w="86194" h="103200">
                <a:moveTo>
                  <a:pt x="86194" y="18186"/>
                </a:moveTo>
                <a:lnTo>
                  <a:pt x="71158" y="9537"/>
                </a:lnTo>
                <a:lnTo>
                  <a:pt x="77050" y="12877"/>
                </a:lnTo>
                <a:lnTo>
                  <a:pt x="54648" y="0"/>
                </a:lnTo>
                <a:lnTo>
                  <a:pt x="0" y="94551"/>
                </a:lnTo>
                <a:lnTo>
                  <a:pt x="13855" y="102514"/>
                </a:lnTo>
                <a:lnTo>
                  <a:pt x="15138" y="103200"/>
                </a:lnTo>
                <a:lnTo>
                  <a:pt x="0" y="9455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0" name="object 1780"/>
          <p:cNvSpPr/>
          <p:nvPr/>
        </p:nvSpPr>
        <p:spPr>
          <a:xfrm>
            <a:off x="2390331" y="1768106"/>
            <a:ext cx="72339" cy="99860"/>
          </a:xfrm>
          <a:custGeom>
            <a:avLst/>
            <a:gdLst/>
            <a:ahLst/>
            <a:cxnLst/>
            <a:rect l="l" t="t" r="r" b="b"/>
            <a:pathLst>
              <a:path w="72339" h="99860">
                <a:moveTo>
                  <a:pt x="0" y="89636"/>
                </a:moveTo>
                <a:lnTo>
                  <a:pt x="17691" y="99860"/>
                </a:lnTo>
                <a:lnTo>
                  <a:pt x="72339" y="5308"/>
                </a:lnTo>
                <a:lnTo>
                  <a:pt x="63195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1" name="object 1781"/>
          <p:cNvSpPr/>
          <p:nvPr/>
        </p:nvSpPr>
        <p:spPr>
          <a:xfrm>
            <a:off x="2395147" y="1836808"/>
            <a:ext cx="7962" cy="12585"/>
          </a:xfrm>
          <a:custGeom>
            <a:avLst/>
            <a:gdLst/>
            <a:ahLst/>
            <a:cxnLst/>
            <a:rect l="l" t="t" r="r" b="b"/>
            <a:pathLst>
              <a:path w="7962" h="12585">
                <a:moveTo>
                  <a:pt x="0" y="7962"/>
                </a:moveTo>
                <a:lnTo>
                  <a:pt x="7962" y="12585"/>
                </a:lnTo>
                <a:lnTo>
                  <a:pt x="7365" y="10413"/>
                </a:lnTo>
                <a:lnTo>
                  <a:pt x="2070" y="7378"/>
                </a:lnTo>
                <a:lnTo>
                  <a:pt x="0" y="7962"/>
                </a:lnTo>
                <a:lnTo>
                  <a:pt x="4521" y="0"/>
                </a:lnTo>
                <a:lnTo>
                  <a:pt x="5118" y="2171"/>
                </a:lnTo>
                <a:lnTo>
                  <a:pt x="2070" y="737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2" name="object 1782"/>
          <p:cNvSpPr/>
          <p:nvPr/>
        </p:nvSpPr>
        <p:spPr>
          <a:xfrm>
            <a:off x="2395143" y="1838975"/>
            <a:ext cx="12484" cy="10414"/>
          </a:xfrm>
          <a:custGeom>
            <a:avLst/>
            <a:gdLst/>
            <a:ahLst/>
            <a:cxnLst/>
            <a:rect l="l" t="t" r="r" b="b"/>
            <a:pathLst>
              <a:path w="12484" h="10413">
                <a:moveTo>
                  <a:pt x="7962" y="10414"/>
                </a:moveTo>
                <a:lnTo>
                  <a:pt x="0" y="5791"/>
                </a:lnTo>
                <a:lnTo>
                  <a:pt x="7962" y="10414"/>
                </a:lnTo>
                <a:lnTo>
                  <a:pt x="12484" y="2451"/>
                </a:lnTo>
                <a:lnTo>
                  <a:pt x="10325" y="3048"/>
                </a:lnTo>
                <a:lnTo>
                  <a:pt x="5118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3" name="object 1783"/>
          <p:cNvSpPr/>
          <p:nvPr/>
        </p:nvSpPr>
        <p:spPr>
          <a:xfrm>
            <a:off x="2399670" y="1836809"/>
            <a:ext cx="7962" cy="5702"/>
          </a:xfrm>
          <a:custGeom>
            <a:avLst/>
            <a:gdLst/>
            <a:ahLst/>
            <a:cxnLst/>
            <a:rect l="l" t="t" r="r" b="b"/>
            <a:pathLst>
              <a:path w="7962" h="5702">
                <a:moveTo>
                  <a:pt x="0" y="0"/>
                </a:moveTo>
                <a:lnTo>
                  <a:pt x="7962" y="4622"/>
                </a:lnTo>
                <a:lnTo>
                  <a:pt x="7365" y="570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4" name="object 1784"/>
          <p:cNvSpPr/>
          <p:nvPr/>
        </p:nvSpPr>
        <p:spPr>
          <a:xfrm>
            <a:off x="2399670" y="1836809"/>
            <a:ext cx="7962" cy="4622"/>
          </a:xfrm>
          <a:custGeom>
            <a:avLst/>
            <a:gdLst/>
            <a:ahLst/>
            <a:cxnLst/>
            <a:rect l="l" t="t" r="r" b="b"/>
            <a:pathLst>
              <a:path w="7962" h="4622">
                <a:moveTo>
                  <a:pt x="0" y="0"/>
                </a:moveTo>
                <a:lnTo>
                  <a:pt x="7962" y="462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5" name="object 1785"/>
          <p:cNvSpPr/>
          <p:nvPr/>
        </p:nvSpPr>
        <p:spPr>
          <a:xfrm>
            <a:off x="2402518" y="1842020"/>
            <a:ext cx="2946" cy="5207"/>
          </a:xfrm>
          <a:custGeom>
            <a:avLst/>
            <a:gdLst/>
            <a:ahLst/>
            <a:cxnLst/>
            <a:rect l="l" t="t" r="r" b="b"/>
            <a:pathLst>
              <a:path w="2946" h="5206">
                <a:moveTo>
                  <a:pt x="0" y="5206"/>
                </a:moveTo>
                <a:lnTo>
                  <a:pt x="2946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6" name="object 1786"/>
          <p:cNvSpPr/>
          <p:nvPr/>
        </p:nvSpPr>
        <p:spPr>
          <a:xfrm>
            <a:off x="2413327" y="1813217"/>
            <a:ext cx="7962" cy="4622"/>
          </a:xfrm>
          <a:custGeom>
            <a:avLst/>
            <a:gdLst/>
            <a:ahLst/>
            <a:cxnLst/>
            <a:rect l="l" t="t" r="r" b="b"/>
            <a:pathLst>
              <a:path w="7962" h="4622">
                <a:moveTo>
                  <a:pt x="3441" y="2070"/>
                </a:moveTo>
                <a:lnTo>
                  <a:pt x="7962" y="4622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7" name="object 1787"/>
          <p:cNvSpPr/>
          <p:nvPr/>
        </p:nvSpPr>
        <p:spPr>
          <a:xfrm>
            <a:off x="2413334" y="1807422"/>
            <a:ext cx="10414" cy="8254"/>
          </a:xfrm>
          <a:custGeom>
            <a:avLst/>
            <a:gdLst/>
            <a:ahLst/>
            <a:cxnLst/>
            <a:rect l="l" t="t" r="r" b="b"/>
            <a:pathLst>
              <a:path w="10413" h="8255">
                <a:moveTo>
                  <a:pt x="2158" y="5308"/>
                </a:moveTo>
                <a:lnTo>
                  <a:pt x="5105" y="0"/>
                </a:lnTo>
                <a:lnTo>
                  <a:pt x="10413" y="3048"/>
                </a:lnTo>
                <a:lnTo>
                  <a:pt x="7365" y="8255"/>
                </a:lnTo>
                <a:lnTo>
                  <a:pt x="2158" y="5308"/>
                </a:lnTo>
                <a:lnTo>
                  <a:pt x="0" y="5803"/>
                </a:lnTo>
                <a:lnTo>
                  <a:pt x="584" y="472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8" name="object 1788"/>
          <p:cNvSpPr/>
          <p:nvPr/>
        </p:nvSpPr>
        <p:spPr>
          <a:xfrm>
            <a:off x="2416763" y="1815285"/>
            <a:ext cx="4521" cy="2552"/>
          </a:xfrm>
          <a:custGeom>
            <a:avLst/>
            <a:gdLst/>
            <a:ahLst/>
            <a:cxnLst/>
            <a:rect l="l" t="t" r="r" b="b"/>
            <a:pathLst>
              <a:path w="4521" h="2552">
                <a:moveTo>
                  <a:pt x="3937" y="393"/>
                </a:moveTo>
                <a:lnTo>
                  <a:pt x="4521" y="2552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9" name="object 1789"/>
          <p:cNvSpPr/>
          <p:nvPr/>
        </p:nvSpPr>
        <p:spPr>
          <a:xfrm>
            <a:off x="2413323" y="1805365"/>
            <a:ext cx="12484" cy="12471"/>
          </a:xfrm>
          <a:custGeom>
            <a:avLst/>
            <a:gdLst/>
            <a:ahLst/>
            <a:cxnLst/>
            <a:rect l="l" t="t" r="r" b="b"/>
            <a:pathLst>
              <a:path w="12484" h="12471">
                <a:moveTo>
                  <a:pt x="5118" y="2057"/>
                </a:moveTo>
                <a:lnTo>
                  <a:pt x="4622" y="0"/>
                </a:lnTo>
                <a:lnTo>
                  <a:pt x="0" y="7848"/>
                </a:lnTo>
                <a:lnTo>
                  <a:pt x="7962" y="12471"/>
                </a:lnTo>
                <a:lnTo>
                  <a:pt x="12484" y="4521"/>
                </a:lnTo>
                <a:lnTo>
                  <a:pt x="10426" y="510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0" name="object 1790"/>
          <p:cNvSpPr/>
          <p:nvPr/>
        </p:nvSpPr>
        <p:spPr>
          <a:xfrm>
            <a:off x="2417951" y="1805360"/>
            <a:ext cx="7861" cy="4521"/>
          </a:xfrm>
          <a:custGeom>
            <a:avLst/>
            <a:gdLst/>
            <a:ahLst/>
            <a:cxnLst/>
            <a:rect l="l" t="t" r="r" b="b"/>
            <a:pathLst>
              <a:path w="7861" h="4521">
                <a:moveTo>
                  <a:pt x="7861" y="4521"/>
                </a:moveTo>
                <a:lnTo>
                  <a:pt x="0" y="0"/>
                </a:lnTo>
                <a:lnTo>
                  <a:pt x="1079" y="58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1" name="object 1791"/>
          <p:cNvSpPr/>
          <p:nvPr/>
        </p:nvSpPr>
        <p:spPr>
          <a:xfrm>
            <a:off x="2431515" y="1773808"/>
            <a:ext cx="12573" cy="12484"/>
          </a:xfrm>
          <a:custGeom>
            <a:avLst/>
            <a:gdLst/>
            <a:ahLst/>
            <a:cxnLst/>
            <a:rect l="l" t="t" r="r" b="b"/>
            <a:pathLst>
              <a:path w="12573" h="12484">
                <a:moveTo>
                  <a:pt x="1079" y="6096"/>
                </a:moveTo>
                <a:lnTo>
                  <a:pt x="4622" y="0"/>
                </a:lnTo>
                <a:lnTo>
                  <a:pt x="12573" y="4622"/>
                </a:lnTo>
                <a:lnTo>
                  <a:pt x="7950" y="12484"/>
                </a:lnTo>
                <a:lnTo>
                  <a:pt x="0" y="7962"/>
                </a:lnTo>
                <a:lnTo>
                  <a:pt x="4622" y="0"/>
                </a:lnTo>
                <a:lnTo>
                  <a:pt x="5207" y="2159"/>
                </a:lnTo>
                <a:lnTo>
                  <a:pt x="2159" y="7378"/>
                </a:lnTo>
                <a:lnTo>
                  <a:pt x="7366" y="10426"/>
                </a:lnTo>
                <a:lnTo>
                  <a:pt x="7950" y="12484"/>
                </a:lnTo>
                <a:lnTo>
                  <a:pt x="0" y="7962"/>
                </a:lnTo>
                <a:lnTo>
                  <a:pt x="2159" y="737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2" name="object 1792"/>
          <p:cNvSpPr/>
          <p:nvPr/>
        </p:nvSpPr>
        <p:spPr>
          <a:xfrm>
            <a:off x="2431511" y="1773809"/>
            <a:ext cx="11493" cy="7962"/>
          </a:xfrm>
          <a:custGeom>
            <a:avLst/>
            <a:gdLst/>
            <a:ahLst/>
            <a:cxnLst/>
            <a:rect l="l" t="t" r="r" b="b"/>
            <a:pathLst>
              <a:path w="11493" h="7962">
                <a:moveTo>
                  <a:pt x="0" y="7962"/>
                </a:moveTo>
                <a:lnTo>
                  <a:pt x="4622" y="0"/>
                </a:lnTo>
                <a:lnTo>
                  <a:pt x="11493" y="3936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3" name="object 1793"/>
          <p:cNvSpPr/>
          <p:nvPr/>
        </p:nvSpPr>
        <p:spPr>
          <a:xfrm>
            <a:off x="2436723" y="1775975"/>
            <a:ext cx="5207" cy="8255"/>
          </a:xfrm>
          <a:custGeom>
            <a:avLst/>
            <a:gdLst/>
            <a:ahLst/>
            <a:cxnLst/>
            <a:rect l="l" t="t" r="r" b="b"/>
            <a:pathLst>
              <a:path w="5206" h="8255">
                <a:moveTo>
                  <a:pt x="2158" y="8254"/>
                </a:moveTo>
                <a:lnTo>
                  <a:pt x="5206" y="2946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4" name="object 1794"/>
          <p:cNvSpPr/>
          <p:nvPr/>
        </p:nvSpPr>
        <p:spPr>
          <a:xfrm>
            <a:off x="2439471" y="1778433"/>
            <a:ext cx="4622" cy="7861"/>
          </a:xfrm>
          <a:custGeom>
            <a:avLst/>
            <a:gdLst/>
            <a:ahLst/>
            <a:cxnLst/>
            <a:rect l="l" t="t" r="r" b="b"/>
            <a:pathLst>
              <a:path w="4622" h="7861">
                <a:moveTo>
                  <a:pt x="0" y="7861"/>
                </a:moveTo>
                <a:lnTo>
                  <a:pt x="4622" y="0"/>
                </a:lnTo>
                <a:lnTo>
                  <a:pt x="2463" y="49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5" name="object 1795"/>
          <p:cNvSpPr/>
          <p:nvPr/>
        </p:nvSpPr>
        <p:spPr>
          <a:xfrm>
            <a:off x="2436133" y="1773812"/>
            <a:ext cx="7962" cy="4622"/>
          </a:xfrm>
          <a:custGeom>
            <a:avLst/>
            <a:gdLst/>
            <a:ahLst/>
            <a:cxnLst/>
            <a:rect l="l" t="t" r="r" b="b"/>
            <a:pathLst>
              <a:path w="7962" h="4622">
                <a:moveTo>
                  <a:pt x="0" y="0"/>
                </a:moveTo>
                <a:lnTo>
                  <a:pt x="7962" y="462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6" name="object 1796"/>
          <p:cNvSpPr/>
          <p:nvPr/>
        </p:nvSpPr>
        <p:spPr>
          <a:xfrm>
            <a:off x="2451460" y="1798473"/>
            <a:ext cx="86093" cy="112737"/>
          </a:xfrm>
          <a:custGeom>
            <a:avLst/>
            <a:gdLst/>
            <a:ahLst/>
            <a:cxnLst/>
            <a:rect l="l" t="t" r="r" b="b"/>
            <a:pathLst>
              <a:path w="86093" h="112737">
                <a:moveTo>
                  <a:pt x="77152" y="12979"/>
                </a:moveTo>
                <a:lnTo>
                  <a:pt x="54648" y="0"/>
                </a:lnTo>
                <a:lnTo>
                  <a:pt x="0" y="94551"/>
                </a:lnTo>
                <a:lnTo>
                  <a:pt x="31546" y="112737"/>
                </a:lnTo>
                <a:lnTo>
                  <a:pt x="86093" y="18186"/>
                </a:lnTo>
                <a:lnTo>
                  <a:pt x="71056" y="953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7" name="object 1797"/>
          <p:cNvSpPr/>
          <p:nvPr/>
        </p:nvSpPr>
        <p:spPr>
          <a:xfrm>
            <a:off x="2451459" y="1893023"/>
            <a:ext cx="12585" cy="7277"/>
          </a:xfrm>
          <a:custGeom>
            <a:avLst/>
            <a:gdLst/>
            <a:ahLst/>
            <a:cxnLst/>
            <a:rect l="l" t="t" r="r" b="b"/>
            <a:pathLst>
              <a:path w="12585" h="7277">
                <a:moveTo>
                  <a:pt x="4622" y="2654"/>
                </a:moveTo>
                <a:lnTo>
                  <a:pt x="12585" y="7277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8" name="object 1798"/>
          <p:cNvSpPr/>
          <p:nvPr/>
        </p:nvSpPr>
        <p:spPr>
          <a:xfrm>
            <a:off x="2464042" y="1900299"/>
            <a:ext cx="2463" cy="1473"/>
          </a:xfrm>
          <a:custGeom>
            <a:avLst/>
            <a:gdLst/>
            <a:ahLst/>
            <a:cxnLst/>
            <a:rect l="l" t="t" r="r" b="b"/>
            <a:pathLst>
              <a:path w="2463" h="1473">
                <a:moveTo>
                  <a:pt x="0" y="0"/>
                </a:moveTo>
                <a:lnTo>
                  <a:pt x="2463" y="147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9" name="object 1799"/>
          <p:cNvSpPr/>
          <p:nvPr/>
        </p:nvSpPr>
        <p:spPr>
          <a:xfrm>
            <a:off x="2470039" y="1882213"/>
            <a:ext cx="10414" cy="10414"/>
          </a:xfrm>
          <a:custGeom>
            <a:avLst/>
            <a:gdLst/>
            <a:ahLst/>
            <a:cxnLst/>
            <a:rect l="l" t="t" r="r" b="b"/>
            <a:pathLst>
              <a:path w="10413" h="10413">
                <a:moveTo>
                  <a:pt x="2158" y="5308"/>
                </a:moveTo>
                <a:lnTo>
                  <a:pt x="7365" y="8255"/>
                </a:lnTo>
                <a:lnTo>
                  <a:pt x="10413" y="3048"/>
                </a:lnTo>
                <a:lnTo>
                  <a:pt x="5206" y="0"/>
                </a:lnTo>
                <a:lnTo>
                  <a:pt x="2158" y="5308"/>
                </a:lnTo>
                <a:lnTo>
                  <a:pt x="0" y="5892"/>
                </a:lnTo>
                <a:lnTo>
                  <a:pt x="7962" y="10414"/>
                </a:lnTo>
                <a:lnTo>
                  <a:pt x="7365" y="825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0" name="object 1800"/>
          <p:cNvSpPr/>
          <p:nvPr/>
        </p:nvSpPr>
        <p:spPr>
          <a:xfrm>
            <a:off x="2470038" y="1880148"/>
            <a:ext cx="5207" cy="7962"/>
          </a:xfrm>
          <a:custGeom>
            <a:avLst/>
            <a:gdLst/>
            <a:ahLst/>
            <a:cxnLst/>
            <a:rect l="l" t="t" r="r" b="b"/>
            <a:pathLst>
              <a:path w="5206" h="7962">
                <a:moveTo>
                  <a:pt x="0" y="7962"/>
                </a:moveTo>
                <a:lnTo>
                  <a:pt x="4622" y="0"/>
                </a:lnTo>
                <a:lnTo>
                  <a:pt x="5207" y="207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1" name="object 1801"/>
          <p:cNvSpPr/>
          <p:nvPr/>
        </p:nvSpPr>
        <p:spPr>
          <a:xfrm>
            <a:off x="2470042" y="1885165"/>
            <a:ext cx="12280" cy="7467"/>
          </a:xfrm>
          <a:custGeom>
            <a:avLst/>
            <a:gdLst/>
            <a:ahLst/>
            <a:cxnLst/>
            <a:rect l="l" t="t" r="r" b="b"/>
            <a:pathLst>
              <a:path w="12280" h="7467">
                <a:moveTo>
                  <a:pt x="11887" y="685"/>
                </a:moveTo>
                <a:lnTo>
                  <a:pt x="12280" y="0"/>
                </a:lnTo>
                <a:lnTo>
                  <a:pt x="7950" y="7467"/>
                </a:lnTo>
                <a:lnTo>
                  <a:pt x="0" y="2946"/>
                </a:lnTo>
                <a:lnTo>
                  <a:pt x="7950" y="746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2" name="object 1802"/>
          <p:cNvSpPr/>
          <p:nvPr/>
        </p:nvSpPr>
        <p:spPr>
          <a:xfrm>
            <a:off x="2480457" y="1884677"/>
            <a:ext cx="2159" cy="584"/>
          </a:xfrm>
          <a:custGeom>
            <a:avLst/>
            <a:gdLst/>
            <a:ahLst/>
            <a:cxnLst/>
            <a:rect l="l" t="t" r="r" b="b"/>
            <a:pathLst>
              <a:path w="2158" h="584">
                <a:moveTo>
                  <a:pt x="0" y="584"/>
                </a:moveTo>
                <a:lnTo>
                  <a:pt x="2159" y="0"/>
                </a:lnTo>
                <a:lnTo>
                  <a:pt x="1866" y="48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3" name="object 1803"/>
          <p:cNvSpPr/>
          <p:nvPr/>
        </p:nvSpPr>
        <p:spPr>
          <a:xfrm>
            <a:off x="2474657" y="1880151"/>
            <a:ext cx="7962" cy="4521"/>
          </a:xfrm>
          <a:custGeom>
            <a:avLst/>
            <a:gdLst/>
            <a:ahLst/>
            <a:cxnLst/>
            <a:rect l="l" t="t" r="r" b="b"/>
            <a:pathLst>
              <a:path w="7962" h="4521">
                <a:moveTo>
                  <a:pt x="0" y="0"/>
                </a:moveTo>
                <a:lnTo>
                  <a:pt x="7962" y="452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4" name="object 1804"/>
          <p:cNvSpPr/>
          <p:nvPr/>
        </p:nvSpPr>
        <p:spPr>
          <a:xfrm>
            <a:off x="2474653" y="1880149"/>
            <a:ext cx="7962" cy="4521"/>
          </a:xfrm>
          <a:custGeom>
            <a:avLst/>
            <a:gdLst/>
            <a:ahLst/>
            <a:cxnLst/>
            <a:rect l="l" t="t" r="r" b="b"/>
            <a:pathLst>
              <a:path w="7962" h="4521">
                <a:moveTo>
                  <a:pt x="7962" y="4521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5" name="object 1805"/>
          <p:cNvSpPr/>
          <p:nvPr/>
        </p:nvSpPr>
        <p:spPr>
          <a:xfrm>
            <a:off x="2488323" y="1850760"/>
            <a:ext cx="10312" cy="8255"/>
          </a:xfrm>
          <a:custGeom>
            <a:avLst/>
            <a:gdLst/>
            <a:ahLst/>
            <a:cxnLst/>
            <a:rect l="l" t="t" r="r" b="b"/>
            <a:pathLst>
              <a:path w="10312" h="8255">
                <a:moveTo>
                  <a:pt x="584" y="4622"/>
                </a:moveTo>
                <a:lnTo>
                  <a:pt x="0" y="5803"/>
                </a:lnTo>
                <a:lnTo>
                  <a:pt x="2057" y="5207"/>
                </a:lnTo>
                <a:lnTo>
                  <a:pt x="5105" y="0"/>
                </a:lnTo>
                <a:lnTo>
                  <a:pt x="10312" y="2959"/>
                </a:lnTo>
                <a:lnTo>
                  <a:pt x="7365" y="8255"/>
                </a:lnTo>
                <a:lnTo>
                  <a:pt x="2057" y="520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6" name="object 1806"/>
          <p:cNvSpPr/>
          <p:nvPr/>
        </p:nvSpPr>
        <p:spPr>
          <a:xfrm>
            <a:off x="2488317" y="1848598"/>
            <a:ext cx="7378" cy="12192"/>
          </a:xfrm>
          <a:custGeom>
            <a:avLst/>
            <a:gdLst/>
            <a:ahLst/>
            <a:cxnLst/>
            <a:rect l="l" t="t" r="r" b="b"/>
            <a:pathLst>
              <a:path w="7378" h="12192">
                <a:moveTo>
                  <a:pt x="3441" y="9931"/>
                </a:moveTo>
                <a:lnTo>
                  <a:pt x="7378" y="12192"/>
                </a:lnTo>
                <a:lnTo>
                  <a:pt x="0" y="7962"/>
                </a:lnTo>
                <a:lnTo>
                  <a:pt x="4521" y="0"/>
                </a:lnTo>
                <a:lnTo>
                  <a:pt x="5105" y="217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7" name="object 1807"/>
          <p:cNvSpPr/>
          <p:nvPr/>
        </p:nvSpPr>
        <p:spPr>
          <a:xfrm>
            <a:off x="2495689" y="1859020"/>
            <a:ext cx="495" cy="2070"/>
          </a:xfrm>
          <a:custGeom>
            <a:avLst/>
            <a:gdLst/>
            <a:ahLst/>
            <a:cxnLst/>
            <a:rect l="l" t="t" r="r" b="b"/>
            <a:pathLst>
              <a:path w="495" h="2070">
                <a:moveTo>
                  <a:pt x="0" y="0"/>
                </a:moveTo>
                <a:lnTo>
                  <a:pt x="495" y="2070"/>
                </a:lnTo>
                <a:lnTo>
                  <a:pt x="0" y="176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8" name="object 1808"/>
          <p:cNvSpPr/>
          <p:nvPr/>
        </p:nvSpPr>
        <p:spPr>
          <a:xfrm>
            <a:off x="2488317" y="1856560"/>
            <a:ext cx="7378" cy="4229"/>
          </a:xfrm>
          <a:custGeom>
            <a:avLst/>
            <a:gdLst/>
            <a:ahLst/>
            <a:cxnLst/>
            <a:rect l="l" t="t" r="r" b="b"/>
            <a:pathLst>
              <a:path w="7378" h="4229">
                <a:moveTo>
                  <a:pt x="3441" y="1968"/>
                </a:moveTo>
                <a:lnTo>
                  <a:pt x="7378" y="4229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9" name="object 1809"/>
          <p:cNvSpPr/>
          <p:nvPr/>
        </p:nvSpPr>
        <p:spPr>
          <a:xfrm>
            <a:off x="2495689" y="1860788"/>
            <a:ext cx="495" cy="292"/>
          </a:xfrm>
          <a:custGeom>
            <a:avLst/>
            <a:gdLst/>
            <a:ahLst/>
            <a:cxnLst/>
            <a:rect l="l" t="t" r="r" b="b"/>
            <a:pathLst>
              <a:path w="495" h="292">
                <a:moveTo>
                  <a:pt x="0" y="0"/>
                </a:moveTo>
                <a:lnTo>
                  <a:pt x="495" y="29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0" name="object 1810"/>
          <p:cNvSpPr/>
          <p:nvPr/>
        </p:nvSpPr>
        <p:spPr>
          <a:xfrm>
            <a:off x="2492843" y="1848609"/>
            <a:ext cx="7950" cy="5105"/>
          </a:xfrm>
          <a:custGeom>
            <a:avLst/>
            <a:gdLst/>
            <a:ahLst/>
            <a:cxnLst/>
            <a:rect l="l" t="t" r="r" b="b"/>
            <a:pathLst>
              <a:path w="7950" h="5105">
                <a:moveTo>
                  <a:pt x="5791" y="5105"/>
                </a:moveTo>
                <a:lnTo>
                  <a:pt x="7950" y="4610"/>
                </a:lnTo>
                <a:lnTo>
                  <a:pt x="0" y="0"/>
                </a:lnTo>
                <a:lnTo>
                  <a:pt x="1168" y="68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1" name="object 1811"/>
          <p:cNvSpPr/>
          <p:nvPr/>
        </p:nvSpPr>
        <p:spPr>
          <a:xfrm>
            <a:off x="2496181" y="1853224"/>
            <a:ext cx="4622" cy="7861"/>
          </a:xfrm>
          <a:custGeom>
            <a:avLst/>
            <a:gdLst/>
            <a:ahLst/>
            <a:cxnLst/>
            <a:rect l="l" t="t" r="r" b="b"/>
            <a:pathLst>
              <a:path w="4622" h="7861">
                <a:moveTo>
                  <a:pt x="0" y="7861"/>
                </a:moveTo>
                <a:lnTo>
                  <a:pt x="4622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2" name="object 1812"/>
          <p:cNvSpPr/>
          <p:nvPr/>
        </p:nvSpPr>
        <p:spPr>
          <a:xfrm>
            <a:off x="2506497" y="1819220"/>
            <a:ext cx="12484" cy="10414"/>
          </a:xfrm>
          <a:custGeom>
            <a:avLst/>
            <a:gdLst/>
            <a:ahLst/>
            <a:cxnLst/>
            <a:rect l="l" t="t" r="r" b="b"/>
            <a:pathLst>
              <a:path w="12484" h="10413">
                <a:moveTo>
                  <a:pt x="7962" y="10414"/>
                </a:moveTo>
                <a:lnTo>
                  <a:pt x="7378" y="8255"/>
                </a:lnTo>
                <a:lnTo>
                  <a:pt x="2070" y="5207"/>
                </a:lnTo>
                <a:lnTo>
                  <a:pt x="0" y="5791"/>
                </a:lnTo>
                <a:lnTo>
                  <a:pt x="7962" y="10414"/>
                </a:lnTo>
                <a:lnTo>
                  <a:pt x="12484" y="2451"/>
                </a:lnTo>
                <a:lnTo>
                  <a:pt x="10325" y="3048"/>
                </a:lnTo>
                <a:lnTo>
                  <a:pt x="5118" y="0"/>
                </a:lnTo>
                <a:lnTo>
                  <a:pt x="2070" y="520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3" name="object 1813"/>
          <p:cNvSpPr/>
          <p:nvPr/>
        </p:nvSpPr>
        <p:spPr>
          <a:xfrm>
            <a:off x="2513871" y="1822263"/>
            <a:ext cx="2946" cy="5207"/>
          </a:xfrm>
          <a:custGeom>
            <a:avLst/>
            <a:gdLst/>
            <a:ahLst/>
            <a:cxnLst/>
            <a:rect l="l" t="t" r="r" b="b"/>
            <a:pathLst>
              <a:path w="2946" h="5206">
                <a:moveTo>
                  <a:pt x="2946" y="0"/>
                </a:moveTo>
                <a:lnTo>
                  <a:pt x="0" y="520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4" name="object 1814"/>
          <p:cNvSpPr/>
          <p:nvPr/>
        </p:nvSpPr>
        <p:spPr>
          <a:xfrm>
            <a:off x="2506496" y="1817056"/>
            <a:ext cx="12484" cy="12585"/>
          </a:xfrm>
          <a:custGeom>
            <a:avLst/>
            <a:gdLst/>
            <a:ahLst/>
            <a:cxnLst/>
            <a:rect l="l" t="t" r="r" b="b"/>
            <a:pathLst>
              <a:path w="12484" h="12585">
                <a:moveTo>
                  <a:pt x="10223" y="3340"/>
                </a:moveTo>
                <a:lnTo>
                  <a:pt x="12484" y="4622"/>
                </a:lnTo>
                <a:lnTo>
                  <a:pt x="7962" y="12585"/>
                </a:lnTo>
                <a:lnTo>
                  <a:pt x="0" y="7962"/>
                </a:lnTo>
                <a:lnTo>
                  <a:pt x="4521" y="0"/>
                </a:lnTo>
                <a:lnTo>
                  <a:pt x="10223" y="3340"/>
                </a:lnTo>
                <a:lnTo>
                  <a:pt x="4521" y="0"/>
                </a:lnTo>
                <a:lnTo>
                  <a:pt x="5118" y="215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5" name="object 1815"/>
          <p:cNvSpPr/>
          <p:nvPr/>
        </p:nvSpPr>
        <p:spPr>
          <a:xfrm>
            <a:off x="2506501" y="1817053"/>
            <a:ext cx="4521" cy="7962"/>
          </a:xfrm>
          <a:custGeom>
            <a:avLst/>
            <a:gdLst/>
            <a:ahLst/>
            <a:cxnLst/>
            <a:rect l="l" t="t" r="r" b="b"/>
            <a:pathLst>
              <a:path w="4521" h="7962">
                <a:moveTo>
                  <a:pt x="0" y="7962"/>
                </a:moveTo>
                <a:lnTo>
                  <a:pt x="4521" y="0"/>
                </a:lnTo>
                <a:lnTo>
                  <a:pt x="0" y="796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6" name="object 1816"/>
          <p:cNvSpPr/>
          <p:nvPr/>
        </p:nvSpPr>
        <p:spPr>
          <a:xfrm>
            <a:off x="2511021" y="1817056"/>
            <a:ext cx="7962" cy="4622"/>
          </a:xfrm>
          <a:custGeom>
            <a:avLst/>
            <a:gdLst/>
            <a:ahLst/>
            <a:cxnLst/>
            <a:rect l="l" t="t" r="r" b="b"/>
            <a:pathLst>
              <a:path w="7962" h="4622">
                <a:moveTo>
                  <a:pt x="0" y="0"/>
                </a:moveTo>
                <a:lnTo>
                  <a:pt x="7962" y="462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7" name="object 1817"/>
          <p:cNvSpPr/>
          <p:nvPr/>
        </p:nvSpPr>
        <p:spPr>
          <a:xfrm>
            <a:off x="2527334" y="1810764"/>
            <a:ext cx="10223" cy="5892"/>
          </a:xfrm>
          <a:custGeom>
            <a:avLst/>
            <a:gdLst/>
            <a:ahLst/>
            <a:cxnLst/>
            <a:rect l="l" t="t" r="r" b="b"/>
            <a:pathLst>
              <a:path w="10223" h="5892">
                <a:moveTo>
                  <a:pt x="0" y="0"/>
                </a:moveTo>
                <a:lnTo>
                  <a:pt x="10223" y="589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8" name="object 1818"/>
          <p:cNvSpPr/>
          <p:nvPr/>
        </p:nvSpPr>
        <p:spPr>
          <a:xfrm>
            <a:off x="2452637" y="1885163"/>
            <a:ext cx="33223" cy="25057"/>
          </a:xfrm>
          <a:custGeom>
            <a:avLst/>
            <a:gdLst/>
            <a:ahLst/>
            <a:cxnLst/>
            <a:rect l="l" t="t" r="r" b="b"/>
            <a:pathLst>
              <a:path w="33223" h="25057">
                <a:moveTo>
                  <a:pt x="33223" y="19164"/>
                </a:moveTo>
                <a:lnTo>
                  <a:pt x="29781" y="25057"/>
                </a:lnTo>
                <a:lnTo>
                  <a:pt x="0" y="7861"/>
                </a:lnTo>
                <a:lnTo>
                  <a:pt x="4521" y="0"/>
                </a:lnTo>
                <a:lnTo>
                  <a:pt x="2260" y="402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9" name="object 1819"/>
          <p:cNvSpPr/>
          <p:nvPr/>
        </p:nvSpPr>
        <p:spPr>
          <a:xfrm>
            <a:off x="2454708" y="1894304"/>
            <a:ext cx="27711" cy="15925"/>
          </a:xfrm>
          <a:custGeom>
            <a:avLst/>
            <a:gdLst/>
            <a:ahLst/>
            <a:cxnLst/>
            <a:rect l="l" t="t" r="r" b="b"/>
            <a:pathLst>
              <a:path w="27711" h="15925">
                <a:moveTo>
                  <a:pt x="0" y="0"/>
                </a:moveTo>
                <a:lnTo>
                  <a:pt x="27711" y="15925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0" name="object 1820"/>
          <p:cNvSpPr/>
          <p:nvPr/>
        </p:nvSpPr>
        <p:spPr>
          <a:xfrm>
            <a:off x="2454906" y="1874641"/>
            <a:ext cx="8356" cy="14554"/>
          </a:xfrm>
          <a:custGeom>
            <a:avLst/>
            <a:gdLst/>
            <a:ahLst/>
            <a:cxnLst/>
            <a:rect l="l" t="t" r="r" b="b"/>
            <a:pathLst>
              <a:path w="8356" h="14554">
                <a:moveTo>
                  <a:pt x="2844" y="9537"/>
                </a:moveTo>
                <a:lnTo>
                  <a:pt x="8356" y="0"/>
                </a:lnTo>
                <a:lnTo>
                  <a:pt x="0" y="1455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1" name="object 1821"/>
          <p:cNvSpPr/>
          <p:nvPr/>
        </p:nvSpPr>
        <p:spPr>
          <a:xfrm>
            <a:off x="2457156" y="1871301"/>
            <a:ext cx="37846" cy="25260"/>
          </a:xfrm>
          <a:custGeom>
            <a:avLst/>
            <a:gdLst/>
            <a:ahLst/>
            <a:cxnLst/>
            <a:rect l="l" t="t" r="r" b="b"/>
            <a:pathLst>
              <a:path w="37845" h="25260">
                <a:moveTo>
                  <a:pt x="990" y="12192"/>
                </a:moveTo>
                <a:lnTo>
                  <a:pt x="6096" y="3352"/>
                </a:lnTo>
                <a:lnTo>
                  <a:pt x="6883" y="1968"/>
                </a:lnTo>
                <a:lnTo>
                  <a:pt x="0" y="13868"/>
                </a:lnTo>
                <a:lnTo>
                  <a:pt x="8064" y="0"/>
                </a:lnTo>
                <a:lnTo>
                  <a:pt x="16421" y="4914"/>
                </a:lnTo>
                <a:lnTo>
                  <a:pt x="9042" y="17792"/>
                </a:lnTo>
                <a:lnTo>
                  <a:pt x="17399" y="22707"/>
                </a:lnTo>
                <a:lnTo>
                  <a:pt x="21920" y="25260"/>
                </a:lnTo>
                <a:lnTo>
                  <a:pt x="29387" y="12395"/>
                </a:lnTo>
                <a:lnTo>
                  <a:pt x="37846" y="17195"/>
                </a:lnTo>
                <a:lnTo>
                  <a:pt x="35775" y="1602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2" name="object 1822"/>
          <p:cNvSpPr/>
          <p:nvPr/>
        </p:nvSpPr>
        <p:spPr>
          <a:xfrm>
            <a:off x="2463256" y="1864131"/>
            <a:ext cx="6096" cy="10515"/>
          </a:xfrm>
          <a:custGeom>
            <a:avLst/>
            <a:gdLst/>
            <a:ahLst/>
            <a:cxnLst/>
            <a:rect l="l" t="t" r="r" b="b"/>
            <a:pathLst>
              <a:path w="6095" h="10515">
                <a:moveTo>
                  <a:pt x="0" y="10515"/>
                </a:moveTo>
                <a:lnTo>
                  <a:pt x="6096" y="0"/>
                </a:lnTo>
                <a:lnTo>
                  <a:pt x="5207" y="157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3" name="object 1823"/>
          <p:cNvSpPr/>
          <p:nvPr/>
        </p:nvSpPr>
        <p:spPr>
          <a:xfrm>
            <a:off x="2470038" y="1888111"/>
            <a:ext cx="7962" cy="4521"/>
          </a:xfrm>
          <a:custGeom>
            <a:avLst/>
            <a:gdLst/>
            <a:ahLst/>
            <a:cxnLst/>
            <a:rect l="l" t="t" r="r" b="b"/>
            <a:pathLst>
              <a:path w="7962" h="4521">
                <a:moveTo>
                  <a:pt x="0" y="0"/>
                </a:moveTo>
                <a:lnTo>
                  <a:pt x="7962" y="4521"/>
                </a:lnTo>
                <a:lnTo>
                  <a:pt x="0" y="0"/>
                </a:lnTo>
                <a:lnTo>
                  <a:pt x="7962" y="452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4" name="object 1824"/>
          <p:cNvSpPr/>
          <p:nvPr/>
        </p:nvSpPr>
        <p:spPr>
          <a:xfrm>
            <a:off x="2468464" y="1864526"/>
            <a:ext cx="11899" cy="20637"/>
          </a:xfrm>
          <a:custGeom>
            <a:avLst/>
            <a:gdLst/>
            <a:ahLst/>
            <a:cxnLst/>
            <a:rect l="l" t="t" r="r" b="b"/>
            <a:pathLst>
              <a:path w="11899" h="20637">
                <a:moveTo>
                  <a:pt x="0" y="20637"/>
                </a:moveTo>
                <a:lnTo>
                  <a:pt x="11899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5" name="object 1825"/>
          <p:cNvSpPr/>
          <p:nvPr/>
        </p:nvSpPr>
        <p:spPr>
          <a:xfrm>
            <a:off x="2464038" y="1871305"/>
            <a:ext cx="9537" cy="4914"/>
          </a:xfrm>
          <a:custGeom>
            <a:avLst/>
            <a:gdLst/>
            <a:ahLst/>
            <a:cxnLst/>
            <a:rect l="l" t="t" r="r" b="b"/>
            <a:pathLst>
              <a:path w="9537" h="4914">
                <a:moveTo>
                  <a:pt x="9537" y="4914"/>
                </a:moveTo>
                <a:lnTo>
                  <a:pt x="1181" y="0"/>
                </a:lnTo>
                <a:lnTo>
                  <a:pt x="0" y="196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6" name="object 1826"/>
          <p:cNvSpPr/>
          <p:nvPr/>
        </p:nvSpPr>
        <p:spPr>
          <a:xfrm>
            <a:off x="2469353" y="1854997"/>
            <a:ext cx="9626" cy="11887"/>
          </a:xfrm>
          <a:custGeom>
            <a:avLst/>
            <a:gdLst/>
            <a:ahLst/>
            <a:cxnLst/>
            <a:rect l="l" t="t" r="r" b="b"/>
            <a:pathLst>
              <a:path w="9626" h="11887">
                <a:moveTo>
                  <a:pt x="9626" y="11887"/>
                </a:moveTo>
                <a:lnTo>
                  <a:pt x="1168" y="7073"/>
                </a:lnTo>
                <a:lnTo>
                  <a:pt x="5207" y="0"/>
                </a:lnTo>
                <a:lnTo>
                  <a:pt x="0" y="913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7" name="object 1827"/>
          <p:cNvSpPr/>
          <p:nvPr/>
        </p:nvSpPr>
        <p:spPr>
          <a:xfrm>
            <a:off x="2474558" y="1853623"/>
            <a:ext cx="9829" cy="20828"/>
          </a:xfrm>
          <a:custGeom>
            <a:avLst/>
            <a:gdLst/>
            <a:ahLst/>
            <a:cxnLst/>
            <a:rect l="l" t="t" r="r" b="b"/>
            <a:pathLst>
              <a:path w="9829" h="20827">
                <a:moveTo>
                  <a:pt x="0" y="20827"/>
                </a:moveTo>
                <a:lnTo>
                  <a:pt x="9829" y="3924"/>
                </a:lnTo>
                <a:lnTo>
                  <a:pt x="2844" y="0"/>
                </a:lnTo>
                <a:lnTo>
                  <a:pt x="9829" y="3924"/>
                </a:lnTo>
                <a:lnTo>
                  <a:pt x="5994" y="1050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8" name="object 1828"/>
          <p:cNvSpPr/>
          <p:nvPr/>
        </p:nvSpPr>
        <p:spPr>
          <a:xfrm>
            <a:off x="2466893" y="1836713"/>
            <a:ext cx="18275" cy="31648"/>
          </a:xfrm>
          <a:custGeom>
            <a:avLst/>
            <a:gdLst/>
            <a:ahLst/>
            <a:cxnLst/>
            <a:rect l="l" t="t" r="r" b="b"/>
            <a:pathLst>
              <a:path w="18275" h="31648">
                <a:moveTo>
                  <a:pt x="10515" y="16903"/>
                </a:moveTo>
                <a:lnTo>
                  <a:pt x="9042" y="16014"/>
                </a:lnTo>
                <a:lnTo>
                  <a:pt x="7670" y="18275"/>
                </a:lnTo>
                <a:lnTo>
                  <a:pt x="18275" y="0"/>
                </a:lnTo>
                <a:lnTo>
                  <a:pt x="0" y="3164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9" name="object 1829"/>
          <p:cNvSpPr/>
          <p:nvPr/>
        </p:nvSpPr>
        <p:spPr>
          <a:xfrm>
            <a:off x="2482420" y="1895772"/>
            <a:ext cx="8356" cy="14452"/>
          </a:xfrm>
          <a:custGeom>
            <a:avLst/>
            <a:gdLst/>
            <a:ahLst/>
            <a:cxnLst/>
            <a:rect l="l" t="t" r="r" b="b"/>
            <a:pathLst>
              <a:path w="8356" h="14452">
                <a:moveTo>
                  <a:pt x="0" y="14452"/>
                </a:moveTo>
                <a:lnTo>
                  <a:pt x="8356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0" name="object 1830"/>
          <p:cNvSpPr/>
          <p:nvPr/>
        </p:nvSpPr>
        <p:spPr>
          <a:xfrm>
            <a:off x="2485175" y="1872882"/>
            <a:ext cx="18872" cy="32626"/>
          </a:xfrm>
          <a:custGeom>
            <a:avLst/>
            <a:gdLst/>
            <a:ahLst/>
            <a:cxnLst/>
            <a:rect l="l" t="t" r="r" b="b"/>
            <a:pathLst>
              <a:path w="18872" h="32626">
                <a:moveTo>
                  <a:pt x="685" y="31445"/>
                </a:moveTo>
                <a:lnTo>
                  <a:pt x="0" y="32626"/>
                </a:lnTo>
                <a:lnTo>
                  <a:pt x="18872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1" name="object 1831"/>
          <p:cNvSpPr/>
          <p:nvPr/>
        </p:nvSpPr>
        <p:spPr>
          <a:xfrm>
            <a:off x="2485176" y="1874353"/>
            <a:ext cx="15138" cy="31153"/>
          </a:xfrm>
          <a:custGeom>
            <a:avLst/>
            <a:gdLst/>
            <a:ahLst/>
            <a:cxnLst/>
            <a:rect l="l" t="t" r="r" b="b"/>
            <a:pathLst>
              <a:path w="15138" h="31153">
                <a:moveTo>
                  <a:pt x="6680" y="0"/>
                </a:moveTo>
                <a:lnTo>
                  <a:pt x="15138" y="4914"/>
                </a:lnTo>
                <a:lnTo>
                  <a:pt x="9829" y="14147"/>
                </a:lnTo>
                <a:lnTo>
                  <a:pt x="0" y="31153"/>
                </a:lnTo>
                <a:lnTo>
                  <a:pt x="5003" y="2250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2" name="object 1832"/>
          <p:cNvSpPr/>
          <p:nvPr/>
        </p:nvSpPr>
        <p:spPr>
          <a:xfrm>
            <a:off x="2479569" y="1887321"/>
            <a:ext cx="4813" cy="8356"/>
          </a:xfrm>
          <a:custGeom>
            <a:avLst/>
            <a:gdLst/>
            <a:ahLst/>
            <a:cxnLst/>
            <a:rect l="l" t="t" r="r" b="b"/>
            <a:pathLst>
              <a:path w="4813" h="8356">
                <a:moveTo>
                  <a:pt x="0" y="8356"/>
                </a:moveTo>
                <a:lnTo>
                  <a:pt x="4813" y="0"/>
                </a:lnTo>
                <a:lnTo>
                  <a:pt x="0" y="8356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3" name="object 1833"/>
          <p:cNvSpPr/>
          <p:nvPr/>
        </p:nvSpPr>
        <p:spPr>
          <a:xfrm>
            <a:off x="2482616" y="1882220"/>
            <a:ext cx="1371" cy="2451"/>
          </a:xfrm>
          <a:custGeom>
            <a:avLst/>
            <a:gdLst/>
            <a:ahLst/>
            <a:cxnLst/>
            <a:rect l="l" t="t" r="r" b="b"/>
            <a:pathLst>
              <a:path w="1371" h="2451">
                <a:moveTo>
                  <a:pt x="0" y="2451"/>
                </a:moveTo>
                <a:lnTo>
                  <a:pt x="1371" y="0"/>
                </a:lnTo>
                <a:lnTo>
                  <a:pt x="0" y="245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4" name="object 1834"/>
          <p:cNvSpPr/>
          <p:nvPr/>
        </p:nvSpPr>
        <p:spPr>
          <a:xfrm>
            <a:off x="2483995" y="1880348"/>
            <a:ext cx="1181" cy="1866"/>
          </a:xfrm>
          <a:custGeom>
            <a:avLst/>
            <a:gdLst/>
            <a:ahLst/>
            <a:cxnLst/>
            <a:rect l="l" t="t" r="r" b="b"/>
            <a:pathLst>
              <a:path w="1181" h="1866">
                <a:moveTo>
                  <a:pt x="0" y="1866"/>
                </a:moveTo>
                <a:lnTo>
                  <a:pt x="1181" y="0"/>
                </a:lnTo>
                <a:lnTo>
                  <a:pt x="0" y="1866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5" name="object 1835"/>
          <p:cNvSpPr/>
          <p:nvPr/>
        </p:nvSpPr>
        <p:spPr>
          <a:xfrm>
            <a:off x="2482616" y="1882220"/>
            <a:ext cx="1371" cy="2451"/>
          </a:xfrm>
          <a:custGeom>
            <a:avLst/>
            <a:gdLst/>
            <a:ahLst/>
            <a:cxnLst/>
            <a:rect l="l" t="t" r="r" b="b"/>
            <a:pathLst>
              <a:path w="1371" h="2451">
                <a:moveTo>
                  <a:pt x="0" y="2451"/>
                </a:moveTo>
                <a:lnTo>
                  <a:pt x="1371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6" name="object 1836"/>
          <p:cNvSpPr/>
          <p:nvPr/>
        </p:nvSpPr>
        <p:spPr>
          <a:xfrm>
            <a:off x="2476025" y="1856563"/>
            <a:ext cx="12293" cy="21132"/>
          </a:xfrm>
          <a:custGeom>
            <a:avLst/>
            <a:gdLst/>
            <a:ahLst/>
            <a:cxnLst/>
            <a:rect l="l" t="t" r="r" b="b"/>
            <a:pathLst>
              <a:path w="12293" h="21132">
                <a:moveTo>
                  <a:pt x="12293" y="0"/>
                </a:moveTo>
                <a:lnTo>
                  <a:pt x="0" y="2113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7" name="object 1837"/>
          <p:cNvSpPr/>
          <p:nvPr/>
        </p:nvSpPr>
        <p:spPr>
          <a:xfrm>
            <a:off x="2474659" y="1874643"/>
            <a:ext cx="3136" cy="5511"/>
          </a:xfrm>
          <a:custGeom>
            <a:avLst/>
            <a:gdLst/>
            <a:ahLst/>
            <a:cxnLst/>
            <a:rect l="l" t="t" r="r" b="b"/>
            <a:pathLst>
              <a:path w="3136" h="5511">
                <a:moveTo>
                  <a:pt x="292" y="5016"/>
                </a:moveTo>
                <a:lnTo>
                  <a:pt x="1473" y="2959"/>
                </a:lnTo>
                <a:lnTo>
                  <a:pt x="0" y="5511"/>
                </a:lnTo>
                <a:lnTo>
                  <a:pt x="3136" y="0"/>
                </a:lnTo>
                <a:lnTo>
                  <a:pt x="0" y="551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8" name="object 1838"/>
          <p:cNvSpPr/>
          <p:nvPr/>
        </p:nvSpPr>
        <p:spPr>
          <a:xfrm>
            <a:off x="2477803" y="1859027"/>
            <a:ext cx="9042" cy="15621"/>
          </a:xfrm>
          <a:custGeom>
            <a:avLst/>
            <a:gdLst/>
            <a:ahLst/>
            <a:cxnLst/>
            <a:rect l="l" t="t" r="r" b="b"/>
            <a:pathLst>
              <a:path w="9042" h="15620">
                <a:moveTo>
                  <a:pt x="5206" y="6578"/>
                </a:moveTo>
                <a:lnTo>
                  <a:pt x="0" y="15621"/>
                </a:lnTo>
                <a:lnTo>
                  <a:pt x="9042" y="0"/>
                </a:lnTo>
                <a:lnTo>
                  <a:pt x="8547" y="876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9" name="object 1839"/>
          <p:cNvSpPr/>
          <p:nvPr/>
        </p:nvSpPr>
        <p:spPr>
          <a:xfrm>
            <a:off x="2477803" y="1856562"/>
            <a:ext cx="10515" cy="18084"/>
          </a:xfrm>
          <a:custGeom>
            <a:avLst/>
            <a:gdLst/>
            <a:ahLst/>
            <a:cxnLst/>
            <a:rect l="l" t="t" r="r" b="b"/>
            <a:pathLst>
              <a:path w="10515" h="18084">
                <a:moveTo>
                  <a:pt x="0" y="18084"/>
                </a:moveTo>
                <a:lnTo>
                  <a:pt x="10515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0" name="object 1840"/>
          <p:cNvSpPr/>
          <p:nvPr/>
        </p:nvSpPr>
        <p:spPr>
          <a:xfrm>
            <a:off x="2482616" y="1882220"/>
            <a:ext cx="1371" cy="2451"/>
          </a:xfrm>
          <a:custGeom>
            <a:avLst/>
            <a:gdLst/>
            <a:ahLst/>
            <a:cxnLst/>
            <a:rect l="l" t="t" r="r" b="b"/>
            <a:pathLst>
              <a:path w="1371" h="2451">
                <a:moveTo>
                  <a:pt x="0" y="2451"/>
                </a:moveTo>
                <a:lnTo>
                  <a:pt x="1371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1" name="object 1841"/>
          <p:cNvSpPr/>
          <p:nvPr/>
        </p:nvSpPr>
        <p:spPr>
          <a:xfrm>
            <a:off x="2475927" y="1836713"/>
            <a:ext cx="15925" cy="20840"/>
          </a:xfrm>
          <a:custGeom>
            <a:avLst/>
            <a:gdLst/>
            <a:ahLst/>
            <a:cxnLst/>
            <a:rect l="l" t="t" r="r" b="b"/>
            <a:pathLst>
              <a:path w="15925" h="20840">
                <a:moveTo>
                  <a:pt x="10718" y="16903"/>
                </a:moveTo>
                <a:lnTo>
                  <a:pt x="15925" y="7962"/>
                </a:lnTo>
                <a:lnTo>
                  <a:pt x="8458" y="20840"/>
                </a:lnTo>
                <a:lnTo>
                  <a:pt x="0" y="16014"/>
                </a:lnTo>
                <a:lnTo>
                  <a:pt x="9245" y="0"/>
                </a:lnTo>
                <a:lnTo>
                  <a:pt x="9143" y="19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2" name="object 1842"/>
          <p:cNvSpPr/>
          <p:nvPr/>
        </p:nvSpPr>
        <p:spPr>
          <a:xfrm>
            <a:off x="2480749" y="1843100"/>
            <a:ext cx="787" cy="1371"/>
          </a:xfrm>
          <a:custGeom>
            <a:avLst/>
            <a:gdLst/>
            <a:ahLst/>
            <a:cxnLst/>
            <a:rect l="l" t="t" r="r" b="b"/>
            <a:pathLst>
              <a:path w="787" h="1371">
                <a:moveTo>
                  <a:pt x="787" y="0"/>
                </a:moveTo>
                <a:lnTo>
                  <a:pt x="0" y="137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3" name="object 1843"/>
          <p:cNvSpPr/>
          <p:nvPr/>
        </p:nvSpPr>
        <p:spPr>
          <a:xfrm>
            <a:off x="2485075" y="1831014"/>
            <a:ext cx="31051" cy="16014"/>
          </a:xfrm>
          <a:custGeom>
            <a:avLst/>
            <a:gdLst/>
            <a:ahLst/>
            <a:cxnLst/>
            <a:rect l="l" t="t" r="r" b="b"/>
            <a:pathLst>
              <a:path w="31051" h="16014">
                <a:moveTo>
                  <a:pt x="0" y="5892"/>
                </a:moveTo>
                <a:lnTo>
                  <a:pt x="3340" y="0"/>
                </a:lnTo>
                <a:lnTo>
                  <a:pt x="31051" y="1601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4" name="object 1844"/>
          <p:cNvSpPr/>
          <p:nvPr/>
        </p:nvSpPr>
        <p:spPr>
          <a:xfrm>
            <a:off x="2485172" y="1888502"/>
            <a:ext cx="9829" cy="17005"/>
          </a:xfrm>
          <a:custGeom>
            <a:avLst/>
            <a:gdLst/>
            <a:ahLst/>
            <a:cxnLst/>
            <a:rect l="l" t="t" r="r" b="b"/>
            <a:pathLst>
              <a:path w="9829" h="17005">
                <a:moveTo>
                  <a:pt x="0" y="17005"/>
                </a:moveTo>
                <a:lnTo>
                  <a:pt x="9829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5" name="object 1845"/>
          <p:cNvSpPr/>
          <p:nvPr/>
        </p:nvSpPr>
        <p:spPr>
          <a:xfrm>
            <a:off x="2486549" y="1874652"/>
            <a:ext cx="8458" cy="13855"/>
          </a:xfrm>
          <a:custGeom>
            <a:avLst/>
            <a:gdLst/>
            <a:ahLst/>
            <a:cxnLst/>
            <a:rect l="l" t="t" r="r" b="b"/>
            <a:pathLst>
              <a:path w="8458" h="13855">
                <a:moveTo>
                  <a:pt x="6388" y="12674"/>
                </a:moveTo>
                <a:lnTo>
                  <a:pt x="8458" y="13855"/>
                </a:lnTo>
                <a:lnTo>
                  <a:pt x="0" y="9042"/>
                </a:lnTo>
                <a:lnTo>
                  <a:pt x="5206" y="0"/>
                </a:lnTo>
                <a:lnTo>
                  <a:pt x="0" y="904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6" name="object 1846"/>
          <p:cNvSpPr/>
          <p:nvPr/>
        </p:nvSpPr>
        <p:spPr>
          <a:xfrm>
            <a:off x="2485174" y="1874644"/>
            <a:ext cx="3238" cy="5702"/>
          </a:xfrm>
          <a:custGeom>
            <a:avLst/>
            <a:gdLst/>
            <a:ahLst/>
            <a:cxnLst/>
            <a:rect l="l" t="t" r="r" b="b"/>
            <a:pathLst>
              <a:path w="3238" h="5702">
                <a:moveTo>
                  <a:pt x="2158" y="1968"/>
                </a:moveTo>
                <a:lnTo>
                  <a:pt x="0" y="5702"/>
                </a:lnTo>
                <a:lnTo>
                  <a:pt x="3238" y="0"/>
                </a:lnTo>
                <a:lnTo>
                  <a:pt x="2158" y="196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7" name="object 1847"/>
          <p:cNvSpPr/>
          <p:nvPr/>
        </p:nvSpPr>
        <p:spPr>
          <a:xfrm>
            <a:off x="2485170" y="1864137"/>
            <a:ext cx="9334" cy="16205"/>
          </a:xfrm>
          <a:custGeom>
            <a:avLst/>
            <a:gdLst/>
            <a:ahLst/>
            <a:cxnLst/>
            <a:rect l="l" t="t" r="r" b="b"/>
            <a:pathLst>
              <a:path w="9334" h="16205">
                <a:moveTo>
                  <a:pt x="4229" y="8839"/>
                </a:moveTo>
                <a:lnTo>
                  <a:pt x="3251" y="10515"/>
                </a:lnTo>
                <a:lnTo>
                  <a:pt x="9334" y="0"/>
                </a:lnTo>
                <a:lnTo>
                  <a:pt x="0" y="1620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8" name="object 1848"/>
          <p:cNvSpPr/>
          <p:nvPr/>
        </p:nvSpPr>
        <p:spPr>
          <a:xfrm>
            <a:off x="2490478" y="1853623"/>
            <a:ext cx="24663" cy="23088"/>
          </a:xfrm>
          <a:custGeom>
            <a:avLst/>
            <a:gdLst/>
            <a:ahLst/>
            <a:cxnLst/>
            <a:rect l="l" t="t" r="r" b="b"/>
            <a:pathLst>
              <a:path w="24663" h="23088">
                <a:moveTo>
                  <a:pt x="0" y="23088"/>
                </a:moveTo>
                <a:lnTo>
                  <a:pt x="6781" y="11391"/>
                </a:lnTo>
                <a:lnTo>
                  <a:pt x="15240" y="16306"/>
                </a:lnTo>
                <a:lnTo>
                  <a:pt x="24663" y="0"/>
                </a:lnTo>
                <a:lnTo>
                  <a:pt x="15240" y="16306"/>
                </a:lnTo>
                <a:lnTo>
                  <a:pt x="6781" y="11391"/>
                </a:lnTo>
                <a:lnTo>
                  <a:pt x="5207" y="1414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9" name="object 1849"/>
          <p:cNvSpPr/>
          <p:nvPr/>
        </p:nvSpPr>
        <p:spPr>
          <a:xfrm>
            <a:off x="2494803" y="1863538"/>
            <a:ext cx="0" cy="101"/>
          </a:xfrm>
          <a:custGeom>
            <a:avLst/>
            <a:gdLst/>
            <a:ahLst/>
            <a:cxnLst/>
            <a:rect l="l" t="t" r="r" b="b"/>
            <a:pathLst>
              <a:path h="101">
                <a:moveTo>
                  <a:pt x="0" y="101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0" name="object 1850"/>
          <p:cNvSpPr/>
          <p:nvPr/>
        </p:nvSpPr>
        <p:spPr>
          <a:xfrm>
            <a:off x="2494511" y="1862065"/>
            <a:ext cx="1181" cy="2070"/>
          </a:xfrm>
          <a:custGeom>
            <a:avLst/>
            <a:gdLst/>
            <a:ahLst/>
            <a:cxnLst/>
            <a:rect l="l" t="t" r="r" b="b"/>
            <a:pathLst>
              <a:path w="1181" h="2070">
                <a:moveTo>
                  <a:pt x="292" y="1574"/>
                </a:moveTo>
                <a:lnTo>
                  <a:pt x="1181" y="0"/>
                </a:lnTo>
                <a:lnTo>
                  <a:pt x="0" y="207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1" name="object 1851"/>
          <p:cNvSpPr/>
          <p:nvPr/>
        </p:nvSpPr>
        <p:spPr>
          <a:xfrm>
            <a:off x="2494803" y="1861087"/>
            <a:ext cx="1371" cy="2552"/>
          </a:xfrm>
          <a:custGeom>
            <a:avLst/>
            <a:gdLst/>
            <a:ahLst/>
            <a:cxnLst/>
            <a:rect l="l" t="t" r="r" b="b"/>
            <a:pathLst>
              <a:path w="1371" h="2552">
                <a:moveTo>
                  <a:pt x="0" y="2552"/>
                </a:moveTo>
                <a:lnTo>
                  <a:pt x="1371" y="0"/>
                </a:lnTo>
                <a:lnTo>
                  <a:pt x="889" y="977"/>
                </a:lnTo>
                <a:lnTo>
                  <a:pt x="1181" y="49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2" name="object 1852"/>
          <p:cNvSpPr/>
          <p:nvPr/>
        </p:nvSpPr>
        <p:spPr>
          <a:xfrm>
            <a:off x="2495689" y="1861089"/>
            <a:ext cx="495" cy="977"/>
          </a:xfrm>
          <a:custGeom>
            <a:avLst/>
            <a:gdLst/>
            <a:ahLst/>
            <a:cxnLst/>
            <a:rect l="l" t="t" r="r" b="b"/>
            <a:pathLst>
              <a:path w="495" h="977">
                <a:moveTo>
                  <a:pt x="0" y="977"/>
                </a:moveTo>
                <a:lnTo>
                  <a:pt x="495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3" name="object 1853"/>
          <p:cNvSpPr/>
          <p:nvPr/>
        </p:nvSpPr>
        <p:spPr>
          <a:xfrm>
            <a:off x="2486842" y="1856566"/>
            <a:ext cx="1473" cy="2552"/>
          </a:xfrm>
          <a:custGeom>
            <a:avLst/>
            <a:gdLst/>
            <a:ahLst/>
            <a:cxnLst/>
            <a:rect l="l" t="t" r="r" b="b"/>
            <a:pathLst>
              <a:path w="1473" h="2552">
                <a:moveTo>
                  <a:pt x="0" y="2552"/>
                </a:moveTo>
                <a:lnTo>
                  <a:pt x="1473" y="0"/>
                </a:lnTo>
                <a:lnTo>
                  <a:pt x="0" y="245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4" name="object 1854"/>
          <p:cNvSpPr/>
          <p:nvPr/>
        </p:nvSpPr>
        <p:spPr>
          <a:xfrm>
            <a:off x="2491856" y="1844672"/>
            <a:ext cx="13855" cy="34594"/>
          </a:xfrm>
          <a:custGeom>
            <a:avLst/>
            <a:gdLst/>
            <a:ahLst/>
            <a:cxnLst/>
            <a:rect l="l" t="t" r="r" b="b"/>
            <a:pathLst>
              <a:path w="13855" h="34594">
                <a:moveTo>
                  <a:pt x="0" y="0"/>
                </a:moveTo>
                <a:lnTo>
                  <a:pt x="12877" y="7467"/>
                </a:lnTo>
                <a:lnTo>
                  <a:pt x="5410" y="20345"/>
                </a:lnTo>
                <a:lnTo>
                  <a:pt x="13855" y="25260"/>
                </a:lnTo>
                <a:lnTo>
                  <a:pt x="8458" y="3459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5" name="object 1855"/>
          <p:cNvSpPr/>
          <p:nvPr/>
        </p:nvSpPr>
        <p:spPr>
          <a:xfrm>
            <a:off x="2485172" y="1831008"/>
            <a:ext cx="33121" cy="22606"/>
          </a:xfrm>
          <a:custGeom>
            <a:avLst/>
            <a:gdLst/>
            <a:ahLst/>
            <a:cxnLst/>
            <a:rect l="l" t="t" r="r" b="b"/>
            <a:pathLst>
              <a:path w="33121" h="22606">
                <a:moveTo>
                  <a:pt x="0" y="5702"/>
                </a:moveTo>
                <a:lnTo>
                  <a:pt x="3251" y="0"/>
                </a:lnTo>
                <a:lnTo>
                  <a:pt x="33121" y="17208"/>
                </a:lnTo>
                <a:lnTo>
                  <a:pt x="29972" y="22605"/>
                </a:lnTo>
                <a:lnTo>
                  <a:pt x="30861" y="2103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6" name="object 1856"/>
          <p:cNvSpPr/>
          <p:nvPr/>
        </p:nvSpPr>
        <p:spPr>
          <a:xfrm>
            <a:off x="2491068" y="1832485"/>
            <a:ext cx="25057" cy="14541"/>
          </a:xfrm>
          <a:custGeom>
            <a:avLst/>
            <a:gdLst/>
            <a:ahLst/>
            <a:cxnLst/>
            <a:rect l="l" t="t" r="r" b="b"/>
            <a:pathLst>
              <a:path w="25057" h="14541">
                <a:moveTo>
                  <a:pt x="0" y="0"/>
                </a:moveTo>
                <a:lnTo>
                  <a:pt x="25057" y="1454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7" name="object 1857"/>
          <p:cNvSpPr/>
          <p:nvPr/>
        </p:nvSpPr>
        <p:spPr>
          <a:xfrm>
            <a:off x="2502962" y="1852041"/>
            <a:ext cx="13068" cy="22606"/>
          </a:xfrm>
          <a:custGeom>
            <a:avLst/>
            <a:gdLst/>
            <a:ahLst/>
            <a:cxnLst/>
            <a:rect l="l" t="t" r="r" b="b"/>
            <a:pathLst>
              <a:path w="13068" h="22606">
                <a:moveTo>
                  <a:pt x="0" y="22605"/>
                </a:moveTo>
                <a:lnTo>
                  <a:pt x="13068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8" name="object 1858"/>
          <p:cNvSpPr/>
          <p:nvPr/>
        </p:nvSpPr>
        <p:spPr>
          <a:xfrm>
            <a:off x="2497849" y="1853615"/>
            <a:ext cx="5994" cy="10515"/>
          </a:xfrm>
          <a:custGeom>
            <a:avLst/>
            <a:gdLst/>
            <a:ahLst/>
            <a:cxnLst/>
            <a:rect l="l" t="t" r="r" b="b"/>
            <a:pathLst>
              <a:path w="5994" h="10515">
                <a:moveTo>
                  <a:pt x="0" y="10515"/>
                </a:moveTo>
                <a:lnTo>
                  <a:pt x="5994" y="0"/>
                </a:lnTo>
                <a:lnTo>
                  <a:pt x="0" y="1051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9" name="object 1859"/>
          <p:cNvSpPr/>
          <p:nvPr/>
        </p:nvSpPr>
        <p:spPr>
          <a:xfrm>
            <a:off x="2509053" y="1857057"/>
            <a:ext cx="4038" cy="7073"/>
          </a:xfrm>
          <a:custGeom>
            <a:avLst/>
            <a:gdLst/>
            <a:ahLst/>
            <a:cxnLst/>
            <a:rect l="l" t="t" r="r" b="b"/>
            <a:pathLst>
              <a:path w="4038" h="7073">
                <a:moveTo>
                  <a:pt x="0" y="7073"/>
                </a:moveTo>
                <a:lnTo>
                  <a:pt x="4038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0" name="object 1860"/>
          <p:cNvSpPr/>
          <p:nvPr/>
        </p:nvSpPr>
        <p:spPr>
          <a:xfrm>
            <a:off x="2379718" y="1850961"/>
            <a:ext cx="36169" cy="16027"/>
          </a:xfrm>
          <a:custGeom>
            <a:avLst/>
            <a:gdLst/>
            <a:ahLst/>
            <a:cxnLst/>
            <a:rect l="l" t="t" r="r" b="b"/>
            <a:pathLst>
              <a:path w="36169" h="16027">
                <a:moveTo>
                  <a:pt x="0" y="0"/>
                </a:moveTo>
                <a:lnTo>
                  <a:pt x="27711" y="16027"/>
                </a:lnTo>
                <a:lnTo>
                  <a:pt x="36169" y="147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1" name="object 1861"/>
          <p:cNvSpPr/>
          <p:nvPr/>
        </p:nvSpPr>
        <p:spPr>
          <a:xfrm>
            <a:off x="2377652" y="1843100"/>
            <a:ext cx="24866" cy="21031"/>
          </a:xfrm>
          <a:custGeom>
            <a:avLst/>
            <a:gdLst/>
            <a:ahLst/>
            <a:cxnLst/>
            <a:rect l="l" t="t" r="r" b="b"/>
            <a:pathLst>
              <a:path w="24866" h="21031">
                <a:moveTo>
                  <a:pt x="24866" y="21031"/>
                </a:moveTo>
                <a:lnTo>
                  <a:pt x="0" y="6680"/>
                </a:lnTo>
                <a:lnTo>
                  <a:pt x="3936" y="0"/>
                </a:lnTo>
                <a:lnTo>
                  <a:pt x="2260" y="275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2" name="object 1862"/>
          <p:cNvSpPr/>
          <p:nvPr/>
        </p:nvSpPr>
        <p:spPr>
          <a:xfrm>
            <a:off x="2379718" y="1850961"/>
            <a:ext cx="31153" cy="16027"/>
          </a:xfrm>
          <a:custGeom>
            <a:avLst/>
            <a:gdLst/>
            <a:ahLst/>
            <a:cxnLst/>
            <a:rect l="l" t="t" r="r" b="b"/>
            <a:pathLst>
              <a:path w="31153" h="16027">
                <a:moveTo>
                  <a:pt x="0" y="0"/>
                </a:moveTo>
                <a:lnTo>
                  <a:pt x="27711" y="16027"/>
                </a:lnTo>
                <a:lnTo>
                  <a:pt x="31153" y="1012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3" name="object 1863"/>
          <p:cNvSpPr/>
          <p:nvPr/>
        </p:nvSpPr>
        <p:spPr>
          <a:xfrm>
            <a:off x="2379920" y="1832480"/>
            <a:ext cx="7759" cy="13373"/>
          </a:xfrm>
          <a:custGeom>
            <a:avLst/>
            <a:gdLst/>
            <a:ahLst/>
            <a:cxnLst/>
            <a:rect l="l" t="t" r="r" b="b"/>
            <a:pathLst>
              <a:path w="7759" h="13373">
                <a:moveTo>
                  <a:pt x="2844" y="8458"/>
                </a:moveTo>
                <a:lnTo>
                  <a:pt x="7759" y="0"/>
                </a:lnTo>
                <a:lnTo>
                  <a:pt x="0" y="1337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4" name="object 1864"/>
          <p:cNvSpPr/>
          <p:nvPr/>
        </p:nvSpPr>
        <p:spPr>
          <a:xfrm>
            <a:off x="2381582" y="1828057"/>
            <a:ext cx="28397" cy="25260"/>
          </a:xfrm>
          <a:custGeom>
            <a:avLst/>
            <a:gdLst/>
            <a:ahLst/>
            <a:cxnLst/>
            <a:rect l="l" t="t" r="r" b="b"/>
            <a:pathLst>
              <a:path w="28397" h="25260">
                <a:moveTo>
                  <a:pt x="1574" y="12192"/>
                </a:moveTo>
                <a:lnTo>
                  <a:pt x="8648" y="0"/>
                </a:lnTo>
                <a:lnTo>
                  <a:pt x="0" y="15036"/>
                </a:lnTo>
                <a:lnTo>
                  <a:pt x="8648" y="0"/>
                </a:lnTo>
                <a:lnTo>
                  <a:pt x="17106" y="4914"/>
                </a:lnTo>
                <a:lnTo>
                  <a:pt x="9626" y="17792"/>
                </a:lnTo>
                <a:lnTo>
                  <a:pt x="22504" y="25260"/>
                </a:lnTo>
                <a:lnTo>
                  <a:pt x="28397" y="15036"/>
                </a:lnTo>
                <a:lnTo>
                  <a:pt x="22504" y="2526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5" name="object 1865"/>
          <p:cNvSpPr/>
          <p:nvPr/>
        </p:nvSpPr>
        <p:spPr>
          <a:xfrm>
            <a:off x="2390331" y="1821179"/>
            <a:ext cx="15036" cy="21920"/>
          </a:xfrm>
          <a:custGeom>
            <a:avLst/>
            <a:gdLst/>
            <a:ahLst/>
            <a:cxnLst/>
            <a:rect l="l" t="t" r="r" b="b"/>
            <a:pathLst>
              <a:path w="15036" h="21920">
                <a:moveTo>
                  <a:pt x="0" y="6883"/>
                </a:moveTo>
                <a:lnTo>
                  <a:pt x="8356" y="11798"/>
                </a:lnTo>
                <a:lnTo>
                  <a:pt x="2463" y="21920"/>
                </a:lnTo>
                <a:lnTo>
                  <a:pt x="15036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6" name="object 1866"/>
          <p:cNvSpPr/>
          <p:nvPr/>
        </p:nvSpPr>
        <p:spPr>
          <a:xfrm>
            <a:off x="2390233" y="1822361"/>
            <a:ext cx="7759" cy="10121"/>
          </a:xfrm>
          <a:custGeom>
            <a:avLst/>
            <a:gdLst/>
            <a:ahLst/>
            <a:cxnLst/>
            <a:rect l="l" t="t" r="r" b="b"/>
            <a:pathLst>
              <a:path w="7759" h="10121">
                <a:moveTo>
                  <a:pt x="0" y="5702"/>
                </a:moveTo>
                <a:lnTo>
                  <a:pt x="3251" y="0"/>
                </a:lnTo>
                <a:lnTo>
                  <a:pt x="0" y="5702"/>
                </a:lnTo>
                <a:lnTo>
                  <a:pt x="7759" y="1012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7" name="object 1867"/>
          <p:cNvSpPr/>
          <p:nvPr/>
        </p:nvSpPr>
        <p:spPr>
          <a:xfrm>
            <a:off x="2390331" y="1821971"/>
            <a:ext cx="3340" cy="5994"/>
          </a:xfrm>
          <a:custGeom>
            <a:avLst/>
            <a:gdLst/>
            <a:ahLst/>
            <a:cxnLst/>
            <a:rect l="l" t="t" r="r" b="b"/>
            <a:pathLst>
              <a:path w="3340" h="5994">
                <a:moveTo>
                  <a:pt x="0" y="5994"/>
                </a:moveTo>
                <a:lnTo>
                  <a:pt x="3340" y="0"/>
                </a:lnTo>
                <a:lnTo>
                  <a:pt x="3149" y="39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8" name="object 1868"/>
          <p:cNvSpPr/>
          <p:nvPr/>
        </p:nvSpPr>
        <p:spPr>
          <a:xfrm>
            <a:off x="2395143" y="1844766"/>
            <a:ext cx="7962" cy="4622"/>
          </a:xfrm>
          <a:custGeom>
            <a:avLst/>
            <a:gdLst/>
            <a:ahLst/>
            <a:cxnLst/>
            <a:rect l="l" t="t" r="r" b="b"/>
            <a:pathLst>
              <a:path w="7962" h="4622">
                <a:moveTo>
                  <a:pt x="7962" y="4622"/>
                </a:moveTo>
                <a:lnTo>
                  <a:pt x="0" y="0"/>
                </a:lnTo>
                <a:lnTo>
                  <a:pt x="5702" y="3340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9" name="object 1869"/>
          <p:cNvSpPr/>
          <p:nvPr/>
        </p:nvSpPr>
        <p:spPr>
          <a:xfrm>
            <a:off x="2400848" y="1848111"/>
            <a:ext cx="2260" cy="1282"/>
          </a:xfrm>
          <a:custGeom>
            <a:avLst/>
            <a:gdLst/>
            <a:ahLst/>
            <a:cxnLst/>
            <a:rect l="l" t="t" r="r" b="b"/>
            <a:pathLst>
              <a:path w="2260" h="1282">
                <a:moveTo>
                  <a:pt x="0" y="0"/>
                </a:moveTo>
                <a:lnTo>
                  <a:pt x="2260" y="128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0" name="object 1870"/>
          <p:cNvSpPr/>
          <p:nvPr/>
        </p:nvSpPr>
        <p:spPr>
          <a:xfrm>
            <a:off x="2399670" y="1834841"/>
            <a:ext cx="1181" cy="1968"/>
          </a:xfrm>
          <a:custGeom>
            <a:avLst/>
            <a:gdLst/>
            <a:ahLst/>
            <a:cxnLst/>
            <a:rect l="l" t="t" r="r" b="b"/>
            <a:pathLst>
              <a:path w="1181" h="1968">
                <a:moveTo>
                  <a:pt x="0" y="1968"/>
                </a:moveTo>
                <a:lnTo>
                  <a:pt x="1181" y="0"/>
                </a:lnTo>
                <a:lnTo>
                  <a:pt x="0" y="1968"/>
                </a:lnTo>
                <a:lnTo>
                  <a:pt x="1181" y="0"/>
                </a:lnTo>
                <a:lnTo>
                  <a:pt x="292" y="157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1" name="object 1871"/>
          <p:cNvSpPr/>
          <p:nvPr/>
        </p:nvSpPr>
        <p:spPr>
          <a:xfrm>
            <a:off x="2399670" y="1832491"/>
            <a:ext cx="2552" cy="4318"/>
          </a:xfrm>
          <a:custGeom>
            <a:avLst/>
            <a:gdLst/>
            <a:ahLst/>
            <a:cxnLst/>
            <a:rect l="l" t="t" r="r" b="b"/>
            <a:pathLst>
              <a:path w="2552" h="4318">
                <a:moveTo>
                  <a:pt x="0" y="4318"/>
                </a:moveTo>
                <a:lnTo>
                  <a:pt x="2552" y="0"/>
                </a:lnTo>
                <a:lnTo>
                  <a:pt x="1181" y="234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2" name="object 1872"/>
          <p:cNvSpPr/>
          <p:nvPr/>
        </p:nvSpPr>
        <p:spPr>
          <a:xfrm>
            <a:off x="2391896" y="1791412"/>
            <a:ext cx="19469" cy="33705"/>
          </a:xfrm>
          <a:custGeom>
            <a:avLst/>
            <a:gdLst/>
            <a:ahLst/>
            <a:cxnLst/>
            <a:rect l="l" t="t" r="r" b="b"/>
            <a:pathLst>
              <a:path w="19469" h="33705">
                <a:moveTo>
                  <a:pt x="1777" y="30556"/>
                </a:moveTo>
                <a:lnTo>
                  <a:pt x="7873" y="20040"/>
                </a:lnTo>
                <a:lnTo>
                  <a:pt x="19469" y="0"/>
                </a:lnTo>
                <a:lnTo>
                  <a:pt x="0" y="3370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3" name="object 1873"/>
          <p:cNvSpPr/>
          <p:nvPr/>
        </p:nvSpPr>
        <p:spPr>
          <a:xfrm>
            <a:off x="2395543" y="1791404"/>
            <a:ext cx="15824" cy="32232"/>
          </a:xfrm>
          <a:custGeom>
            <a:avLst/>
            <a:gdLst/>
            <a:ahLst/>
            <a:cxnLst/>
            <a:rect l="l" t="t" r="r" b="b"/>
            <a:pathLst>
              <a:path w="15824" h="32232">
                <a:moveTo>
                  <a:pt x="14541" y="2260"/>
                </a:moveTo>
                <a:lnTo>
                  <a:pt x="15824" y="0"/>
                </a:lnTo>
                <a:lnTo>
                  <a:pt x="5397" y="18084"/>
                </a:lnTo>
                <a:lnTo>
                  <a:pt x="13855" y="22898"/>
                </a:lnTo>
                <a:lnTo>
                  <a:pt x="5397" y="18084"/>
                </a:lnTo>
                <a:lnTo>
                  <a:pt x="0" y="27317"/>
                </a:lnTo>
                <a:lnTo>
                  <a:pt x="8445" y="3223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4" name="object 1874"/>
          <p:cNvSpPr/>
          <p:nvPr/>
        </p:nvSpPr>
        <p:spPr>
          <a:xfrm>
            <a:off x="2409103" y="1861083"/>
            <a:ext cx="1765" cy="3048"/>
          </a:xfrm>
          <a:custGeom>
            <a:avLst/>
            <a:gdLst/>
            <a:ahLst/>
            <a:cxnLst/>
            <a:rect l="l" t="t" r="r" b="b"/>
            <a:pathLst>
              <a:path w="1765" h="3048">
                <a:moveTo>
                  <a:pt x="0" y="3048"/>
                </a:moveTo>
                <a:lnTo>
                  <a:pt x="1765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5" name="object 1875"/>
          <p:cNvSpPr/>
          <p:nvPr/>
        </p:nvSpPr>
        <p:spPr>
          <a:xfrm>
            <a:off x="2411365" y="1829542"/>
            <a:ext cx="17691" cy="30657"/>
          </a:xfrm>
          <a:custGeom>
            <a:avLst/>
            <a:gdLst/>
            <a:ahLst/>
            <a:cxnLst/>
            <a:rect l="l" t="t" r="r" b="b"/>
            <a:pathLst>
              <a:path w="17691" h="30657">
                <a:moveTo>
                  <a:pt x="0" y="30657"/>
                </a:moveTo>
                <a:lnTo>
                  <a:pt x="17691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6" name="object 1876"/>
          <p:cNvSpPr/>
          <p:nvPr/>
        </p:nvSpPr>
        <p:spPr>
          <a:xfrm>
            <a:off x="2409103" y="1840344"/>
            <a:ext cx="10909" cy="23787"/>
          </a:xfrm>
          <a:custGeom>
            <a:avLst/>
            <a:gdLst/>
            <a:ahLst/>
            <a:cxnLst/>
            <a:rect l="l" t="t" r="r" b="b"/>
            <a:pathLst>
              <a:path w="10909" h="23787">
                <a:moveTo>
                  <a:pt x="0" y="23787"/>
                </a:moveTo>
                <a:lnTo>
                  <a:pt x="10909" y="4914"/>
                </a:lnTo>
                <a:lnTo>
                  <a:pt x="2463" y="0"/>
                </a:lnTo>
                <a:lnTo>
                  <a:pt x="889" y="275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7" name="object 1877"/>
          <p:cNvSpPr/>
          <p:nvPr/>
        </p:nvSpPr>
        <p:spPr>
          <a:xfrm>
            <a:off x="2409109" y="1834940"/>
            <a:ext cx="2260" cy="4038"/>
          </a:xfrm>
          <a:custGeom>
            <a:avLst/>
            <a:gdLst/>
            <a:ahLst/>
            <a:cxnLst/>
            <a:rect l="l" t="t" r="r" b="b"/>
            <a:pathLst>
              <a:path w="2260" h="4038">
                <a:moveTo>
                  <a:pt x="1371" y="1574"/>
                </a:moveTo>
                <a:lnTo>
                  <a:pt x="0" y="4038"/>
                </a:lnTo>
                <a:lnTo>
                  <a:pt x="2260" y="0"/>
                </a:lnTo>
                <a:lnTo>
                  <a:pt x="1371" y="157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8" name="object 1878"/>
          <p:cNvSpPr/>
          <p:nvPr/>
        </p:nvSpPr>
        <p:spPr>
          <a:xfrm>
            <a:off x="2407630" y="1838977"/>
            <a:ext cx="1473" cy="2451"/>
          </a:xfrm>
          <a:custGeom>
            <a:avLst/>
            <a:gdLst/>
            <a:ahLst/>
            <a:cxnLst/>
            <a:rect l="l" t="t" r="r" b="b"/>
            <a:pathLst>
              <a:path w="1473" h="2451">
                <a:moveTo>
                  <a:pt x="0" y="2451"/>
                </a:moveTo>
                <a:lnTo>
                  <a:pt x="1473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9" name="object 1879"/>
          <p:cNvSpPr/>
          <p:nvPr/>
        </p:nvSpPr>
        <p:spPr>
          <a:xfrm>
            <a:off x="2401143" y="1813215"/>
            <a:ext cx="12192" cy="21234"/>
          </a:xfrm>
          <a:custGeom>
            <a:avLst/>
            <a:gdLst/>
            <a:ahLst/>
            <a:cxnLst/>
            <a:rect l="l" t="t" r="r" b="b"/>
            <a:pathLst>
              <a:path w="12192" h="21234">
                <a:moveTo>
                  <a:pt x="0" y="21234"/>
                </a:moveTo>
                <a:lnTo>
                  <a:pt x="12192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0" name="object 1880"/>
          <p:cNvSpPr/>
          <p:nvPr/>
        </p:nvSpPr>
        <p:spPr>
          <a:xfrm>
            <a:off x="2411365" y="1840346"/>
            <a:ext cx="4813" cy="2755"/>
          </a:xfrm>
          <a:custGeom>
            <a:avLst/>
            <a:gdLst/>
            <a:ahLst/>
            <a:cxnLst/>
            <a:rect l="l" t="t" r="r" b="b"/>
            <a:pathLst>
              <a:path w="4813" h="2755">
                <a:moveTo>
                  <a:pt x="0" y="393"/>
                </a:moveTo>
                <a:lnTo>
                  <a:pt x="203" y="0"/>
                </a:lnTo>
                <a:lnTo>
                  <a:pt x="4813" y="275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1" name="object 1881"/>
          <p:cNvSpPr/>
          <p:nvPr/>
        </p:nvSpPr>
        <p:spPr>
          <a:xfrm>
            <a:off x="2407630" y="1834934"/>
            <a:ext cx="3733" cy="6489"/>
          </a:xfrm>
          <a:custGeom>
            <a:avLst/>
            <a:gdLst/>
            <a:ahLst/>
            <a:cxnLst/>
            <a:rect l="l" t="t" r="r" b="b"/>
            <a:pathLst>
              <a:path w="3733" h="6489">
                <a:moveTo>
                  <a:pt x="1473" y="4038"/>
                </a:moveTo>
                <a:lnTo>
                  <a:pt x="0" y="6489"/>
                </a:lnTo>
                <a:lnTo>
                  <a:pt x="3733" y="0"/>
                </a:lnTo>
                <a:lnTo>
                  <a:pt x="1473" y="403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2" name="object 1882"/>
          <p:cNvSpPr/>
          <p:nvPr/>
        </p:nvSpPr>
        <p:spPr>
          <a:xfrm>
            <a:off x="2402227" y="1822362"/>
            <a:ext cx="5892" cy="10121"/>
          </a:xfrm>
          <a:custGeom>
            <a:avLst/>
            <a:gdLst/>
            <a:ahLst/>
            <a:cxnLst/>
            <a:rect l="l" t="t" r="r" b="b"/>
            <a:pathLst>
              <a:path w="5892" h="10121">
                <a:moveTo>
                  <a:pt x="2158" y="6388"/>
                </a:moveTo>
                <a:lnTo>
                  <a:pt x="0" y="10121"/>
                </a:lnTo>
                <a:lnTo>
                  <a:pt x="5892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3" name="object 1883"/>
          <p:cNvSpPr/>
          <p:nvPr/>
        </p:nvSpPr>
        <p:spPr>
          <a:xfrm>
            <a:off x="2402224" y="1813219"/>
            <a:ext cx="11099" cy="19265"/>
          </a:xfrm>
          <a:custGeom>
            <a:avLst/>
            <a:gdLst/>
            <a:ahLst/>
            <a:cxnLst/>
            <a:rect l="l" t="t" r="r" b="b"/>
            <a:pathLst>
              <a:path w="11099" h="19265">
                <a:moveTo>
                  <a:pt x="0" y="19265"/>
                </a:moveTo>
                <a:lnTo>
                  <a:pt x="11099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4" name="object 1884"/>
          <p:cNvSpPr/>
          <p:nvPr/>
        </p:nvSpPr>
        <p:spPr>
          <a:xfrm>
            <a:off x="2401143" y="1813219"/>
            <a:ext cx="12192" cy="21132"/>
          </a:xfrm>
          <a:custGeom>
            <a:avLst/>
            <a:gdLst/>
            <a:ahLst/>
            <a:cxnLst/>
            <a:rect l="l" t="t" r="r" b="b"/>
            <a:pathLst>
              <a:path w="12192" h="21132">
                <a:moveTo>
                  <a:pt x="0" y="21132"/>
                </a:moveTo>
                <a:lnTo>
                  <a:pt x="5410" y="11798"/>
                </a:lnTo>
                <a:lnTo>
                  <a:pt x="12192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5" name="object 1885"/>
          <p:cNvSpPr/>
          <p:nvPr/>
        </p:nvSpPr>
        <p:spPr>
          <a:xfrm>
            <a:off x="2404480" y="1811453"/>
            <a:ext cx="4914" cy="10515"/>
          </a:xfrm>
          <a:custGeom>
            <a:avLst/>
            <a:gdLst/>
            <a:ahLst/>
            <a:cxnLst/>
            <a:rect l="l" t="t" r="r" b="b"/>
            <a:pathLst>
              <a:path w="4914" h="10515">
                <a:moveTo>
                  <a:pt x="495" y="10515"/>
                </a:moveTo>
                <a:lnTo>
                  <a:pt x="4914" y="2844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6" name="object 1886"/>
          <p:cNvSpPr/>
          <p:nvPr/>
        </p:nvSpPr>
        <p:spPr>
          <a:xfrm>
            <a:off x="2409398" y="1801425"/>
            <a:ext cx="20345" cy="20345"/>
          </a:xfrm>
          <a:custGeom>
            <a:avLst/>
            <a:gdLst/>
            <a:ahLst/>
            <a:cxnLst/>
            <a:rect l="l" t="t" r="r" b="b"/>
            <a:pathLst>
              <a:path w="20345" h="20345">
                <a:moveTo>
                  <a:pt x="0" y="12877"/>
                </a:moveTo>
                <a:lnTo>
                  <a:pt x="7467" y="0"/>
                </a:lnTo>
                <a:lnTo>
                  <a:pt x="20345" y="7467"/>
                </a:lnTo>
                <a:lnTo>
                  <a:pt x="12877" y="20345"/>
                </a:lnTo>
                <a:lnTo>
                  <a:pt x="18872" y="1003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7" name="object 1887"/>
          <p:cNvSpPr/>
          <p:nvPr/>
        </p:nvSpPr>
        <p:spPr>
          <a:xfrm>
            <a:off x="2411365" y="1801427"/>
            <a:ext cx="5499" cy="9436"/>
          </a:xfrm>
          <a:custGeom>
            <a:avLst/>
            <a:gdLst/>
            <a:ahLst/>
            <a:cxnLst/>
            <a:rect l="l" t="t" r="r" b="b"/>
            <a:pathLst>
              <a:path w="5499" h="9436">
                <a:moveTo>
                  <a:pt x="0" y="9436"/>
                </a:moveTo>
                <a:lnTo>
                  <a:pt x="5499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8" name="object 1888"/>
          <p:cNvSpPr/>
          <p:nvPr/>
        </p:nvSpPr>
        <p:spPr>
          <a:xfrm>
            <a:off x="2405762" y="1800931"/>
            <a:ext cx="101" cy="203"/>
          </a:xfrm>
          <a:custGeom>
            <a:avLst/>
            <a:gdLst/>
            <a:ahLst/>
            <a:cxnLst/>
            <a:rect l="l" t="t" r="r" b="b"/>
            <a:pathLst>
              <a:path w="101" h="203">
                <a:moveTo>
                  <a:pt x="0" y="203"/>
                </a:moveTo>
                <a:lnTo>
                  <a:pt x="101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9" name="object 1889"/>
          <p:cNvSpPr/>
          <p:nvPr/>
        </p:nvSpPr>
        <p:spPr>
          <a:xfrm>
            <a:off x="2410085" y="1787772"/>
            <a:ext cx="31153" cy="15913"/>
          </a:xfrm>
          <a:custGeom>
            <a:avLst/>
            <a:gdLst/>
            <a:ahLst/>
            <a:cxnLst/>
            <a:rect l="l" t="t" r="r" b="b"/>
            <a:pathLst>
              <a:path w="31153" h="15913">
                <a:moveTo>
                  <a:pt x="0" y="5892"/>
                </a:moveTo>
                <a:lnTo>
                  <a:pt x="3441" y="0"/>
                </a:lnTo>
                <a:lnTo>
                  <a:pt x="31153" y="1591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0" name="object 1890"/>
          <p:cNvSpPr/>
          <p:nvPr/>
        </p:nvSpPr>
        <p:spPr>
          <a:xfrm>
            <a:off x="2415200" y="1831108"/>
            <a:ext cx="10223" cy="22504"/>
          </a:xfrm>
          <a:custGeom>
            <a:avLst/>
            <a:gdLst/>
            <a:ahLst/>
            <a:cxnLst/>
            <a:rect l="l" t="t" r="r" b="b"/>
            <a:pathLst>
              <a:path w="10223" h="22504">
                <a:moveTo>
                  <a:pt x="1765" y="0"/>
                </a:moveTo>
                <a:lnTo>
                  <a:pt x="10223" y="4813"/>
                </a:lnTo>
                <a:lnTo>
                  <a:pt x="4813" y="14147"/>
                </a:lnTo>
                <a:lnTo>
                  <a:pt x="0" y="2250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1" name="object 1891"/>
          <p:cNvSpPr/>
          <p:nvPr/>
        </p:nvSpPr>
        <p:spPr>
          <a:xfrm>
            <a:off x="2411554" y="1840346"/>
            <a:ext cx="8458" cy="4914"/>
          </a:xfrm>
          <a:custGeom>
            <a:avLst/>
            <a:gdLst/>
            <a:ahLst/>
            <a:cxnLst/>
            <a:rect l="l" t="t" r="r" b="b"/>
            <a:pathLst>
              <a:path w="8458" h="4914">
                <a:moveTo>
                  <a:pt x="8458" y="4914"/>
                </a:moveTo>
                <a:lnTo>
                  <a:pt x="0" y="0"/>
                </a:lnTo>
                <a:lnTo>
                  <a:pt x="4622" y="275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2" name="object 1892"/>
          <p:cNvSpPr/>
          <p:nvPr/>
        </p:nvSpPr>
        <p:spPr>
          <a:xfrm>
            <a:off x="2411369" y="1832482"/>
            <a:ext cx="1371" cy="2463"/>
          </a:xfrm>
          <a:custGeom>
            <a:avLst/>
            <a:gdLst/>
            <a:ahLst/>
            <a:cxnLst/>
            <a:rect l="l" t="t" r="r" b="b"/>
            <a:pathLst>
              <a:path w="1371" h="2463">
                <a:moveTo>
                  <a:pt x="977" y="787"/>
                </a:moveTo>
                <a:lnTo>
                  <a:pt x="1371" y="0"/>
                </a:lnTo>
                <a:lnTo>
                  <a:pt x="0" y="2463"/>
                </a:lnTo>
                <a:lnTo>
                  <a:pt x="977" y="78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3" name="object 1893"/>
          <p:cNvSpPr/>
          <p:nvPr/>
        </p:nvSpPr>
        <p:spPr>
          <a:xfrm>
            <a:off x="2411365" y="1821962"/>
            <a:ext cx="7467" cy="12979"/>
          </a:xfrm>
          <a:custGeom>
            <a:avLst/>
            <a:gdLst/>
            <a:ahLst/>
            <a:cxnLst/>
            <a:rect l="l" t="t" r="r" b="b"/>
            <a:pathLst>
              <a:path w="7467" h="12979">
                <a:moveTo>
                  <a:pt x="0" y="12979"/>
                </a:moveTo>
                <a:lnTo>
                  <a:pt x="7467" y="0"/>
                </a:lnTo>
                <a:lnTo>
                  <a:pt x="1371" y="10528"/>
                </a:lnTo>
                <a:lnTo>
                  <a:pt x="3048" y="777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4" name="object 1894"/>
          <p:cNvSpPr/>
          <p:nvPr/>
        </p:nvSpPr>
        <p:spPr>
          <a:xfrm>
            <a:off x="2411564" y="1832489"/>
            <a:ext cx="4521" cy="7861"/>
          </a:xfrm>
          <a:custGeom>
            <a:avLst/>
            <a:gdLst/>
            <a:ahLst/>
            <a:cxnLst/>
            <a:rect l="l" t="t" r="r" b="b"/>
            <a:pathLst>
              <a:path w="4521" h="7861">
                <a:moveTo>
                  <a:pt x="4025" y="977"/>
                </a:moveTo>
                <a:lnTo>
                  <a:pt x="4521" y="0"/>
                </a:lnTo>
                <a:lnTo>
                  <a:pt x="0" y="786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5" name="object 1895"/>
          <p:cNvSpPr/>
          <p:nvPr/>
        </p:nvSpPr>
        <p:spPr>
          <a:xfrm>
            <a:off x="2416082" y="1821766"/>
            <a:ext cx="14643" cy="10718"/>
          </a:xfrm>
          <a:custGeom>
            <a:avLst/>
            <a:gdLst/>
            <a:ahLst/>
            <a:cxnLst/>
            <a:rect l="l" t="t" r="r" b="b"/>
            <a:pathLst>
              <a:path w="14643" h="10718">
                <a:moveTo>
                  <a:pt x="0" y="10718"/>
                </a:moveTo>
                <a:lnTo>
                  <a:pt x="6096" y="203"/>
                </a:lnTo>
                <a:lnTo>
                  <a:pt x="6197" y="0"/>
                </a:lnTo>
                <a:lnTo>
                  <a:pt x="6578" y="203"/>
                </a:lnTo>
                <a:lnTo>
                  <a:pt x="14643" y="4927"/>
                </a:lnTo>
                <a:lnTo>
                  <a:pt x="6197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6" name="object 1896"/>
          <p:cNvSpPr/>
          <p:nvPr/>
        </p:nvSpPr>
        <p:spPr>
          <a:xfrm>
            <a:off x="2418838" y="1817847"/>
            <a:ext cx="2451" cy="4127"/>
          </a:xfrm>
          <a:custGeom>
            <a:avLst/>
            <a:gdLst/>
            <a:ahLst/>
            <a:cxnLst/>
            <a:rect l="l" t="t" r="r" b="b"/>
            <a:pathLst>
              <a:path w="2451" h="4127">
                <a:moveTo>
                  <a:pt x="977" y="2451"/>
                </a:moveTo>
                <a:lnTo>
                  <a:pt x="2451" y="0"/>
                </a:lnTo>
                <a:lnTo>
                  <a:pt x="0" y="4127"/>
                </a:lnTo>
                <a:lnTo>
                  <a:pt x="2158" y="48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7" name="object 1897"/>
          <p:cNvSpPr/>
          <p:nvPr/>
        </p:nvSpPr>
        <p:spPr>
          <a:xfrm>
            <a:off x="2419816" y="182029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8" name="object 1898"/>
          <p:cNvSpPr/>
          <p:nvPr/>
        </p:nvSpPr>
        <p:spPr>
          <a:xfrm>
            <a:off x="2419816" y="1817847"/>
            <a:ext cx="1473" cy="2451"/>
          </a:xfrm>
          <a:custGeom>
            <a:avLst/>
            <a:gdLst/>
            <a:ahLst/>
            <a:cxnLst/>
            <a:rect l="l" t="t" r="r" b="b"/>
            <a:pathLst>
              <a:path w="1473" h="2451">
                <a:moveTo>
                  <a:pt x="0" y="2451"/>
                </a:moveTo>
                <a:lnTo>
                  <a:pt x="1473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9" name="object 1899"/>
          <p:cNvSpPr/>
          <p:nvPr/>
        </p:nvSpPr>
        <p:spPr>
          <a:xfrm>
            <a:off x="2411360" y="1813225"/>
            <a:ext cx="1968" cy="3340"/>
          </a:xfrm>
          <a:custGeom>
            <a:avLst/>
            <a:gdLst/>
            <a:ahLst/>
            <a:cxnLst/>
            <a:rect l="l" t="t" r="r" b="b"/>
            <a:pathLst>
              <a:path w="1968" h="3340">
                <a:moveTo>
                  <a:pt x="495" y="2552"/>
                </a:moveTo>
                <a:lnTo>
                  <a:pt x="1968" y="0"/>
                </a:lnTo>
                <a:lnTo>
                  <a:pt x="0" y="334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0" name="object 1900"/>
          <p:cNvSpPr/>
          <p:nvPr/>
        </p:nvSpPr>
        <p:spPr>
          <a:xfrm>
            <a:off x="2418147" y="1790421"/>
            <a:ext cx="23088" cy="13271"/>
          </a:xfrm>
          <a:custGeom>
            <a:avLst/>
            <a:gdLst/>
            <a:ahLst/>
            <a:cxnLst/>
            <a:rect l="l" t="t" r="r" b="b"/>
            <a:pathLst>
              <a:path w="23088" h="13271">
                <a:moveTo>
                  <a:pt x="0" y="0"/>
                </a:moveTo>
                <a:lnTo>
                  <a:pt x="23088" y="1327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1" name="object 1901"/>
          <p:cNvSpPr/>
          <p:nvPr/>
        </p:nvSpPr>
        <p:spPr>
          <a:xfrm>
            <a:off x="2411370" y="1787773"/>
            <a:ext cx="31927" cy="38912"/>
          </a:xfrm>
          <a:custGeom>
            <a:avLst/>
            <a:gdLst/>
            <a:ahLst/>
            <a:cxnLst/>
            <a:rect l="l" t="t" r="r" b="b"/>
            <a:pathLst>
              <a:path w="31927" h="38912">
                <a:moveTo>
                  <a:pt x="19354" y="38912"/>
                </a:moveTo>
                <a:lnTo>
                  <a:pt x="31927" y="17195"/>
                </a:lnTo>
                <a:lnTo>
                  <a:pt x="2159" y="0"/>
                </a:lnTo>
                <a:lnTo>
                  <a:pt x="0" y="363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2" name="object 1902"/>
          <p:cNvSpPr/>
          <p:nvPr/>
        </p:nvSpPr>
        <p:spPr>
          <a:xfrm>
            <a:off x="2422175" y="1821765"/>
            <a:ext cx="8547" cy="14160"/>
          </a:xfrm>
          <a:custGeom>
            <a:avLst/>
            <a:gdLst/>
            <a:ahLst/>
            <a:cxnLst/>
            <a:rect l="l" t="t" r="r" b="b"/>
            <a:pathLst>
              <a:path w="8547" h="14160">
                <a:moveTo>
                  <a:pt x="0" y="203"/>
                </a:moveTo>
                <a:lnTo>
                  <a:pt x="101" y="0"/>
                </a:lnTo>
                <a:lnTo>
                  <a:pt x="8547" y="4927"/>
                </a:lnTo>
                <a:lnTo>
                  <a:pt x="3251" y="1416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3" name="object 1903"/>
          <p:cNvSpPr/>
          <p:nvPr/>
        </p:nvSpPr>
        <p:spPr>
          <a:xfrm>
            <a:off x="2427481" y="1808800"/>
            <a:ext cx="13563" cy="23495"/>
          </a:xfrm>
          <a:custGeom>
            <a:avLst/>
            <a:gdLst/>
            <a:ahLst/>
            <a:cxnLst/>
            <a:rect l="l" t="t" r="r" b="b"/>
            <a:pathLst>
              <a:path w="13563" h="23494">
                <a:moveTo>
                  <a:pt x="13563" y="0"/>
                </a:moveTo>
                <a:lnTo>
                  <a:pt x="0" y="2349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4" name="object 1904"/>
          <p:cNvSpPr/>
          <p:nvPr/>
        </p:nvSpPr>
        <p:spPr>
          <a:xfrm>
            <a:off x="2430725" y="1813808"/>
            <a:ext cx="7467" cy="12877"/>
          </a:xfrm>
          <a:custGeom>
            <a:avLst/>
            <a:gdLst/>
            <a:ahLst/>
            <a:cxnLst/>
            <a:rect l="l" t="t" r="r" b="b"/>
            <a:pathLst>
              <a:path w="7467" h="12877">
                <a:moveTo>
                  <a:pt x="0" y="12877"/>
                </a:moveTo>
                <a:lnTo>
                  <a:pt x="7467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5" name="object 1905"/>
          <p:cNvSpPr/>
          <p:nvPr/>
        </p:nvSpPr>
        <p:spPr>
          <a:xfrm>
            <a:off x="2433478" y="1808798"/>
            <a:ext cx="7569" cy="13169"/>
          </a:xfrm>
          <a:custGeom>
            <a:avLst/>
            <a:gdLst/>
            <a:ahLst/>
            <a:cxnLst/>
            <a:rect l="l" t="t" r="r" b="b"/>
            <a:pathLst>
              <a:path w="7569" h="13169">
                <a:moveTo>
                  <a:pt x="0" y="13169"/>
                </a:moveTo>
                <a:lnTo>
                  <a:pt x="7569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6" name="object 1906"/>
          <p:cNvSpPr/>
          <p:nvPr/>
        </p:nvSpPr>
        <p:spPr>
          <a:xfrm>
            <a:off x="782990" y="1711911"/>
            <a:ext cx="598411" cy="627303"/>
          </a:xfrm>
          <a:custGeom>
            <a:avLst/>
            <a:gdLst/>
            <a:ahLst/>
            <a:cxnLst/>
            <a:rect l="l" t="t" r="r" b="b"/>
            <a:pathLst>
              <a:path w="598411" h="627303">
                <a:moveTo>
                  <a:pt x="0" y="0"/>
                </a:moveTo>
                <a:lnTo>
                  <a:pt x="598411" y="627303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7" name="object 1907"/>
          <p:cNvSpPr/>
          <p:nvPr/>
        </p:nvSpPr>
        <p:spPr>
          <a:xfrm>
            <a:off x="2579627" y="1593848"/>
            <a:ext cx="833247" cy="150406"/>
          </a:xfrm>
          <a:custGeom>
            <a:avLst/>
            <a:gdLst/>
            <a:ahLst/>
            <a:cxnLst/>
            <a:rect l="l" t="t" r="r" b="b"/>
            <a:pathLst>
              <a:path w="833247" h="150406">
                <a:moveTo>
                  <a:pt x="0" y="150406"/>
                </a:moveTo>
                <a:lnTo>
                  <a:pt x="833247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3" name="object 463"/>
          <p:cNvSpPr/>
          <p:nvPr/>
        </p:nvSpPr>
        <p:spPr>
          <a:xfrm>
            <a:off x="1507972" y="249921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2" name="object 462"/>
          <p:cNvSpPr/>
          <p:nvPr/>
        </p:nvSpPr>
        <p:spPr>
          <a:xfrm>
            <a:off x="1570577" y="247484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1" name="object 461"/>
          <p:cNvSpPr/>
          <p:nvPr/>
        </p:nvSpPr>
        <p:spPr>
          <a:xfrm>
            <a:off x="1577751" y="248368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457200" y="7431354"/>
            <a:ext cx="3358794" cy="2315654"/>
          </a:xfrm>
          <a:custGeom>
            <a:avLst/>
            <a:gdLst/>
            <a:ahLst/>
            <a:cxnLst/>
            <a:rect l="l" t="t" r="r" b="b"/>
            <a:pathLst>
              <a:path w="3358794" h="2315654">
                <a:moveTo>
                  <a:pt x="0" y="2315654"/>
                </a:moveTo>
                <a:lnTo>
                  <a:pt x="3358794" y="2315654"/>
                </a:lnTo>
                <a:lnTo>
                  <a:pt x="3358794" y="0"/>
                </a:lnTo>
                <a:lnTo>
                  <a:pt x="0" y="0"/>
                </a:lnTo>
                <a:lnTo>
                  <a:pt x="0" y="2315654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724695" y="7540956"/>
            <a:ext cx="186245" cy="2024291"/>
          </a:xfrm>
          <a:custGeom>
            <a:avLst/>
            <a:gdLst/>
            <a:ahLst/>
            <a:cxnLst/>
            <a:rect l="l" t="t" r="r" b="b"/>
            <a:pathLst>
              <a:path w="186245" h="2024291">
                <a:moveTo>
                  <a:pt x="186245" y="2023783"/>
                </a:moveTo>
                <a:lnTo>
                  <a:pt x="165214" y="0"/>
                </a:lnTo>
                <a:lnTo>
                  <a:pt x="163080" y="0"/>
                </a:lnTo>
                <a:lnTo>
                  <a:pt x="183603" y="2021522"/>
                </a:lnTo>
                <a:lnTo>
                  <a:pt x="0" y="2022144"/>
                </a:lnTo>
                <a:lnTo>
                  <a:pt x="0" y="2024291"/>
                </a:lnTo>
                <a:lnTo>
                  <a:pt x="186245" y="202378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889910" y="7540945"/>
            <a:ext cx="349453" cy="2023922"/>
          </a:xfrm>
          <a:custGeom>
            <a:avLst/>
            <a:gdLst/>
            <a:ahLst/>
            <a:cxnLst/>
            <a:rect l="l" t="t" r="r" b="b"/>
            <a:pathLst>
              <a:path w="349453" h="2023922">
                <a:moveTo>
                  <a:pt x="183222" y="407885"/>
                </a:moveTo>
                <a:lnTo>
                  <a:pt x="220624" y="405371"/>
                </a:lnTo>
                <a:lnTo>
                  <a:pt x="222897" y="404609"/>
                </a:lnTo>
                <a:lnTo>
                  <a:pt x="332206" y="399453"/>
                </a:lnTo>
                <a:lnTo>
                  <a:pt x="332701" y="400710"/>
                </a:lnTo>
                <a:lnTo>
                  <a:pt x="335470" y="402475"/>
                </a:lnTo>
                <a:lnTo>
                  <a:pt x="333336" y="284606"/>
                </a:lnTo>
                <a:lnTo>
                  <a:pt x="331063" y="284479"/>
                </a:lnTo>
                <a:lnTo>
                  <a:pt x="317588" y="287502"/>
                </a:lnTo>
                <a:lnTo>
                  <a:pt x="210045" y="289890"/>
                </a:lnTo>
                <a:lnTo>
                  <a:pt x="175425" y="289013"/>
                </a:lnTo>
                <a:lnTo>
                  <a:pt x="164719" y="286994"/>
                </a:lnTo>
                <a:lnTo>
                  <a:pt x="139407" y="276047"/>
                </a:lnTo>
                <a:lnTo>
                  <a:pt x="113969" y="252742"/>
                </a:lnTo>
                <a:lnTo>
                  <a:pt x="96723" y="223278"/>
                </a:lnTo>
                <a:lnTo>
                  <a:pt x="90538" y="193433"/>
                </a:lnTo>
                <a:lnTo>
                  <a:pt x="90538" y="164464"/>
                </a:lnTo>
                <a:lnTo>
                  <a:pt x="92430" y="147345"/>
                </a:lnTo>
                <a:lnTo>
                  <a:pt x="104394" y="116751"/>
                </a:lnTo>
                <a:lnTo>
                  <a:pt x="125933" y="89547"/>
                </a:lnTo>
                <a:lnTo>
                  <a:pt x="153390" y="72415"/>
                </a:lnTo>
                <a:lnTo>
                  <a:pt x="210045" y="64985"/>
                </a:lnTo>
                <a:lnTo>
                  <a:pt x="244678" y="61963"/>
                </a:lnTo>
                <a:lnTo>
                  <a:pt x="328168" y="59943"/>
                </a:lnTo>
                <a:lnTo>
                  <a:pt x="331190" y="60578"/>
                </a:lnTo>
                <a:lnTo>
                  <a:pt x="331063" y="0"/>
                </a:lnTo>
                <a:lnTo>
                  <a:pt x="0" y="0"/>
                </a:lnTo>
                <a:lnTo>
                  <a:pt x="21031" y="2023795"/>
                </a:lnTo>
                <a:lnTo>
                  <a:pt x="23291" y="2023922"/>
                </a:lnTo>
                <a:lnTo>
                  <a:pt x="349453" y="2021535"/>
                </a:lnTo>
                <a:lnTo>
                  <a:pt x="347306" y="1611261"/>
                </a:lnTo>
                <a:lnTo>
                  <a:pt x="337362" y="626122"/>
                </a:lnTo>
                <a:lnTo>
                  <a:pt x="335343" y="626249"/>
                </a:lnTo>
                <a:lnTo>
                  <a:pt x="293535" y="628510"/>
                </a:lnTo>
                <a:lnTo>
                  <a:pt x="237756" y="629526"/>
                </a:lnTo>
                <a:lnTo>
                  <a:pt x="235483" y="630402"/>
                </a:lnTo>
                <a:lnTo>
                  <a:pt x="210045" y="630402"/>
                </a:lnTo>
                <a:lnTo>
                  <a:pt x="171005" y="628637"/>
                </a:lnTo>
                <a:lnTo>
                  <a:pt x="141541" y="615670"/>
                </a:lnTo>
                <a:lnTo>
                  <a:pt x="118249" y="594385"/>
                </a:lnTo>
                <a:lnTo>
                  <a:pt x="100990" y="565048"/>
                </a:lnTo>
                <a:lnTo>
                  <a:pt x="94703" y="539483"/>
                </a:lnTo>
                <a:lnTo>
                  <a:pt x="94576" y="491134"/>
                </a:lnTo>
                <a:lnTo>
                  <a:pt x="107670" y="457631"/>
                </a:lnTo>
                <a:lnTo>
                  <a:pt x="127939" y="431063"/>
                </a:lnTo>
                <a:lnTo>
                  <a:pt x="155651" y="414185"/>
                </a:lnTo>
                <a:lnTo>
                  <a:pt x="183222" y="407885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913208" y="7540952"/>
            <a:ext cx="509244" cy="2023910"/>
          </a:xfrm>
          <a:custGeom>
            <a:avLst/>
            <a:gdLst/>
            <a:ahLst/>
            <a:cxnLst/>
            <a:rect l="l" t="t" r="r" b="b"/>
            <a:pathLst>
              <a:path w="509244" h="2023910">
                <a:moveTo>
                  <a:pt x="504342" y="1800136"/>
                </a:moveTo>
                <a:lnTo>
                  <a:pt x="506615" y="2021522"/>
                </a:lnTo>
                <a:lnTo>
                  <a:pt x="329552" y="2021522"/>
                </a:lnTo>
                <a:lnTo>
                  <a:pt x="316712" y="628256"/>
                </a:lnTo>
                <a:lnTo>
                  <a:pt x="318846" y="626109"/>
                </a:lnTo>
                <a:lnTo>
                  <a:pt x="344665" y="622338"/>
                </a:lnTo>
                <a:lnTo>
                  <a:pt x="379425" y="604075"/>
                </a:lnTo>
                <a:lnTo>
                  <a:pt x="402589" y="580402"/>
                </a:lnTo>
                <a:lnTo>
                  <a:pt x="419595" y="544385"/>
                </a:lnTo>
                <a:lnTo>
                  <a:pt x="423367" y="513410"/>
                </a:lnTo>
                <a:lnTo>
                  <a:pt x="421220" y="513664"/>
                </a:lnTo>
                <a:lnTo>
                  <a:pt x="417448" y="542251"/>
                </a:lnTo>
                <a:lnTo>
                  <a:pt x="400443" y="578383"/>
                </a:lnTo>
                <a:lnTo>
                  <a:pt x="377278" y="601929"/>
                </a:lnTo>
                <a:lnTo>
                  <a:pt x="342518" y="620191"/>
                </a:lnTo>
                <a:lnTo>
                  <a:pt x="316953" y="623963"/>
                </a:lnTo>
                <a:lnTo>
                  <a:pt x="314070" y="626109"/>
                </a:lnTo>
                <a:lnTo>
                  <a:pt x="324015" y="1611248"/>
                </a:lnTo>
                <a:lnTo>
                  <a:pt x="326148" y="2021522"/>
                </a:lnTo>
                <a:lnTo>
                  <a:pt x="0" y="2023910"/>
                </a:lnTo>
                <a:lnTo>
                  <a:pt x="509244" y="2023783"/>
                </a:lnTo>
                <a:lnTo>
                  <a:pt x="493763" y="1063586"/>
                </a:lnTo>
                <a:lnTo>
                  <a:pt x="475373" y="0"/>
                </a:lnTo>
                <a:lnTo>
                  <a:pt x="473240" y="0"/>
                </a:lnTo>
                <a:lnTo>
                  <a:pt x="504342" y="180013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2059904" y="8260760"/>
            <a:ext cx="622719" cy="495274"/>
          </a:xfrm>
          <a:custGeom>
            <a:avLst/>
            <a:gdLst/>
            <a:ahLst/>
            <a:cxnLst/>
            <a:rect l="l" t="t" r="r" b="b"/>
            <a:pathLst>
              <a:path w="622719" h="495274">
                <a:moveTo>
                  <a:pt x="610882" y="1130"/>
                </a:moveTo>
                <a:lnTo>
                  <a:pt x="609879" y="0"/>
                </a:lnTo>
                <a:lnTo>
                  <a:pt x="92062" y="749"/>
                </a:lnTo>
                <a:lnTo>
                  <a:pt x="634" y="132092"/>
                </a:lnTo>
                <a:lnTo>
                  <a:pt x="0" y="495274"/>
                </a:lnTo>
                <a:lnTo>
                  <a:pt x="622719" y="495274"/>
                </a:lnTo>
                <a:lnTo>
                  <a:pt x="622592" y="127304"/>
                </a:lnTo>
                <a:lnTo>
                  <a:pt x="610882" y="113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1388581" y="7540947"/>
            <a:ext cx="266852" cy="2023922"/>
          </a:xfrm>
          <a:custGeom>
            <a:avLst/>
            <a:gdLst/>
            <a:ahLst/>
            <a:cxnLst/>
            <a:rect l="l" t="t" r="r" b="b"/>
            <a:pathLst>
              <a:path w="266852" h="2023922">
                <a:moveTo>
                  <a:pt x="240017" y="404355"/>
                </a:moveTo>
                <a:lnTo>
                  <a:pt x="239141" y="397306"/>
                </a:lnTo>
                <a:lnTo>
                  <a:pt x="237883" y="288759"/>
                </a:lnTo>
                <a:lnTo>
                  <a:pt x="195326" y="290017"/>
                </a:lnTo>
                <a:lnTo>
                  <a:pt x="193052" y="290779"/>
                </a:lnTo>
                <a:lnTo>
                  <a:pt x="178193" y="290906"/>
                </a:lnTo>
                <a:lnTo>
                  <a:pt x="145580" y="289140"/>
                </a:lnTo>
                <a:lnTo>
                  <a:pt x="126822" y="278180"/>
                </a:lnTo>
                <a:lnTo>
                  <a:pt x="115989" y="263575"/>
                </a:lnTo>
                <a:lnTo>
                  <a:pt x="107429" y="246570"/>
                </a:lnTo>
                <a:lnTo>
                  <a:pt x="98983" y="218998"/>
                </a:lnTo>
                <a:lnTo>
                  <a:pt x="93941" y="182981"/>
                </a:lnTo>
                <a:lnTo>
                  <a:pt x="96977" y="143179"/>
                </a:lnTo>
                <a:lnTo>
                  <a:pt x="103263" y="115608"/>
                </a:lnTo>
                <a:lnTo>
                  <a:pt x="114973" y="89166"/>
                </a:lnTo>
                <a:lnTo>
                  <a:pt x="130213" y="72542"/>
                </a:lnTo>
                <a:lnTo>
                  <a:pt x="142938" y="68262"/>
                </a:lnTo>
                <a:lnTo>
                  <a:pt x="176047" y="64985"/>
                </a:lnTo>
                <a:lnTo>
                  <a:pt x="233603" y="64858"/>
                </a:lnTo>
                <a:lnTo>
                  <a:pt x="231330" y="0"/>
                </a:lnTo>
                <a:lnTo>
                  <a:pt x="0" y="0"/>
                </a:lnTo>
                <a:lnTo>
                  <a:pt x="18389" y="1063586"/>
                </a:lnTo>
                <a:lnTo>
                  <a:pt x="33883" y="2023795"/>
                </a:lnTo>
                <a:lnTo>
                  <a:pt x="36017" y="2023922"/>
                </a:lnTo>
                <a:lnTo>
                  <a:pt x="266852" y="2021522"/>
                </a:lnTo>
                <a:lnTo>
                  <a:pt x="243420" y="643369"/>
                </a:lnTo>
                <a:lnTo>
                  <a:pt x="241655" y="630021"/>
                </a:lnTo>
                <a:lnTo>
                  <a:pt x="239776" y="630275"/>
                </a:lnTo>
                <a:lnTo>
                  <a:pt x="178193" y="630402"/>
                </a:lnTo>
                <a:lnTo>
                  <a:pt x="147713" y="628764"/>
                </a:lnTo>
                <a:lnTo>
                  <a:pt x="131102" y="617804"/>
                </a:lnTo>
                <a:lnTo>
                  <a:pt x="115989" y="594639"/>
                </a:lnTo>
                <a:lnTo>
                  <a:pt x="105283" y="562902"/>
                </a:lnTo>
                <a:lnTo>
                  <a:pt x="101130" y="533057"/>
                </a:lnTo>
                <a:lnTo>
                  <a:pt x="101130" y="503974"/>
                </a:lnTo>
                <a:lnTo>
                  <a:pt x="104775" y="473621"/>
                </a:lnTo>
                <a:lnTo>
                  <a:pt x="111074" y="450329"/>
                </a:lnTo>
                <a:lnTo>
                  <a:pt x="121399" y="428790"/>
                </a:lnTo>
                <a:lnTo>
                  <a:pt x="138645" y="412038"/>
                </a:lnTo>
                <a:lnTo>
                  <a:pt x="151371" y="407758"/>
                </a:lnTo>
                <a:lnTo>
                  <a:pt x="178193" y="406628"/>
                </a:lnTo>
                <a:lnTo>
                  <a:pt x="210807" y="403606"/>
                </a:lnTo>
                <a:lnTo>
                  <a:pt x="237756" y="404482"/>
                </a:lnTo>
                <a:lnTo>
                  <a:pt x="240017" y="404355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2062054" y="8262901"/>
            <a:ext cx="618426" cy="490994"/>
          </a:xfrm>
          <a:custGeom>
            <a:avLst/>
            <a:gdLst/>
            <a:ahLst/>
            <a:cxnLst/>
            <a:rect l="l" t="t" r="r" b="b"/>
            <a:pathLst>
              <a:path w="618426" h="490994">
                <a:moveTo>
                  <a:pt x="606590" y="1130"/>
                </a:moveTo>
                <a:lnTo>
                  <a:pt x="605586" y="0"/>
                </a:lnTo>
                <a:lnTo>
                  <a:pt x="92049" y="749"/>
                </a:lnTo>
                <a:lnTo>
                  <a:pt x="622" y="132092"/>
                </a:lnTo>
                <a:lnTo>
                  <a:pt x="0" y="490994"/>
                </a:lnTo>
                <a:lnTo>
                  <a:pt x="618426" y="490994"/>
                </a:lnTo>
                <a:lnTo>
                  <a:pt x="618299" y="127304"/>
                </a:lnTo>
                <a:lnTo>
                  <a:pt x="606590" y="1130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1619911" y="7540952"/>
            <a:ext cx="14732" cy="64858"/>
          </a:xfrm>
          <a:custGeom>
            <a:avLst/>
            <a:gdLst/>
            <a:ahLst/>
            <a:cxnLst/>
            <a:rect l="l" t="t" r="r" b="b"/>
            <a:pathLst>
              <a:path w="14731" h="64858">
                <a:moveTo>
                  <a:pt x="2146" y="0"/>
                </a:moveTo>
                <a:lnTo>
                  <a:pt x="0" y="0"/>
                </a:lnTo>
                <a:lnTo>
                  <a:pt x="2273" y="64858"/>
                </a:lnTo>
                <a:lnTo>
                  <a:pt x="14732" y="64858"/>
                </a:lnTo>
                <a:lnTo>
                  <a:pt x="12725" y="0"/>
                </a:lnTo>
                <a:lnTo>
                  <a:pt x="10579" y="0"/>
                </a:lnTo>
                <a:lnTo>
                  <a:pt x="12090" y="62712"/>
                </a:lnTo>
                <a:lnTo>
                  <a:pt x="4914" y="62712"/>
                </a:lnTo>
                <a:lnTo>
                  <a:pt x="2146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724693" y="7540951"/>
            <a:ext cx="2825953" cy="2098586"/>
          </a:xfrm>
          <a:custGeom>
            <a:avLst/>
            <a:gdLst/>
            <a:ahLst/>
            <a:cxnLst/>
            <a:rect l="l" t="t" r="r" b="b"/>
            <a:pathLst>
              <a:path w="2825953" h="2098586">
                <a:moveTo>
                  <a:pt x="1720049" y="1622463"/>
                </a:moveTo>
                <a:lnTo>
                  <a:pt x="1728482" y="1621828"/>
                </a:lnTo>
                <a:lnTo>
                  <a:pt x="1752155" y="1657210"/>
                </a:lnTo>
                <a:lnTo>
                  <a:pt x="1752663" y="1934756"/>
                </a:lnTo>
                <a:lnTo>
                  <a:pt x="1847494" y="1935772"/>
                </a:lnTo>
                <a:lnTo>
                  <a:pt x="1848243" y="2023783"/>
                </a:lnTo>
                <a:lnTo>
                  <a:pt x="2823806" y="2024926"/>
                </a:lnTo>
                <a:lnTo>
                  <a:pt x="2823806" y="2095817"/>
                </a:lnTo>
                <a:lnTo>
                  <a:pt x="0" y="2096452"/>
                </a:lnTo>
                <a:lnTo>
                  <a:pt x="0" y="2098586"/>
                </a:lnTo>
                <a:lnTo>
                  <a:pt x="2825953" y="2097963"/>
                </a:lnTo>
                <a:lnTo>
                  <a:pt x="2825953" y="2022779"/>
                </a:lnTo>
                <a:lnTo>
                  <a:pt x="1850885" y="2021522"/>
                </a:lnTo>
                <a:lnTo>
                  <a:pt x="1849627" y="1933752"/>
                </a:lnTo>
                <a:lnTo>
                  <a:pt x="1755432" y="1932495"/>
                </a:lnTo>
                <a:lnTo>
                  <a:pt x="1754174" y="1653565"/>
                </a:lnTo>
                <a:lnTo>
                  <a:pt x="1730629" y="1619808"/>
                </a:lnTo>
                <a:lnTo>
                  <a:pt x="1719300" y="1619554"/>
                </a:lnTo>
                <a:lnTo>
                  <a:pt x="1694484" y="1654200"/>
                </a:lnTo>
                <a:lnTo>
                  <a:pt x="1692605" y="1932495"/>
                </a:lnTo>
                <a:lnTo>
                  <a:pt x="1538973" y="1932495"/>
                </a:lnTo>
                <a:lnTo>
                  <a:pt x="1539849" y="1655698"/>
                </a:lnTo>
                <a:lnTo>
                  <a:pt x="1514538" y="1619427"/>
                </a:lnTo>
                <a:lnTo>
                  <a:pt x="1502689" y="1619427"/>
                </a:lnTo>
                <a:lnTo>
                  <a:pt x="1478267" y="1654441"/>
                </a:lnTo>
                <a:lnTo>
                  <a:pt x="1476133" y="1932495"/>
                </a:lnTo>
                <a:lnTo>
                  <a:pt x="1383944" y="1933752"/>
                </a:lnTo>
                <a:lnTo>
                  <a:pt x="1382687" y="2021522"/>
                </a:lnTo>
                <a:lnTo>
                  <a:pt x="1023162" y="2021522"/>
                </a:lnTo>
                <a:lnTo>
                  <a:pt x="1017625" y="1766138"/>
                </a:lnTo>
                <a:lnTo>
                  <a:pt x="996353" y="704951"/>
                </a:lnTo>
                <a:lnTo>
                  <a:pt x="995591" y="632663"/>
                </a:lnTo>
                <a:lnTo>
                  <a:pt x="1288618" y="626490"/>
                </a:lnTo>
                <a:lnTo>
                  <a:pt x="1320482" y="620204"/>
                </a:lnTo>
                <a:lnTo>
                  <a:pt x="1353223" y="601929"/>
                </a:lnTo>
                <a:lnTo>
                  <a:pt x="1371358" y="581913"/>
                </a:lnTo>
                <a:lnTo>
                  <a:pt x="1379918" y="569188"/>
                </a:lnTo>
                <a:lnTo>
                  <a:pt x="1389113" y="548665"/>
                </a:lnTo>
                <a:lnTo>
                  <a:pt x="1393266" y="523100"/>
                </a:lnTo>
                <a:lnTo>
                  <a:pt x="1393266" y="501192"/>
                </a:lnTo>
                <a:lnTo>
                  <a:pt x="1386852" y="471474"/>
                </a:lnTo>
                <a:lnTo>
                  <a:pt x="1370215" y="441502"/>
                </a:lnTo>
                <a:lnTo>
                  <a:pt x="1357122" y="429044"/>
                </a:lnTo>
                <a:lnTo>
                  <a:pt x="1340256" y="416318"/>
                </a:lnTo>
                <a:lnTo>
                  <a:pt x="1312672" y="403478"/>
                </a:lnTo>
                <a:lnTo>
                  <a:pt x="1280820" y="399313"/>
                </a:lnTo>
                <a:lnTo>
                  <a:pt x="1159167" y="401459"/>
                </a:lnTo>
                <a:lnTo>
                  <a:pt x="1087640" y="401459"/>
                </a:lnTo>
                <a:lnTo>
                  <a:pt x="1072781" y="399313"/>
                </a:lnTo>
                <a:lnTo>
                  <a:pt x="991425" y="400075"/>
                </a:lnTo>
                <a:lnTo>
                  <a:pt x="990041" y="386600"/>
                </a:lnTo>
                <a:lnTo>
                  <a:pt x="989291" y="293166"/>
                </a:lnTo>
                <a:lnTo>
                  <a:pt x="1250340" y="286867"/>
                </a:lnTo>
                <a:lnTo>
                  <a:pt x="1288618" y="284721"/>
                </a:lnTo>
                <a:lnTo>
                  <a:pt x="1312049" y="280568"/>
                </a:lnTo>
                <a:lnTo>
                  <a:pt x="1344790" y="262305"/>
                </a:lnTo>
                <a:lnTo>
                  <a:pt x="1367828" y="238759"/>
                </a:lnTo>
                <a:lnTo>
                  <a:pt x="1382814" y="207022"/>
                </a:lnTo>
                <a:lnTo>
                  <a:pt x="1386852" y="179323"/>
                </a:lnTo>
                <a:lnTo>
                  <a:pt x="1386852" y="163829"/>
                </a:lnTo>
                <a:lnTo>
                  <a:pt x="1380540" y="131978"/>
                </a:lnTo>
                <a:lnTo>
                  <a:pt x="1363802" y="102006"/>
                </a:lnTo>
                <a:lnTo>
                  <a:pt x="1340256" y="78828"/>
                </a:lnTo>
                <a:lnTo>
                  <a:pt x="1308519" y="63842"/>
                </a:lnTo>
                <a:lnTo>
                  <a:pt x="1280820" y="59816"/>
                </a:lnTo>
                <a:lnTo>
                  <a:pt x="1087640" y="61836"/>
                </a:lnTo>
                <a:lnTo>
                  <a:pt x="1072781" y="59816"/>
                </a:lnTo>
                <a:lnTo>
                  <a:pt x="982865" y="60578"/>
                </a:lnTo>
                <a:lnTo>
                  <a:pt x="982243" y="0"/>
                </a:lnTo>
                <a:lnTo>
                  <a:pt x="980097" y="0"/>
                </a:lnTo>
                <a:lnTo>
                  <a:pt x="980224" y="62712"/>
                </a:lnTo>
                <a:lnTo>
                  <a:pt x="1070635" y="61836"/>
                </a:lnTo>
                <a:lnTo>
                  <a:pt x="1085507" y="63969"/>
                </a:lnTo>
                <a:lnTo>
                  <a:pt x="1278674" y="61836"/>
                </a:lnTo>
                <a:lnTo>
                  <a:pt x="1306372" y="65989"/>
                </a:lnTo>
                <a:lnTo>
                  <a:pt x="1338110" y="80975"/>
                </a:lnTo>
                <a:lnTo>
                  <a:pt x="1361655" y="104012"/>
                </a:lnTo>
                <a:lnTo>
                  <a:pt x="1378407" y="134111"/>
                </a:lnTo>
                <a:lnTo>
                  <a:pt x="1382687" y="153123"/>
                </a:lnTo>
                <a:lnTo>
                  <a:pt x="1384706" y="177177"/>
                </a:lnTo>
                <a:lnTo>
                  <a:pt x="1380667" y="204889"/>
                </a:lnTo>
                <a:lnTo>
                  <a:pt x="1365694" y="236626"/>
                </a:lnTo>
                <a:lnTo>
                  <a:pt x="1342644" y="260172"/>
                </a:lnTo>
                <a:lnTo>
                  <a:pt x="1309903" y="278422"/>
                </a:lnTo>
                <a:lnTo>
                  <a:pt x="1286484" y="282574"/>
                </a:lnTo>
                <a:lnTo>
                  <a:pt x="1248321" y="284721"/>
                </a:lnTo>
                <a:lnTo>
                  <a:pt x="987031" y="290385"/>
                </a:lnTo>
                <a:lnTo>
                  <a:pt x="987907" y="388734"/>
                </a:lnTo>
                <a:lnTo>
                  <a:pt x="988783" y="402335"/>
                </a:lnTo>
                <a:lnTo>
                  <a:pt x="1070635" y="401459"/>
                </a:lnTo>
                <a:lnTo>
                  <a:pt x="1085507" y="403593"/>
                </a:lnTo>
                <a:lnTo>
                  <a:pt x="1161313" y="403593"/>
                </a:lnTo>
                <a:lnTo>
                  <a:pt x="1278674" y="401459"/>
                </a:lnTo>
                <a:lnTo>
                  <a:pt x="1310525" y="405612"/>
                </a:lnTo>
                <a:lnTo>
                  <a:pt x="1338110" y="418464"/>
                </a:lnTo>
                <a:lnTo>
                  <a:pt x="1355115" y="431177"/>
                </a:lnTo>
                <a:lnTo>
                  <a:pt x="1368082" y="443649"/>
                </a:lnTo>
                <a:lnTo>
                  <a:pt x="1384706" y="473621"/>
                </a:lnTo>
                <a:lnTo>
                  <a:pt x="1391132" y="503339"/>
                </a:lnTo>
                <a:lnTo>
                  <a:pt x="1391132" y="520966"/>
                </a:lnTo>
                <a:lnTo>
                  <a:pt x="1386967" y="546531"/>
                </a:lnTo>
                <a:lnTo>
                  <a:pt x="1377784" y="567054"/>
                </a:lnTo>
                <a:lnTo>
                  <a:pt x="1369212" y="579767"/>
                </a:lnTo>
                <a:lnTo>
                  <a:pt x="1351076" y="599795"/>
                </a:lnTo>
                <a:lnTo>
                  <a:pt x="1318463" y="618058"/>
                </a:lnTo>
                <a:lnTo>
                  <a:pt x="1284973" y="624979"/>
                </a:lnTo>
                <a:lnTo>
                  <a:pt x="993444" y="629894"/>
                </a:lnTo>
                <a:lnTo>
                  <a:pt x="994321" y="707085"/>
                </a:lnTo>
                <a:lnTo>
                  <a:pt x="1019886" y="2021522"/>
                </a:lnTo>
                <a:lnTo>
                  <a:pt x="950379" y="2023922"/>
                </a:lnTo>
                <a:lnTo>
                  <a:pt x="1385328" y="2023783"/>
                </a:lnTo>
                <a:lnTo>
                  <a:pt x="1386090" y="1935772"/>
                </a:lnTo>
                <a:lnTo>
                  <a:pt x="1478902" y="1934756"/>
                </a:lnTo>
                <a:lnTo>
                  <a:pt x="1479524" y="1657832"/>
                </a:lnTo>
                <a:lnTo>
                  <a:pt x="1481035" y="1656714"/>
                </a:lnTo>
                <a:lnTo>
                  <a:pt x="1504835" y="1621574"/>
                </a:lnTo>
                <a:lnTo>
                  <a:pt x="1512265" y="1621574"/>
                </a:lnTo>
                <a:lnTo>
                  <a:pt x="1536192" y="1656714"/>
                </a:lnTo>
                <a:lnTo>
                  <a:pt x="1537716" y="1657832"/>
                </a:lnTo>
                <a:lnTo>
                  <a:pt x="1536192" y="1934756"/>
                </a:lnTo>
                <a:lnTo>
                  <a:pt x="1695373" y="1934756"/>
                </a:lnTo>
                <a:lnTo>
                  <a:pt x="1695996" y="1657832"/>
                </a:lnTo>
                <a:lnTo>
                  <a:pt x="1697266" y="1656587"/>
                </a:lnTo>
                <a:lnTo>
                  <a:pt x="1720049" y="162246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1626468" y="7829711"/>
            <a:ext cx="14604" cy="115722"/>
          </a:xfrm>
          <a:custGeom>
            <a:avLst/>
            <a:gdLst/>
            <a:ahLst/>
            <a:cxnLst/>
            <a:rect l="l" t="t" r="r" b="b"/>
            <a:pathLst>
              <a:path w="14605" h="115722">
                <a:moveTo>
                  <a:pt x="14605" y="115722"/>
                </a:moveTo>
                <a:lnTo>
                  <a:pt x="12458" y="0"/>
                </a:lnTo>
                <a:lnTo>
                  <a:pt x="0" y="0"/>
                </a:lnTo>
                <a:lnTo>
                  <a:pt x="1257" y="108546"/>
                </a:lnTo>
                <a:lnTo>
                  <a:pt x="2133" y="115595"/>
                </a:lnTo>
                <a:lnTo>
                  <a:pt x="14605" y="11572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1424602" y="8169332"/>
            <a:ext cx="248323" cy="1395539"/>
          </a:xfrm>
          <a:custGeom>
            <a:avLst/>
            <a:gdLst/>
            <a:ahLst/>
            <a:cxnLst/>
            <a:rect l="l" t="t" r="r" b="b"/>
            <a:pathLst>
              <a:path w="248323" h="1395539">
                <a:moveTo>
                  <a:pt x="0" y="1395539"/>
                </a:moveTo>
                <a:lnTo>
                  <a:pt x="248323" y="1395412"/>
                </a:lnTo>
                <a:lnTo>
                  <a:pt x="220624" y="0"/>
                </a:lnTo>
                <a:lnTo>
                  <a:pt x="206781" y="126"/>
                </a:lnTo>
                <a:lnTo>
                  <a:pt x="205638" y="1638"/>
                </a:lnTo>
                <a:lnTo>
                  <a:pt x="207403" y="14985"/>
                </a:lnTo>
                <a:lnTo>
                  <a:pt x="230822" y="1393139"/>
                </a:lnTo>
                <a:lnTo>
                  <a:pt x="0" y="139553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984478" y="7540951"/>
            <a:ext cx="435343" cy="2021522"/>
          </a:xfrm>
          <a:custGeom>
            <a:avLst/>
            <a:gdLst/>
            <a:ahLst/>
            <a:cxnLst/>
            <a:rect l="l" t="t" r="r" b="b"/>
            <a:pathLst>
              <a:path w="435343" h="2021522">
                <a:moveTo>
                  <a:pt x="241287" y="286740"/>
                </a:moveTo>
                <a:lnTo>
                  <a:pt x="243420" y="400075"/>
                </a:lnTo>
                <a:lnTo>
                  <a:pt x="269735" y="403479"/>
                </a:lnTo>
                <a:lnTo>
                  <a:pt x="305752" y="420471"/>
                </a:lnTo>
                <a:lnTo>
                  <a:pt x="329437" y="443649"/>
                </a:lnTo>
                <a:lnTo>
                  <a:pt x="346176" y="473494"/>
                </a:lnTo>
                <a:lnTo>
                  <a:pt x="352348" y="510006"/>
                </a:lnTo>
                <a:lnTo>
                  <a:pt x="349961" y="510641"/>
                </a:lnTo>
                <a:lnTo>
                  <a:pt x="344169" y="475627"/>
                </a:lnTo>
                <a:lnTo>
                  <a:pt x="327291" y="445782"/>
                </a:lnTo>
                <a:lnTo>
                  <a:pt x="303745" y="422617"/>
                </a:lnTo>
                <a:lnTo>
                  <a:pt x="267601" y="405612"/>
                </a:lnTo>
                <a:lnTo>
                  <a:pt x="240906" y="402463"/>
                </a:lnTo>
                <a:lnTo>
                  <a:pt x="238137" y="400697"/>
                </a:lnTo>
                <a:lnTo>
                  <a:pt x="231457" y="402094"/>
                </a:lnTo>
                <a:lnTo>
                  <a:pt x="128320" y="404609"/>
                </a:lnTo>
                <a:lnTo>
                  <a:pt x="126060" y="405358"/>
                </a:lnTo>
                <a:lnTo>
                  <a:pt x="88658" y="407885"/>
                </a:lnTo>
                <a:lnTo>
                  <a:pt x="61074" y="414172"/>
                </a:lnTo>
                <a:lnTo>
                  <a:pt x="33375" y="431050"/>
                </a:lnTo>
                <a:lnTo>
                  <a:pt x="13106" y="457619"/>
                </a:lnTo>
                <a:lnTo>
                  <a:pt x="0" y="491121"/>
                </a:lnTo>
                <a:lnTo>
                  <a:pt x="126" y="539483"/>
                </a:lnTo>
                <a:lnTo>
                  <a:pt x="6426" y="565035"/>
                </a:lnTo>
                <a:lnTo>
                  <a:pt x="23672" y="594385"/>
                </a:lnTo>
                <a:lnTo>
                  <a:pt x="46977" y="615657"/>
                </a:lnTo>
                <a:lnTo>
                  <a:pt x="76441" y="628637"/>
                </a:lnTo>
                <a:lnTo>
                  <a:pt x="115481" y="630402"/>
                </a:lnTo>
                <a:lnTo>
                  <a:pt x="140919" y="630402"/>
                </a:lnTo>
                <a:lnTo>
                  <a:pt x="143192" y="629513"/>
                </a:lnTo>
                <a:lnTo>
                  <a:pt x="196837" y="626491"/>
                </a:lnTo>
                <a:lnTo>
                  <a:pt x="240779" y="626237"/>
                </a:lnTo>
                <a:lnTo>
                  <a:pt x="242798" y="626110"/>
                </a:lnTo>
                <a:lnTo>
                  <a:pt x="245694" y="623976"/>
                </a:lnTo>
                <a:lnTo>
                  <a:pt x="271259" y="620191"/>
                </a:lnTo>
                <a:lnTo>
                  <a:pt x="306006" y="601941"/>
                </a:lnTo>
                <a:lnTo>
                  <a:pt x="329183" y="578383"/>
                </a:lnTo>
                <a:lnTo>
                  <a:pt x="346176" y="542251"/>
                </a:lnTo>
                <a:lnTo>
                  <a:pt x="349961" y="513664"/>
                </a:lnTo>
                <a:lnTo>
                  <a:pt x="352094" y="513410"/>
                </a:lnTo>
                <a:lnTo>
                  <a:pt x="348322" y="544385"/>
                </a:lnTo>
                <a:lnTo>
                  <a:pt x="331317" y="580402"/>
                </a:lnTo>
                <a:lnTo>
                  <a:pt x="308152" y="604075"/>
                </a:lnTo>
                <a:lnTo>
                  <a:pt x="273392" y="622338"/>
                </a:lnTo>
                <a:lnTo>
                  <a:pt x="247586" y="626110"/>
                </a:lnTo>
                <a:lnTo>
                  <a:pt x="245440" y="628256"/>
                </a:lnTo>
                <a:lnTo>
                  <a:pt x="258279" y="2021522"/>
                </a:lnTo>
                <a:lnTo>
                  <a:pt x="435343" y="2021522"/>
                </a:lnTo>
                <a:lnTo>
                  <a:pt x="433069" y="1800136"/>
                </a:lnTo>
                <a:lnTo>
                  <a:pt x="401967" y="0"/>
                </a:lnTo>
                <a:lnTo>
                  <a:pt x="238645" y="0"/>
                </a:lnTo>
                <a:lnTo>
                  <a:pt x="239394" y="58305"/>
                </a:lnTo>
                <a:lnTo>
                  <a:pt x="244055" y="59944"/>
                </a:lnTo>
                <a:lnTo>
                  <a:pt x="272008" y="63842"/>
                </a:lnTo>
                <a:lnTo>
                  <a:pt x="301599" y="78828"/>
                </a:lnTo>
                <a:lnTo>
                  <a:pt x="325158" y="102006"/>
                </a:lnTo>
                <a:lnTo>
                  <a:pt x="341896" y="131978"/>
                </a:lnTo>
                <a:lnTo>
                  <a:pt x="348195" y="163830"/>
                </a:lnTo>
                <a:lnTo>
                  <a:pt x="348195" y="181470"/>
                </a:lnTo>
                <a:lnTo>
                  <a:pt x="344042" y="209169"/>
                </a:lnTo>
                <a:lnTo>
                  <a:pt x="329183" y="238760"/>
                </a:lnTo>
                <a:lnTo>
                  <a:pt x="305003" y="263321"/>
                </a:lnTo>
                <a:lnTo>
                  <a:pt x="277431" y="278295"/>
                </a:lnTo>
                <a:lnTo>
                  <a:pt x="264833" y="282702"/>
                </a:lnTo>
                <a:lnTo>
                  <a:pt x="241287" y="28674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1482521" y="7602786"/>
            <a:ext cx="626872" cy="229057"/>
          </a:xfrm>
          <a:custGeom>
            <a:avLst/>
            <a:gdLst/>
            <a:ahLst/>
            <a:cxnLst/>
            <a:rect l="l" t="t" r="r" b="b"/>
            <a:pathLst>
              <a:path w="626872" h="229057">
                <a:moveTo>
                  <a:pt x="3035" y="81343"/>
                </a:moveTo>
                <a:lnTo>
                  <a:pt x="0" y="121145"/>
                </a:lnTo>
                <a:lnTo>
                  <a:pt x="5041" y="157149"/>
                </a:lnTo>
                <a:lnTo>
                  <a:pt x="13487" y="184734"/>
                </a:lnTo>
                <a:lnTo>
                  <a:pt x="22047" y="201739"/>
                </a:lnTo>
                <a:lnTo>
                  <a:pt x="32880" y="216344"/>
                </a:lnTo>
                <a:lnTo>
                  <a:pt x="51638" y="227291"/>
                </a:lnTo>
                <a:lnTo>
                  <a:pt x="84251" y="229057"/>
                </a:lnTo>
                <a:lnTo>
                  <a:pt x="99110" y="228942"/>
                </a:lnTo>
                <a:lnTo>
                  <a:pt x="101384" y="228180"/>
                </a:lnTo>
                <a:lnTo>
                  <a:pt x="143941" y="226923"/>
                </a:lnTo>
                <a:lnTo>
                  <a:pt x="158546" y="226923"/>
                </a:lnTo>
                <a:lnTo>
                  <a:pt x="193306" y="225031"/>
                </a:lnTo>
                <a:lnTo>
                  <a:pt x="274777" y="225031"/>
                </a:lnTo>
                <a:lnTo>
                  <a:pt x="228574" y="226923"/>
                </a:lnTo>
                <a:lnTo>
                  <a:pt x="229196" y="228561"/>
                </a:lnTo>
                <a:lnTo>
                  <a:pt x="490499" y="222885"/>
                </a:lnTo>
                <a:lnTo>
                  <a:pt x="528650" y="220751"/>
                </a:lnTo>
                <a:lnTo>
                  <a:pt x="552069" y="216585"/>
                </a:lnTo>
                <a:lnTo>
                  <a:pt x="584809" y="198335"/>
                </a:lnTo>
                <a:lnTo>
                  <a:pt x="607860" y="174790"/>
                </a:lnTo>
                <a:lnTo>
                  <a:pt x="622846" y="143052"/>
                </a:lnTo>
                <a:lnTo>
                  <a:pt x="626872" y="115341"/>
                </a:lnTo>
                <a:lnTo>
                  <a:pt x="624865" y="91300"/>
                </a:lnTo>
                <a:lnTo>
                  <a:pt x="620585" y="72275"/>
                </a:lnTo>
                <a:lnTo>
                  <a:pt x="603834" y="42189"/>
                </a:lnTo>
                <a:lnTo>
                  <a:pt x="580288" y="19138"/>
                </a:lnTo>
                <a:lnTo>
                  <a:pt x="548551" y="4152"/>
                </a:lnTo>
                <a:lnTo>
                  <a:pt x="520852" y="0"/>
                </a:lnTo>
                <a:lnTo>
                  <a:pt x="327672" y="2133"/>
                </a:lnTo>
                <a:lnTo>
                  <a:pt x="312813" y="0"/>
                </a:lnTo>
                <a:lnTo>
                  <a:pt x="222389" y="876"/>
                </a:lnTo>
                <a:lnTo>
                  <a:pt x="220256" y="1003"/>
                </a:lnTo>
                <a:lnTo>
                  <a:pt x="154393" y="3276"/>
                </a:lnTo>
                <a:lnTo>
                  <a:pt x="152133" y="3022"/>
                </a:lnTo>
                <a:lnTo>
                  <a:pt x="82105" y="3149"/>
                </a:lnTo>
                <a:lnTo>
                  <a:pt x="48996" y="6413"/>
                </a:lnTo>
                <a:lnTo>
                  <a:pt x="36283" y="10706"/>
                </a:lnTo>
                <a:lnTo>
                  <a:pt x="21031" y="27330"/>
                </a:lnTo>
                <a:lnTo>
                  <a:pt x="9321" y="53771"/>
                </a:lnTo>
                <a:lnTo>
                  <a:pt x="3035" y="8134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980456" y="7601529"/>
            <a:ext cx="350075" cy="229311"/>
          </a:xfrm>
          <a:custGeom>
            <a:avLst/>
            <a:gdLst/>
            <a:ahLst/>
            <a:cxnLst/>
            <a:rect l="l" t="t" r="r" b="b"/>
            <a:pathLst>
              <a:path w="350075" h="229311">
                <a:moveTo>
                  <a:pt x="273888" y="5410"/>
                </a:moveTo>
                <a:lnTo>
                  <a:pt x="240639" y="0"/>
                </a:lnTo>
                <a:lnTo>
                  <a:pt x="238379" y="126"/>
                </a:lnTo>
                <a:lnTo>
                  <a:pt x="119507" y="4406"/>
                </a:lnTo>
                <a:lnTo>
                  <a:pt x="62839" y="11836"/>
                </a:lnTo>
                <a:lnTo>
                  <a:pt x="35382" y="28955"/>
                </a:lnTo>
                <a:lnTo>
                  <a:pt x="13843" y="56159"/>
                </a:lnTo>
                <a:lnTo>
                  <a:pt x="1879" y="86766"/>
                </a:lnTo>
                <a:lnTo>
                  <a:pt x="0" y="103885"/>
                </a:lnTo>
                <a:lnTo>
                  <a:pt x="0" y="132854"/>
                </a:lnTo>
                <a:lnTo>
                  <a:pt x="6172" y="162699"/>
                </a:lnTo>
                <a:lnTo>
                  <a:pt x="23418" y="192163"/>
                </a:lnTo>
                <a:lnTo>
                  <a:pt x="48856" y="215455"/>
                </a:lnTo>
                <a:lnTo>
                  <a:pt x="74168" y="226415"/>
                </a:lnTo>
                <a:lnTo>
                  <a:pt x="84874" y="228434"/>
                </a:lnTo>
                <a:lnTo>
                  <a:pt x="119507" y="229311"/>
                </a:lnTo>
                <a:lnTo>
                  <a:pt x="240512" y="223900"/>
                </a:lnTo>
                <a:lnTo>
                  <a:pt x="242785" y="224015"/>
                </a:lnTo>
                <a:lnTo>
                  <a:pt x="265201" y="220497"/>
                </a:lnTo>
                <a:lnTo>
                  <a:pt x="279438" y="215582"/>
                </a:lnTo>
                <a:lnTo>
                  <a:pt x="306882" y="200723"/>
                </a:lnTo>
                <a:lnTo>
                  <a:pt x="331063" y="176047"/>
                </a:lnTo>
                <a:lnTo>
                  <a:pt x="346049" y="146443"/>
                </a:lnTo>
                <a:lnTo>
                  <a:pt x="350075" y="118744"/>
                </a:lnTo>
                <a:lnTo>
                  <a:pt x="350075" y="105270"/>
                </a:lnTo>
                <a:lnTo>
                  <a:pt x="343776" y="73532"/>
                </a:lnTo>
                <a:lnTo>
                  <a:pt x="327037" y="43446"/>
                </a:lnTo>
                <a:lnTo>
                  <a:pt x="303479" y="20396"/>
                </a:lnTo>
                <a:lnTo>
                  <a:pt x="273888" y="541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1489708" y="7942414"/>
            <a:ext cx="626110" cy="228930"/>
          </a:xfrm>
          <a:custGeom>
            <a:avLst/>
            <a:gdLst/>
            <a:ahLst/>
            <a:cxnLst/>
            <a:rect l="l" t="t" r="r" b="b"/>
            <a:pathLst>
              <a:path w="626110" h="228930">
                <a:moveTo>
                  <a:pt x="4152" y="161442"/>
                </a:moveTo>
                <a:lnTo>
                  <a:pt x="14859" y="193167"/>
                </a:lnTo>
                <a:lnTo>
                  <a:pt x="29972" y="216344"/>
                </a:lnTo>
                <a:lnTo>
                  <a:pt x="46583" y="227291"/>
                </a:lnTo>
                <a:lnTo>
                  <a:pt x="77063" y="228930"/>
                </a:lnTo>
                <a:lnTo>
                  <a:pt x="138645" y="228803"/>
                </a:lnTo>
                <a:lnTo>
                  <a:pt x="141668" y="227050"/>
                </a:lnTo>
                <a:lnTo>
                  <a:pt x="155524" y="226923"/>
                </a:lnTo>
                <a:lnTo>
                  <a:pt x="227177" y="227291"/>
                </a:lnTo>
                <a:lnTo>
                  <a:pt x="228434" y="228434"/>
                </a:lnTo>
                <a:lnTo>
                  <a:pt x="519950" y="223520"/>
                </a:lnTo>
                <a:lnTo>
                  <a:pt x="553453" y="216585"/>
                </a:lnTo>
                <a:lnTo>
                  <a:pt x="586066" y="198335"/>
                </a:lnTo>
                <a:lnTo>
                  <a:pt x="604202" y="178308"/>
                </a:lnTo>
                <a:lnTo>
                  <a:pt x="612762" y="165595"/>
                </a:lnTo>
                <a:lnTo>
                  <a:pt x="621957" y="145059"/>
                </a:lnTo>
                <a:lnTo>
                  <a:pt x="626110" y="119507"/>
                </a:lnTo>
                <a:lnTo>
                  <a:pt x="626110" y="101879"/>
                </a:lnTo>
                <a:lnTo>
                  <a:pt x="619683" y="72148"/>
                </a:lnTo>
                <a:lnTo>
                  <a:pt x="603072" y="42189"/>
                </a:lnTo>
                <a:lnTo>
                  <a:pt x="590092" y="29718"/>
                </a:lnTo>
                <a:lnTo>
                  <a:pt x="573100" y="16992"/>
                </a:lnTo>
                <a:lnTo>
                  <a:pt x="545515" y="4152"/>
                </a:lnTo>
                <a:lnTo>
                  <a:pt x="513664" y="0"/>
                </a:lnTo>
                <a:lnTo>
                  <a:pt x="396290" y="2133"/>
                </a:lnTo>
                <a:lnTo>
                  <a:pt x="320484" y="2133"/>
                </a:lnTo>
                <a:lnTo>
                  <a:pt x="305625" y="0"/>
                </a:lnTo>
                <a:lnTo>
                  <a:pt x="223774" y="876"/>
                </a:lnTo>
                <a:lnTo>
                  <a:pt x="221500" y="1003"/>
                </a:lnTo>
                <a:lnTo>
                  <a:pt x="203123" y="2133"/>
                </a:lnTo>
                <a:lnTo>
                  <a:pt x="153504" y="3022"/>
                </a:lnTo>
                <a:lnTo>
                  <a:pt x="151358" y="3022"/>
                </a:lnTo>
                <a:lnTo>
                  <a:pt x="138899" y="2895"/>
                </a:lnTo>
                <a:lnTo>
                  <a:pt x="136626" y="3022"/>
                </a:lnTo>
                <a:lnTo>
                  <a:pt x="77063" y="5156"/>
                </a:lnTo>
                <a:lnTo>
                  <a:pt x="50241" y="6299"/>
                </a:lnTo>
                <a:lnTo>
                  <a:pt x="37515" y="10566"/>
                </a:lnTo>
                <a:lnTo>
                  <a:pt x="20269" y="27317"/>
                </a:lnTo>
                <a:lnTo>
                  <a:pt x="9944" y="48856"/>
                </a:lnTo>
                <a:lnTo>
                  <a:pt x="3644" y="72148"/>
                </a:lnTo>
                <a:lnTo>
                  <a:pt x="0" y="102501"/>
                </a:lnTo>
                <a:lnTo>
                  <a:pt x="0" y="131597"/>
                </a:lnTo>
                <a:lnTo>
                  <a:pt x="4152" y="16144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1632635" y="7540952"/>
            <a:ext cx="72288" cy="65100"/>
          </a:xfrm>
          <a:custGeom>
            <a:avLst/>
            <a:gdLst/>
            <a:ahLst/>
            <a:cxnLst/>
            <a:rect l="l" t="t" r="r" b="b"/>
            <a:pathLst>
              <a:path w="72288" h="65100">
                <a:moveTo>
                  <a:pt x="0" y="0"/>
                </a:moveTo>
                <a:lnTo>
                  <a:pt x="2006" y="64858"/>
                </a:lnTo>
                <a:lnTo>
                  <a:pt x="4279" y="65100"/>
                </a:lnTo>
                <a:lnTo>
                  <a:pt x="11328" y="61836"/>
                </a:lnTo>
                <a:lnTo>
                  <a:pt x="70142" y="62839"/>
                </a:lnTo>
                <a:lnTo>
                  <a:pt x="72288" y="62712"/>
                </a:lnTo>
                <a:lnTo>
                  <a:pt x="72148" y="0"/>
                </a:lnTo>
                <a:lnTo>
                  <a:pt x="0" y="0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1638928" y="7829706"/>
            <a:ext cx="74549" cy="115722"/>
          </a:xfrm>
          <a:custGeom>
            <a:avLst/>
            <a:gdLst/>
            <a:ahLst/>
            <a:cxnLst/>
            <a:rect l="l" t="t" r="r" b="b"/>
            <a:pathLst>
              <a:path w="74549" h="115722">
                <a:moveTo>
                  <a:pt x="72161" y="0"/>
                </a:moveTo>
                <a:lnTo>
                  <a:pt x="0" y="0"/>
                </a:lnTo>
                <a:lnTo>
                  <a:pt x="2146" y="115722"/>
                </a:lnTo>
                <a:lnTo>
                  <a:pt x="4279" y="115722"/>
                </a:lnTo>
                <a:lnTo>
                  <a:pt x="71526" y="112826"/>
                </a:lnTo>
                <a:lnTo>
                  <a:pt x="74548" y="113588"/>
                </a:lnTo>
                <a:lnTo>
                  <a:pt x="73672" y="99987"/>
                </a:lnTo>
                <a:lnTo>
                  <a:pt x="72796" y="1638"/>
                </a:lnTo>
                <a:lnTo>
                  <a:pt x="72161" y="0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1645227" y="8169330"/>
            <a:ext cx="99352" cy="1395539"/>
          </a:xfrm>
          <a:custGeom>
            <a:avLst/>
            <a:gdLst/>
            <a:ahLst/>
            <a:cxnLst/>
            <a:rect l="l" t="t" r="r" b="b"/>
            <a:pathLst>
              <a:path w="99352" h="1395539">
                <a:moveTo>
                  <a:pt x="71653" y="380"/>
                </a:moveTo>
                <a:lnTo>
                  <a:pt x="0" y="0"/>
                </a:lnTo>
                <a:lnTo>
                  <a:pt x="27698" y="1395412"/>
                </a:lnTo>
                <a:lnTo>
                  <a:pt x="29844" y="1395539"/>
                </a:lnTo>
                <a:lnTo>
                  <a:pt x="99352" y="1393139"/>
                </a:lnTo>
                <a:lnTo>
                  <a:pt x="73786" y="78701"/>
                </a:lnTo>
                <a:lnTo>
                  <a:pt x="72910" y="1511"/>
                </a:lnTo>
                <a:lnTo>
                  <a:pt x="71653" y="380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724696" y="9564739"/>
            <a:ext cx="2823806" cy="72669"/>
          </a:xfrm>
          <a:custGeom>
            <a:avLst/>
            <a:gdLst/>
            <a:ahLst/>
            <a:cxnLst/>
            <a:rect l="l" t="t" r="r" b="b"/>
            <a:pathLst>
              <a:path w="2823806" h="72669">
                <a:moveTo>
                  <a:pt x="2823806" y="72034"/>
                </a:moveTo>
                <a:lnTo>
                  <a:pt x="2823806" y="1142"/>
                </a:lnTo>
                <a:lnTo>
                  <a:pt x="1848243" y="0"/>
                </a:lnTo>
                <a:lnTo>
                  <a:pt x="186245" y="0"/>
                </a:lnTo>
                <a:lnTo>
                  <a:pt x="0" y="507"/>
                </a:lnTo>
                <a:lnTo>
                  <a:pt x="0" y="72669"/>
                </a:lnTo>
                <a:lnTo>
                  <a:pt x="2823806" y="72034"/>
                </a:lnTo>
                <a:close/>
              </a:path>
            </a:pathLst>
          </a:custGeom>
          <a:solidFill>
            <a:srgbClr val="318C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2472321" y="8464388"/>
            <a:ext cx="159296" cy="221627"/>
          </a:xfrm>
          <a:custGeom>
            <a:avLst/>
            <a:gdLst/>
            <a:ahLst/>
            <a:cxnLst/>
            <a:rect l="l" t="t" r="r" b="b"/>
            <a:pathLst>
              <a:path w="159296" h="221627">
                <a:moveTo>
                  <a:pt x="0" y="749"/>
                </a:moveTo>
                <a:lnTo>
                  <a:pt x="0" y="220992"/>
                </a:lnTo>
                <a:lnTo>
                  <a:pt x="159296" y="221627"/>
                </a:lnTo>
                <a:lnTo>
                  <a:pt x="159296" y="0"/>
                </a:lnTo>
                <a:lnTo>
                  <a:pt x="0" y="749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2255851" y="8464388"/>
            <a:ext cx="159296" cy="221627"/>
          </a:xfrm>
          <a:custGeom>
            <a:avLst/>
            <a:gdLst/>
            <a:ahLst/>
            <a:cxnLst/>
            <a:rect l="l" t="t" r="r" b="b"/>
            <a:pathLst>
              <a:path w="159296" h="221627">
                <a:moveTo>
                  <a:pt x="0" y="749"/>
                </a:moveTo>
                <a:lnTo>
                  <a:pt x="0" y="220992"/>
                </a:lnTo>
                <a:lnTo>
                  <a:pt x="159296" y="221627"/>
                </a:lnTo>
                <a:lnTo>
                  <a:pt x="159296" y="0"/>
                </a:lnTo>
                <a:lnTo>
                  <a:pt x="0" y="749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2420068" y="9197540"/>
            <a:ext cx="57289" cy="278168"/>
          </a:xfrm>
          <a:custGeom>
            <a:avLst/>
            <a:gdLst/>
            <a:ahLst/>
            <a:cxnLst/>
            <a:rect l="l" t="t" r="r" b="b"/>
            <a:pathLst>
              <a:path w="57289" h="278168">
                <a:moveTo>
                  <a:pt x="57289" y="278168"/>
                </a:moveTo>
                <a:lnTo>
                  <a:pt x="56781" y="622"/>
                </a:lnTo>
                <a:lnTo>
                  <a:pt x="1879" y="0"/>
                </a:lnTo>
                <a:lnTo>
                  <a:pt x="622" y="1257"/>
                </a:lnTo>
                <a:lnTo>
                  <a:pt x="0" y="278168"/>
                </a:lnTo>
                <a:lnTo>
                  <a:pt x="57289" y="278168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2203598" y="9197654"/>
            <a:ext cx="58801" cy="278053"/>
          </a:xfrm>
          <a:custGeom>
            <a:avLst/>
            <a:gdLst/>
            <a:ahLst/>
            <a:cxnLst/>
            <a:rect l="l" t="t" r="r" b="b"/>
            <a:pathLst>
              <a:path w="58800" h="278053">
                <a:moveTo>
                  <a:pt x="57289" y="278053"/>
                </a:moveTo>
                <a:lnTo>
                  <a:pt x="58800" y="1143"/>
                </a:lnTo>
                <a:lnTo>
                  <a:pt x="57289" y="0"/>
                </a:lnTo>
                <a:lnTo>
                  <a:pt x="2133" y="0"/>
                </a:lnTo>
                <a:lnTo>
                  <a:pt x="622" y="1143"/>
                </a:lnTo>
                <a:lnTo>
                  <a:pt x="0" y="278053"/>
                </a:lnTo>
                <a:lnTo>
                  <a:pt x="57289" y="278053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2205732" y="9162531"/>
            <a:ext cx="55156" cy="35128"/>
          </a:xfrm>
          <a:custGeom>
            <a:avLst/>
            <a:gdLst/>
            <a:ahLst/>
            <a:cxnLst/>
            <a:rect l="l" t="t" r="r" b="b"/>
            <a:pathLst>
              <a:path w="55156" h="35128">
                <a:moveTo>
                  <a:pt x="55156" y="35128"/>
                </a:moveTo>
                <a:lnTo>
                  <a:pt x="31229" y="0"/>
                </a:lnTo>
                <a:lnTo>
                  <a:pt x="23799" y="0"/>
                </a:lnTo>
                <a:lnTo>
                  <a:pt x="0" y="35128"/>
                </a:lnTo>
                <a:lnTo>
                  <a:pt x="55156" y="35128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2421952" y="9162780"/>
            <a:ext cx="54902" cy="35382"/>
          </a:xfrm>
          <a:custGeom>
            <a:avLst/>
            <a:gdLst/>
            <a:ahLst/>
            <a:cxnLst/>
            <a:rect l="l" t="t" r="r" b="b"/>
            <a:pathLst>
              <a:path w="54902" h="35382">
                <a:moveTo>
                  <a:pt x="54902" y="35382"/>
                </a:moveTo>
                <a:lnTo>
                  <a:pt x="31229" y="0"/>
                </a:lnTo>
                <a:lnTo>
                  <a:pt x="22796" y="635"/>
                </a:lnTo>
                <a:lnTo>
                  <a:pt x="0" y="34747"/>
                </a:lnTo>
                <a:lnTo>
                  <a:pt x="54902" y="35382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2110024" y="9475712"/>
            <a:ext cx="462915" cy="89027"/>
          </a:xfrm>
          <a:custGeom>
            <a:avLst/>
            <a:gdLst/>
            <a:ahLst/>
            <a:cxnLst/>
            <a:rect l="l" t="t" r="r" b="b"/>
            <a:pathLst>
              <a:path w="462914" h="89026">
                <a:moveTo>
                  <a:pt x="462914" y="89026"/>
                </a:moveTo>
                <a:lnTo>
                  <a:pt x="462165" y="1003"/>
                </a:lnTo>
                <a:lnTo>
                  <a:pt x="367334" y="0"/>
                </a:lnTo>
                <a:lnTo>
                  <a:pt x="93560" y="0"/>
                </a:lnTo>
                <a:lnTo>
                  <a:pt x="761" y="1003"/>
                </a:lnTo>
                <a:lnTo>
                  <a:pt x="0" y="89026"/>
                </a:lnTo>
                <a:lnTo>
                  <a:pt x="462914" y="89026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1220978" y="7540951"/>
            <a:ext cx="115849" cy="510641"/>
          </a:xfrm>
          <a:custGeom>
            <a:avLst/>
            <a:gdLst/>
            <a:ahLst/>
            <a:cxnLst/>
            <a:rect l="l" t="t" r="r" b="b"/>
            <a:pathLst>
              <a:path w="115849" h="510641">
                <a:moveTo>
                  <a:pt x="2146" y="0"/>
                </a:moveTo>
                <a:lnTo>
                  <a:pt x="0" y="0"/>
                </a:lnTo>
                <a:lnTo>
                  <a:pt x="126" y="60566"/>
                </a:lnTo>
                <a:lnTo>
                  <a:pt x="33362" y="65989"/>
                </a:lnTo>
                <a:lnTo>
                  <a:pt x="62966" y="80975"/>
                </a:lnTo>
                <a:lnTo>
                  <a:pt x="86512" y="104013"/>
                </a:lnTo>
                <a:lnTo>
                  <a:pt x="103263" y="134112"/>
                </a:lnTo>
                <a:lnTo>
                  <a:pt x="109562" y="165849"/>
                </a:lnTo>
                <a:lnTo>
                  <a:pt x="109562" y="179324"/>
                </a:lnTo>
                <a:lnTo>
                  <a:pt x="105524" y="207022"/>
                </a:lnTo>
                <a:lnTo>
                  <a:pt x="90538" y="236626"/>
                </a:lnTo>
                <a:lnTo>
                  <a:pt x="66357" y="261302"/>
                </a:lnTo>
                <a:lnTo>
                  <a:pt x="38912" y="276161"/>
                </a:lnTo>
                <a:lnTo>
                  <a:pt x="24676" y="281076"/>
                </a:lnTo>
                <a:lnTo>
                  <a:pt x="2260" y="284594"/>
                </a:lnTo>
                <a:lnTo>
                  <a:pt x="4406" y="402463"/>
                </a:lnTo>
                <a:lnTo>
                  <a:pt x="31102" y="405612"/>
                </a:lnTo>
                <a:lnTo>
                  <a:pt x="67246" y="422617"/>
                </a:lnTo>
                <a:lnTo>
                  <a:pt x="90792" y="445782"/>
                </a:lnTo>
                <a:lnTo>
                  <a:pt x="107670" y="475627"/>
                </a:lnTo>
                <a:lnTo>
                  <a:pt x="113461" y="510641"/>
                </a:lnTo>
                <a:lnTo>
                  <a:pt x="115849" y="510006"/>
                </a:lnTo>
                <a:lnTo>
                  <a:pt x="109677" y="473494"/>
                </a:lnTo>
                <a:lnTo>
                  <a:pt x="92938" y="443649"/>
                </a:lnTo>
                <a:lnTo>
                  <a:pt x="69253" y="420471"/>
                </a:lnTo>
                <a:lnTo>
                  <a:pt x="33235" y="403479"/>
                </a:lnTo>
                <a:lnTo>
                  <a:pt x="6921" y="400075"/>
                </a:lnTo>
                <a:lnTo>
                  <a:pt x="4787" y="286740"/>
                </a:lnTo>
                <a:lnTo>
                  <a:pt x="28333" y="282702"/>
                </a:lnTo>
                <a:lnTo>
                  <a:pt x="40932" y="278295"/>
                </a:lnTo>
                <a:lnTo>
                  <a:pt x="68503" y="263321"/>
                </a:lnTo>
                <a:lnTo>
                  <a:pt x="92684" y="238760"/>
                </a:lnTo>
                <a:lnTo>
                  <a:pt x="107543" y="209169"/>
                </a:lnTo>
                <a:lnTo>
                  <a:pt x="111696" y="181470"/>
                </a:lnTo>
                <a:lnTo>
                  <a:pt x="111696" y="163830"/>
                </a:lnTo>
                <a:lnTo>
                  <a:pt x="105397" y="131978"/>
                </a:lnTo>
                <a:lnTo>
                  <a:pt x="88658" y="102006"/>
                </a:lnTo>
                <a:lnTo>
                  <a:pt x="65100" y="78828"/>
                </a:lnTo>
                <a:lnTo>
                  <a:pt x="35509" y="63842"/>
                </a:lnTo>
                <a:lnTo>
                  <a:pt x="7556" y="59944"/>
                </a:lnTo>
                <a:lnTo>
                  <a:pt x="2895" y="58305"/>
                </a:lnTo>
                <a:lnTo>
                  <a:pt x="2146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1636913" y="7602786"/>
            <a:ext cx="65862" cy="3276"/>
          </a:xfrm>
          <a:custGeom>
            <a:avLst/>
            <a:gdLst/>
            <a:ahLst/>
            <a:cxnLst/>
            <a:rect l="l" t="t" r="r" b="b"/>
            <a:pathLst>
              <a:path w="65862" h="3276">
                <a:moveTo>
                  <a:pt x="0" y="3276"/>
                </a:moveTo>
                <a:lnTo>
                  <a:pt x="65862" y="1003"/>
                </a:lnTo>
                <a:lnTo>
                  <a:pt x="7048" y="0"/>
                </a:lnTo>
                <a:lnTo>
                  <a:pt x="0" y="327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1099967" y="7600901"/>
            <a:ext cx="118872" cy="5029"/>
          </a:xfrm>
          <a:custGeom>
            <a:avLst/>
            <a:gdLst/>
            <a:ahLst/>
            <a:cxnLst/>
            <a:rect l="l" t="t" r="r" b="b"/>
            <a:pathLst>
              <a:path w="118872" h="5029">
                <a:moveTo>
                  <a:pt x="34620" y="2006"/>
                </a:moveTo>
                <a:lnTo>
                  <a:pt x="0" y="5029"/>
                </a:lnTo>
                <a:lnTo>
                  <a:pt x="118872" y="749"/>
                </a:lnTo>
                <a:lnTo>
                  <a:pt x="118122" y="0"/>
                </a:lnTo>
                <a:lnTo>
                  <a:pt x="34620" y="200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1766873" y="7608951"/>
            <a:ext cx="134620" cy="216725"/>
          </a:xfrm>
          <a:custGeom>
            <a:avLst/>
            <a:gdLst/>
            <a:ahLst/>
            <a:cxnLst/>
            <a:rect l="l" t="t" r="r" b="b"/>
            <a:pathLst>
              <a:path w="134619" h="216725">
                <a:moveTo>
                  <a:pt x="66624" y="0"/>
                </a:moveTo>
                <a:lnTo>
                  <a:pt x="61836" y="0"/>
                </a:lnTo>
                <a:lnTo>
                  <a:pt x="85890" y="12979"/>
                </a:lnTo>
                <a:lnTo>
                  <a:pt x="111569" y="38163"/>
                </a:lnTo>
                <a:lnTo>
                  <a:pt x="128320" y="68008"/>
                </a:lnTo>
                <a:lnTo>
                  <a:pt x="132473" y="91554"/>
                </a:lnTo>
                <a:lnTo>
                  <a:pt x="132473" y="117627"/>
                </a:lnTo>
                <a:lnTo>
                  <a:pt x="130467" y="132600"/>
                </a:lnTo>
                <a:lnTo>
                  <a:pt x="117614" y="162191"/>
                </a:lnTo>
                <a:lnTo>
                  <a:pt x="108419" y="174282"/>
                </a:lnTo>
                <a:lnTo>
                  <a:pt x="93433" y="191160"/>
                </a:lnTo>
                <a:lnTo>
                  <a:pt x="59817" y="210426"/>
                </a:lnTo>
                <a:lnTo>
                  <a:pt x="34124" y="214579"/>
                </a:lnTo>
                <a:lnTo>
                  <a:pt x="0" y="216725"/>
                </a:lnTo>
                <a:lnTo>
                  <a:pt x="36271" y="216725"/>
                </a:lnTo>
                <a:lnTo>
                  <a:pt x="61836" y="212572"/>
                </a:lnTo>
                <a:lnTo>
                  <a:pt x="95580" y="193306"/>
                </a:lnTo>
                <a:lnTo>
                  <a:pt x="110566" y="176428"/>
                </a:lnTo>
                <a:lnTo>
                  <a:pt x="119761" y="164337"/>
                </a:lnTo>
                <a:lnTo>
                  <a:pt x="132600" y="134746"/>
                </a:lnTo>
                <a:lnTo>
                  <a:pt x="134620" y="119760"/>
                </a:lnTo>
                <a:lnTo>
                  <a:pt x="134620" y="89407"/>
                </a:lnTo>
                <a:lnTo>
                  <a:pt x="130467" y="65989"/>
                </a:lnTo>
                <a:lnTo>
                  <a:pt x="113715" y="36017"/>
                </a:lnTo>
                <a:lnTo>
                  <a:pt x="88023" y="10833"/>
                </a:lnTo>
                <a:lnTo>
                  <a:pt x="66624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1641072" y="7827816"/>
            <a:ext cx="116230" cy="1892"/>
          </a:xfrm>
          <a:custGeom>
            <a:avLst/>
            <a:gdLst/>
            <a:ahLst/>
            <a:cxnLst/>
            <a:rect l="l" t="t" r="r" b="b"/>
            <a:pathLst>
              <a:path w="116230" h="1892">
                <a:moveTo>
                  <a:pt x="34759" y="0"/>
                </a:moveTo>
                <a:lnTo>
                  <a:pt x="0" y="1892"/>
                </a:lnTo>
                <a:lnTo>
                  <a:pt x="70015" y="1892"/>
                </a:lnTo>
                <a:lnTo>
                  <a:pt x="116230" y="0"/>
                </a:lnTo>
                <a:lnTo>
                  <a:pt x="34759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1099966" y="7825422"/>
            <a:ext cx="121005" cy="5422"/>
          </a:xfrm>
          <a:custGeom>
            <a:avLst/>
            <a:gdLst/>
            <a:ahLst/>
            <a:cxnLst/>
            <a:rect l="l" t="t" r="r" b="b"/>
            <a:pathLst>
              <a:path w="121005" h="5422">
                <a:moveTo>
                  <a:pt x="0" y="5422"/>
                </a:moveTo>
                <a:lnTo>
                  <a:pt x="107530" y="3022"/>
                </a:lnTo>
                <a:lnTo>
                  <a:pt x="121005" y="0"/>
                </a:lnTo>
                <a:lnTo>
                  <a:pt x="0" y="542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1643211" y="7942535"/>
            <a:ext cx="68008" cy="2895"/>
          </a:xfrm>
          <a:custGeom>
            <a:avLst/>
            <a:gdLst/>
            <a:ahLst/>
            <a:cxnLst/>
            <a:rect l="l" t="t" r="r" b="b"/>
            <a:pathLst>
              <a:path w="68008" h="2895">
                <a:moveTo>
                  <a:pt x="0" y="2895"/>
                </a:moveTo>
                <a:lnTo>
                  <a:pt x="49618" y="2019"/>
                </a:lnTo>
                <a:lnTo>
                  <a:pt x="68008" y="889"/>
                </a:lnTo>
                <a:lnTo>
                  <a:pt x="67246" y="0"/>
                </a:lnTo>
                <a:lnTo>
                  <a:pt x="0" y="289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1112801" y="7940400"/>
            <a:ext cx="109804" cy="5156"/>
          </a:xfrm>
          <a:custGeom>
            <a:avLst/>
            <a:gdLst/>
            <a:ahLst/>
            <a:cxnLst/>
            <a:rect l="l" t="t" r="r" b="b"/>
            <a:pathLst>
              <a:path w="109804" h="5156">
                <a:moveTo>
                  <a:pt x="0" y="5156"/>
                </a:moveTo>
                <a:lnTo>
                  <a:pt x="103136" y="2641"/>
                </a:lnTo>
                <a:lnTo>
                  <a:pt x="109804" y="1257"/>
                </a:lnTo>
                <a:lnTo>
                  <a:pt x="109321" y="0"/>
                </a:lnTo>
                <a:lnTo>
                  <a:pt x="0" y="515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1566778" y="7944545"/>
            <a:ext cx="59562" cy="3022"/>
          </a:xfrm>
          <a:custGeom>
            <a:avLst/>
            <a:gdLst/>
            <a:ahLst/>
            <a:cxnLst/>
            <a:rect l="l" t="t" r="r" b="b"/>
            <a:pathLst>
              <a:path w="59563" h="3022">
                <a:moveTo>
                  <a:pt x="0" y="3022"/>
                </a:moveTo>
                <a:lnTo>
                  <a:pt x="59562" y="888"/>
                </a:lnTo>
                <a:lnTo>
                  <a:pt x="32613" y="0"/>
                </a:lnTo>
                <a:lnTo>
                  <a:pt x="0" y="302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1722301" y="7948587"/>
            <a:ext cx="185610" cy="218859"/>
          </a:xfrm>
          <a:custGeom>
            <a:avLst/>
            <a:gdLst/>
            <a:ahLst/>
            <a:cxnLst/>
            <a:rect l="l" t="t" r="r" b="b"/>
            <a:pathLst>
              <a:path w="185610" h="218859">
                <a:moveTo>
                  <a:pt x="78701" y="216712"/>
                </a:moveTo>
                <a:lnTo>
                  <a:pt x="0" y="218859"/>
                </a:lnTo>
                <a:lnTo>
                  <a:pt x="80835" y="218859"/>
                </a:lnTo>
                <a:lnTo>
                  <a:pt x="114706" y="212305"/>
                </a:lnTo>
                <a:lnTo>
                  <a:pt x="144437" y="195313"/>
                </a:lnTo>
                <a:lnTo>
                  <a:pt x="166471" y="172770"/>
                </a:lnTo>
                <a:lnTo>
                  <a:pt x="181330" y="140906"/>
                </a:lnTo>
                <a:lnTo>
                  <a:pt x="185610" y="117614"/>
                </a:lnTo>
                <a:lnTo>
                  <a:pt x="185483" y="93560"/>
                </a:lnTo>
                <a:lnTo>
                  <a:pt x="181457" y="67995"/>
                </a:lnTo>
                <a:lnTo>
                  <a:pt x="162432" y="33870"/>
                </a:lnTo>
                <a:lnTo>
                  <a:pt x="141033" y="12839"/>
                </a:lnTo>
                <a:lnTo>
                  <a:pt x="115468" y="0"/>
                </a:lnTo>
                <a:lnTo>
                  <a:pt x="110680" y="0"/>
                </a:lnTo>
                <a:lnTo>
                  <a:pt x="138887" y="14985"/>
                </a:lnTo>
                <a:lnTo>
                  <a:pt x="160299" y="36017"/>
                </a:lnTo>
                <a:lnTo>
                  <a:pt x="179311" y="70129"/>
                </a:lnTo>
                <a:lnTo>
                  <a:pt x="183476" y="95694"/>
                </a:lnTo>
                <a:lnTo>
                  <a:pt x="183476" y="115468"/>
                </a:lnTo>
                <a:lnTo>
                  <a:pt x="179184" y="138760"/>
                </a:lnTo>
                <a:lnTo>
                  <a:pt x="164325" y="170751"/>
                </a:lnTo>
                <a:lnTo>
                  <a:pt x="142290" y="193166"/>
                </a:lnTo>
                <a:lnTo>
                  <a:pt x="112572" y="210172"/>
                </a:lnTo>
                <a:lnTo>
                  <a:pt x="78701" y="21671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1127655" y="8167193"/>
            <a:ext cx="97599" cy="3276"/>
          </a:xfrm>
          <a:custGeom>
            <a:avLst/>
            <a:gdLst/>
            <a:ahLst/>
            <a:cxnLst/>
            <a:rect l="l" t="t" r="r" b="b"/>
            <a:pathLst>
              <a:path w="97599" h="3276">
                <a:moveTo>
                  <a:pt x="53657" y="254"/>
                </a:moveTo>
                <a:lnTo>
                  <a:pt x="0" y="3276"/>
                </a:lnTo>
                <a:lnTo>
                  <a:pt x="55791" y="2260"/>
                </a:lnTo>
                <a:lnTo>
                  <a:pt x="97599" y="0"/>
                </a:lnTo>
                <a:lnTo>
                  <a:pt x="53657" y="25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2110785" y="8661838"/>
            <a:ext cx="15735" cy="90043"/>
          </a:xfrm>
          <a:custGeom>
            <a:avLst/>
            <a:gdLst/>
            <a:ahLst/>
            <a:cxnLst/>
            <a:rect l="l" t="t" r="r" b="b"/>
            <a:pathLst>
              <a:path w="15735" h="90043">
                <a:moveTo>
                  <a:pt x="15735" y="0"/>
                </a:moveTo>
                <a:lnTo>
                  <a:pt x="0" y="0"/>
                </a:lnTo>
                <a:lnTo>
                  <a:pt x="13601" y="2019"/>
                </a:lnTo>
                <a:lnTo>
                  <a:pt x="15621" y="90043"/>
                </a:lnTo>
                <a:lnTo>
                  <a:pt x="15735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1622054" y="7540957"/>
            <a:ext cx="9956" cy="62699"/>
          </a:xfrm>
          <a:custGeom>
            <a:avLst/>
            <a:gdLst/>
            <a:ahLst/>
            <a:cxnLst/>
            <a:rect l="l" t="t" r="r" b="b"/>
            <a:pathLst>
              <a:path w="9956" h="62699">
                <a:moveTo>
                  <a:pt x="0" y="0"/>
                </a:moveTo>
                <a:lnTo>
                  <a:pt x="2781" y="62699"/>
                </a:lnTo>
                <a:lnTo>
                  <a:pt x="9956" y="62699"/>
                </a:lnTo>
                <a:lnTo>
                  <a:pt x="8432" y="0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724693" y="7540952"/>
            <a:ext cx="183603" cy="2022157"/>
          </a:xfrm>
          <a:custGeom>
            <a:avLst/>
            <a:gdLst/>
            <a:ahLst/>
            <a:cxnLst/>
            <a:rect l="l" t="t" r="r" b="b"/>
            <a:pathLst>
              <a:path w="183603" h="2022157">
                <a:moveTo>
                  <a:pt x="183603" y="2021522"/>
                </a:moveTo>
                <a:lnTo>
                  <a:pt x="163080" y="0"/>
                </a:lnTo>
                <a:lnTo>
                  <a:pt x="254" y="253"/>
                </a:lnTo>
                <a:lnTo>
                  <a:pt x="0" y="2022157"/>
                </a:lnTo>
                <a:lnTo>
                  <a:pt x="183603" y="202152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1629106" y="7831976"/>
            <a:ext cx="9321" cy="111188"/>
          </a:xfrm>
          <a:custGeom>
            <a:avLst/>
            <a:gdLst/>
            <a:ahLst/>
            <a:cxnLst/>
            <a:rect l="l" t="t" r="r" b="b"/>
            <a:pathLst>
              <a:path w="9321" h="111188">
                <a:moveTo>
                  <a:pt x="0" y="0"/>
                </a:moveTo>
                <a:lnTo>
                  <a:pt x="622" y="104139"/>
                </a:lnTo>
                <a:lnTo>
                  <a:pt x="2146" y="111188"/>
                </a:lnTo>
                <a:lnTo>
                  <a:pt x="9321" y="111188"/>
                </a:lnTo>
                <a:lnTo>
                  <a:pt x="71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1633264" y="8171599"/>
            <a:ext cx="37020" cy="1390878"/>
          </a:xfrm>
          <a:custGeom>
            <a:avLst/>
            <a:gdLst/>
            <a:ahLst/>
            <a:cxnLst/>
            <a:rect l="l" t="t" r="r" b="b"/>
            <a:pathLst>
              <a:path w="37020" h="1390878">
                <a:moveTo>
                  <a:pt x="0" y="0"/>
                </a:moveTo>
                <a:lnTo>
                  <a:pt x="24180" y="1358265"/>
                </a:lnTo>
                <a:lnTo>
                  <a:pt x="25438" y="1390878"/>
                </a:lnTo>
                <a:lnTo>
                  <a:pt x="37020" y="1390878"/>
                </a:lnTo>
                <a:lnTo>
                  <a:pt x="30467" y="1003896"/>
                </a:lnTo>
                <a:lnTo>
                  <a:pt x="9448" y="0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2745582" y="8663852"/>
            <a:ext cx="219240" cy="803173"/>
          </a:xfrm>
          <a:custGeom>
            <a:avLst/>
            <a:gdLst/>
            <a:ahLst/>
            <a:cxnLst/>
            <a:rect l="l" t="t" r="r" b="b"/>
            <a:pathLst>
              <a:path w="219240" h="803173">
                <a:moveTo>
                  <a:pt x="159054" y="635558"/>
                </a:moveTo>
                <a:lnTo>
                  <a:pt x="157797" y="0"/>
                </a:lnTo>
                <a:lnTo>
                  <a:pt x="59194" y="0"/>
                </a:lnTo>
                <a:lnTo>
                  <a:pt x="57937" y="635558"/>
                </a:lnTo>
                <a:lnTo>
                  <a:pt x="0" y="636689"/>
                </a:lnTo>
                <a:lnTo>
                  <a:pt x="15367" y="662381"/>
                </a:lnTo>
                <a:lnTo>
                  <a:pt x="109054" y="803173"/>
                </a:lnTo>
                <a:lnTo>
                  <a:pt x="219240" y="636689"/>
                </a:lnTo>
                <a:lnTo>
                  <a:pt x="159054" y="635558"/>
                </a:lnTo>
                <a:close/>
              </a:path>
            </a:pathLst>
          </a:custGeom>
          <a:solidFill>
            <a:srgbClr val="ED40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2743325" y="8663599"/>
            <a:ext cx="220865" cy="804811"/>
          </a:xfrm>
          <a:custGeom>
            <a:avLst/>
            <a:gdLst/>
            <a:ahLst/>
            <a:cxnLst/>
            <a:rect l="l" t="t" r="r" b="b"/>
            <a:pathLst>
              <a:path w="220865" h="804811">
                <a:moveTo>
                  <a:pt x="5283" y="644753"/>
                </a:moveTo>
                <a:lnTo>
                  <a:pt x="0" y="636816"/>
                </a:lnTo>
                <a:lnTo>
                  <a:pt x="60566" y="636816"/>
                </a:lnTo>
                <a:lnTo>
                  <a:pt x="60566" y="0"/>
                </a:lnTo>
                <a:lnTo>
                  <a:pt x="160426" y="0"/>
                </a:lnTo>
                <a:lnTo>
                  <a:pt x="160426" y="636816"/>
                </a:lnTo>
                <a:lnTo>
                  <a:pt x="220865" y="636816"/>
                </a:lnTo>
                <a:lnTo>
                  <a:pt x="110439" y="804811"/>
                </a:lnTo>
                <a:lnTo>
                  <a:pt x="5283" y="644753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2844316" y="9565118"/>
            <a:ext cx="703300" cy="0"/>
          </a:xfrm>
          <a:custGeom>
            <a:avLst/>
            <a:gdLst/>
            <a:ahLst/>
            <a:cxnLst/>
            <a:rect l="l" t="t" r="r" b="b"/>
            <a:pathLst>
              <a:path w="703300">
                <a:moveTo>
                  <a:pt x="0" y="0"/>
                </a:moveTo>
                <a:lnTo>
                  <a:pt x="0" y="0"/>
                </a:lnTo>
                <a:lnTo>
                  <a:pt x="407873" y="0"/>
                </a:lnTo>
                <a:lnTo>
                  <a:pt x="70330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2652905" y="9564869"/>
            <a:ext cx="9321" cy="0"/>
          </a:xfrm>
          <a:custGeom>
            <a:avLst/>
            <a:gdLst/>
            <a:ahLst/>
            <a:cxnLst/>
            <a:rect l="l" t="t" r="r" b="b"/>
            <a:pathLst>
              <a:path w="9321">
                <a:moveTo>
                  <a:pt x="0" y="0"/>
                </a:moveTo>
                <a:lnTo>
                  <a:pt x="9321" y="0"/>
                </a:lnTo>
              </a:path>
            </a:pathLst>
          </a:custGeom>
          <a:ln w="5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724322" y="9565118"/>
            <a:ext cx="2823298" cy="71526"/>
          </a:xfrm>
          <a:custGeom>
            <a:avLst/>
            <a:gdLst/>
            <a:ahLst/>
            <a:cxnLst/>
            <a:rect l="l" t="t" r="r" b="b"/>
            <a:pathLst>
              <a:path w="2823298" h="71526">
                <a:moveTo>
                  <a:pt x="2823298" y="0"/>
                </a:moveTo>
                <a:lnTo>
                  <a:pt x="2823298" y="71526"/>
                </a:lnTo>
                <a:lnTo>
                  <a:pt x="0" y="71526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724317" y="9565118"/>
            <a:ext cx="28714" cy="0"/>
          </a:xfrm>
          <a:custGeom>
            <a:avLst/>
            <a:gdLst/>
            <a:ahLst/>
            <a:cxnLst/>
            <a:rect l="l" t="t" r="r" b="b"/>
            <a:pathLst>
              <a:path w="28714">
                <a:moveTo>
                  <a:pt x="0" y="0"/>
                </a:moveTo>
                <a:lnTo>
                  <a:pt x="28714" y="0"/>
                </a:lnTo>
                <a:lnTo>
                  <a:pt x="1435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724317" y="9565118"/>
            <a:ext cx="359651" cy="0"/>
          </a:xfrm>
          <a:custGeom>
            <a:avLst/>
            <a:gdLst/>
            <a:ahLst/>
            <a:cxnLst/>
            <a:rect l="l" t="t" r="r" b="b"/>
            <a:pathLst>
              <a:path w="359651">
                <a:moveTo>
                  <a:pt x="0" y="0"/>
                </a:moveTo>
                <a:lnTo>
                  <a:pt x="359651" y="0"/>
                </a:lnTo>
                <a:lnTo>
                  <a:pt x="158292" y="0"/>
                </a:lnTo>
                <a:lnTo>
                  <a:pt x="0" y="0"/>
                </a:lnTo>
                <a:lnTo>
                  <a:pt x="86258" y="0"/>
                </a:lnTo>
                <a:lnTo>
                  <a:pt x="57543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724321" y="9565118"/>
            <a:ext cx="57543" cy="0"/>
          </a:xfrm>
          <a:custGeom>
            <a:avLst/>
            <a:gdLst/>
            <a:ahLst/>
            <a:cxnLst/>
            <a:rect l="l" t="t" r="r" b="b"/>
            <a:pathLst>
              <a:path w="57543">
                <a:moveTo>
                  <a:pt x="14351" y="0"/>
                </a:moveTo>
                <a:lnTo>
                  <a:pt x="0" y="0"/>
                </a:lnTo>
                <a:lnTo>
                  <a:pt x="57543" y="0"/>
                </a:lnTo>
                <a:lnTo>
                  <a:pt x="43192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753028" y="9565118"/>
            <a:ext cx="302094" cy="0"/>
          </a:xfrm>
          <a:custGeom>
            <a:avLst/>
            <a:gdLst/>
            <a:ahLst/>
            <a:cxnLst/>
            <a:rect l="l" t="t" r="r" b="b"/>
            <a:pathLst>
              <a:path w="302094">
                <a:moveTo>
                  <a:pt x="0" y="0"/>
                </a:moveTo>
                <a:lnTo>
                  <a:pt x="302094" y="0"/>
                </a:lnTo>
                <a:lnTo>
                  <a:pt x="287743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781865" y="9565118"/>
            <a:ext cx="28714" cy="0"/>
          </a:xfrm>
          <a:custGeom>
            <a:avLst/>
            <a:gdLst/>
            <a:ahLst/>
            <a:cxnLst/>
            <a:rect l="l" t="t" r="r" b="b"/>
            <a:pathLst>
              <a:path w="28714">
                <a:moveTo>
                  <a:pt x="0" y="0"/>
                </a:moveTo>
                <a:lnTo>
                  <a:pt x="28714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781865" y="9565118"/>
            <a:ext cx="86258" cy="0"/>
          </a:xfrm>
          <a:custGeom>
            <a:avLst/>
            <a:gdLst/>
            <a:ahLst/>
            <a:cxnLst/>
            <a:rect l="l" t="t" r="r" b="b"/>
            <a:pathLst>
              <a:path w="86258">
                <a:moveTo>
                  <a:pt x="0" y="0"/>
                </a:moveTo>
                <a:lnTo>
                  <a:pt x="86258" y="0"/>
                </a:lnTo>
                <a:lnTo>
                  <a:pt x="43192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868125" y="9565118"/>
            <a:ext cx="43192" cy="0"/>
          </a:xfrm>
          <a:custGeom>
            <a:avLst/>
            <a:gdLst/>
            <a:ahLst/>
            <a:cxnLst/>
            <a:rect l="l" t="t" r="r" b="b"/>
            <a:pathLst>
              <a:path w="43192">
                <a:moveTo>
                  <a:pt x="0" y="0"/>
                </a:moveTo>
                <a:lnTo>
                  <a:pt x="43192" y="0"/>
                </a:lnTo>
                <a:lnTo>
                  <a:pt x="14478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853768" y="9565118"/>
            <a:ext cx="43192" cy="0"/>
          </a:xfrm>
          <a:custGeom>
            <a:avLst/>
            <a:gdLst/>
            <a:ahLst/>
            <a:cxnLst/>
            <a:rect l="l" t="t" r="r" b="b"/>
            <a:pathLst>
              <a:path w="43192">
                <a:moveTo>
                  <a:pt x="0" y="0"/>
                </a:moveTo>
                <a:lnTo>
                  <a:pt x="43192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882605" y="9565118"/>
            <a:ext cx="100622" cy="0"/>
          </a:xfrm>
          <a:custGeom>
            <a:avLst/>
            <a:gdLst/>
            <a:ahLst/>
            <a:cxnLst/>
            <a:rect l="l" t="t" r="r" b="b"/>
            <a:pathLst>
              <a:path w="100622">
                <a:moveTo>
                  <a:pt x="0" y="0"/>
                </a:moveTo>
                <a:lnTo>
                  <a:pt x="71907" y="0"/>
                </a:lnTo>
                <a:lnTo>
                  <a:pt x="28714" y="0"/>
                </a:lnTo>
                <a:lnTo>
                  <a:pt x="43065" y="0"/>
                </a:lnTo>
                <a:lnTo>
                  <a:pt x="100622" y="0"/>
                </a:lnTo>
                <a:lnTo>
                  <a:pt x="86258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940032" y="9565118"/>
            <a:ext cx="14478" cy="0"/>
          </a:xfrm>
          <a:custGeom>
            <a:avLst/>
            <a:gdLst/>
            <a:ahLst/>
            <a:cxnLst/>
            <a:rect l="l" t="t" r="r" b="b"/>
            <a:pathLst>
              <a:path w="14478">
                <a:moveTo>
                  <a:pt x="0" y="0"/>
                </a:moveTo>
                <a:lnTo>
                  <a:pt x="14478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954519" y="9565118"/>
            <a:ext cx="129451" cy="0"/>
          </a:xfrm>
          <a:custGeom>
            <a:avLst/>
            <a:gdLst/>
            <a:ahLst/>
            <a:cxnLst/>
            <a:rect l="l" t="t" r="r" b="b"/>
            <a:pathLst>
              <a:path w="129451">
                <a:moveTo>
                  <a:pt x="100609" y="0"/>
                </a:moveTo>
                <a:lnTo>
                  <a:pt x="129451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968870" y="9565118"/>
            <a:ext cx="28714" cy="0"/>
          </a:xfrm>
          <a:custGeom>
            <a:avLst/>
            <a:gdLst/>
            <a:ahLst/>
            <a:cxnLst/>
            <a:rect l="l" t="t" r="r" b="b"/>
            <a:pathLst>
              <a:path w="28714">
                <a:moveTo>
                  <a:pt x="0" y="0"/>
                </a:moveTo>
                <a:lnTo>
                  <a:pt x="28714" y="0"/>
                </a:lnTo>
                <a:lnTo>
                  <a:pt x="1435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997585" y="9565118"/>
            <a:ext cx="43192" cy="0"/>
          </a:xfrm>
          <a:custGeom>
            <a:avLst/>
            <a:gdLst/>
            <a:ahLst/>
            <a:cxnLst/>
            <a:rect l="l" t="t" r="r" b="b"/>
            <a:pathLst>
              <a:path w="43192">
                <a:moveTo>
                  <a:pt x="14478" y="0"/>
                </a:moveTo>
                <a:lnTo>
                  <a:pt x="0" y="0"/>
                </a:lnTo>
                <a:lnTo>
                  <a:pt x="43192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1026417" y="9565118"/>
            <a:ext cx="57543" cy="0"/>
          </a:xfrm>
          <a:custGeom>
            <a:avLst/>
            <a:gdLst/>
            <a:ahLst/>
            <a:cxnLst/>
            <a:rect l="l" t="t" r="r" b="b"/>
            <a:pathLst>
              <a:path w="57543">
                <a:moveTo>
                  <a:pt x="0" y="0"/>
                </a:moveTo>
                <a:lnTo>
                  <a:pt x="57543" y="0"/>
                </a:lnTo>
                <a:lnTo>
                  <a:pt x="43192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1055128" y="9565118"/>
            <a:ext cx="28841" cy="0"/>
          </a:xfrm>
          <a:custGeom>
            <a:avLst/>
            <a:gdLst/>
            <a:ahLst/>
            <a:cxnLst/>
            <a:rect l="l" t="t" r="r" b="b"/>
            <a:pathLst>
              <a:path w="28841">
                <a:moveTo>
                  <a:pt x="0" y="0"/>
                </a:moveTo>
                <a:lnTo>
                  <a:pt x="28841" y="0"/>
                </a:lnTo>
                <a:lnTo>
                  <a:pt x="14478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1083970" y="9565118"/>
            <a:ext cx="186994" cy="0"/>
          </a:xfrm>
          <a:custGeom>
            <a:avLst/>
            <a:gdLst/>
            <a:ahLst/>
            <a:cxnLst/>
            <a:rect l="l" t="t" r="r" b="b"/>
            <a:pathLst>
              <a:path w="186994">
                <a:moveTo>
                  <a:pt x="14350" y="0"/>
                </a:moveTo>
                <a:lnTo>
                  <a:pt x="57543" y="0"/>
                </a:lnTo>
                <a:lnTo>
                  <a:pt x="0" y="0"/>
                </a:lnTo>
                <a:lnTo>
                  <a:pt x="14350" y="0"/>
                </a:lnTo>
                <a:lnTo>
                  <a:pt x="0" y="0"/>
                </a:lnTo>
                <a:lnTo>
                  <a:pt x="14350" y="0"/>
                </a:lnTo>
                <a:lnTo>
                  <a:pt x="0" y="0"/>
                </a:lnTo>
                <a:lnTo>
                  <a:pt x="14350" y="0"/>
                </a:lnTo>
                <a:lnTo>
                  <a:pt x="0" y="0"/>
                </a:lnTo>
                <a:lnTo>
                  <a:pt x="186994" y="0"/>
                </a:lnTo>
                <a:lnTo>
                  <a:pt x="1435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1098326" y="9565118"/>
            <a:ext cx="28701" cy="0"/>
          </a:xfrm>
          <a:custGeom>
            <a:avLst/>
            <a:gdLst/>
            <a:ahLst/>
            <a:cxnLst/>
            <a:rect l="l" t="t" r="r" b="b"/>
            <a:pathLst>
              <a:path w="28702">
                <a:moveTo>
                  <a:pt x="14350" y="0"/>
                </a:moveTo>
                <a:lnTo>
                  <a:pt x="28701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1112677" y="9565118"/>
            <a:ext cx="187007" cy="0"/>
          </a:xfrm>
          <a:custGeom>
            <a:avLst/>
            <a:gdLst/>
            <a:ahLst/>
            <a:cxnLst/>
            <a:rect l="l" t="t" r="r" b="b"/>
            <a:pathLst>
              <a:path w="187007">
                <a:moveTo>
                  <a:pt x="0" y="0"/>
                </a:moveTo>
                <a:lnTo>
                  <a:pt x="0" y="0"/>
                </a:lnTo>
                <a:lnTo>
                  <a:pt x="28841" y="0"/>
                </a:lnTo>
                <a:lnTo>
                  <a:pt x="14350" y="0"/>
                </a:lnTo>
                <a:lnTo>
                  <a:pt x="43192" y="0"/>
                </a:lnTo>
                <a:lnTo>
                  <a:pt x="28841" y="0"/>
                </a:lnTo>
                <a:lnTo>
                  <a:pt x="43192" y="0"/>
                </a:lnTo>
                <a:lnTo>
                  <a:pt x="28841" y="0"/>
                </a:lnTo>
                <a:lnTo>
                  <a:pt x="187007" y="0"/>
                </a:lnTo>
                <a:lnTo>
                  <a:pt x="43192" y="0"/>
                </a:lnTo>
                <a:lnTo>
                  <a:pt x="57556" y="0"/>
                </a:lnTo>
                <a:lnTo>
                  <a:pt x="43192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1170228" y="9565118"/>
            <a:ext cx="57543" cy="0"/>
          </a:xfrm>
          <a:custGeom>
            <a:avLst/>
            <a:gdLst/>
            <a:ahLst/>
            <a:cxnLst/>
            <a:rect l="l" t="t" r="r" b="b"/>
            <a:pathLst>
              <a:path w="57543">
                <a:moveTo>
                  <a:pt x="43192" y="0"/>
                </a:moveTo>
                <a:lnTo>
                  <a:pt x="57543" y="0"/>
                </a:lnTo>
                <a:lnTo>
                  <a:pt x="0" y="0"/>
                </a:lnTo>
                <a:lnTo>
                  <a:pt x="1435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1227777" y="9565118"/>
            <a:ext cx="57543" cy="0"/>
          </a:xfrm>
          <a:custGeom>
            <a:avLst/>
            <a:gdLst/>
            <a:ahLst/>
            <a:cxnLst/>
            <a:rect l="l" t="t" r="r" b="b"/>
            <a:pathLst>
              <a:path w="57543">
                <a:moveTo>
                  <a:pt x="0" y="0"/>
                </a:moveTo>
                <a:lnTo>
                  <a:pt x="43192" y="0"/>
                </a:lnTo>
                <a:lnTo>
                  <a:pt x="28841" y="0"/>
                </a:lnTo>
                <a:lnTo>
                  <a:pt x="57543" y="0"/>
                </a:lnTo>
                <a:lnTo>
                  <a:pt x="43192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1270974" y="9565118"/>
            <a:ext cx="57543" cy="0"/>
          </a:xfrm>
          <a:custGeom>
            <a:avLst/>
            <a:gdLst/>
            <a:ahLst/>
            <a:cxnLst/>
            <a:rect l="l" t="t" r="r" b="b"/>
            <a:pathLst>
              <a:path w="57543">
                <a:moveTo>
                  <a:pt x="14350" y="0"/>
                </a:moveTo>
                <a:lnTo>
                  <a:pt x="57543" y="0"/>
                </a:lnTo>
                <a:lnTo>
                  <a:pt x="0" y="0"/>
                </a:lnTo>
                <a:lnTo>
                  <a:pt x="28701" y="0"/>
                </a:lnTo>
                <a:lnTo>
                  <a:pt x="20523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1299681" y="9565118"/>
            <a:ext cx="14350" cy="0"/>
          </a:xfrm>
          <a:custGeom>
            <a:avLst/>
            <a:gdLst/>
            <a:ahLst/>
            <a:cxnLst/>
            <a:rect l="l" t="t" r="r" b="b"/>
            <a:pathLst>
              <a:path w="14350">
                <a:moveTo>
                  <a:pt x="0" y="0"/>
                </a:moveTo>
                <a:lnTo>
                  <a:pt x="1435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1291494" y="9565118"/>
            <a:ext cx="51371" cy="0"/>
          </a:xfrm>
          <a:custGeom>
            <a:avLst/>
            <a:gdLst/>
            <a:ahLst/>
            <a:cxnLst/>
            <a:rect l="l" t="t" r="r" b="b"/>
            <a:pathLst>
              <a:path w="51371">
                <a:moveTo>
                  <a:pt x="0" y="0"/>
                </a:moveTo>
                <a:lnTo>
                  <a:pt x="8191" y="0"/>
                </a:lnTo>
                <a:lnTo>
                  <a:pt x="51371" y="0"/>
                </a:lnTo>
                <a:lnTo>
                  <a:pt x="8191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1299686" y="9565118"/>
            <a:ext cx="115100" cy="0"/>
          </a:xfrm>
          <a:custGeom>
            <a:avLst/>
            <a:gdLst/>
            <a:ahLst/>
            <a:cxnLst/>
            <a:rect l="l" t="t" r="r" b="b"/>
            <a:pathLst>
              <a:path w="115100">
                <a:moveTo>
                  <a:pt x="14350" y="0"/>
                </a:moveTo>
                <a:lnTo>
                  <a:pt x="0" y="0"/>
                </a:lnTo>
                <a:lnTo>
                  <a:pt x="57543" y="0"/>
                </a:lnTo>
                <a:lnTo>
                  <a:pt x="28828" y="0"/>
                </a:lnTo>
                <a:lnTo>
                  <a:pt x="115100" y="0"/>
                </a:lnTo>
                <a:lnTo>
                  <a:pt x="1435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1328517" y="9565118"/>
            <a:ext cx="57543" cy="0"/>
          </a:xfrm>
          <a:custGeom>
            <a:avLst/>
            <a:gdLst/>
            <a:ahLst/>
            <a:cxnLst/>
            <a:rect l="l" t="t" r="r" b="b"/>
            <a:pathLst>
              <a:path w="57543">
                <a:moveTo>
                  <a:pt x="0" y="0"/>
                </a:moveTo>
                <a:lnTo>
                  <a:pt x="14350" y="0"/>
                </a:lnTo>
                <a:lnTo>
                  <a:pt x="57543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1342877" y="9565118"/>
            <a:ext cx="43192" cy="0"/>
          </a:xfrm>
          <a:custGeom>
            <a:avLst/>
            <a:gdLst/>
            <a:ahLst/>
            <a:cxnLst/>
            <a:rect l="l" t="t" r="r" b="b"/>
            <a:pathLst>
              <a:path w="43192">
                <a:moveTo>
                  <a:pt x="14350" y="0"/>
                </a:moveTo>
                <a:lnTo>
                  <a:pt x="43192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1371584" y="9565118"/>
            <a:ext cx="14478" cy="0"/>
          </a:xfrm>
          <a:custGeom>
            <a:avLst/>
            <a:gdLst/>
            <a:ahLst/>
            <a:cxnLst/>
            <a:rect l="l" t="t" r="r" b="b"/>
            <a:pathLst>
              <a:path w="14478">
                <a:moveTo>
                  <a:pt x="0" y="0"/>
                </a:moveTo>
                <a:lnTo>
                  <a:pt x="14478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1386066" y="9565118"/>
            <a:ext cx="244551" cy="0"/>
          </a:xfrm>
          <a:custGeom>
            <a:avLst/>
            <a:gdLst/>
            <a:ahLst/>
            <a:cxnLst/>
            <a:rect l="l" t="t" r="r" b="b"/>
            <a:pathLst>
              <a:path w="244551">
                <a:moveTo>
                  <a:pt x="71907" y="0"/>
                </a:moveTo>
                <a:lnTo>
                  <a:pt x="100622" y="0"/>
                </a:lnTo>
                <a:lnTo>
                  <a:pt x="0" y="0"/>
                </a:lnTo>
                <a:lnTo>
                  <a:pt x="14363" y="0"/>
                </a:lnTo>
                <a:lnTo>
                  <a:pt x="0" y="0"/>
                </a:lnTo>
                <a:lnTo>
                  <a:pt x="86258" y="0"/>
                </a:lnTo>
                <a:lnTo>
                  <a:pt x="71907" y="0"/>
                </a:lnTo>
                <a:lnTo>
                  <a:pt x="28714" y="0"/>
                </a:lnTo>
                <a:lnTo>
                  <a:pt x="244551" y="0"/>
                </a:lnTo>
                <a:lnTo>
                  <a:pt x="230073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1400426" y="9565118"/>
            <a:ext cx="28714" cy="0"/>
          </a:xfrm>
          <a:custGeom>
            <a:avLst/>
            <a:gdLst/>
            <a:ahLst/>
            <a:cxnLst/>
            <a:rect l="l" t="t" r="r" b="b"/>
            <a:pathLst>
              <a:path w="28714">
                <a:moveTo>
                  <a:pt x="0" y="0"/>
                </a:moveTo>
                <a:lnTo>
                  <a:pt x="28714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1472330" y="9565118"/>
            <a:ext cx="115100" cy="0"/>
          </a:xfrm>
          <a:custGeom>
            <a:avLst/>
            <a:gdLst/>
            <a:ahLst/>
            <a:cxnLst/>
            <a:rect l="l" t="t" r="r" b="b"/>
            <a:pathLst>
              <a:path w="115100">
                <a:moveTo>
                  <a:pt x="0" y="0"/>
                </a:moveTo>
                <a:lnTo>
                  <a:pt x="115100" y="0"/>
                </a:lnTo>
                <a:lnTo>
                  <a:pt x="0" y="0"/>
                </a:lnTo>
                <a:lnTo>
                  <a:pt x="14350" y="0"/>
                </a:lnTo>
                <a:lnTo>
                  <a:pt x="43192" y="0"/>
                </a:lnTo>
                <a:lnTo>
                  <a:pt x="28714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1515522" y="9565118"/>
            <a:ext cx="100609" cy="0"/>
          </a:xfrm>
          <a:custGeom>
            <a:avLst/>
            <a:gdLst/>
            <a:ahLst/>
            <a:cxnLst/>
            <a:rect l="l" t="t" r="r" b="b"/>
            <a:pathLst>
              <a:path w="100609">
                <a:moveTo>
                  <a:pt x="0" y="0"/>
                </a:moveTo>
                <a:lnTo>
                  <a:pt x="0" y="0"/>
                </a:lnTo>
                <a:lnTo>
                  <a:pt x="71907" y="0"/>
                </a:lnTo>
                <a:lnTo>
                  <a:pt x="57543" y="0"/>
                </a:lnTo>
                <a:lnTo>
                  <a:pt x="86258" y="0"/>
                </a:lnTo>
                <a:lnTo>
                  <a:pt x="71907" y="0"/>
                </a:lnTo>
                <a:lnTo>
                  <a:pt x="86258" y="0"/>
                </a:lnTo>
                <a:lnTo>
                  <a:pt x="71907" y="0"/>
                </a:lnTo>
                <a:lnTo>
                  <a:pt x="100609" y="0"/>
                </a:lnTo>
                <a:lnTo>
                  <a:pt x="86258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1601786" y="9565118"/>
            <a:ext cx="43192" cy="0"/>
          </a:xfrm>
          <a:custGeom>
            <a:avLst/>
            <a:gdLst/>
            <a:ahLst/>
            <a:cxnLst/>
            <a:rect l="l" t="t" r="r" b="b"/>
            <a:pathLst>
              <a:path w="43192">
                <a:moveTo>
                  <a:pt x="14350" y="0"/>
                </a:moveTo>
                <a:lnTo>
                  <a:pt x="43192" y="0"/>
                </a:lnTo>
                <a:lnTo>
                  <a:pt x="0" y="0"/>
                </a:lnTo>
                <a:lnTo>
                  <a:pt x="28828" y="0"/>
                </a:lnTo>
                <a:lnTo>
                  <a:pt x="1435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1630620" y="9565118"/>
            <a:ext cx="287616" cy="0"/>
          </a:xfrm>
          <a:custGeom>
            <a:avLst/>
            <a:gdLst/>
            <a:ahLst/>
            <a:cxnLst/>
            <a:rect l="l" t="t" r="r" b="b"/>
            <a:pathLst>
              <a:path w="287616">
                <a:moveTo>
                  <a:pt x="273265" y="0"/>
                </a:moveTo>
                <a:lnTo>
                  <a:pt x="287616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1644977" y="9565118"/>
            <a:ext cx="28714" cy="0"/>
          </a:xfrm>
          <a:custGeom>
            <a:avLst/>
            <a:gdLst/>
            <a:ahLst/>
            <a:cxnLst/>
            <a:rect l="l" t="t" r="r" b="b"/>
            <a:pathLst>
              <a:path w="28714">
                <a:moveTo>
                  <a:pt x="0" y="0"/>
                </a:moveTo>
                <a:lnTo>
                  <a:pt x="28714" y="0"/>
                </a:lnTo>
                <a:lnTo>
                  <a:pt x="1435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1630619" y="9565118"/>
            <a:ext cx="71907" cy="0"/>
          </a:xfrm>
          <a:custGeom>
            <a:avLst/>
            <a:gdLst/>
            <a:ahLst/>
            <a:cxnLst/>
            <a:rect l="l" t="t" r="r" b="b"/>
            <a:pathLst>
              <a:path w="71907">
                <a:moveTo>
                  <a:pt x="0" y="0"/>
                </a:moveTo>
                <a:lnTo>
                  <a:pt x="28714" y="0"/>
                </a:lnTo>
                <a:lnTo>
                  <a:pt x="14363" y="0"/>
                </a:lnTo>
                <a:lnTo>
                  <a:pt x="0" y="0"/>
                </a:lnTo>
                <a:lnTo>
                  <a:pt x="71907" y="0"/>
                </a:lnTo>
                <a:lnTo>
                  <a:pt x="43065" y="0"/>
                </a:lnTo>
                <a:lnTo>
                  <a:pt x="71907" y="0"/>
                </a:lnTo>
                <a:lnTo>
                  <a:pt x="43065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1688044" y="9565118"/>
            <a:ext cx="172643" cy="0"/>
          </a:xfrm>
          <a:custGeom>
            <a:avLst/>
            <a:gdLst/>
            <a:ahLst/>
            <a:cxnLst/>
            <a:rect l="l" t="t" r="r" b="b"/>
            <a:pathLst>
              <a:path w="172643">
                <a:moveTo>
                  <a:pt x="0" y="0"/>
                </a:moveTo>
                <a:lnTo>
                  <a:pt x="43192" y="0"/>
                </a:lnTo>
                <a:lnTo>
                  <a:pt x="14478" y="0"/>
                </a:lnTo>
                <a:lnTo>
                  <a:pt x="172643" y="0"/>
                </a:lnTo>
                <a:lnTo>
                  <a:pt x="86385" y="0"/>
                </a:lnTo>
                <a:lnTo>
                  <a:pt x="28841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1731237" y="9565118"/>
            <a:ext cx="14350" cy="0"/>
          </a:xfrm>
          <a:custGeom>
            <a:avLst/>
            <a:gdLst/>
            <a:ahLst/>
            <a:cxnLst/>
            <a:rect l="l" t="t" r="r" b="b"/>
            <a:pathLst>
              <a:path w="14350">
                <a:moveTo>
                  <a:pt x="0" y="0"/>
                </a:moveTo>
                <a:lnTo>
                  <a:pt x="14350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1745593" y="9565118"/>
            <a:ext cx="100736" cy="0"/>
          </a:xfrm>
          <a:custGeom>
            <a:avLst/>
            <a:gdLst/>
            <a:ahLst/>
            <a:cxnLst/>
            <a:rect l="l" t="t" r="r" b="b"/>
            <a:pathLst>
              <a:path w="100736">
                <a:moveTo>
                  <a:pt x="0" y="0"/>
                </a:moveTo>
                <a:lnTo>
                  <a:pt x="100736" y="0"/>
                </a:lnTo>
                <a:lnTo>
                  <a:pt x="86385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1760073" y="9565118"/>
            <a:ext cx="28714" cy="0"/>
          </a:xfrm>
          <a:custGeom>
            <a:avLst/>
            <a:gdLst/>
            <a:ahLst/>
            <a:cxnLst/>
            <a:rect l="l" t="t" r="r" b="b"/>
            <a:pathLst>
              <a:path w="28714">
                <a:moveTo>
                  <a:pt x="0" y="0"/>
                </a:moveTo>
                <a:lnTo>
                  <a:pt x="28714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1846333" y="9565118"/>
            <a:ext cx="71907" cy="0"/>
          </a:xfrm>
          <a:custGeom>
            <a:avLst/>
            <a:gdLst/>
            <a:ahLst/>
            <a:cxnLst/>
            <a:rect l="l" t="t" r="r" b="b"/>
            <a:pathLst>
              <a:path w="71907">
                <a:moveTo>
                  <a:pt x="0" y="0"/>
                </a:moveTo>
                <a:lnTo>
                  <a:pt x="14350" y="0"/>
                </a:lnTo>
                <a:lnTo>
                  <a:pt x="0" y="0"/>
                </a:lnTo>
                <a:lnTo>
                  <a:pt x="71907" y="0"/>
                </a:lnTo>
                <a:lnTo>
                  <a:pt x="57556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1860689" y="9565118"/>
            <a:ext cx="71907" cy="0"/>
          </a:xfrm>
          <a:custGeom>
            <a:avLst/>
            <a:gdLst/>
            <a:ahLst/>
            <a:cxnLst/>
            <a:rect l="l" t="t" r="r" b="b"/>
            <a:pathLst>
              <a:path w="71907">
                <a:moveTo>
                  <a:pt x="0" y="0"/>
                </a:moveTo>
                <a:lnTo>
                  <a:pt x="71907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1918241" y="9565118"/>
            <a:ext cx="71907" cy="0"/>
          </a:xfrm>
          <a:custGeom>
            <a:avLst/>
            <a:gdLst/>
            <a:ahLst/>
            <a:cxnLst/>
            <a:rect l="l" t="t" r="r" b="b"/>
            <a:pathLst>
              <a:path w="71907">
                <a:moveTo>
                  <a:pt x="0" y="0"/>
                </a:moveTo>
                <a:lnTo>
                  <a:pt x="71907" y="0"/>
                </a:lnTo>
                <a:lnTo>
                  <a:pt x="1435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1918235" y="9565118"/>
            <a:ext cx="122910" cy="0"/>
          </a:xfrm>
          <a:custGeom>
            <a:avLst/>
            <a:gdLst/>
            <a:ahLst/>
            <a:cxnLst/>
            <a:rect l="l" t="t" r="r" b="b"/>
            <a:pathLst>
              <a:path w="122910">
                <a:moveTo>
                  <a:pt x="122910" y="0"/>
                </a:move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1918246" y="9565118"/>
            <a:ext cx="86385" cy="0"/>
          </a:xfrm>
          <a:custGeom>
            <a:avLst/>
            <a:gdLst/>
            <a:ahLst/>
            <a:cxnLst/>
            <a:rect l="l" t="t" r="r" b="b"/>
            <a:pathLst>
              <a:path w="86385">
                <a:moveTo>
                  <a:pt x="57543" y="0"/>
                </a:moveTo>
                <a:lnTo>
                  <a:pt x="86385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1990144" y="9565118"/>
            <a:ext cx="14478" cy="0"/>
          </a:xfrm>
          <a:custGeom>
            <a:avLst/>
            <a:gdLst/>
            <a:ahLst/>
            <a:cxnLst/>
            <a:rect l="l" t="t" r="r" b="b"/>
            <a:pathLst>
              <a:path w="14477">
                <a:moveTo>
                  <a:pt x="0" y="0"/>
                </a:moveTo>
                <a:lnTo>
                  <a:pt x="14478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2004626" y="9565118"/>
            <a:ext cx="43065" cy="0"/>
          </a:xfrm>
          <a:custGeom>
            <a:avLst/>
            <a:gdLst/>
            <a:ahLst/>
            <a:cxnLst/>
            <a:rect l="l" t="t" r="r" b="b"/>
            <a:pathLst>
              <a:path w="43065">
                <a:moveTo>
                  <a:pt x="0" y="0"/>
                </a:moveTo>
                <a:lnTo>
                  <a:pt x="43065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2018982" y="9565118"/>
            <a:ext cx="28714" cy="0"/>
          </a:xfrm>
          <a:custGeom>
            <a:avLst/>
            <a:gdLst/>
            <a:ahLst/>
            <a:cxnLst/>
            <a:rect l="l" t="t" r="r" b="b"/>
            <a:pathLst>
              <a:path w="28714">
                <a:moveTo>
                  <a:pt x="0" y="0"/>
                </a:moveTo>
                <a:lnTo>
                  <a:pt x="28714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2039374" y="9564864"/>
            <a:ext cx="18770" cy="0"/>
          </a:xfrm>
          <a:custGeom>
            <a:avLst/>
            <a:gdLst/>
            <a:ahLst/>
            <a:cxnLst/>
            <a:rect l="l" t="t" r="r" b="b"/>
            <a:pathLst>
              <a:path w="18770">
                <a:moveTo>
                  <a:pt x="0" y="0"/>
                </a:moveTo>
                <a:lnTo>
                  <a:pt x="18770" y="0"/>
                </a:lnTo>
              </a:path>
            </a:pathLst>
          </a:custGeom>
          <a:ln w="5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2033337" y="9565118"/>
            <a:ext cx="7810" cy="0"/>
          </a:xfrm>
          <a:custGeom>
            <a:avLst/>
            <a:gdLst/>
            <a:ahLst/>
            <a:cxnLst/>
            <a:rect l="l" t="t" r="r" b="b"/>
            <a:pathLst>
              <a:path w="7810">
                <a:moveTo>
                  <a:pt x="0" y="0"/>
                </a:moveTo>
                <a:lnTo>
                  <a:pt x="781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2047693" y="9564610"/>
            <a:ext cx="311924" cy="508"/>
          </a:xfrm>
          <a:custGeom>
            <a:avLst/>
            <a:gdLst/>
            <a:ahLst/>
            <a:cxnLst/>
            <a:rect l="l" t="t" r="r" b="b"/>
            <a:pathLst>
              <a:path w="311924" h="507">
                <a:moveTo>
                  <a:pt x="0" y="508"/>
                </a:moveTo>
                <a:lnTo>
                  <a:pt x="100749" y="508"/>
                </a:lnTo>
                <a:lnTo>
                  <a:pt x="90411" y="508"/>
                </a:lnTo>
                <a:lnTo>
                  <a:pt x="90411" y="0"/>
                </a:lnTo>
                <a:lnTo>
                  <a:pt x="311924" y="0"/>
                </a:lnTo>
                <a:lnTo>
                  <a:pt x="311924" y="508"/>
                </a:lnTo>
                <a:lnTo>
                  <a:pt x="290385" y="508"/>
                </a:lnTo>
                <a:lnTo>
                  <a:pt x="290385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2056382" y="9564613"/>
            <a:ext cx="81724" cy="0"/>
          </a:xfrm>
          <a:custGeom>
            <a:avLst/>
            <a:gdLst/>
            <a:ahLst/>
            <a:cxnLst/>
            <a:rect l="l" t="t" r="r" b="b"/>
            <a:pathLst>
              <a:path w="81724">
                <a:moveTo>
                  <a:pt x="0" y="0"/>
                </a:moveTo>
                <a:lnTo>
                  <a:pt x="81724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2062049" y="9564610"/>
            <a:ext cx="31864" cy="508"/>
          </a:xfrm>
          <a:custGeom>
            <a:avLst/>
            <a:gdLst/>
            <a:ahLst/>
            <a:cxnLst/>
            <a:rect l="l" t="t" r="r" b="b"/>
            <a:pathLst>
              <a:path w="31864" h="507">
                <a:moveTo>
                  <a:pt x="0" y="508"/>
                </a:moveTo>
                <a:lnTo>
                  <a:pt x="31864" y="508"/>
                </a:lnTo>
                <a:lnTo>
                  <a:pt x="31864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2090886" y="9565118"/>
            <a:ext cx="14350" cy="0"/>
          </a:xfrm>
          <a:custGeom>
            <a:avLst/>
            <a:gdLst/>
            <a:ahLst/>
            <a:cxnLst/>
            <a:rect l="l" t="t" r="r" b="b"/>
            <a:pathLst>
              <a:path w="14350">
                <a:moveTo>
                  <a:pt x="0" y="0"/>
                </a:moveTo>
                <a:lnTo>
                  <a:pt x="14350" y="0"/>
                </a:lnTo>
                <a:lnTo>
                  <a:pt x="3022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2105242" y="9565118"/>
            <a:ext cx="32867" cy="0"/>
          </a:xfrm>
          <a:custGeom>
            <a:avLst/>
            <a:gdLst/>
            <a:ahLst/>
            <a:cxnLst/>
            <a:rect l="l" t="t" r="r" b="b"/>
            <a:pathLst>
              <a:path w="32867">
                <a:moveTo>
                  <a:pt x="0" y="0"/>
                </a:moveTo>
                <a:lnTo>
                  <a:pt x="32867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2134078" y="9564610"/>
            <a:ext cx="81229" cy="508"/>
          </a:xfrm>
          <a:custGeom>
            <a:avLst/>
            <a:gdLst/>
            <a:ahLst/>
            <a:cxnLst/>
            <a:rect l="l" t="t" r="r" b="b"/>
            <a:pathLst>
              <a:path w="81229" h="507">
                <a:moveTo>
                  <a:pt x="0" y="508"/>
                </a:moveTo>
                <a:lnTo>
                  <a:pt x="81102" y="508"/>
                </a:lnTo>
                <a:lnTo>
                  <a:pt x="81229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2162793" y="9565118"/>
            <a:ext cx="13601" cy="0"/>
          </a:xfrm>
          <a:custGeom>
            <a:avLst/>
            <a:gdLst/>
            <a:ahLst/>
            <a:cxnLst/>
            <a:rect l="l" t="t" r="r" b="b"/>
            <a:pathLst>
              <a:path w="13601">
                <a:moveTo>
                  <a:pt x="0" y="0"/>
                </a:moveTo>
                <a:lnTo>
                  <a:pt x="13601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2205986" y="9565118"/>
            <a:ext cx="14350" cy="0"/>
          </a:xfrm>
          <a:custGeom>
            <a:avLst/>
            <a:gdLst/>
            <a:ahLst/>
            <a:cxnLst/>
            <a:rect l="l" t="t" r="r" b="b"/>
            <a:pathLst>
              <a:path w="14350">
                <a:moveTo>
                  <a:pt x="0" y="0"/>
                </a:moveTo>
                <a:lnTo>
                  <a:pt x="14350" y="0"/>
                </a:lnTo>
                <a:lnTo>
                  <a:pt x="9194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2220342" y="9564610"/>
            <a:ext cx="26314" cy="508"/>
          </a:xfrm>
          <a:custGeom>
            <a:avLst/>
            <a:gdLst/>
            <a:ahLst/>
            <a:cxnLst/>
            <a:rect l="l" t="t" r="r" b="b"/>
            <a:pathLst>
              <a:path w="26314" h="507">
                <a:moveTo>
                  <a:pt x="0" y="508"/>
                </a:moveTo>
                <a:lnTo>
                  <a:pt x="26314" y="508"/>
                </a:lnTo>
                <a:lnTo>
                  <a:pt x="26314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2234697" y="9564610"/>
            <a:ext cx="14350" cy="508"/>
          </a:xfrm>
          <a:custGeom>
            <a:avLst/>
            <a:gdLst/>
            <a:ahLst/>
            <a:cxnLst/>
            <a:rect l="l" t="t" r="r" b="b"/>
            <a:pathLst>
              <a:path w="14350" h="507">
                <a:moveTo>
                  <a:pt x="0" y="508"/>
                </a:moveTo>
                <a:lnTo>
                  <a:pt x="14350" y="508"/>
                </a:lnTo>
                <a:lnTo>
                  <a:pt x="0" y="508"/>
                </a:lnTo>
                <a:lnTo>
                  <a:pt x="14350" y="508"/>
                </a:lnTo>
                <a:lnTo>
                  <a:pt x="0" y="508"/>
                </a:lnTo>
                <a:lnTo>
                  <a:pt x="14350" y="508"/>
                </a:lnTo>
                <a:lnTo>
                  <a:pt x="0" y="508"/>
                </a:lnTo>
                <a:lnTo>
                  <a:pt x="14350" y="508"/>
                </a:lnTo>
                <a:lnTo>
                  <a:pt x="0" y="508"/>
                </a:lnTo>
                <a:lnTo>
                  <a:pt x="11963" y="508"/>
                </a:lnTo>
                <a:lnTo>
                  <a:pt x="8305" y="508"/>
                </a:lnTo>
                <a:lnTo>
                  <a:pt x="8305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2249050" y="9565118"/>
            <a:ext cx="14478" cy="0"/>
          </a:xfrm>
          <a:custGeom>
            <a:avLst/>
            <a:gdLst/>
            <a:ahLst/>
            <a:cxnLst/>
            <a:rect l="l" t="t" r="r" b="b"/>
            <a:pathLst>
              <a:path w="14477">
                <a:moveTo>
                  <a:pt x="9321" y="0"/>
                </a:moveTo>
                <a:lnTo>
                  <a:pt x="0" y="0"/>
                </a:lnTo>
                <a:lnTo>
                  <a:pt x="14478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2263528" y="9565118"/>
            <a:ext cx="14363" cy="0"/>
          </a:xfrm>
          <a:custGeom>
            <a:avLst/>
            <a:gdLst/>
            <a:ahLst/>
            <a:cxnLst/>
            <a:rect l="l" t="t" r="r" b="b"/>
            <a:pathLst>
              <a:path w="14363">
                <a:moveTo>
                  <a:pt x="10960" y="0"/>
                </a:moveTo>
                <a:lnTo>
                  <a:pt x="0" y="0"/>
                </a:lnTo>
                <a:lnTo>
                  <a:pt x="14363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2277894" y="9565118"/>
            <a:ext cx="28701" cy="0"/>
          </a:xfrm>
          <a:custGeom>
            <a:avLst/>
            <a:gdLst/>
            <a:ahLst/>
            <a:cxnLst/>
            <a:rect l="l" t="t" r="r" b="b"/>
            <a:pathLst>
              <a:path w="28701">
                <a:moveTo>
                  <a:pt x="14350" y="0"/>
                </a:moveTo>
                <a:lnTo>
                  <a:pt x="0" y="0"/>
                </a:lnTo>
                <a:lnTo>
                  <a:pt x="28701" y="0"/>
                </a:lnTo>
                <a:lnTo>
                  <a:pt x="19138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2306600" y="9565118"/>
            <a:ext cx="14478" cy="0"/>
          </a:xfrm>
          <a:custGeom>
            <a:avLst/>
            <a:gdLst/>
            <a:ahLst/>
            <a:cxnLst/>
            <a:rect l="l" t="t" r="r" b="b"/>
            <a:pathLst>
              <a:path w="14477">
                <a:moveTo>
                  <a:pt x="0" y="0"/>
                </a:moveTo>
                <a:lnTo>
                  <a:pt x="14478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2312267" y="9565118"/>
            <a:ext cx="23177" cy="0"/>
          </a:xfrm>
          <a:custGeom>
            <a:avLst/>
            <a:gdLst/>
            <a:ahLst/>
            <a:cxnLst/>
            <a:rect l="l" t="t" r="r" b="b"/>
            <a:pathLst>
              <a:path w="23177">
                <a:moveTo>
                  <a:pt x="0" y="0"/>
                </a:moveTo>
                <a:lnTo>
                  <a:pt x="23177" y="0"/>
                </a:lnTo>
                <a:lnTo>
                  <a:pt x="8813" y="0"/>
                </a:lnTo>
                <a:lnTo>
                  <a:pt x="23177" y="0"/>
                </a:lnTo>
                <a:lnTo>
                  <a:pt x="10833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2321082" y="9565118"/>
            <a:ext cx="28714" cy="0"/>
          </a:xfrm>
          <a:custGeom>
            <a:avLst/>
            <a:gdLst/>
            <a:ahLst/>
            <a:cxnLst/>
            <a:rect l="l" t="t" r="r" b="b"/>
            <a:pathLst>
              <a:path w="28714">
                <a:moveTo>
                  <a:pt x="0" y="0"/>
                </a:moveTo>
                <a:lnTo>
                  <a:pt x="28714" y="0"/>
                </a:lnTo>
                <a:lnTo>
                  <a:pt x="14350" y="0"/>
                </a:lnTo>
                <a:lnTo>
                  <a:pt x="28714" y="0"/>
                </a:lnTo>
                <a:lnTo>
                  <a:pt x="16624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2335437" y="9565118"/>
            <a:ext cx="28714" cy="0"/>
          </a:xfrm>
          <a:custGeom>
            <a:avLst/>
            <a:gdLst/>
            <a:ahLst/>
            <a:cxnLst/>
            <a:rect l="l" t="t" r="r" b="b"/>
            <a:pathLst>
              <a:path w="28714">
                <a:moveTo>
                  <a:pt x="0" y="0"/>
                </a:moveTo>
                <a:lnTo>
                  <a:pt x="28714" y="0"/>
                </a:lnTo>
                <a:lnTo>
                  <a:pt x="2418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2359615" y="9564613"/>
            <a:ext cx="19011" cy="508"/>
          </a:xfrm>
          <a:custGeom>
            <a:avLst/>
            <a:gdLst/>
            <a:ahLst/>
            <a:cxnLst/>
            <a:rect l="l" t="t" r="r" b="b"/>
            <a:pathLst>
              <a:path w="19011" h="507">
                <a:moveTo>
                  <a:pt x="0" y="0"/>
                </a:moveTo>
                <a:lnTo>
                  <a:pt x="5918" y="0"/>
                </a:lnTo>
                <a:lnTo>
                  <a:pt x="5791" y="508"/>
                </a:lnTo>
                <a:lnTo>
                  <a:pt x="4533" y="508"/>
                </a:lnTo>
                <a:lnTo>
                  <a:pt x="19011" y="508"/>
                </a:lnTo>
                <a:lnTo>
                  <a:pt x="5791" y="508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2365537" y="9564613"/>
            <a:ext cx="35509" cy="508"/>
          </a:xfrm>
          <a:custGeom>
            <a:avLst/>
            <a:gdLst/>
            <a:ahLst/>
            <a:cxnLst/>
            <a:rect l="l" t="t" r="r" b="b"/>
            <a:pathLst>
              <a:path w="35509" h="507">
                <a:moveTo>
                  <a:pt x="0" y="0"/>
                </a:moveTo>
                <a:lnTo>
                  <a:pt x="35509" y="0"/>
                </a:lnTo>
                <a:lnTo>
                  <a:pt x="35509" y="508"/>
                </a:lnTo>
                <a:lnTo>
                  <a:pt x="13093" y="508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2396385" y="9565118"/>
            <a:ext cx="10960" cy="0"/>
          </a:xfrm>
          <a:custGeom>
            <a:avLst/>
            <a:gdLst/>
            <a:ahLst/>
            <a:cxnLst/>
            <a:rect l="l" t="t" r="r" b="b"/>
            <a:pathLst>
              <a:path w="10960">
                <a:moveTo>
                  <a:pt x="4660" y="0"/>
                </a:moveTo>
                <a:lnTo>
                  <a:pt x="10960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2440340" y="9564867"/>
            <a:ext cx="9194" cy="0"/>
          </a:xfrm>
          <a:custGeom>
            <a:avLst/>
            <a:gdLst/>
            <a:ahLst/>
            <a:cxnLst/>
            <a:rect l="l" t="t" r="r" b="b"/>
            <a:pathLst>
              <a:path w="9194">
                <a:moveTo>
                  <a:pt x="0" y="0"/>
                </a:moveTo>
                <a:lnTo>
                  <a:pt x="9194" y="0"/>
                </a:lnTo>
              </a:path>
            </a:pathLst>
          </a:custGeom>
          <a:ln w="5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2407344" y="9564610"/>
            <a:ext cx="26949" cy="508"/>
          </a:xfrm>
          <a:custGeom>
            <a:avLst/>
            <a:gdLst/>
            <a:ahLst/>
            <a:cxnLst/>
            <a:rect l="l" t="t" r="r" b="b"/>
            <a:pathLst>
              <a:path w="26949" h="507">
                <a:moveTo>
                  <a:pt x="10452" y="508"/>
                </a:moveTo>
                <a:lnTo>
                  <a:pt x="0" y="508"/>
                </a:lnTo>
                <a:lnTo>
                  <a:pt x="26822" y="508"/>
                </a:lnTo>
                <a:lnTo>
                  <a:pt x="26949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2427367" y="9565118"/>
            <a:ext cx="8686" cy="0"/>
          </a:xfrm>
          <a:custGeom>
            <a:avLst/>
            <a:gdLst/>
            <a:ahLst/>
            <a:cxnLst/>
            <a:rect l="l" t="t" r="r" b="b"/>
            <a:pathLst>
              <a:path w="8686">
                <a:moveTo>
                  <a:pt x="0" y="0"/>
                </a:moveTo>
                <a:lnTo>
                  <a:pt x="8686" y="0"/>
                </a:lnTo>
                <a:lnTo>
                  <a:pt x="6794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2421702" y="9565118"/>
            <a:ext cx="28841" cy="0"/>
          </a:xfrm>
          <a:custGeom>
            <a:avLst/>
            <a:gdLst/>
            <a:ahLst/>
            <a:cxnLst/>
            <a:rect l="l" t="t" r="r" b="b"/>
            <a:pathLst>
              <a:path w="28841">
                <a:moveTo>
                  <a:pt x="0" y="0"/>
                </a:moveTo>
                <a:lnTo>
                  <a:pt x="28841" y="0"/>
                </a:lnTo>
                <a:lnTo>
                  <a:pt x="2606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2447766" y="9564613"/>
            <a:ext cx="29463" cy="508"/>
          </a:xfrm>
          <a:custGeom>
            <a:avLst/>
            <a:gdLst/>
            <a:ahLst/>
            <a:cxnLst/>
            <a:rect l="l" t="t" r="r" b="b"/>
            <a:pathLst>
              <a:path w="29463" h="507">
                <a:moveTo>
                  <a:pt x="0" y="0"/>
                </a:moveTo>
                <a:lnTo>
                  <a:pt x="29463" y="0"/>
                </a:lnTo>
                <a:lnTo>
                  <a:pt x="29337" y="508"/>
                </a:lnTo>
                <a:lnTo>
                  <a:pt x="23291" y="508"/>
                </a:lnTo>
                <a:lnTo>
                  <a:pt x="23418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2436056" y="9565118"/>
            <a:ext cx="43192" cy="0"/>
          </a:xfrm>
          <a:custGeom>
            <a:avLst/>
            <a:gdLst/>
            <a:ahLst/>
            <a:cxnLst/>
            <a:rect l="l" t="t" r="r" b="b"/>
            <a:pathLst>
              <a:path w="43192">
                <a:moveTo>
                  <a:pt x="0" y="0"/>
                </a:moveTo>
                <a:lnTo>
                  <a:pt x="43192" y="0"/>
                </a:lnTo>
                <a:lnTo>
                  <a:pt x="41046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" name="object 320"/>
          <p:cNvSpPr/>
          <p:nvPr/>
        </p:nvSpPr>
        <p:spPr>
          <a:xfrm>
            <a:off x="2464901" y="9564613"/>
            <a:ext cx="28079" cy="508"/>
          </a:xfrm>
          <a:custGeom>
            <a:avLst/>
            <a:gdLst/>
            <a:ahLst/>
            <a:cxnLst/>
            <a:rect l="l" t="t" r="r" b="b"/>
            <a:pathLst>
              <a:path w="28079" h="507">
                <a:moveTo>
                  <a:pt x="12331" y="0"/>
                </a:moveTo>
                <a:lnTo>
                  <a:pt x="28079" y="0"/>
                </a:lnTo>
                <a:lnTo>
                  <a:pt x="28079" y="508"/>
                </a:lnTo>
                <a:lnTo>
                  <a:pt x="0" y="508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" name="object 321"/>
          <p:cNvSpPr/>
          <p:nvPr/>
        </p:nvSpPr>
        <p:spPr>
          <a:xfrm>
            <a:off x="2479249" y="9565118"/>
            <a:ext cx="14350" cy="0"/>
          </a:xfrm>
          <a:custGeom>
            <a:avLst/>
            <a:gdLst/>
            <a:ahLst/>
            <a:cxnLst/>
            <a:rect l="l" t="t" r="r" b="b"/>
            <a:pathLst>
              <a:path w="14350">
                <a:moveTo>
                  <a:pt x="0" y="0"/>
                </a:moveTo>
                <a:lnTo>
                  <a:pt x="14350" y="0"/>
                </a:lnTo>
                <a:lnTo>
                  <a:pt x="13728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2492975" y="9564613"/>
            <a:ext cx="58178" cy="508"/>
          </a:xfrm>
          <a:custGeom>
            <a:avLst/>
            <a:gdLst/>
            <a:ahLst/>
            <a:cxnLst/>
            <a:rect l="l" t="t" r="r" b="b"/>
            <a:pathLst>
              <a:path w="58178" h="507">
                <a:moveTo>
                  <a:pt x="0" y="0"/>
                </a:moveTo>
                <a:lnTo>
                  <a:pt x="53898" y="0"/>
                </a:lnTo>
                <a:lnTo>
                  <a:pt x="53898" y="508"/>
                </a:lnTo>
                <a:lnTo>
                  <a:pt x="48221" y="508"/>
                </a:lnTo>
                <a:lnTo>
                  <a:pt x="58178" y="508"/>
                </a:lnTo>
                <a:lnTo>
                  <a:pt x="11582" y="508"/>
                </a:lnTo>
                <a:lnTo>
                  <a:pt x="43815" y="508"/>
                </a:lnTo>
                <a:lnTo>
                  <a:pt x="31483" y="508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2481262" y="9564610"/>
            <a:ext cx="23291" cy="508"/>
          </a:xfrm>
          <a:custGeom>
            <a:avLst/>
            <a:gdLst/>
            <a:ahLst/>
            <a:cxnLst/>
            <a:rect l="l" t="t" r="r" b="b"/>
            <a:pathLst>
              <a:path w="23291" h="507">
                <a:moveTo>
                  <a:pt x="0" y="508"/>
                </a:moveTo>
                <a:lnTo>
                  <a:pt x="23291" y="508"/>
                </a:lnTo>
                <a:lnTo>
                  <a:pt x="14859" y="508"/>
                </a:lnTo>
                <a:lnTo>
                  <a:pt x="14859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2493606" y="9565118"/>
            <a:ext cx="2514" cy="0"/>
          </a:xfrm>
          <a:custGeom>
            <a:avLst/>
            <a:gdLst/>
            <a:ahLst/>
            <a:cxnLst/>
            <a:rect l="l" t="t" r="r" b="b"/>
            <a:pathLst>
              <a:path w="2514">
                <a:moveTo>
                  <a:pt x="2514" y="0"/>
                </a:moveTo>
                <a:lnTo>
                  <a:pt x="0" y="0"/>
                </a:lnTo>
                <a:lnTo>
                  <a:pt x="2514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2546870" y="9564613"/>
            <a:ext cx="85255" cy="508"/>
          </a:xfrm>
          <a:custGeom>
            <a:avLst/>
            <a:gdLst/>
            <a:ahLst/>
            <a:cxnLst/>
            <a:rect l="l" t="t" r="r" b="b"/>
            <a:pathLst>
              <a:path w="85255" h="507">
                <a:moveTo>
                  <a:pt x="0" y="0"/>
                </a:moveTo>
                <a:lnTo>
                  <a:pt x="85255" y="0"/>
                </a:lnTo>
                <a:lnTo>
                  <a:pt x="85128" y="508"/>
                </a:lnTo>
                <a:lnTo>
                  <a:pt x="76187" y="508"/>
                </a:lnTo>
                <a:lnTo>
                  <a:pt x="56553" y="508"/>
                </a:lnTo>
                <a:lnTo>
                  <a:pt x="56553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" name="object 326"/>
          <p:cNvSpPr/>
          <p:nvPr/>
        </p:nvSpPr>
        <p:spPr>
          <a:xfrm>
            <a:off x="2536799" y="9565118"/>
            <a:ext cx="14350" cy="0"/>
          </a:xfrm>
          <a:custGeom>
            <a:avLst/>
            <a:gdLst/>
            <a:ahLst/>
            <a:cxnLst/>
            <a:rect l="l" t="t" r="r" b="b"/>
            <a:pathLst>
              <a:path w="14350">
                <a:moveTo>
                  <a:pt x="10071" y="0"/>
                </a:moveTo>
                <a:lnTo>
                  <a:pt x="14351" y="0"/>
                </a:lnTo>
                <a:lnTo>
                  <a:pt x="0" y="0"/>
                </a:lnTo>
                <a:lnTo>
                  <a:pt x="14351" y="0"/>
                </a:lnTo>
                <a:lnTo>
                  <a:pt x="4152" y="0"/>
                </a:lnTo>
                <a:lnTo>
                  <a:pt x="4406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" name="object 327"/>
          <p:cNvSpPr/>
          <p:nvPr/>
        </p:nvSpPr>
        <p:spPr>
          <a:xfrm>
            <a:off x="2551153" y="9564610"/>
            <a:ext cx="24434" cy="508"/>
          </a:xfrm>
          <a:custGeom>
            <a:avLst/>
            <a:gdLst/>
            <a:ahLst/>
            <a:cxnLst/>
            <a:rect l="l" t="t" r="r" b="b"/>
            <a:pathLst>
              <a:path w="24434" h="507">
                <a:moveTo>
                  <a:pt x="0" y="508"/>
                </a:moveTo>
                <a:lnTo>
                  <a:pt x="24307" y="508"/>
                </a:lnTo>
                <a:lnTo>
                  <a:pt x="24434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" name="object 328"/>
          <p:cNvSpPr/>
          <p:nvPr/>
        </p:nvSpPr>
        <p:spPr>
          <a:xfrm>
            <a:off x="2565640" y="9564610"/>
            <a:ext cx="28702" cy="508"/>
          </a:xfrm>
          <a:custGeom>
            <a:avLst/>
            <a:gdLst/>
            <a:ahLst/>
            <a:cxnLst/>
            <a:rect l="l" t="t" r="r" b="b"/>
            <a:pathLst>
              <a:path w="28701" h="507">
                <a:moveTo>
                  <a:pt x="9817" y="508"/>
                </a:moveTo>
                <a:lnTo>
                  <a:pt x="14350" y="508"/>
                </a:lnTo>
                <a:lnTo>
                  <a:pt x="0" y="508"/>
                </a:lnTo>
                <a:lnTo>
                  <a:pt x="28701" y="508"/>
                </a:lnTo>
                <a:lnTo>
                  <a:pt x="15735" y="508"/>
                </a:lnTo>
                <a:lnTo>
                  <a:pt x="15735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" name="object 329"/>
          <p:cNvSpPr/>
          <p:nvPr/>
        </p:nvSpPr>
        <p:spPr>
          <a:xfrm>
            <a:off x="2594349" y="9564613"/>
            <a:ext cx="14350" cy="508"/>
          </a:xfrm>
          <a:custGeom>
            <a:avLst/>
            <a:gdLst/>
            <a:ahLst/>
            <a:cxnLst/>
            <a:rect l="l" t="t" r="r" b="b"/>
            <a:pathLst>
              <a:path w="14350" h="507">
                <a:moveTo>
                  <a:pt x="2768" y="0"/>
                </a:moveTo>
                <a:lnTo>
                  <a:pt x="2768" y="508"/>
                </a:lnTo>
                <a:lnTo>
                  <a:pt x="14350" y="508"/>
                </a:lnTo>
                <a:lnTo>
                  <a:pt x="0" y="508"/>
                </a:lnTo>
                <a:lnTo>
                  <a:pt x="9067" y="508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" name="object 330"/>
          <p:cNvSpPr/>
          <p:nvPr/>
        </p:nvSpPr>
        <p:spPr>
          <a:xfrm>
            <a:off x="2579989" y="9565118"/>
            <a:ext cx="1384" cy="0"/>
          </a:xfrm>
          <a:custGeom>
            <a:avLst/>
            <a:gdLst/>
            <a:ahLst/>
            <a:cxnLst/>
            <a:rect l="l" t="t" r="r" b="b"/>
            <a:pathLst>
              <a:path w="1384">
                <a:moveTo>
                  <a:pt x="0" y="0"/>
                </a:moveTo>
                <a:lnTo>
                  <a:pt x="1384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" name="object 331"/>
          <p:cNvSpPr/>
          <p:nvPr/>
        </p:nvSpPr>
        <p:spPr>
          <a:xfrm>
            <a:off x="2631998" y="9565118"/>
            <a:ext cx="5549" cy="0"/>
          </a:xfrm>
          <a:custGeom>
            <a:avLst/>
            <a:gdLst/>
            <a:ahLst/>
            <a:cxnLst/>
            <a:rect l="l" t="t" r="r" b="b"/>
            <a:pathLst>
              <a:path w="5549">
                <a:moveTo>
                  <a:pt x="3149" y="0"/>
                </a:moveTo>
                <a:lnTo>
                  <a:pt x="0" y="0"/>
                </a:lnTo>
                <a:lnTo>
                  <a:pt x="5549" y="0"/>
                </a:lnTo>
                <a:lnTo>
                  <a:pt x="3149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" name="object 332"/>
          <p:cNvSpPr/>
          <p:nvPr/>
        </p:nvSpPr>
        <p:spPr>
          <a:xfrm>
            <a:off x="2623060" y="9564613"/>
            <a:ext cx="28841" cy="508"/>
          </a:xfrm>
          <a:custGeom>
            <a:avLst/>
            <a:gdLst/>
            <a:ahLst/>
            <a:cxnLst/>
            <a:rect l="l" t="t" r="r" b="b"/>
            <a:pathLst>
              <a:path w="28841" h="507">
                <a:moveTo>
                  <a:pt x="9067" y="0"/>
                </a:moveTo>
                <a:lnTo>
                  <a:pt x="15735" y="0"/>
                </a:lnTo>
                <a:lnTo>
                  <a:pt x="15735" y="508"/>
                </a:lnTo>
                <a:lnTo>
                  <a:pt x="28841" y="508"/>
                </a:lnTo>
                <a:lnTo>
                  <a:pt x="0" y="508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" name="object 333"/>
          <p:cNvSpPr/>
          <p:nvPr/>
        </p:nvSpPr>
        <p:spPr>
          <a:xfrm>
            <a:off x="2638800" y="9564613"/>
            <a:ext cx="15862" cy="0"/>
          </a:xfrm>
          <a:custGeom>
            <a:avLst/>
            <a:gdLst/>
            <a:ahLst/>
            <a:cxnLst/>
            <a:rect l="l" t="t" r="r" b="b"/>
            <a:pathLst>
              <a:path w="15862">
                <a:moveTo>
                  <a:pt x="0" y="0"/>
                </a:moveTo>
                <a:lnTo>
                  <a:pt x="15862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" name="object 334"/>
          <p:cNvSpPr/>
          <p:nvPr/>
        </p:nvSpPr>
        <p:spPr>
          <a:xfrm>
            <a:off x="2637542" y="9564613"/>
            <a:ext cx="57543" cy="508"/>
          </a:xfrm>
          <a:custGeom>
            <a:avLst/>
            <a:gdLst/>
            <a:ahLst/>
            <a:cxnLst/>
            <a:rect l="l" t="t" r="r" b="b"/>
            <a:pathLst>
              <a:path w="57543" h="507">
                <a:moveTo>
                  <a:pt x="44576" y="0"/>
                </a:moveTo>
                <a:lnTo>
                  <a:pt x="44576" y="508"/>
                </a:lnTo>
                <a:lnTo>
                  <a:pt x="57543" y="508"/>
                </a:lnTo>
                <a:lnTo>
                  <a:pt x="0" y="508"/>
                </a:lnTo>
                <a:lnTo>
                  <a:pt x="28714" y="508"/>
                </a:lnTo>
                <a:lnTo>
                  <a:pt x="22923" y="508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" name="object 335"/>
          <p:cNvSpPr/>
          <p:nvPr/>
        </p:nvSpPr>
        <p:spPr>
          <a:xfrm>
            <a:off x="2680613" y="9564610"/>
            <a:ext cx="28829" cy="508"/>
          </a:xfrm>
          <a:custGeom>
            <a:avLst/>
            <a:gdLst/>
            <a:ahLst/>
            <a:cxnLst/>
            <a:rect l="l" t="t" r="r" b="b"/>
            <a:pathLst>
              <a:path w="28829" h="507">
                <a:moveTo>
                  <a:pt x="14477" y="508"/>
                </a:moveTo>
                <a:lnTo>
                  <a:pt x="28828" y="508"/>
                </a:lnTo>
                <a:lnTo>
                  <a:pt x="0" y="508"/>
                </a:lnTo>
                <a:lnTo>
                  <a:pt x="7429" y="508"/>
                </a:lnTo>
                <a:lnTo>
                  <a:pt x="7429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" name="object 336"/>
          <p:cNvSpPr/>
          <p:nvPr/>
        </p:nvSpPr>
        <p:spPr>
          <a:xfrm>
            <a:off x="2709445" y="9565118"/>
            <a:ext cx="14350" cy="0"/>
          </a:xfrm>
          <a:custGeom>
            <a:avLst/>
            <a:gdLst/>
            <a:ahLst/>
            <a:cxnLst/>
            <a:rect l="l" t="t" r="r" b="b"/>
            <a:pathLst>
              <a:path w="14350">
                <a:moveTo>
                  <a:pt x="0" y="0"/>
                </a:moveTo>
                <a:lnTo>
                  <a:pt x="14350" y="0"/>
                </a:lnTo>
                <a:lnTo>
                  <a:pt x="0" y="0"/>
                </a:lnTo>
                <a:lnTo>
                  <a:pt x="14350" y="0"/>
                </a:lnTo>
                <a:lnTo>
                  <a:pt x="9321" y="0"/>
                </a:lnTo>
                <a:lnTo>
                  <a:pt x="10706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" name="object 337"/>
          <p:cNvSpPr/>
          <p:nvPr/>
        </p:nvSpPr>
        <p:spPr>
          <a:xfrm>
            <a:off x="2711712" y="9565118"/>
            <a:ext cx="12090" cy="0"/>
          </a:xfrm>
          <a:custGeom>
            <a:avLst/>
            <a:gdLst/>
            <a:ahLst/>
            <a:cxnLst/>
            <a:rect l="l" t="t" r="r" b="b"/>
            <a:pathLst>
              <a:path w="12090">
                <a:moveTo>
                  <a:pt x="7429" y="0"/>
                </a:moveTo>
                <a:lnTo>
                  <a:pt x="12090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" name="object 338"/>
          <p:cNvSpPr/>
          <p:nvPr/>
        </p:nvSpPr>
        <p:spPr>
          <a:xfrm>
            <a:off x="2723803" y="9564610"/>
            <a:ext cx="14350" cy="508"/>
          </a:xfrm>
          <a:custGeom>
            <a:avLst/>
            <a:gdLst/>
            <a:ahLst/>
            <a:cxnLst/>
            <a:rect l="l" t="t" r="r" b="b"/>
            <a:pathLst>
              <a:path w="14350" h="507">
                <a:moveTo>
                  <a:pt x="10198" y="508"/>
                </a:moveTo>
                <a:lnTo>
                  <a:pt x="14350" y="508"/>
                </a:lnTo>
                <a:lnTo>
                  <a:pt x="0" y="508"/>
                </a:lnTo>
                <a:lnTo>
                  <a:pt x="14350" y="508"/>
                </a:lnTo>
                <a:lnTo>
                  <a:pt x="0" y="508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" name="object 339"/>
          <p:cNvSpPr/>
          <p:nvPr/>
        </p:nvSpPr>
        <p:spPr>
          <a:xfrm>
            <a:off x="2723805" y="9565118"/>
            <a:ext cx="14350" cy="0"/>
          </a:xfrm>
          <a:custGeom>
            <a:avLst/>
            <a:gdLst/>
            <a:ahLst/>
            <a:cxnLst/>
            <a:rect l="l" t="t" r="r" b="b"/>
            <a:pathLst>
              <a:path w="14350">
                <a:moveTo>
                  <a:pt x="4152" y="0"/>
                </a:moveTo>
                <a:lnTo>
                  <a:pt x="0" y="0"/>
                </a:lnTo>
                <a:lnTo>
                  <a:pt x="14350" y="0"/>
                </a:lnTo>
                <a:lnTo>
                  <a:pt x="0" y="0"/>
                </a:lnTo>
                <a:lnTo>
                  <a:pt x="14350" y="0"/>
                </a:lnTo>
                <a:lnTo>
                  <a:pt x="0" y="0"/>
                </a:lnTo>
                <a:lnTo>
                  <a:pt x="14350" y="0"/>
                </a:lnTo>
                <a:lnTo>
                  <a:pt x="1638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0" name="object 340"/>
          <p:cNvSpPr/>
          <p:nvPr/>
        </p:nvSpPr>
        <p:spPr>
          <a:xfrm>
            <a:off x="2723807" y="9565118"/>
            <a:ext cx="28829" cy="0"/>
          </a:xfrm>
          <a:custGeom>
            <a:avLst/>
            <a:gdLst/>
            <a:ahLst/>
            <a:cxnLst/>
            <a:rect l="l" t="t" r="r" b="b"/>
            <a:pathLst>
              <a:path w="28829">
                <a:moveTo>
                  <a:pt x="14350" y="0"/>
                </a:moveTo>
                <a:lnTo>
                  <a:pt x="28828" y="0"/>
                </a:lnTo>
                <a:lnTo>
                  <a:pt x="0" y="0"/>
                </a:lnTo>
                <a:lnTo>
                  <a:pt x="28828" y="0"/>
                </a:lnTo>
                <a:lnTo>
                  <a:pt x="27444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1" name="object 341"/>
          <p:cNvSpPr/>
          <p:nvPr/>
        </p:nvSpPr>
        <p:spPr>
          <a:xfrm>
            <a:off x="2723802" y="9565118"/>
            <a:ext cx="57543" cy="0"/>
          </a:xfrm>
          <a:custGeom>
            <a:avLst/>
            <a:gdLst/>
            <a:ahLst/>
            <a:cxnLst/>
            <a:rect l="l" t="t" r="r" b="b"/>
            <a:pathLst>
              <a:path w="57543">
                <a:moveTo>
                  <a:pt x="0" y="0"/>
                </a:moveTo>
                <a:lnTo>
                  <a:pt x="57543" y="0"/>
                </a:lnTo>
                <a:lnTo>
                  <a:pt x="43192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2" name="object 342"/>
          <p:cNvSpPr/>
          <p:nvPr/>
        </p:nvSpPr>
        <p:spPr>
          <a:xfrm>
            <a:off x="2752637" y="9565118"/>
            <a:ext cx="14236" cy="0"/>
          </a:xfrm>
          <a:custGeom>
            <a:avLst/>
            <a:gdLst/>
            <a:ahLst/>
            <a:cxnLst/>
            <a:rect l="l" t="t" r="r" b="b"/>
            <a:pathLst>
              <a:path w="14236">
                <a:moveTo>
                  <a:pt x="10452" y="0"/>
                </a:moveTo>
                <a:lnTo>
                  <a:pt x="0" y="0"/>
                </a:lnTo>
                <a:lnTo>
                  <a:pt x="14236" y="0"/>
                </a:lnTo>
                <a:lnTo>
                  <a:pt x="0" y="0"/>
                </a:lnTo>
                <a:lnTo>
                  <a:pt x="14236" y="0"/>
                </a:lnTo>
                <a:lnTo>
                  <a:pt x="10452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3" name="object 343"/>
          <p:cNvSpPr/>
          <p:nvPr/>
        </p:nvSpPr>
        <p:spPr>
          <a:xfrm>
            <a:off x="2752638" y="9565118"/>
            <a:ext cx="28714" cy="0"/>
          </a:xfrm>
          <a:custGeom>
            <a:avLst/>
            <a:gdLst/>
            <a:ahLst/>
            <a:cxnLst/>
            <a:rect l="l" t="t" r="r" b="b"/>
            <a:pathLst>
              <a:path w="28714">
                <a:moveTo>
                  <a:pt x="0" y="0"/>
                </a:moveTo>
                <a:lnTo>
                  <a:pt x="28714" y="0"/>
                </a:lnTo>
                <a:lnTo>
                  <a:pt x="14224" y="0"/>
                </a:lnTo>
                <a:lnTo>
                  <a:pt x="28714" y="0"/>
                </a:lnTo>
                <a:lnTo>
                  <a:pt x="14224" y="0"/>
                </a:lnTo>
                <a:lnTo>
                  <a:pt x="28714" y="0"/>
                </a:lnTo>
                <a:lnTo>
                  <a:pt x="23672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4" name="object 344"/>
          <p:cNvSpPr/>
          <p:nvPr/>
        </p:nvSpPr>
        <p:spPr>
          <a:xfrm>
            <a:off x="2766871" y="9565118"/>
            <a:ext cx="28829" cy="0"/>
          </a:xfrm>
          <a:custGeom>
            <a:avLst/>
            <a:gdLst/>
            <a:ahLst/>
            <a:cxnLst/>
            <a:rect l="l" t="t" r="r" b="b"/>
            <a:pathLst>
              <a:path w="28829">
                <a:moveTo>
                  <a:pt x="20777" y="0"/>
                </a:moveTo>
                <a:lnTo>
                  <a:pt x="14477" y="0"/>
                </a:lnTo>
                <a:lnTo>
                  <a:pt x="28828" y="0"/>
                </a:lnTo>
                <a:lnTo>
                  <a:pt x="0" y="0"/>
                </a:lnTo>
                <a:lnTo>
                  <a:pt x="14477" y="0"/>
                </a:lnTo>
                <a:lnTo>
                  <a:pt x="781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5" name="object 345"/>
          <p:cNvSpPr/>
          <p:nvPr/>
        </p:nvSpPr>
        <p:spPr>
          <a:xfrm>
            <a:off x="2781349" y="9565118"/>
            <a:ext cx="14350" cy="0"/>
          </a:xfrm>
          <a:custGeom>
            <a:avLst/>
            <a:gdLst/>
            <a:ahLst/>
            <a:cxnLst/>
            <a:rect l="l" t="t" r="r" b="b"/>
            <a:pathLst>
              <a:path w="14350">
                <a:moveTo>
                  <a:pt x="0" y="0"/>
                </a:moveTo>
                <a:lnTo>
                  <a:pt x="14350" y="0"/>
                </a:lnTo>
                <a:lnTo>
                  <a:pt x="0" y="0"/>
                </a:lnTo>
                <a:lnTo>
                  <a:pt x="14350" y="0"/>
                </a:lnTo>
                <a:lnTo>
                  <a:pt x="2019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6" name="object 346"/>
          <p:cNvSpPr/>
          <p:nvPr/>
        </p:nvSpPr>
        <p:spPr>
          <a:xfrm>
            <a:off x="2781350" y="9564613"/>
            <a:ext cx="14350" cy="508"/>
          </a:xfrm>
          <a:custGeom>
            <a:avLst/>
            <a:gdLst/>
            <a:ahLst/>
            <a:cxnLst/>
            <a:rect l="l" t="t" r="r" b="b"/>
            <a:pathLst>
              <a:path w="14350" h="507">
                <a:moveTo>
                  <a:pt x="4406" y="0"/>
                </a:moveTo>
                <a:lnTo>
                  <a:pt x="4406" y="508"/>
                </a:lnTo>
                <a:lnTo>
                  <a:pt x="14351" y="508"/>
                </a:lnTo>
                <a:lnTo>
                  <a:pt x="0" y="508"/>
                </a:lnTo>
                <a:lnTo>
                  <a:pt x="1384" y="508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7" name="object 347"/>
          <p:cNvSpPr/>
          <p:nvPr/>
        </p:nvSpPr>
        <p:spPr>
          <a:xfrm>
            <a:off x="2790168" y="9564613"/>
            <a:ext cx="19011" cy="508"/>
          </a:xfrm>
          <a:custGeom>
            <a:avLst/>
            <a:gdLst/>
            <a:ahLst/>
            <a:cxnLst/>
            <a:rect l="l" t="t" r="r" b="b"/>
            <a:pathLst>
              <a:path w="19011" h="507">
                <a:moveTo>
                  <a:pt x="19011" y="0"/>
                </a:moveTo>
                <a:lnTo>
                  <a:pt x="19011" y="508"/>
                </a:lnTo>
                <a:lnTo>
                  <a:pt x="0" y="508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8" name="object 348"/>
          <p:cNvSpPr/>
          <p:nvPr/>
        </p:nvSpPr>
        <p:spPr>
          <a:xfrm>
            <a:off x="2795705" y="9565118"/>
            <a:ext cx="14350" cy="0"/>
          </a:xfrm>
          <a:custGeom>
            <a:avLst/>
            <a:gdLst/>
            <a:ahLst/>
            <a:cxnLst/>
            <a:rect l="l" t="t" r="r" b="b"/>
            <a:pathLst>
              <a:path w="14350">
                <a:moveTo>
                  <a:pt x="0" y="0"/>
                </a:moveTo>
                <a:lnTo>
                  <a:pt x="14350" y="0"/>
                </a:lnTo>
                <a:lnTo>
                  <a:pt x="3276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9" name="object 349"/>
          <p:cNvSpPr/>
          <p:nvPr/>
        </p:nvSpPr>
        <p:spPr>
          <a:xfrm>
            <a:off x="2795705" y="9565118"/>
            <a:ext cx="57556" cy="0"/>
          </a:xfrm>
          <a:custGeom>
            <a:avLst/>
            <a:gdLst/>
            <a:ahLst/>
            <a:cxnLst/>
            <a:rect l="l" t="t" r="r" b="b"/>
            <a:pathLst>
              <a:path w="57556">
                <a:moveTo>
                  <a:pt x="0" y="0"/>
                </a:moveTo>
                <a:lnTo>
                  <a:pt x="57556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0" name="object 350"/>
          <p:cNvSpPr/>
          <p:nvPr/>
        </p:nvSpPr>
        <p:spPr>
          <a:xfrm>
            <a:off x="2814341" y="9564610"/>
            <a:ext cx="4660" cy="508"/>
          </a:xfrm>
          <a:custGeom>
            <a:avLst/>
            <a:gdLst/>
            <a:ahLst/>
            <a:cxnLst/>
            <a:rect l="l" t="t" r="r" b="b"/>
            <a:pathLst>
              <a:path w="4660" h="507">
                <a:moveTo>
                  <a:pt x="4660" y="508"/>
                </a:moveTo>
                <a:lnTo>
                  <a:pt x="0" y="508"/>
                </a:lnTo>
                <a:lnTo>
                  <a:pt x="126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1" name="object 351"/>
          <p:cNvSpPr/>
          <p:nvPr/>
        </p:nvSpPr>
        <p:spPr>
          <a:xfrm>
            <a:off x="2810055" y="9565118"/>
            <a:ext cx="28841" cy="0"/>
          </a:xfrm>
          <a:custGeom>
            <a:avLst/>
            <a:gdLst/>
            <a:ahLst/>
            <a:cxnLst/>
            <a:rect l="l" t="t" r="r" b="b"/>
            <a:pathLst>
              <a:path w="28841">
                <a:moveTo>
                  <a:pt x="27584" y="0"/>
                </a:moveTo>
                <a:lnTo>
                  <a:pt x="28841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2" name="object 352"/>
          <p:cNvSpPr/>
          <p:nvPr/>
        </p:nvSpPr>
        <p:spPr>
          <a:xfrm>
            <a:off x="2824542" y="9565118"/>
            <a:ext cx="14363" cy="0"/>
          </a:xfrm>
          <a:custGeom>
            <a:avLst/>
            <a:gdLst/>
            <a:ahLst/>
            <a:cxnLst/>
            <a:rect l="l" t="t" r="r" b="b"/>
            <a:pathLst>
              <a:path w="14363">
                <a:moveTo>
                  <a:pt x="0" y="0"/>
                </a:moveTo>
                <a:lnTo>
                  <a:pt x="14363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3" name="object 353"/>
          <p:cNvSpPr/>
          <p:nvPr/>
        </p:nvSpPr>
        <p:spPr>
          <a:xfrm>
            <a:off x="2838902" y="9565118"/>
            <a:ext cx="28714" cy="0"/>
          </a:xfrm>
          <a:custGeom>
            <a:avLst/>
            <a:gdLst/>
            <a:ahLst/>
            <a:cxnLst/>
            <a:rect l="l" t="t" r="r" b="b"/>
            <a:pathLst>
              <a:path w="28714">
                <a:moveTo>
                  <a:pt x="0" y="0"/>
                </a:moveTo>
                <a:lnTo>
                  <a:pt x="14350" y="0"/>
                </a:lnTo>
                <a:lnTo>
                  <a:pt x="5410" y="0"/>
                </a:lnTo>
                <a:lnTo>
                  <a:pt x="28714" y="0"/>
                </a:lnTo>
                <a:lnTo>
                  <a:pt x="0" y="0"/>
                </a:lnTo>
                <a:lnTo>
                  <a:pt x="6921" y="0"/>
                </a:lnTo>
                <a:lnTo>
                  <a:pt x="14350" y="0"/>
                </a:lnTo>
                <a:lnTo>
                  <a:pt x="0" y="0"/>
                </a:lnTo>
                <a:lnTo>
                  <a:pt x="14350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4" name="object 354"/>
          <p:cNvSpPr/>
          <p:nvPr/>
        </p:nvSpPr>
        <p:spPr>
          <a:xfrm>
            <a:off x="2842298" y="9565118"/>
            <a:ext cx="10960" cy="0"/>
          </a:xfrm>
          <a:custGeom>
            <a:avLst/>
            <a:gdLst/>
            <a:ahLst/>
            <a:cxnLst/>
            <a:rect l="l" t="t" r="r" b="b"/>
            <a:pathLst>
              <a:path w="10960">
                <a:moveTo>
                  <a:pt x="10960" y="0"/>
                </a:move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5" name="object 355"/>
          <p:cNvSpPr/>
          <p:nvPr/>
        </p:nvSpPr>
        <p:spPr>
          <a:xfrm>
            <a:off x="2838902" y="9565118"/>
            <a:ext cx="57543" cy="0"/>
          </a:xfrm>
          <a:custGeom>
            <a:avLst/>
            <a:gdLst/>
            <a:ahLst/>
            <a:cxnLst/>
            <a:rect l="l" t="t" r="r" b="b"/>
            <a:pathLst>
              <a:path w="57543">
                <a:moveTo>
                  <a:pt x="0" y="0"/>
                </a:moveTo>
                <a:lnTo>
                  <a:pt x="43192" y="0"/>
                </a:lnTo>
                <a:lnTo>
                  <a:pt x="28714" y="0"/>
                </a:lnTo>
                <a:lnTo>
                  <a:pt x="57543" y="0"/>
                </a:lnTo>
                <a:lnTo>
                  <a:pt x="28714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6" name="object 356"/>
          <p:cNvSpPr/>
          <p:nvPr/>
        </p:nvSpPr>
        <p:spPr>
          <a:xfrm>
            <a:off x="2853258" y="9565118"/>
            <a:ext cx="14350" cy="0"/>
          </a:xfrm>
          <a:custGeom>
            <a:avLst/>
            <a:gdLst/>
            <a:ahLst/>
            <a:cxnLst/>
            <a:rect l="l" t="t" r="r" b="b"/>
            <a:pathLst>
              <a:path w="14350">
                <a:moveTo>
                  <a:pt x="0" y="0"/>
                </a:moveTo>
                <a:lnTo>
                  <a:pt x="1435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7" name="object 357"/>
          <p:cNvSpPr/>
          <p:nvPr/>
        </p:nvSpPr>
        <p:spPr>
          <a:xfrm>
            <a:off x="2882088" y="9565118"/>
            <a:ext cx="28714" cy="0"/>
          </a:xfrm>
          <a:custGeom>
            <a:avLst/>
            <a:gdLst/>
            <a:ahLst/>
            <a:cxnLst/>
            <a:rect l="l" t="t" r="r" b="b"/>
            <a:pathLst>
              <a:path w="28714">
                <a:moveTo>
                  <a:pt x="23177" y="0"/>
                </a:moveTo>
                <a:lnTo>
                  <a:pt x="28714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8" name="object 358"/>
          <p:cNvSpPr/>
          <p:nvPr/>
        </p:nvSpPr>
        <p:spPr>
          <a:xfrm>
            <a:off x="2896450" y="9565118"/>
            <a:ext cx="28714" cy="0"/>
          </a:xfrm>
          <a:custGeom>
            <a:avLst/>
            <a:gdLst/>
            <a:ahLst/>
            <a:cxnLst/>
            <a:rect l="l" t="t" r="r" b="b"/>
            <a:pathLst>
              <a:path w="28714">
                <a:moveTo>
                  <a:pt x="0" y="0"/>
                </a:moveTo>
                <a:lnTo>
                  <a:pt x="14350" y="0"/>
                </a:lnTo>
                <a:lnTo>
                  <a:pt x="0" y="0"/>
                </a:lnTo>
                <a:lnTo>
                  <a:pt x="28714" y="0"/>
                </a:lnTo>
                <a:lnTo>
                  <a:pt x="1435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9" name="object 359"/>
          <p:cNvSpPr/>
          <p:nvPr/>
        </p:nvSpPr>
        <p:spPr>
          <a:xfrm>
            <a:off x="2910810" y="9565118"/>
            <a:ext cx="14350" cy="0"/>
          </a:xfrm>
          <a:custGeom>
            <a:avLst/>
            <a:gdLst/>
            <a:ahLst/>
            <a:cxnLst/>
            <a:rect l="l" t="t" r="r" b="b"/>
            <a:pathLst>
              <a:path w="14350">
                <a:moveTo>
                  <a:pt x="14350" y="0"/>
                </a:moveTo>
                <a:lnTo>
                  <a:pt x="0" y="0"/>
                </a:lnTo>
                <a:lnTo>
                  <a:pt x="14350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0" name="object 360"/>
          <p:cNvSpPr/>
          <p:nvPr/>
        </p:nvSpPr>
        <p:spPr>
          <a:xfrm>
            <a:off x="2925161" y="9565118"/>
            <a:ext cx="71907" cy="0"/>
          </a:xfrm>
          <a:custGeom>
            <a:avLst/>
            <a:gdLst/>
            <a:ahLst/>
            <a:cxnLst/>
            <a:rect l="l" t="t" r="r" b="b"/>
            <a:pathLst>
              <a:path w="71907">
                <a:moveTo>
                  <a:pt x="0" y="0"/>
                </a:moveTo>
                <a:lnTo>
                  <a:pt x="43192" y="0"/>
                </a:lnTo>
                <a:lnTo>
                  <a:pt x="0" y="0"/>
                </a:lnTo>
                <a:lnTo>
                  <a:pt x="14478" y="0"/>
                </a:lnTo>
                <a:lnTo>
                  <a:pt x="71907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1" name="object 361"/>
          <p:cNvSpPr/>
          <p:nvPr/>
        </p:nvSpPr>
        <p:spPr>
          <a:xfrm>
            <a:off x="2953993" y="9565118"/>
            <a:ext cx="14363" cy="0"/>
          </a:xfrm>
          <a:custGeom>
            <a:avLst/>
            <a:gdLst/>
            <a:ahLst/>
            <a:cxnLst/>
            <a:rect l="l" t="t" r="r" b="b"/>
            <a:pathLst>
              <a:path w="14363">
                <a:moveTo>
                  <a:pt x="507" y="0"/>
                </a:moveTo>
                <a:lnTo>
                  <a:pt x="0" y="0"/>
                </a:lnTo>
                <a:lnTo>
                  <a:pt x="14363" y="0"/>
                </a:lnTo>
                <a:lnTo>
                  <a:pt x="507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2" name="object 362"/>
          <p:cNvSpPr/>
          <p:nvPr/>
        </p:nvSpPr>
        <p:spPr>
          <a:xfrm>
            <a:off x="2968354" y="9565118"/>
            <a:ext cx="28714" cy="0"/>
          </a:xfrm>
          <a:custGeom>
            <a:avLst/>
            <a:gdLst/>
            <a:ahLst/>
            <a:cxnLst/>
            <a:rect l="l" t="t" r="r" b="b"/>
            <a:pathLst>
              <a:path w="28714">
                <a:moveTo>
                  <a:pt x="0" y="0"/>
                </a:moveTo>
                <a:lnTo>
                  <a:pt x="28714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3" name="object 363"/>
          <p:cNvSpPr/>
          <p:nvPr/>
        </p:nvSpPr>
        <p:spPr>
          <a:xfrm>
            <a:off x="2982709" y="9565118"/>
            <a:ext cx="28841" cy="0"/>
          </a:xfrm>
          <a:custGeom>
            <a:avLst/>
            <a:gdLst/>
            <a:ahLst/>
            <a:cxnLst/>
            <a:rect l="l" t="t" r="r" b="b"/>
            <a:pathLst>
              <a:path w="28841">
                <a:moveTo>
                  <a:pt x="0" y="0"/>
                </a:moveTo>
                <a:lnTo>
                  <a:pt x="28841" y="0"/>
                </a:lnTo>
                <a:lnTo>
                  <a:pt x="14350" y="0"/>
                </a:lnTo>
                <a:lnTo>
                  <a:pt x="28841" y="0"/>
                </a:lnTo>
                <a:lnTo>
                  <a:pt x="1435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4" name="object 364"/>
          <p:cNvSpPr/>
          <p:nvPr/>
        </p:nvSpPr>
        <p:spPr>
          <a:xfrm>
            <a:off x="3011547" y="9565118"/>
            <a:ext cx="14350" cy="0"/>
          </a:xfrm>
          <a:custGeom>
            <a:avLst/>
            <a:gdLst/>
            <a:ahLst/>
            <a:cxnLst/>
            <a:rect l="l" t="t" r="r" b="b"/>
            <a:pathLst>
              <a:path w="14350">
                <a:moveTo>
                  <a:pt x="0" y="0"/>
                </a:moveTo>
                <a:lnTo>
                  <a:pt x="14350" y="0"/>
                </a:lnTo>
                <a:lnTo>
                  <a:pt x="0" y="0"/>
                </a:lnTo>
                <a:lnTo>
                  <a:pt x="14350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5" name="object 365"/>
          <p:cNvSpPr/>
          <p:nvPr/>
        </p:nvSpPr>
        <p:spPr>
          <a:xfrm>
            <a:off x="3011551" y="9565118"/>
            <a:ext cx="14350" cy="0"/>
          </a:xfrm>
          <a:custGeom>
            <a:avLst/>
            <a:gdLst/>
            <a:ahLst/>
            <a:cxnLst/>
            <a:rect l="l" t="t" r="r" b="b"/>
            <a:pathLst>
              <a:path w="14350">
                <a:moveTo>
                  <a:pt x="14350" y="0"/>
                </a:move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6" name="object 366"/>
          <p:cNvSpPr/>
          <p:nvPr/>
        </p:nvSpPr>
        <p:spPr>
          <a:xfrm>
            <a:off x="3025900" y="9565118"/>
            <a:ext cx="57556" cy="0"/>
          </a:xfrm>
          <a:custGeom>
            <a:avLst/>
            <a:gdLst/>
            <a:ahLst/>
            <a:cxnLst/>
            <a:rect l="l" t="t" r="r" b="b"/>
            <a:pathLst>
              <a:path w="57556">
                <a:moveTo>
                  <a:pt x="12344" y="0"/>
                </a:moveTo>
                <a:lnTo>
                  <a:pt x="14351" y="0"/>
                </a:lnTo>
                <a:lnTo>
                  <a:pt x="0" y="0"/>
                </a:lnTo>
                <a:lnTo>
                  <a:pt x="28714" y="0"/>
                </a:lnTo>
                <a:lnTo>
                  <a:pt x="57556" y="0"/>
                </a:lnTo>
                <a:lnTo>
                  <a:pt x="0" y="0"/>
                </a:lnTo>
                <a:lnTo>
                  <a:pt x="14351" y="0"/>
                </a:lnTo>
                <a:lnTo>
                  <a:pt x="0" y="0"/>
                </a:lnTo>
                <a:lnTo>
                  <a:pt x="12344" y="0"/>
                </a:lnTo>
                <a:lnTo>
                  <a:pt x="9575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7" name="object 367"/>
          <p:cNvSpPr/>
          <p:nvPr/>
        </p:nvSpPr>
        <p:spPr>
          <a:xfrm>
            <a:off x="3030058" y="9565118"/>
            <a:ext cx="10198" cy="0"/>
          </a:xfrm>
          <a:custGeom>
            <a:avLst/>
            <a:gdLst/>
            <a:ahLst/>
            <a:cxnLst/>
            <a:rect l="l" t="t" r="r" b="b"/>
            <a:pathLst>
              <a:path w="10198">
                <a:moveTo>
                  <a:pt x="7556" y="0"/>
                </a:moveTo>
                <a:lnTo>
                  <a:pt x="10198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8" name="object 368"/>
          <p:cNvSpPr/>
          <p:nvPr/>
        </p:nvSpPr>
        <p:spPr>
          <a:xfrm>
            <a:off x="3040263" y="9565118"/>
            <a:ext cx="43192" cy="0"/>
          </a:xfrm>
          <a:custGeom>
            <a:avLst/>
            <a:gdLst/>
            <a:ahLst/>
            <a:cxnLst/>
            <a:rect l="l" t="t" r="r" b="b"/>
            <a:pathLst>
              <a:path w="43192">
                <a:moveTo>
                  <a:pt x="14350" y="0"/>
                </a:moveTo>
                <a:lnTo>
                  <a:pt x="0" y="0"/>
                </a:lnTo>
                <a:lnTo>
                  <a:pt x="43192" y="0"/>
                </a:lnTo>
                <a:lnTo>
                  <a:pt x="28828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9" name="object 369"/>
          <p:cNvSpPr/>
          <p:nvPr/>
        </p:nvSpPr>
        <p:spPr>
          <a:xfrm>
            <a:off x="3083454" y="9565118"/>
            <a:ext cx="28714" cy="0"/>
          </a:xfrm>
          <a:custGeom>
            <a:avLst/>
            <a:gdLst/>
            <a:ahLst/>
            <a:cxnLst/>
            <a:rect l="l" t="t" r="r" b="b"/>
            <a:pathLst>
              <a:path w="28714">
                <a:moveTo>
                  <a:pt x="0" y="0"/>
                </a:moveTo>
                <a:lnTo>
                  <a:pt x="28714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0" name="object 370"/>
          <p:cNvSpPr/>
          <p:nvPr/>
        </p:nvSpPr>
        <p:spPr>
          <a:xfrm>
            <a:off x="3112165" y="9565118"/>
            <a:ext cx="28841" cy="0"/>
          </a:xfrm>
          <a:custGeom>
            <a:avLst/>
            <a:gdLst/>
            <a:ahLst/>
            <a:cxnLst/>
            <a:rect l="l" t="t" r="r" b="b"/>
            <a:pathLst>
              <a:path w="28841">
                <a:moveTo>
                  <a:pt x="0" y="0"/>
                </a:moveTo>
                <a:lnTo>
                  <a:pt x="14478" y="0"/>
                </a:lnTo>
                <a:lnTo>
                  <a:pt x="0" y="0"/>
                </a:lnTo>
                <a:lnTo>
                  <a:pt x="28841" y="0"/>
                </a:lnTo>
                <a:lnTo>
                  <a:pt x="14478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1" name="object 371"/>
          <p:cNvSpPr/>
          <p:nvPr/>
        </p:nvSpPr>
        <p:spPr>
          <a:xfrm>
            <a:off x="3097810" y="9565118"/>
            <a:ext cx="14350" cy="0"/>
          </a:xfrm>
          <a:custGeom>
            <a:avLst/>
            <a:gdLst/>
            <a:ahLst/>
            <a:cxnLst/>
            <a:rect l="l" t="t" r="r" b="b"/>
            <a:pathLst>
              <a:path w="14350">
                <a:moveTo>
                  <a:pt x="7175" y="0"/>
                </a:moveTo>
                <a:lnTo>
                  <a:pt x="0" y="0"/>
                </a:lnTo>
                <a:lnTo>
                  <a:pt x="14350" y="0"/>
                </a:lnTo>
                <a:lnTo>
                  <a:pt x="7175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2" name="object 372"/>
          <p:cNvSpPr/>
          <p:nvPr/>
        </p:nvSpPr>
        <p:spPr>
          <a:xfrm>
            <a:off x="3112165" y="9565118"/>
            <a:ext cx="14478" cy="0"/>
          </a:xfrm>
          <a:custGeom>
            <a:avLst/>
            <a:gdLst/>
            <a:ahLst/>
            <a:cxnLst/>
            <a:rect l="l" t="t" r="r" b="b"/>
            <a:pathLst>
              <a:path w="14477">
                <a:moveTo>
                  <a:pt x="0" y="0"/>
                </a:moveTo>
                <a:lnTo>
                  <a:pt x="14478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3" name="object 373"/>
          <p:cNvSpPr/>
          <p:nvPr/>
        </p:nvSpPr>
        <p:spPr>
          <a:xfrm>
            <a:off x="3126647" y="9565118"/>
            <a:ext cx="57416" cy="0"/>
          </a:xfrm>
          <a:custGeom>
            <a:avLst/>
            <a:gdLst/>
            <a:ahLst/>
            <a:cxnLst/>
            <a:rect l="l" t="t" r="r" b="b"/>
            <a:pathLst>
              <a:path w="57416">
                <a:moveTo>
                  <a:pt x="43065" y="0"/>
                </a:moveTo>
                <a:lnTo>
                  <a:pt x="57416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4" name="object 374"/>
          <p:cNvSpPr/>
          <p:nvPr/>
        </p:nvSpPr>
        <p:spPr>
          <a:xfrm>
            <a:off x="3141002" y="9565118"/>
            <a:ext cx="43065" cy="0"/>
          </a:xfrm>
          <a:custGeom>
            <a:avLst/>
            <a:gdLst/>
            <a:ahLst/>
            <a:cxnLst/>
            <a:rect l="l" t="t" r="r" b="b"/>
            <a:pathLst>
              <a:path w="43065">
                <a:moveTo>
                  <a:pt x="0" y="0"/>
                </a:moveTo>
                <a:lnTo>
                  <a:pt x="43065" y="0"/>
                </a:lnTo>
                <a:lnTo>
                  <a:pt x="28714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5" name="object 375"/>
          <p:cNvSpPr/>
          <p:nvPr/>
        </p:nvSpPr>
        <p:spPr>
          <a:xfrm>
            <a:off x="3155358" y="9565118"/>
            <a:ext cx="14350" cy="0"/>
          </a:xfrm>
          <a:custGeom>
            <a:avLst/>
            <a:gdLst/>
            <a:ahLst/>
            <a:cxnLst/>
            <a:rect l="l" t="t" r="r" b="b"/>
            <a:pathLst>
              <a:path w="14350">
                <a:moveTo>
                  <a:pt x="0" y="0"/>
                </a:moveTo>
                <a:lnTo>
                  <a:pt x="1435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6" name="object 376"/>
          <p:cNvSpPr/>
          <p:nvPr/>
        </p:nvSpPr>
        <p:spPr>
          <a:xfrm>
            <a:off x="3184069" y="9565118"/>
            <a:ext cx="57543" cy="0"/>
          </a:xfrm>
          <a:custGeom>
            <a:avLst/>
            <a:gdLst/>
            <a:ahLst/>
            <a:cxnLst/>
            <a:rect l="l" t="t" r="r" b="b"/>
            <a:pathLst>
              <a:path w="57543">
                <a:moveTo>
                  <a:pt x="43192" y="0"/>
                </a:moveTo>
                <a:lnTo>
                  <a:pt x="57543" y="0"/>
                </a:lnTo>
                <a:lnTo>
                  <a:pt x="0" y="0"/>
                </a:lnTo>
                <a:lnTo>
                  <a:pt x="14478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7" name="object 377"/>
          <p:cNvSpPr/>
          <p:nvPr/>
        </p:nvSpPr>
        <p:spPr>
          <a:xfrm>
            <a:off x="3184072" y="9565118"/>
            <a:ext cx="14478" cy="0"/>
          </a:xfrm>
          <a:custGeom>
            <a:avLst/>
            <a:gdLst/>
            <a:ahLst/>
            <a:cxnLst/>
            <a:rect l="l" t="t" r="r" b="b"/>
            <a:pathLst>
              <a:path w="14477">
                <a:moveTo>
                  <a:pt x="14477" y="0"/>
                </a:move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8" name="object 378"/>
          <p:cNvSpPr/>
          <p:nvPr/>
        </p:nvSpPr>
        <p:spPr>
          <a:xfrm>
            <a:off x="3227261" y="9565118"/>
            <a:ext cx="57543" cy="0"/>
          </a:xfrm>
          <a:custGeom>
            <a:avLst/>
            <a:gdLst/>
            <a:ahLst/>
            <a:cxnLst/>
            <a:rect l="l" t="t" r="r" b="b"/>
            <a:pathLst>
              <a:path w="57543">
                <a:moveTo>
                  <a:pt x="0" y="0"/>
                </a:moveTo>
                <a:lnTo>
                  <a:pt x="57543" y="0"/>
                </a:lnTo>
                <a:lnTo>
                  <a:pt x="28841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9" name="object 379"/>
          <p:cNvSpPr/>
          <p:nvPr/>
        </p:nvSpPr>
        <p:spPr>
          <a:xfrm>
            <a:off x="3241617" y="9565118"/>
            <a:ext cx="14478" cy="0"/>
          </a:xfrm>
          <a:custGeom>
            <a:avLst/>
            <a:gdLst/>
            <a:ahLst/>
            <a:cxnLst/>
            <a:rect l="l" t="t" r="r" b="b"/>
            <a:pathLst>
              <a:path w="14477">
                <a:moveTo>
                  <a:pt x="0" y="0"/>
                </a:moveTo>
                <a:lnTo>
                  <a:pt x="14478" y="0"/>
                </a:lnTo>
                <a:lnTo>
                  <a:pt x="0" y="0"/>
                </a:lnTo>
                <a:lnTo>
                  <a:pt x="10579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0" name="object 380"/>
          <p:cNvSpPr/>
          <p:nvPr/>
        </p:nvSpPr>
        <p:spPr>
          <a:xfrm>
            <a:off x="3284809" y="9565118"/>
            <a:ext cx="28841" cy="0"/>
          </a:xfrm>
          <a:custGeom>
            <a:avLst/>
            <a:gdLst/>
            <a:ahLst/>
            <a:cxnLst/>
            <a:rect l="l" t="t" r="r" b="b"/>
            <a:pathLst>
              <a:path w="28841">
                <a:moveTo>
                  <a:pt x="0" y="0"/>
                </a:moveTo>
                <a:lnTo>
                  <a:pt x="28841" y="0"/>
                </a:lnTo>
                <a:lnTo>
                  <a:pt x="1435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1" name="object 381"/>
          <p:cNvSpPr/>
          <p:nvPr/>
        </p:nvSpPr>
        <p:spPr>
          <a:xfrm>
            <a:off x="3299166" y="9565118"/>
            <a:ext cx="57543" cy="0"/>
          </a:xfrm>
          <a:custGeom>
            <a:avLst/>
            <a:gdLst/>
            <a:ahLst/>
            <a:cxnLst/>
            <a:rect l="l" t="t" r="r" b="b"/>
            <a:pathLst>
              <a:path w="57543">
                <a:moveTo>
                  <a:pt x="12090" y="0"/>
                </a:moveTo>
                <a:lnTo>
                  <a:pt x="0" y="0"/>
                </a:lnTo>
                <a:lnTo>
                  <a:pt x="28841" y="0"/>
                </a:lnTo>
                <a:lnTo>
                  <a:pt x="14477" y="0"/>
                </a:lnTo>
                <a:lnTo>
                  <a:pt x="57543" y="0"/>
                </a:lnTo>
                <a:lnTo>
                  <a:pt x="43192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2" name="object 382"/>
          <p:cNvSpPr/>
          <p:nvPr/>
        </p:nvSpPr>
        <p:spPr>
          <a:xfrm>
            <a:off x="3356717" y="9565118"/>
            <a:ext cx="14350" cy="0"/>
          </a:xfrm>
          <a:custGeom>
            <a:avLst/>
            <a:gdLst/>
            <a:ahLst/>
            <a:cxnLst/>
            <a:rect l="l" t="t" r="r" b="b"/>
            <a:pathLst>
              <a:path w="14350">
                <a:moveTo>
                  <a:pt x="0" y="0"/>
                </a:moveTo>
                <a:lnTo>
                  <a:pt x="14350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3" name="object 383"/>
          <p:cNvSpPr/>
          <p:nvPr/>
        </p:nvSpPr>
        <p:spPr>
          <a:xfrm>
            <a:off x="3385554" y="9565118"/>
            <a:ext cx="43065" cy="0"/>
          </a:xfrm>
          <a:custGeom>
            <a:avLst/>
            <a:gdLst/>
            <a:ahLst/>
            <a:cxnLst/>
            <a:rect l="l" t="t" r="r" b="b"/>
            <a:pathLst>
              <a:path w="43065">
                <a:moveTo>
                  <a:pt x="0" y="0"/>
                </a:moveTo>
                <a:lnTo>
                  <a:pt x="28714" y="0"/>
                </a:lnTo>
                <a:lnTo>
                  <a:pt x="14350" y="0"/>
                </a:lnTo>
                <a:lnTo>
                  <a:pt x="28714" y="0"/>
                </a:lnTo>
                <a:lnTo>
                  <a:pt x="43065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4" name="object 384"/>
          <p:cNvSpPr/>
          <p:nvPr/>
        </p:nvSpPr>
        <p:spPr>
          <a:xfrm>
            <a:off x="3443103" y="9565118"/>
            <a:ext cx="28714" cy="0"/>
          </a:xfrm>
          <a:custGeom>
            <a:avLst/>
            <a:gdLst/>
            <a:ahLst/>
            <a:cxnLst/>
            <a:rect l="l" t="t" r="r" b="b"/>
            <a:pathLst>
              <a:path w="28714">
                <a:moveTo>
                  <a:pt x="0" y="0"/>
                </a:moveTo>
                <a:lnTo>
                  <a:pt x="28714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5" name="object 385"/>
          <p:cNvSpPr/>
          <p:nvPr/>
        </p:nvSpPr>
        <p:spPr>
          <a:xfrm>
            <a:off x="3486169" y="9565118"/>
            <a:ext cx="28841" cy="0"/>
          </a:xfrm>
          <a:custGeom>
            <a:avLst/>
            <a:gdLst/>
            <a:ahLst/>
            <a:cxnLst/>
            <a:rect l="l" t="t" r="r" b="b"/>
            <a:pathLst>
              <a:path w="28841">
                <a:moveTo>
                  <a:pt x="0" y="0"/>
                </a:moveTo>
                <a:lnTo>
                  <a:pt x="28841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6" name="object 386"/>
          <p:cNvSpPr/>
          <p:nvPr/>
        </p:nvSpPr>
        <p:spPr>
          <a:xfrm>
            <a:off x="3529363" y="9565118"/>
            <a:ext cx="14350" cy="0"/>
          </a:xfrm>
          <a:custGeom>
            <a:avLst/>
            <a:gdLst/>
            <a:ahLst/>
            <a:cxnLst/>
            <a:rect l="l" t="t" r="r" b="b"/>
            <a:pathLst>
              <a:path w="14350">
                <a:moveTo>
                  <a:pt x="12090" y="0"/>
                </a:moveTo>
                <a:lnTo>
                  <a:pt x="0" y="0"/>
                </a:lnTo>
                <a:lnTo>
                  <a:pt x="14350" y="0"/>
                </a:lnTo>
                <a:lnTo>
                  <a:pt x="0" y="0"/>
                </a:lnTo>
                <a:lnTo>
                  <a:pt x="3898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7" name="object 387"/>
          <p:cNvSpPr/>
          <p:nvPr/>
        </p:nvSpPr>
        <p:spPr>
          <a:xfrm>
            <a:off x="3529363" y="9565118"/>
            <a:ext cx="10833" cy="0"/>
          </a:xfrm>
          <a:custGeom>
            <a:avLst/>
            <a:gdLst/>
            <a:ahLst/>
            <a:cxnLst/>
            <a:rect l="l" t="t" r="r" b="b"/>
            <a:pathLst>
              <a:path w="10833">
                <a:moveTo>
                  <a:pt x="0" y="0"/>
                </a:moveTo>
                <a:lnTo>
                  <a:pt x="10833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8" name="object 388"/>
          <p:cNvSpPr/>
          <p:nvPr/>
        </p:nvSpPr>
        <p:spPr>
          <a:xfrm>
            <a:off x="3543722" y="9565118"/>
            <a:ext cx="3898" cy="0"/>
          </a:xfrm>
          <a:custGeom>
            <a:avLst/>
            <a:gdLst/>
            <a:ahLst/>
            <a:cxnLst/>
            <a:rect l="l" t="t" r="r" b="b"/>
            <a:pathLst>
              <a:path w="3898">
                <a:moveTo>
                  <a:pt x="3898" y="0"/>
                </a:move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9" name="object 389"/>
          <p:cNvSpPr/>
          <p:nvPr/>
        </p:nvSpPr>
        <p:spPr>
          <a:xfrm>
            <a:off x="1644726" y="8167823"/>
            <a:ext cx="99352" cy="1397292"/>
          </a:xfrm>
          <a:custGeom>
            <a:avLst/>
            <a:gdLst/>
            <a:ahLst/>
            <a:cxnLst/>
            <a:rect l="l" t="t" r="r" b="b"/>
            <a:pathLst>
              <a:path w="99352" h="1397292">
                <a:moveTo>
                  <a:pt x="71526" y="0"/>
                </a:moveTo>
                <a:lnTo>
                  <a:pt x="99352" y="1395780"/>
                </a:lnTo>
                <a:lnTo>
                  <a:pt x="27952" y="1397292"/>
                </a:lnTo>
                <a:lnTo>
                  <a:pt x="0" y="1638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0" name="object 390"/>
          <p:cNvSpPr/>
          <p:nvPr/>
        </p:nvSpPr>
        <p:spPr>
          <a:xfrm>
            <a:off x="1637927" y="7828955"/>
            <a:ext cx="2260" cy="117106"/>
          </a:xfrm>
          <a:custGeom>
            <a:avLst/>
            <a:gdLst/>
            <a:ahLst/>
            <a:cxnLst/>
            <a:rect l="l" t="t" r="r" b="b"/>
            <a:pathLst>
              <a:path w="2260" h="117106">
                <a:moveTo>
                  <a:pt x="2260" y="117106"/>
                </a:move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1" name="object 391"/>
          <p:cNvSpPr/>
          <p:nvPr/>
        </p:nvSpPr>
        <p:spPr>
          <a:xfrm>
            <a:off x="1632132" y="7540569"/>
            <a:ext cx="1257" cy="64985"/>
          </a:xfrm>
          <a:custGeom>
            <a:avLst/>
            <a:gdLst/>
            <a:ahLst/>
            <a:cxnLst/>
            <a:rect l="l" t="t" r="r" b="b"/>
            <a:pathLst>
              <a:path w="1257" h="64985">
                <a:moveTo>
                  <a:pt x="1257" y="64985"/>
                </a:move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2" name="object 392"/>
          <p:cNvSpPr/>
          <p:nvPr/>
        </p:nvSpPr>
        <p:spPr>
          <a:xfrm>
            <a:off x="1709445" y="7828069"/>
            <a:ext cx="2273" cy="116357"/>
          </a:xfrm>
          <a:custGeom>
            <a:avLst/>
            <a:gdLst/>
            <a:ahLst/>
            <a:cxnLst/>
            <a:rect l="l" t="t" r="r" b="b"/>
            <a:pathLst>
              <a:path w="2273" h="116357">
                <a:moveTo>
                  <a:pt x="2273" y="116357"/>
                </a:moveTo>
                <a:lnTo>
                  <a:pt x="0" y="0"/>
                </a:lnTo>
                <a:lnTo>
                  <a:pt x="254" y="14351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3" name="object 393"/>
          <p:cNvSpPr/>
          <p:nvPr/>
        </p:nvSpPr>
        <p:spPr>
          <a:xfrm>
            <a:off x="1709323" y="7827318"/>
            <a:ext cx="127" cy="749"/>
          </a:xfrm>
          <a:custGeom>
            <a:avLst/>
            <a:gdLst/>
            <a:ahLst/>
            <a:cxnLst/>
            <a:rect l="l" t="t" r="r" b="b"/>
            <a:pathLst>
              <a:path w="126" h="749">
                <a:moveTo>
                  <a:pt x="126" y="749"/>
                </a:move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4" name="object 394"/>
          <p:cNvSpPr/>
          <p:nvPr/>
        </p:nvSpPr>
        <p:spPr>
          <a:xfrm>
            <a:off x="1703659" y="7540575"/>
            <a:ext cx="1257" cy="63334"/>
          </a:xfrm>
          <a:custGeom>
            <a:avLst/>
            <a:gdLst/>
            <a:ahLst/>
            <a:cxnLst/>
            <a:rect l="l" t="t" r="r" b="b"/>
            <a:pathLst>
              <a:path w="1257" h="63334">
                <a:moveTo>
                  <a:pt x="0" y="0"/>
                </a:moveTo>
                <a:lnTo>
                  <a:pt x="1257" y="63334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5" name="object 395"/>
          <p:cNvSpPr/>
          <p:nvPr/>
        </p:nvSpPr>
        <p:spPr>
          <a:xfrm>
            <a:off x="1812963" y="7601803"/>
            <a:ext cx="248577" cy="20247"/>
          </a:xfrm>
          <a:custGeom>
            <a:avLst/>
            <a:gdLst/>
            <a:ahLst/>
            <a:cxnLst/>
            <a:rect l="l" t="t" r="r" b="b"/>
            <a:pathLst>
              <a:path w="248577" h="20247">
                <a:moveTo>
                  <a:pt x="0" y="3877"/>
                </a:moveTo>
                <a:lnTo>
                  <a:pt x="17725" y="3069"/>
                </a:lnTo>
                <a:lnTo>
                  <a:pt x="33190" y="2374"/>
                </a:lnTo>
                <a:lnTo>
                  <a:pt x="46761" y="1786"/>
                </a:lnTo>
                <a:lnTo>
                  <a:pt x="58802" y="1296"/>
                </a:lnTo>
                <a:lnTo>
                  <a:pt x="69680" y="896"/>
                </a:lnTo>
                <a:lnTo>
                  <a:pt x="79761" y="581"/>
                </a:lnTo>
                <a:lnTo>
                  <a:pt x="89409" y="342"/>
                </a:lnTo>
                <a:lnTo>
                  <a:pt x="98991" y="171"/>
                </a:lnTo>
                <a:lnTo>
                  <a:pt x="108873" y="62"/>
                </a:lnTo>
                <a:lnTo>
                  <a:pt x="119420" y="8"/>
                </a:lnTo>
                <a:lnTo>
                  <a:pt x="130997" y="0"/>
                </a:lnTo>
                <a:lnTo>
                  <a:pt x="143971" y="31"/>
                </a:lnTo>
                <a:lnTo>
                  <a:pt x="158707" y="94"/>
                </a:lnTo>
                <a:lnTo>
                  <a:pt x="175570" y="182"/>
                </a:lnTo>
                <a:lnTo>
                  <a:pt x="196343" y="504"/>
                </a:lnTo>
                <a:lnTo>
                  <a:pt x="206663" y="2072"/>
                </a:lnTo>
                <a:lnTo>
                  <a:pt x="217093" y="5007"/>
                </a:lnTo>
                <a:lnTo>
                  <a:pt x="230095" y="9311"/>
                </a:lnTo>
                <a:lnTo>
                  <a:pt x="239523" y="14134"/>
                </a:lnTo>
                <a:lnTo>
                  <a:pt x="248577" y="20247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6" name="object 396"/>
          <p:cNvSpPr/>
          <p:nvPr/>
        </p:nvSpPr>
        <p:spPr>
          <a:xfrm>
            <a:off x="1709450" y="7622051"/>
            <a:ext cx="399948" cy="209169"/>
          </a:xfrm>
          <a:custGeom>
            <a:avLst/>
            <a:gdLst/>
            <a:ahLst/>
            <a:cxnLst/>
            <a:rect l="l" t="t" r="r" b="b"/>
            <a:pathLst>
              <a:path w="399948" h="209169">
                <a:moveTo>
                  <a:pt x="352094" y="0"/>
                </a:moveTo>
                <a:lnTo>
                  <a:pt x="377278" y="24180"/>
                </a:lnTo>
                <a:lnTo>
                  <a:pt x="393776" y="55029"/>
                </a:lnTo>
                <a:lnTo>
                  <a:pt x="399948" y="89408"/>
                </a:lnTo>
                <a:lnTo>
                  <a:pt x="395160" y="124040"/>
                </a:lnTo>
                <a:lnTo>
                  <a:pt x="379920" y="155524"/>
                </a:lnTo>
                <a:lnTo>
                  <a:pt x="355752" y="180708"/>
                </a:lnTo>
                <a:lnTo>
                  <a:pt x="324891" y="197205"/>
                </a:lnTo>
                <a:lnTo>
                  <a:pt x="290512" y="203377"/>
                </a:lnTo>
                <a:lnTo>
                  <a:pt x="0" y="209169"/>
                </a:lnTo>
                <a:lnTo>
                  <a:pt x="0" y="206019"/>
                </a:lnTo>
                <a:lnTo>
                  <a:pt x="0" y="209169"/>
                </a:lnTo>
                <a:lnTo>
                  <a:pt x="0" y="208788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7" name="object 397"/>
          <p:cNvSpPr/>
          <p:nvPr/>
        </p:nvSpPr>
        <p:spPr>
          <a:xfrm>
            <a:off x="1709323" y="7827318"/>
            <a:ext cx="127" cy="749"/>
          </a:xfrm>
          <a:custGeom>
            <a:avLst/>
            <a:gdLst/>
            <a:ahLst/>
            <a:cxnLst/>
            <a:rect l="l" t="t" r="r" b="b"/>
            <a:pathLst>
              <a:path w="126" h="749">
                <a:moveTo>
                  <a:pt x="126" y="749"/>
                </a:move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8" name="object 398"/>
          <p:cNvSpPr/>
          <p:nvPr/>
        </p:nvSpPr>
        <p:spPr>
          <a:xfrm>
            <a:off x="1716252" y="8143391"/>
            <a:ext cx="355739" cy="28460"/>
          </a:xfrm>
          <a:custGeom>
            <a:avLst/>
            <a:gdLst/>
            <a:ahLst/>
            <a:cxnLst/>
            <a:rect l="l" t="t" r="r" b="b"/>
            <a:pathLst>
              <a:path w="355739" h="28460">
                <a:moveTo>
                  <a:pt x="0" y="28460"/>
                </a:moveTo>
                <a:lnTo>
                  <a:pt x="20710" y="28387"/>
                </a:lnTo>
                <a:lnTo>
                  <a:pt x="39470" y="28317"/>
                </a:lnTo>
                <a:lnTo>
                  <a:pt x="56495" y="28246"/>
                </a:lnTo>
                <a:lnTo>
                  <a:pt x="72002" y="28169"/>
                </a:lnTo>
                <a:lnTo>
                  <a:pt x="86208" y="28082"/>
                </a:lnTo>
                <a:lnTo>
                  <a:pt x="99329" y="27980"/>
                </a:lnTo>
                <a:lnTo>
                  <a:pt x="111583" y="27860"/>
                </a:lnTo>
                <a:lnTo>
                  <a:pt x="123185" y="27716"/>
                </a:lnTo>
                <a:lnTo>
                  <a:pt x="145303" y="27339"/>
                </a:lnTo>
                <a:lnTo>
                  <a:pt x="167418" y="26816"/>
                </a:lnTo>
                <a:lnTo>
                  <a:pt x="179016" y="26488"/>
                </a:lnTo>
                <a:lnTo>
                  <a:pt x="191262" y="26110"/>
                </a:lnTo>
                <a:lnTo>
                  <a:pt x="204375" y="25678"/>
                </a:lnTo>
                <a:lnTo>
                  <a:pt x="218570" y="25186"/>
                </a:lnTo>
                <a:lnTo>
                  <a:pt x="234065" y="24631"/>
                </a:lnTo>
                <a:lnTo>
                  <a:pt x="251076" y="24009"/>
                </a:lnTo>
                <a:lnTo>
                  <a:pt x="269819" y="23314"/>
                </a:lnTo>
                <a:lnTo>
                  <a:pt x="290512" y="22542"/>
                </a:lnTo>
                <a:lnTo>
                  <a:pt x="304338" y="21843"/>
                </a:lnTo>
                <a:lnTo>
                  <a:pt x="324891" y="16497"/>
                </a:lnTo>
                <a:lnTo>
                  <a:pt x="337685" y="11638"/>
                </a:lnTo>
                <a:lnTo>
                  <a:pt x="346923" y="6409"/>
                </a:lnTo>
                <a:lnTo>
                  <a:pt x="355739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9" name="object 399"/>
          <p:cNvSpPr/>
          <p:nvPr/>
        </p:nvSpPr>
        <p:spPr>
          <a:xfrm>
            <a:off x="2071997" y="8086723"/>
            <a:ext cx="39420" cy="56667"/>
          </a:xfrm>
          <a:custGeom>
            <a:avLst/>
            <a:gdLst/>
            <a:ahLst/>
            <a:cxnLst/>
            <a:rect l="l" t="t" r="r" b="b"/>
            <a:pathLst>
              <a:path w="39420" h="56667">
                <a:moveTo>
                  <a:pt x="0" y="56667"/>
                </a:moveTo>
                <a:lnTo>
                  <a:pt x="2273" y="54267"/>
                </a:lnTo>
                <a:lnTo>
                  <a:pt x="4533" y="51879"/>
                </a:lnTo>
                <a:lnTo>
                  <a:pt x="14114" y="42989"/>
                </a:lnTo>
                <a:lnTo>
                  <a:pt x="21363" y="35375"/>
                </a:lnTo>
                <a:lnTo>
                  <a:pt x="24180" y="31356"/>
                </a:lnTo>
                <a:lnTo>
                  <a:pt x="31609" y="19827"/>
                </a:lnTo>
                <a:lnTo>
                  <a:pt x="35981" y="10273"/>
                </a:lnTo>
                <a:lnTo>
                  <a:pt x="3942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0" name="object 400"/>
          <p:cNvSpPr/>
          <p:nvPr/>
        </p:nvSpPr>
        <p:spPr>
          <a:xfrm>
            <a:off x="1818882" y="7942311"/>
            <a:ext cx="249466" cy="20247"/>
          </a:xfrm>
          <a:custGeom>
            <a:avLst/>
            <a:gdLst/>
            <a:ahLst/>
            <a:cxnLst/>
            <a:rect l="l" t="t" r="r" b="b"/>
            <a:pathLst>
              <a:path w="249466" h="20247">
                <a:moveTo>
                  <a:pt x="249466" y="20247"/>
                </a:moveTo>
                <a:lnTo>
                  <a:pt x="238038" y="12766"/>
                </a:lnTo>
                <a:lnTo>
                  <a:pt x="228387" y="8361"/>
                </a:lnTo>
                <a:lnTo>
                  <a:pt x="217982" y="5007"/>
                </a:lnTo>
                <a:lnTo>
                  <a:pt x="204956" y="1490"/>
                </a:lnTo>
                <a:lnTo>
                  <a:pt x="194491" y="373"/>
                </a:lnTo>
                <a:lnTo>
                  <a:pt x="183349" y="219"/>
                </a:lnTo>
                <a:lnTo>
                  <a:pt x="165605" y="125"/>
                </a:lnTo>
                <a:lnTo>
                  <a:pt x="150113" y="52"/>
                </a:lnTo>
                <a:lnTo>
                  <a:pt x="136514" y="8"/>
                </a:lnTo>
                <a:lnTo>
                  <a:pt x="124443" y="0"/>
                </a:lnTo>
                <a:lnTo>
                  <a:pt x="113539" y="35"/>
                </a:lnTo>
                <a:lnTo>
                  <a:pt x="103440" y="121"/>
                </a:lnTo>
                <a:lnTo>
                  <a:pt x="93783" y="265"/>
                </a:lnTo>
                <a:lnTo>
                  <a:pt x="84207" y="474"/>
                </a:lnTo>
                <a:lnTo>
                  <a:pt x="74347" y="756"/>
                </a:lnTo>
                <a:lnTo>
                  <a:pt x="63844" y="1117"/>
                </a:lnTo>
                <a:lnTo>
                  <a:pt x="52333" y="1566"/>
                </a:lnTo>
                <a:lnTo>
                  <a:pt x="39453" y="2109"/>
                </a:lnTo>
                <a:lnTo>
                  <a:pt x="24842" y="2754"/>
                </a:lnTo>
                <a:lnTo>
                  <a:pt x="8137" y="3507"/>
                </a:lnTo>
                <a:lnTo>
                  <a:pt x="0" y="3877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1" name="object 401"/>
          <p:cNvSpPr/>
          <p:nvPr/>
        </p:nvSpPr>
        <p:spPr>
          <a:xfrm>
            <a:off x="1716252" y="8171347"/>
            <a:ext cx="0" cy="508"/>
          </a:xfrm>
          <a:custGeom>
            <a:avLst/>
            <a:gdLst/>
            <a:ahLst/>
            <a:cxnLst/>
            <a:rect l="l" t="t" r="r" b="b"/>
            <a:pathLst>
              <a:path h="507">
                <a:moveTo>
                  <a:pt x="0" y="0"/>
                </a:moveTo>
                <a:lnTo>
                  <a:pt x="0" y="508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2" name="object 402"/>
          <p:cNvSpPr/>
          <p:nvPr/>
        </p:nvSpPr>
        <p:spPr>
          <a:xfrm>
            <a:off x="2068348" y="7962557"/>
            <a:ext cx="47853" cy="124167"/>
          </a:xfrm>
          <a:custGeom>
            <a:avLst/>
            <a:gdLst/>
            <a:ahLst/>
            <a:cxnLst/>
            <a:rect l="l" t="t" r="r" b="b"/>
            <a:pathLst>
              <a:path w="47853" h="124167">
                <a:moveTo>
                  <a:pt x="43065" y="124167"/>
                </a:moveTo>
                <a:lnTo>
                  <a:pt x="47853" y="89535"/>
                </a:lnTo>
                <a:lnTo>
                  <a:pt x="41681" y="55029"/>
                </a:lnTo>
                <a:lnTo>
                  <a:pt x="25184" y="2418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3" name="object 403"/>
          <p:cNvSpPr/>
          <p:nvPr/>
        </p:nvSpPr>
        <p:spPr>
          <a:xfrm>
            <a:off x="1716252" y="8167825"/>
            <a:ext cx="0" cy="4025"/>
          </a:xfrm>
          <a:custGeom>
            <a:avLst/>
            <a:gdLst/>
            <a:ahLst/>
            <a:cxnLst/>
            <a:rect l="l" t="t" r="r" b="b"/>
            <a:pathLst>
              <a:path h="4025">
                <a:moveTo>
                  <a:pt x="0" y="4025"/>
                </a:moveTo>
                <a:lnTo>
                  <a:pt x="0" y="0"/>
                </a:lnTo>
                <a:lnTo>
                  <a:pt x="0" y="4025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4" name="object 404"/>
          <p:cNvSpPr/>
          <p:nvPr/>
        </p:nvSpPr>
        <p:spPr>
          <a:xfrm>
            <a:off x="1387459" y="7540575"/>
            <a:ext cx="267220" cy="2024545"/>
          </a:xfrm>
          <a:custGeom>
            <a:avLst/>
            <a:gdLst/>
            <a:ahLst/>
            <a:cxnLst/>
            <a:rect l="l" t="t" r="r" b="b"/>
            <a:pathLst>
              <a:path w="267220" h="2024545">
                <a:moveTo>
                  <a:pt x="61950" y="0"/>
                </a:moveTo>
                <a:lnTo>
                  <a:pt x="96951" y="2023033"/>
                </a:lnTo>
                <a:lnTo>
                  <a:pt x="267220" y="2023033"/>
                </a:lnTo>
                <a:lnTo>
                  <a:pt x="205257" y="2024545"/>
                </a:lnTo>
                <a:lnTo>
                  <a:pt x="35001" y="2024545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5" name="object 405"/>
          <p:cNvSpPr/>
          <p:nvPr/>
        </p:nvSpPr>
        <p:spPr>
          <a:xfrm>
            <a:off x="1429137" y="9563606"/>
            <a:ext cx="55283" cy="1384"/>
          </a:xfrm>
          <a:custGeom>
            <a:avLst/>
            <a:gdLst/>
            <a:ahLst/>
            <a:cxnLst/>
            <a:rect l="l" t="t" r="r" b="b"/>
            <a:pathLst>
              <a:path w="55283" h="1384">
                <a:moveTo>
                  <a:pt x="0" y="1384"/>
                </a:moveTo>
                <a:lnTo>
                  <a:pt x="55283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6" name="object 406"/>
          <p:cNvSpPr/>
          <p:nvPr/>
        </p:nvSpPr>
        <p:spPr>
          <a:xfrm>
            <a:off x="1630619" y="8169964"/>
            <a:ext cx="24053" cy="1393647"/>
          </a:xfrm>
          <a:custGeom>
            <a:avLst/>
            <a:gdLst/>
            <a:ahLst/>
            <a:cxnLst/>
            <a:rect l="l" t="t" r="r" b="b"/>
            <a:pathLst>
              <a:path w="24053" h="1393647">
                <a:moveTo>
                  <a:pt x="0" y="0"/>
                </a:moveTo>
                <a:lnTo>
                  <a:pt x="24053" y="1393647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7" name="object 407"/>
          <p:cNvSpPr/>
          <p:nvPr/>
        </p:nvSpPr>
        <p:spPr>
          <a:xfrm>
            <a:off x="1624698" y="7829335"/>
            <a:ext cx="2019" cy="117106"/>
          </a:xfrm>
          <a:custGeom>
            <a:avLst/>
            <a:gdLst/>
            <a:ahLst/>
            <a:cxnLst/>
            <a:rect l="l" t="t" r="r" b="b"/>
            <a:pathLst>
              <a:path w="2019" h="117106">
                <a:moveTo>
                  <a:pt x="2019" y="117106"/>
                </a:move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8" name="object 408"/>
          <p:cNvSpPr/>
          <p:nvPr/>
        </p:nvSpPr>
        <p:spPr>
          <a:xfrm>
            <a:off x="1619665" y="7540579"/>
            <a:ext cx="1130" cy="65227"/>
          </a:xfrm>
          <a:custGeom>
            <a:avLst/>
            <a:gdLst/>
            <a:ahLst/>
            <a:cxnLst/>
            <a:rect l="l" t="t" r="r" b="b"/>
            <a:pathLst>
              <a:path w="1130" h="65227">
                <a:moveTo>
                  <a:pt x="1130" y="65227"/>
                </a:move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9" name="object 409"/>
          <p:cNvSpPr/>
          <p:nvPr/>
        </p:nvSpPr>
        <p:spPr>
          <a:xfrm>
            <a:off x="1481417" y="7631369"/>
            <a:ext cx="31332" cy="186499"/>
          </a:xfrm>
          <a:custGeom>
            <a:avLst/>
            <a:gdLst/>
            <a:ahLst/>
            <a:cxnLst/>
            <a:rect l="l" t="t" r="r" b="b"/>
            <a:pathLst>
              <a:path w="31332" h="186499">
                <a:moveTo>
                  <a:pt x="31332" y="186499"/>
                </a:moveTo>
                <a:lnTo>
                  <a:pt x="23144" y="176455"/>
                </a:lnTo>
                <a:lnTo>
                  <a:pt x="17397" y="165994"/>
                </a:lnTo>
                <a:lnTo>
                  <a:pt x="10881" y="151516"/>
                </a:lnTo>
                <a:lnTo>
                  <a:pt x="7777" y="141415"/>
                </a:lnTo>
                <a:lnTo>
                  <a:pt x="5767" y="133108"/>
                </a:lnTo>
                <a:lnTo>
                  <a:pt x="2788" y="119537"/>
                </a:lnTo>
                <a:lnTo>
                  <a:pt x="1491" y="109499"/>
                </a:lnTo>
                <a:lnTo>
                  <a:pt x="738" y="97472"/>
                </a:lnTo>
                <a:lnTo>
                  <a:pt x="0" y="83605"/>
                </a:lnTo>
                <a:lnTo>
                  <a:pt x="287" y="73558"/>
                </a:lnTo>
                <a:lnTo>
                  <a:pt x="1614" y="60693"/>
                </a:lnTo>
                <a:lnTo>
                  <a:pt x="3194" y="47098"/>
                </a:lnTo>
                <a:lnTo>
                  <a:pt x="5396" y="37030"/>
                </a:lnTo>
                <a:lnTo>
                  <a:pt x="8421" y="27076"/>
                </a:lnTo>
                <a:lnTo>
                  <a:pt x="12572" y="14531"/>
                </a:lnTo>
                <a:lnTo>
                  <a:pt x="17650" y="4635"/>
                </a:lnTo>
                <a:lnTo>
                  <a:pt x="20372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0" name="object 410"/>
          <p:cNvSpPr/>
          <p:nvPr/>
        </p:nvSpPr>
        <p:spPr>
          <a:xfrm>
            <a:off x="1852884" y="7622302"/>
            <a:ext cx="47345" cy="180708"/>
          </a:xfrm>
          <a:custGeom>
            <a:avLst/>
            <a:gdLst/>
            <a:ahLst/>
            <a:cxnLst/>
            <a:rect l="l" t="t" r="r" b="b"/>
            <a:pathLst>
              <a:path w="47345" h="180708">
                <a:moveTo>
                  <a:pt x="0" y="0"/>
                </a:moveTo>
                <a:lnTo>
                  <a:pt x="11008" y="8176"/>
                </a:lnTo>
                <a:lnTo>
                  <a:pt x="18427" y="15744"/>
                </a:lnTo>
                <a:lnTo>
                  <a:pt x="25057" y="24307"/>
                </a:lnTo>
                <a:lnTo>
                  <a:pt x="32950" y="35452"/>
                </a:lnTo>
                <a:lnTo>
                  <a:pt x="37687" y="44945"/>
                </a:lnTo>
                <a:lnTo>
                  <a:pt x="41427" y="55156"/>
                </a:lnTo>
                <a:lnTo>
                  <a:pt x="45478" y="68236"/>
                </a:lnTo>
                <a:lnTo>
                  <a:pt x="47016" y="78700"/>
                </a:lnTo>
                <a:lnTo>
                  <a:pt x="47345" y="89662"/>
                </a:lnTo>
                <a:lnTo>
                  <a:pt x="47286" y="103280"/>
                </a:lnTo>
                <a:lnTo>
                  <a:pt x="45590" y="113715"/>
                </a:lnTo>
                <a:lnTo>
                  <a:pt x="42557" y="124294"/>
                </a:lnTo>
                <a:lnTo>
                  <a:pt x="38214" y="137231"/>
                </a:lnTo>
                <a:lnTo>
                  <a:pt x="33340" y="146666"/>
                </a:lnTo>
                <a:lnTo>
                  <a:pt x="27330" y="155651"/>
                </a:lnTo>
                <a:lnTo>
                  <a:pt x="19230" y="166677"/>
                </a:lnTo>
                <a:lnTo>
                  <a:pt x="11664" y="174111"/>
                </a:lnTo>
                <a:lnTo>
                  <a:pt x="3149" y="180708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1" name="object 411"/>
          <p:cNvSpPr/>
          <p:nvPr/>
        </p:nvSpPr>
        <p:spPr>
          <a:xfrm>
            <a:off x="1512746" y="7817867"/>
            <a:ext cx="278307" cy="13347"/>
          </a:xfrm>
          <a:custGeom>
            <a:avLst/>
            <a:gdLst/>
            <a:ahLst/>
            <a:cxnLst/>
            <a:rect l="l" t="t" r="r" b="b"/>
            <a:pathLst>
              <a:path w="278307" h="13347">
                <a:moveTo>
                  <a:pt x="278307" y="7556"/>
                </a:moveTo>
                <a:lnTo>
                  <a:pt x="26835" y="13347"/>
                </a:lnTo>
                <a:lnTo>
                  <a:pt x="17627" y="11836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2" name="object 412"/>
          <p:cNvSpPr/>
          <p:nvPr/>
        </p:nvSpPr>
        <p:spPr>
          <a:xfrm>
            <a:off x="1501795" y="7602033"/>
            <a:ext cx="351091" cy="29337"/>
          </a:xfrm>
          <a:custGeom>
            <a:avLst/>
            <a:gdLst/>
            <a:ahLst/>
            <a:cxnLst/>
            <a:rect l="l" t="t" r="r" b="b"/>
            <a:pathLst>
              <a:path w="351091" h="29336">
                <a:moveTo>
                  <a:pt x="0" y="29337"/>
                </a:moveTo>
                <a:lnTo>
                  <a:pt x="15862" y="11836"/>
                </a:lnTo>
                <a:lnTo>
                  <a:pt x="33870" y="5791"/>
                </a:lnTo>
                <a:lnTo>
                  <a:pt x="285483" y="0"/>
                </a:lnTo>
                <a:lnTo>
                  <a:pt x="319862" y="4902"/>
                </a:lnTo>
                <a:lnTo>
                  <a:pt x="351091" y="20269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3" name="object 413"/>
          <p:cNvSpPr/>
          <p:nvPr/>
        </p:nvSpPr>
        <p:spPr>
          <a:xfrm>
            <a:off x="1791056" y="7803009"/>
            <a:ext cx="64973" cy="22415"/>
          </a:xfrm>
          <a:custGeom>
            <a:avLst/>
            <a:gdLst/>
            <a:ahLst/>
            <a:cxnLst/>
            <a:rect l="l" t="t" r="r" b="b"/>
            <a:pathLst>
              <a:path w="64973" h="22415">
                <a:moveTo>
                  <a:pt x="64973" y="0"/>
                </a:moveTo>
                <a:lnTo>
                  <a:pt x="34251" y="16370"/>
                </a:lnTo>
                <a:lnTo>
                  <a:pt x="0" y="22415"/>
                </a:lnTo>
                <a:lnTo>
                  <a:pt x="9194" y="20904"/>
                </a:lnTo>
                <a:lnTo>
                  <a:pt x="10325" y="2065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4" name="object 414"/>
          <p:cNvSpPr/>
          <p:nvPr/>
        </p:nvSpPr>
        <p:spPr>
          <a:xfrm>
            <a:off x="1487293" y="7971878"/>
            <a:ext cx="31377" cy="186499"/>
          </a:xfrm>
          <a:custGeom>
            <a:avLst/>
            <a:gdLst/>
            <a:ahLst/>
            <a:cxnLst/>
            <a:rect l="l" t="t" r="r" b="b"/>
            <a:pathLst>
              <a:path w="31377" h="186499">
                <a:moveTo>
                  <a:pt x="31377" y="186499"/>
                </a:moveTo>
                <a:lnTo>
                  <a:pt x="23145" y="176500"/>
                </a:lnTo>
                <a:lnTo>
                  <a:pt x="17420" y="165996"/>
                </a:lnTo>
                <a:lnTo>
                  <a:pt x="10868" y="151610"/>
                </a:lnTo>
                <a:lnTo>
                  <a:pt x="7804" y="141485"/>
                </a:lnTo>
                <a:lnTo>
                  <a:pt x="5812" y="133108"/>
                </a:lnTo>
                <a:lnTo>
                  <a:pt x="2828" y="119543"/>
                </a:lnTo>
                <a:lnTo>
                  <a:pt x="1488" y="109511"/>
                </a:lnTo>
                <a:lnTo>
                  <a:pt x="643" y="97472"/>
                </a:lnTo>
                <a:lnTo>
                  <a:pt x="0" y="83567"/>
                </a:lnTo>
                <a:lnTo>
                  <a:pt x="294" y="73511"/>
                </a:lnTo>
                <a:lnTo>
                  <a:pt x="1532" y="60820"/>
                </a:lnTo>
                <a:lnTo>
                  <a:pt x="3195" y="47166"/>
                </a:lnTo>
                <a:lnTo>
                  <a:pt x="5360" y="37113"/>
                </a:lnTo>
                <a:lnTo>
                  <a:pt x="8327" y="27076"/>
                </a:lnTo>
                <a:lnTo>
                  <a:pt x="12580" y="14602"/>
                </a:lnTo>
                <a:lnTo>
                  <a:pt x="17663" y="4689"/>
                </a:lnTo>
                <a:lnTo>
                  <a:pt x="20417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5" name="object 415"/>
          <p:cNvSpPr/>
          <p:nvPr/>
        </p:nvSpPr>
        <p:spPr>
          <a:xfrm>
            <a:off x="1858802" y="7962812"/>
            <a:ext cx="47345" cy="180835"/>
          </a:xfrm>
          <a:custGeom>
            <a:avLst/>
            <a:gdLst/>
            <a:ahLst/>
            <a:cxnLst/>
            <a:rect l="l" t="t" r="r" b="b"/>
            <a:pathLst>
              <a:path w="47345" h="180835">
                <a:moveTo>
                  <a:pt x="0" y="0"/>
                </a:moveTo>
                <a:lnTo>
                  <a:pt x="10952" y="8173"/>
                </a:lnTo>
                <a:lnTo>
                  <a:pt x="18406" y="15739"/>
                </a:lnTo>
                <a:lnTo>
                  <a:pt x="25057" y="24307"/>
                </a:lnTo>
                <a:lnTo>
                  <a:pt x="32957" y="35523"/>
                </a:lnTo>
                <a:lnTo>
                  <a:pt x="37659" y="45003"/>
                </a:lnTo>
                <a:lnTo>
                  <a:pt x="41300" y="55156"/>
                </a:lnTo>
                <a:lnTo>
                  <a:pt x="45443" y="68230"/>
                </a:lnTo>
                <a:lnTo>
                  <a:pt x="47013" y="78686"/>
                </a:lnTo>
                <a:lnTo>
                  <a:pt x="47345" y="89661"/>
                </a:lnTo>
                <a:lnTo>
                  <a:pt x="47286" y="103280"/>
                </a:lnTo>
                <a:lnTo>
                  <a:pt x="45590" y="113715"/>
                </a:lnTo>
                <a:lnTo>
                  <a:pt x="42557" y="124294"/>
                </a:lnTo>
                <a:lnTo>
                  <a:pt x="38214" y="137231"/>
                </a:lnTo>
                <a:lnTo>
                  <a:pt x="33340" y="146666"/>
                </a:lnTo>
                <a:lnTo>
                  <a:pt x="27330" y="155651"/>
                </a:lnTo>
                <a:lnTo>
                  <a:pt x="19192" y="166661"/>
                </a:lnTo>
                <a:lnTo>
                  <a:pt x="11691" y="174120"/>
                </a:lnTo>
                <a:lnTo>
                  <a:pt x="3149" y="180835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6" name="object 416"/>
          <p:cNvSpPr/>
          <p:nvPr/>
        </p:nvSpPr>
        <p:spPr>
          <a:xfrm>
            <a:off x="1518664" y="8158377"/>
            <a:ext cx="278307" cy="13474"/>
          </a:xfrm>
          <a:custGeom>
            <a:avLst/>
            <a:gdLst/>
            <a:ahLst/>
            <a:cxnLst/>
            <a:rect l="l" t="t" r="r" b="b"/>
            <a:pathLst>
              <a:path w="278307" h="13474">
                <a:moveTo>
                  <a:pt x="278307" y="7556"/>
                </a:moveTo>
                <a:lnTo>
                  <a:pt x="26835" y="13474"/>
                </a:lnTo>
                <a:lnTo>
                  <a:pt x="17513" y="11836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7" name="object 417"/>
          <p:cNvSpPr/>
          <p:nvPr/>
        </p:nvSpPr>
        <p:spPr>
          <a:xfrm>
            <a:off x="1507713" y="7942540"/>
            <a:ext cx="351091" cy="29337"/>
          </a:xfrm>
          <a:custGeom>
            <a:avLst/>
            <a:gdLst/>
            <a:ahLst/>
            <a:cxnLst/>
            <a:rect l="l" t="t" r="r" b="b"/>
            <a:pathLst>
              <a:path w="351091" h="29336">
                <a:moveTo>
                  <a:pt x="0" y="29337"/>
                </a:moveTo>
                <a:lnTo>
                  <a:pt x="15862" y="11836"/>
                </a:lnTo>
                <a:lnTo>
                  <a:pt x="33883" y="5791"/>
                </a:lnTo>
                <a:lnTo>
                  <a:pt x="285483" y="0"/>
                </a:lnTo>
                <a:lnTo>
                  <a:pt x="319862" y="4902"/>
                </a:lnTo>
                <a:lnTo>
                  <a:pt x="351091" y="20269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8" name="object 418"/>
          <p:cNvSpPr/>
          <p:nvPr/>
        </p:nvSpPr>
        <p:spPr>
          <a:xfrm>
            <a:off x="1796966" y="8143643"/>
            <a:ext cx="64985" cy="22288"/>
          </a:xfrm>
          <a:custGeom>
            <a:avLst/>
            <a:gdLst/>
            <a:ahLst/>
            <a:cxnLst/>
            <a:rect l="l" t="t" r="r" b="b"/>
            <a:pathLst>
              <a:path w="64985" h="22288">
                <a:moveTo>
                  <a:pt x="64985" y="0"/>
                </a:moveTo>
                <a:lnTo>
                  <a:pt x="34251" y="16370"/>
                </a:lnTo>
                <a:lnTo>
                  <a:pt x="0" y="22288"/>
                </a:lnTo>
                <a:lnTo>
                  <a:pt x="9194" y="20777"/>
                </a:lnTo>
                <a:lnTo>
                  <a:pt x="10325" y="20523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9" name="object 419"/>
          <p:cNvSpPr/>
          <p:nvPr/>
        </p:nvSpPr>
        <p:spPr>
          <a:xfrm>
            <a:off x="889154" y="7540575"/>
            <a:ext cx="350964" cy="2024545"/>
          </a:xfrm>
          <a:custGeom>
            <a:avLst/>
            <a:gdLst/>
            <a:ahLst/>
            <a:cxnLst/>
            <a:rect l="l" t="t" r="r" b="b"/>
            <a:pathLst>
              <a:path w="350964" h="2024545">
                <a:moveTo>
                  <a:pt x="35763" y="0"/>
                </a:moveTo>
                <a:lnTo>
                  <a:pt x="56032" y="2023033"/>
                </a:lnTo>
                <a:lnTo>
                  <a:pt x="350964" y="2023033"/>
                </a:lnTo>
                <a:lnTo>
                  <a:pt x="315201" y="2024545"/>
                </a:lnTo>
                <a:lnTo>
                  <a:pt x="20281" y="2024545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0" name="object 420"/>
          <p:cNvSpPr/>
          <p:nvPr/>
        </p:nvSpPr>
        <p:spPr>
          <a:xfrm>
            <a:off x="911321" y="9563606"/>
            <a:ext cx="33870" cy="1384"/>
          </a:xfrm>
          <a:custGeom>
            <a:avLst/>
            <a:gdLst/>
            <a:ahLst/>
            <a:cxnLst/>
            <a:rect l="l" t="t" r="r" b="b"/>
            <a:pathLst>
              <a:path w="33870" h="1384">
                <a:moveTo>
                  <a:pt x="0" y="1384"/>
                </a:moveTo>
                <a:lnTo>
                  <a:pt x="3387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1" name="object 421"/>
          <p:cNvSpPr/>
          <p:nvPr/>
        </p:nvSpPr>
        <p:spPr>
          <a:xfrm>
            <a:off x="1226145" y="8165807"/>
            <a:ext cx="13970" cy="1397800"/>
          </a:xfrm>
          <a:custGeom>
            <a:avLst/>
            <a:gdLst/>
            <a:ahLst/>
            <a:cxnLst/>
            <a:rect l="l" t="t" r="r" b="b"/>
            <a:pathLst>
              <a:path w="13969" h="1397800">
                <a:moveTo>
                  <a:pt x="13969" y="1397800"/>
                </a:move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2" name="object 422"/>
          <p:cNvSpPr/>
          <p:nvPr/>
        </p:nvSpPr>
        <p:spPr>
          <a:xfrm>
            <a:off x="1222740" y="7825298"/>
            <a:ext cx="1130" cy="117614"/>
          </a:xfrm>
          <a:custGeom>
            <a:avLst/>
            <a:gdLst/>
            <a:ahLst/>
            <a:cxnLst/>
            <a:rect l="l" t="t" r="r" b="b"/>
            <a:pathLst>
              <a:path w="1130" h="117614">
                <a:moveTo>
                  <a:pt x="0" y="0"/>
                </a:moveTo>
                <a:lnTo>
                  <a:pt x="1130" y="117614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3" name="object 423"/>
          <p:cNvSpPr/>
          <p:nvPr/>
        </p:nvSpPr>
        <p:spPr>
          <a:xfrm>
            <a:off x="1219836" y="7540569"/>
            <a:ext cx="635" cy="61836"/>
          </a:xfrm>
          <a:custGeom>
            <a:avLst/>
            <a:gdLst/>
            <a:ahLst/>
            <a:cxnLst/>
            <a:rect l="l" t="t" r="r" b="b"/>
            <a:pathLst>
              <a:path w="634" h="61836">
                <a:moveTo>
                  <a:pt x="634" y="61836"/>
                </a:move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4" name="object 424"/>
          <p:cNvSpPr/>
          <p:nvPr/>
        </p:nvSpPr>
        <p:spPr>
          <a:xfrm>
            <a:off x="977217" y="7631369"/>
            <a:ext cx="36729" cy="120891"/>
          </a:xfrm>
          <a:custGeom>
            <a:avLst/>
            <a:gdLst/>
            <a:ahLst/>
            <a:cxnLst/>
            <a:rect l="l" t="t" r="r" b="b"/>
            <a:pathLst>
              <a:path w="36729" h="120891">
                <a:moveTo>
                  <a:pt x="6008" y="120891"/>
                </a:moveTo>
                <a:lnTo>
                  <a:pt x="1728" y="110566"/>
                </a:lnTo>
                <a:lnTo>
                  <a:pt x="1220" y="108673"/>
                </a:lnTo>
                <a:lnTo>
                  <a:pt x="597" y="97472"/>
                </a:lnTo>
                <a:lnTo>
                  <a:pt x="0" y="83559"/>
                </a:lnTo>
                <a:lnTo>
                  <a:pt x="579" y="73322"/>
                </a:lnTo>
                <a:lnTo>
                  <a:pt x="2858" y="60693"/>
                </a:lnTo>
                <a:lnTo>
                  <a:pt x="6017" y="47242"/>
                </a:lnTo>
                <a:lnTo>
                  <a:pt x="9808" y="37448"/>
                </a:lnTo>
                <a:lnTo>
                  <a:pt x="15329" y="27076"/>
                </a:lnTo>
                <a:lnTo>
                  <a:pt x="22316" y="15367"/>
                </a:lnTo>
                <a:lnTo>
                  <a:pt x="29134" y="7196"/>
                </a:lnTo>
                <a:lnTo>
                  <a:pt x="36729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5" name="object 425"/>
          <p:cNvSpPr/>
          <p:nvPr/>
        </p:nvSpPr>
        <p:spPr>
          <a:xfrm>
            <a:off x="1041779" y="7602028"/>
            <a:ext cx="210934" cy="11836"/>
          </a:xfrm>
          <a:custGeom>
            <a:avLst/>
            <a:gdLst/>
            <a:ahLst/>
            <a:cxnLst/>
            <a:rect l="l" t="t" r="r" b="b"/>
            <a:pathLst>
              <a:path w="210934" h="11836">
                <a:moveTo>
                  <a:pt x="0" y="11836"/>
                </a:moveTo>
                <a:lnTo>
                  <a:pt x="12826" y="7942"/>
                </a:lnTo>
                <a:lnTo>
                  <a:pt x="23397" y="6358"/>
                </a:lnTo>
                <a:lnTo>
                  <a:pt x="31356" y="5791"/>
                </a:lnTo>
                <a:lnTo>
                  <a:pt x="48760" y="4626"/>
                </a:lnTo>
                <a:lnTo>
                  <a:pt x="63455" y="3631"/>
                </a:lnTo>
                <a:lnTo>
                  <a:pt x="76014" y="2794"/>
                </a:lnTo>
                <a:lnTo>
                  <a:pt x="87012" y="2099"/>
                </a:lnTo>
                <a:lnTo>
                  <a:pt x="97022" y="1532"/>
                </a:lnTo>
                <a:lnTo>
                  <a:pt x="106619" y="1079"/>
                </a:lnTo>
                <a:lnTo>
                  <a:pt x="116377" y="727"/>
                </a:lnTo>
                <a:lnTo>
                  <a:pt x="126868" y="460"/>
                </a:lnTo>
                <a:lnTo>
                  <a:pt x="138668" y="264"/>
                </a:lnTo>
                <a:lnTo>
                  <a:pt x="152350" y="126"/>
                </a:lnTo>
                <a:lnTo>
                  <a:pt x="168488" y="31"/>
                </a:lnTo>
                <a:lnTo>
                  <a:pt x="176555" y="0"/>
                </a:lnTo>
                <a:lnTo>
                  <a:pt x="190261" y="253"/>
                </a:lnTo>
                <a:lnTo>
                  <a:pt x="200576" y="2047"/>
                </a:lnTo>
                <a:lnTo>
                  <a:pt x="210934" y="5029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6" name="object 426"/>
          <p:cNvSpPr/>
          <p:nvPr/>
        </p:nvSpPr>
        <p:spPr>
          <a:xfrm>
            <a:off x="1285697" y="7646983"/>
            <a:ext cx="44831" cy="156400"/>
          </a:xfrm>
          <a:custGeom>
            <a:avLst/>
            <a:gdLst/>
            <a:ahLst/>
            <a:cxnLst/>
            <a:rect l="l" t="t" r="r" b="b"/>
            <a:pathLst>
              <a:path w="44831" h="156400">
                <a:moveTo>
                  <a:pt x="23050" y="0"/>
                </a:moveTo>
                <a:lnTo>
                  <a:pt x="30851" y="11258"/>
                </a:lnTo>
                <a:lnTo>
                  <a:pt x="35480" y="20807"/>
                </a:lnTo>
                <a:lnTo>
                  <a:pt x="39039" y="30975"/>
                </a:lnTo>
                <a:lnTo>
                  <a:pt x="43086" y="44062"/>
                </a:lnTo>
                <a:lnTo>
                  <a:pt x="44581" y="54534"/>
                </a:lnTo>
                <a:lnTo>
                  <a:pt x="44830" y="65481"/>
                </a:lnTo>
                <a:lnTo>
                  <a:pt x="44673" y="79132"/>
                </a:lnTo>
                <a:lnTo>
                  <a:pt x="42891" y="89569"/>
                </a:lnTo>
                <a:lnTo>
                  <a:pt x="39801" y="99987"/>
                </a:lnTo>
                <a:lnTo>
                  <a:pt x="35365" y="112977"/>
                </a:lnTo>
                <a:lnTo>
                  <a:pt x="30446" y="122367"/>
                </a:lnTo>
                <a:lnTo>
                  <a:pt x="24307" y="131343"/>
                </a:lnTo>
                <a:lnTo>
                  <a:pt x="16134" y="142351"/>
                </a:lnTo>
                <a:lnTo>
                  <a:pt x="8568" y="149770"/>
                </a:lnTo>
                <a:lnTo>
                  <a:pt x="0" y="15640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7" name="object 427"/>
          <p:cNvSpPr/>
          <p:nvPr/>
        </p:nvSpPr>
        <p:spPr>
          <a:xfrm>
            <a:off x="1220603" y="7803388"/>
            <a:ext cx="65100" cy="22034"/>
          </a:xfrm>
          <a:custGeom>
            <a:avLst/>
            <a:gdLst/>
            <a:ahLst/>
            <a:cxnLst/>
            <a:rect l="l" t="t" r="r" b="b"/>
            <a:pathLst>
              <a:path w="65100" h="22034">
                <a:moveTo>
                  <a:pt x="65100" y="0"/>
                </a:moveTo>
                <a:lnTo>
                  <a:pt x="52904" y="6467"/>
                </a:lnTo>
                <a:lnTo>
                  <a:pt x="44004" y="11133"/>
                </a:lnTo>
                <a:lnTo>
                  <a:pt x="34251" y="16243"/>
                </a:lnTo>
                <a:lnTo>
                  <a:pt x="33997" y="16370"/>
                </a:lnTo>
                <a:lnTo>
                  <a:pt x="33743" y="16370"/>
                </a:lnTo>
                <a:lnTo>
                  <a:pt x="24803" y="18516"/>
                </a:lnTo>
                <a:lnTo>
                  <a:pt x="24803" y="19011"/>
                </a:lnTo>
                <a:lnTo>
                  <a:pt x="15862" y="20523"/>
                </a:lnTo>
                <a:lnTo>
                  <a:pt x="8051" y="21907"/>
                </a:lnTo>
                <a:lnTo>
                  <a:pt x="7810" y="21907"/>
                </a:lnTo>
                <a:lnTo>
                  <a:pt x="0" y="22034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8" name="object 428"/>
          <p:cNvSpPr/>
          <p:nvPr/>
        </p:nvSpPr>
        <p:spPr>
          <a:xfrm>
            <a:off x="1029196" y="7817867"/>
            <a:ext cx="191401" cy="13982"/>
          </a:xfrm>
          <a:custGeom>
            <a:avLst/>
            <a:gdLst/>
            <a:ahLst/>
            <a:cxnLst/>
            <a:rect l="l" t="t" r="r" b="b"/>
            <a:pathLst>
              <a:path w="191401" h="13982">
                <a:moveTo>
                  <a:pt x="191401" y="7556"/>
                </a:moveTo>
                <a:lnTo>
                  <a:pt x="173961" y="8492"/>
                </a:lnTo>
                <a:lnTo>
                  <a:pt x="159254" y="9273"/>
                </a:lnTo>
                <a:lnTo>
                  <a:pt x="146701" y="9922"/>
                </a:lnTo>
                <a:lnTo>
                  <a:pt x="135724" y="10461"/>
                </a:lnTo>
                <a:lnTo>
                  <a:pt x="125743" y="10915"/>
                </a:lnTo>
                <a:lnTo>
                  <a:pt x="116179" y="11306"/>
                </a:lnTo>
                <a:lnTo>
                  <a:pt x="106453" y="11658"/>
                </a:lnTo>
                <a:lnTo>
                  <a:pt x="95986" y="11993"/>
                </a:lnTo>
                <a:lnTo>
                  <a:pt x="84200" y="12335"/>
                </a:lnTo>
                <a:lnTo>
                  <a:pt x="70514" y="12707"/>
                </a:lnTo>
                <a:lnTo>
                  <a:pt x="54351" y="13132"/>
                </a:lnTo>
                <a:lnTo>
                  <a:pt x="46075" y="13347"/>
                </a:lnTo>
                <a:lnTo>
                  <a:pt x="38404" y="13601"/>
                </a:lnTo>
                <a:lnTo>
                  <a:pt x="37274" y="13982"/>
                </a:lnTo>
                <a:lnTo>
                  <a:pt x="30213" y="11836"/>
                </a:lnTo>
                <a:lnTo>
                  <a:pt x="17266" y="7871"/>
                </a:lnTo>
                <a:lnTo>
                  <a:pt x="7598" y="3759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9" name="object 429"/>
          <p:cNvSpPr/>
          <p:nvPr/>
        </p:nvSpPr>
        <p:spPr>
          <a:xfrm>
            <a:off x="1013948" y="7613869"/>
            <a:ext cx="27825" cy="17500"/>
          </a:xfrm>
          <a:custGeom>
            <a:avLst/>
            <a:gdLst/>
            <a:ahLst/>
            <a:cxnLst/>
            <a:rect l="l" t="t" r="r" b="b"/>
            <a:pathLst>
              <a:path w="27825" h="17500">
                <a:moveTo>
                  <a:pt x="0" y="17500"/>
                </a:moveTo>
                <a:lnTo>
                  <a:pt x="26822" y="622"/>
                </a:lnTo>
                <a:lnTo>
                  <a:pt x="27825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0" name="object 430"/>
          <p:cNvSpPr/>
          <p:nvPr/>
        </p:nvSpPr>
        <p:spPr>
          <a:xfrm>
            <a:off x="1252710" y="7607065"/>
            <a:ext cx="56032" cy="39916"/>
          </a:xfrm>
          <a:custGeom>
            <a:avLst/>
            <a:gdLst/>
            <a:ahLst/>
            <a:cxnLst/>
            <a:rect l="l" t="t" r="r" b="b"/>
            <a:pathLst>
              <a:path w="56032" h="39916">
                <a:moveTo>
                  <a:pt x="0" y="0"/>
                </a:moveTo>
                <a:lnTo>
                  <a:pt x="31102" y="15494"/>
                </a:lnTo>
                <a:lnTo>
                  <a:pt x="56032" y="39916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1" name="object 431"/>
          <p:cNvSpPr/>
          <p:nvPr/>
        </p:nvSpPr>
        <p:spPr>
          <a:xfrm>
            <a:off x="983228" y="7752260"/>
            <a:ext cx="45961" cy="65608"/>
          </a:xfrm>
          <a:custGeom>
            <a:avLst/>
            <a:gdLst/>
            <a:ahLst/>
            <a:cxnLst/>
            <a:rect l="l" t="t" r="r" b="b"/>
            <a:pathLst>
              <a:path w="45961" h="65608">
                <a:moveTo>
                  <a:pt x="45961" y="65608"/>
                </a:moveTo>
                <a:lnTo>
                  <a:pt x="20523" y="42938"/>
                </a:lnTo>
                <a:lnTo>
                  <a:pt x="2768" y="12217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2" name="object 432"/>
          <p:cNvSpPr/>
          <p:nvPr/>
        </p:nvSpPr>
        <p:spPr>
          <a:xfrm>
            <a:off x="981062" y="7971876"/>
            <a:ext cx="36287" cy="106032"/>
          </a:xfrm>
          <a:custGeom>
            <a:avLst/>
            <a:gdLst/>
            <a:ahLst/>
            <a:cxnLst/>
            <a:rect l="l" t="t" r="r" b="b"/>
            <a:pathLst>
              <a:path w="36287" h="106032">
                <a:moveTo>
                  <a:pt x="2162" y="106032"/>
                </a:moveTo>
                <a:lnTo>
                  <a:pt x="397" y="102514"/>
                </a:lnTo>
                <a:lnTo>
                  <a:pt x="143" y="101371"/>
                </a:lnTo>
                <a:lnTo>
                  <a:pt x="143" y="97472"/>
                </a:lnTo>
                <a:lnTo>
                  <a:pt x="0" y="83373"/>
                </a:lnTo>
                <a:lnTo>
                  <a:pt x="347" y="73233"/>
                </a:lnTo>
                <a:lnTo>
                  <a:pt x="2416" y="60820"/>
                </a:lnTo>
                <a:lnTo>
                  <a:pt x="5565" y="47346"/>
                </a:lnTo>
                <a:lnTo>
                  <a:pt x="9330" y="37575"/>
                </a:lnTo>
                <a:lnTo>
                  <a:pt x="14875" y="27076"/>
                </a:lnTo>
                <a:lnTo>
                  <a:pt x="21867" y="15369"/>
                </a:lnTo>
                <a:lnTo>
                  <a:pt x="28683" y="7200"/>
                </a:lnTo>
                <a:lnTo>
                  <a:pt x="36287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3" name="object 433"/>
          <p:cNvSpPr/>
          <p:nvPr/>
        </p:nvSpPr>
        <p:spPr>
          <a:xfrm>
            <a:off x="1045180" y="7942538"/>
            <a:ext cx="210934" cy="11836"/>
          </a:xfrm>
          <a:custGeom>
            <a:avLst/>
            <a:gdLst/>
            <a:ahLst/>
            <a:cxnLst/>
            <a:rect l="l" t="t" r="r" b="b"/>
            <a:pathLst>
              <a:path w="210934" h="11836">
                <a:moveTo>
                  <a:pt x="0" y="11836"/>
                </a:moveTo>
                <a:lnTo>
                  <a:pt x="12881" y="7942"/>
                </a:lnTo>
                <a:lnTo>
                  <a:pt x="23410" y="6358"/>
                </a:lnTo>
                <a:lnTo>
                  <a:pt x="31356" y="5791"/>
                </a:lnTo>
                <a:lnTo>
                  <a:pt x="48760" y="4626"/>
                </a:lnTo>
                <a:lnTo>
                  <a:pt x="63455" y="3631"/>
                </a:lnTo>
                <a:lnTo>
                  <a:pt x="76014" y="2794"/>
                </a:lnTo>
                <a:lnTo>
                  <a:pt x="87012" y="2099"/>
                </a:lnTo>
                <a:lnTo>
                  <a:pt x="97022" y="1532"/>
                </a:lnTo>
                <a:lnTo>
                  <a:pt x="106619" y="1079"/>
                </a:lnTo>
                <a:lnTo>
                  <a:pt x="116377" y="727"/>
                </a:lnTo>
                <a:lnTo>
                  <a:pt x="126868" y="460"/>
                </a:lnTo>
                <a:lnTo>
                  <a:pt x="138668" y="264"/>
                </a:lnTo>
                <a:lnTo>
                  <a:pt x="152350" y="126"/>
                </a:lnTo>
                <a:lnTo>
                  <a:pt x="168488" y="31"/>
                </a:lnTo>
                <a:lnTo>
                  <a:pt x="176555" y="0"/>
                </a:lnTo>
                <a:lnTo>
                  <a:pt x="190273" y="310"/>
                </a:lnTo>
                <a:lnTo>
                  <a:pt x="200601" y="2074"/>
                </a:lnTo>
                <a:lnTo>
                  <a:pt x="210934" y="5029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4" name="object 434"/>
          <p:cNvSpPr/>
          <p:nvPr/>
        </p:nvSpPr>
        <p:spPr>
          <a:xfrm>
            <a:off x="1223999" y="7987493"/>
            <a:ext cx="109931" cy="178435"/>
          </a:xfrm>
          <a:custGeom>
            <a:avLst/>
            <a:gdLst/>
            <a:ahLst/>
            <a:cxnLst/>
            <a:rect l="l" t="t" r="r" b="b"/>
            <a:pathLst>
              <a:path w="109931" h="178434">
                <a:moveTo>
                  <a:pt x="88150" y="0"/>
                </a:moveTo>
                <a:lnTo>
                  <a:pt x="95951" y="11258"/>
                </a:lnTo>
                <a:lnTo>
                  <a:pt x="100580" y="20807"/>
                </a:lnTo>
                <a:lnTo>
                  <a:pt x="104140" y="30975"/>
                </a:lnTo>
                <a:lnTo>
                  <a:pt x="108183" y="44062"/>
                </a:lnTo>
                <a:lnTo>
                  <a:pt x="109675" y="54534"/>
                </a:lnTo>
                <a:lnTo>
                  <a:pt x="109931" y="65481"/>
                </a:lnTo>
                <a:lnTo>
                  <a:pt x="109770" y="79132"/>
                </a:lnTo>
                <a:lnTo>
                  <a:pt x="107986" y="89569"/>
                </a:lnTo>
                <a:lnTo>
                  <a:pt x="104902" y="99987"/>
                </a:lnTo>
                <a:lnTo>
                  <a:pt x="100465" y="112977"/>
                </a:lnTo>
                <a:lnTo>
                  <a:pt x="95546" y="122367"/>
                </a:lnTo>
                <a:lnTo>
                  <a:pt x="89408" y="131343"/>
                </a:lnTo>
                <a:lnTo>
                  <a:pt x="81185" y="141692"/>
                </a:lnTo>
                <a:lnTo>
                  <a:pt x="73671" y="148600"/>
                </a:lnTo>
                <a:lnTo>
                  <a:pt x="65100" y="156400"/>
                </a:lnTo>
                <a:lnTo>
                  <a:pt x="63715" y="157657"/>
                </a:lnTo>
                <a:lnTo>
                  <a:pt x="63220" y="157403"/>
                </a:lnTo>
                <a:lnTo>
                  <a:pt x="61328" y="158419"/>
                </a:lnTo>
                <a:lnTo>
                  <a:pt x="49574" y="164611"/>
                </a:lnTo>
                <a:lnTo>
                  <a:pt x="40128" y="169588"/>
                </a:lnTo>
                <a:lnTo>
                  <a:pt x="34251" y="172643"/>
                </a:lnTo>
                <a:lnTo>
                  <a:pt x="33997" y="172770"/>
                </a:lnTo>
                <a:lnTo>
                  <a:pt x="33743" y="172770"/>
                </a:lnTo>
                <a:lnTo>
                  <a:pt x="24803" y="174917"/>
                </a:lnTo>
                <a:lnTo>
                  <a:pt x="24803" y="175425"/>
                </a:lnTo>
                <a:lnTo>
                  <a:pt x="15862" y="176936"/>
                </a:lnTo>
                <a:lnTo>
                  <a:pt x="8064" y="178320"/>
                </a:lnTo>
                <a:lnTo>
                  <a:pt x="7810" y="178320"/>
                </a:lnTo>
                <a:lnTo>
                  <a:pt x="0" y="178434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5" name="object 435"/>
          <p:cNvSpPr/>
          <p:nvPr/>
        </p:nvSpPr>
        <p:spPr>
          <a:xfrm>
            <a:off x="1032584" y="8158377"/>
            <a:ext cx="191414" cy="13982"/>
          </a:xfrm>
          <a:custGeom>
            <a:avLst/>
            <a:gdLst/>
            <a:ahLst/>
            <a:cxnLst/>
            <a:rect l="l" t="t" r="r" b="b"/>
            <a:pathLst>
              <a:path w="191414" h="13982">
                <a:moveTo>
                  <a:pt x="191414" y="7556"/>
                </a:moveTo>
                <a:lnTo>
                  <a:pt x="173974" y="8492"/>
                </a:lnTo>
                <a:lnTo>
                  <a:pt x="159268" y="9273"/>
                </a:lnTo>
                <a:lnTo>
                  <a:pt x="146715" y="9924"/>
                </a:lnTo>
                <a:lnTo>
                  <a:pt x="135738" y="10467"/>
                </a:lnTo>
                <a:lnTo>
                  <a:pt x="125757" y="10926"/>
                </a:lnTo>
                <a:lnTo>
                  <a:pt x="116193" y="11325"/>
                </a:lnTo>
                <a:lnTo>
                  <a:pt x="106468" y="11687"/>
                </a:lnTo>
                <a:lnTo>
                  <a:pt x="96002" y="12036"/>
                </a:lnTo>
                <a:lnTo>
                  <a:pt x="84217" y="12397"/>
                </a:lnTo>
                <a:lnTo>
                  <a:pt x="70532" y="12791"/>
                </a:lnTo>
                <a:lnTo>
                  <a:pt x="54370" y="13244"/>
                </a:lnTo>
                <a:lnTo>
                  <a:pt x="46088" y="13474"/>
                </a:lnTo>
                <a:lnTo>
                  <a:pt x="38417" y="13601"/>
                </a:lnTo>
                <a:lnTo>
                  <a:pt x="37274" y="13982"/>
                </a:lnTo>
                <a:lnTo>
                  <a:pt x="30226" y="11836"/>
                </a:lnTo>
                <a:lnTo>
                  <a:pt x="17281" y="7872"/>
                </a:lnTo>
                <a:lnTo>
                  <a:pt x="7613" y="3763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6" name="object 436"/>
          <p:cNvSpPr/>
          <p:nvPr/>
        </p:nvSpPr>
        <p:spPr>
          <a:xfrm>
            <a:off x="1017351" y="7954377"/>
            <a:ext cx="27825" cy="17500"/>
          </a:xfrm>
          <a:custGeom>
            <a:avLst/>
            <a:gdLst/>
            <a:ahLst/>
            <a:cxnLst/>
            <a:rect l="l" t="t" r="r" b="b"/>
            <a:pathLst>
              <a:path w="27825" h="17500">
                <a:moveTo>
                  <a:pt x="0" y="17500"/>
                </a:moveTo>
                <a:lnTo>
                  <a:pt x="27825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7" name="object 437"/>
          <p:cNvSpPr/>
          <p:nvPr/>
        </p:nvSpPr>
        <p:spPr>
          <a:xfrm>
            <a:off x="1256111" y="7947573"/>
            <a:ext cx="56032" cy="39916"/>
          </a:xfrm>
          <a:custGeom>
            <a:avLst/>
            <a:gdLst/>
            <a:ahLst/>
            <a:cxnLst/>
            <a:rect l="l" t="t" r="r" b="b"/>
            <a:pathLst>
              <a:path w="56032" h="39916">
                <a:moveTo>
                  <a:pt x="0" y="0"/>
                </a:moveTo>
                <a:lnTo>
                  <a:pt x="31102" y="15494"/>
                </a:lnTo>
                <a:lnTo>
                  <a:pt x="56032" y="39916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8" name="object 438"/>
          <p:cNvSpPr/>
          <p:nvPr/>
        </p:nvSpPr>
        <p:spPr>
          <a:xfrm>
            <a:off x="983222" y="8077911"/>
            <a:ext cx="49364" cy="80467"/>
          </a:xfrm>
          <a:custGeom>
            <a:avLst/>
            <a:gdLst/>
            <a:ahLst/>
            <a:cxnLst/>
            <a:rect l="l" t="t" r="r" b="b"/>
            <a:pathLst>
              <a:path w="49364" h="80467">
                <a:moveTo>
                  <a:pt x="49364" y="80467"/>
                </a:moveTo>
                <a:lnTo>
                  <a:pt x="23926" y="57797"/>
                </a:lnTo>
                <a:lnTo>
                  <a:pt x="6172" y="27076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9" name="object 439"/>
          <p:cNvSpPr/>
          <p:nvPr/>
        </p:nvSpPr>
        <p:spPr>
          <a:xfrm>
            <a:off x="2060665" y="8262901"/>
            <a:ext cx="157276" cy="491744"/>
          </a:xfrm>
          <a:custGeom>
            <a:avLst/>
            <a:gdLst/>
            <a:ahLst/>
            <a:cxnLst/>
            <a:rect l="l" t="t" r="r" b="b"/>
            <a:pathLst>
              <a:path w="157276" h="491744">
                <a:moveTo>
                  <a:pt x="0" y="491743"/>
                </a:moveTo>
                <a:lnTo>
                  <a:pt x="0" y="134111"/>
                </a:lnTo>
                <a:lnTo>
                  <a:pt x="92557" y="0"/>
                </a:lnTo>
                <a:lnTo>
                  <a:pt x="145694" y="0"/>
                </a:lnTo>
                <a:lnTo>
                  <a:pt x="157276" y="134111"/>
                </a:lnTo>
                <a:lnTo>
                  <a:pt x="157276" y="491743"/>
                </a:lnTo>
                <a:lnTo>
                  <a:pt x="0" y="491743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0" name="object 440"/>
          <p:cNvSpPr/>
          <p:nvPr/>
        </p:nvSpPr>
        <p:spPr>
          <a:xfrm>
            <a:off x="2091895" y="8660704"/>
            <a:ext cx="34747" cy="93941"/>
          </a:xfrm>
          <a:custGeom>
            <a:avLst/>
            <a:gdLst/>
            <a:ahLst/>
            <a:cxnLst/>
            <a:rect l="l" t="t" r="r" b="b"/>
            <a:pathLst>
              <a:path w="34747" h="93941">
                <a:moveTo>
                  <a:pt x="0" y="93941"/>
                </a:moveTo>
                <a:lnTo>
                  <a:pt x="0" y="0"/>
                </a:lnTo>
                <a:lnTo>
                  <a:pt x="27698" y="0"/>
                </a:lnTo>
                <a:lnTo>
                  <a:pt x="34747" y="0"/>
                </a:lnTo>
                <a:lnTo>
                  <a:pt x="34747" y="93941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1" name="object 441"/>
          <p:cNvSpPr/>
          <p:nvPr/>
        </p:nvSpPr>
        <p:spPr>
          <a:xfrm>
            <a:off x="2206364" y="8262901"/>
            <a:ext cx="473621" cy="491744"/>
          </a:xfrm>
          <a:custGeom>
            <a:avLst/>
            <a:gdLst/>
            <a:ahLst/>
            <a:cxnLst/>
            <a:rect l="l" t="t" r="r" b="b"/>
            <a:pathLst>
              <a:path w="473621" h="491744">
                <a:moveTo>
                  <a:pt x="11582" y="491743"/>
                </a:moveTo>
                <a:lnTo>
                  <a:pt x="473621" y="491743"/>
                </a:lnTo>
                <a:lnTo>
                  <a:pt x="473621" y="134111"/>
                </a:lnTo>
                <a:lnTo>
                  <a:pt x="462026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2" name="object 442"/>
          <p:cNvSpPr/>
          <p:nvPr/>
        </p:nvSpPr>
        <p:spPr>
          <a:xfrm>
            <a:off x="2254718" y="8464134"/>
            <a:ext cx="172643" cy="223393"/>
          </a:xfrm>
          <a:custGeom>
            <a:avLst/>
            <a:gdLst/>
            <a:ahLst/>
            <a:cxnLst/>
            <a:rect l="l" t="t" r="r" b="b"/>
            <a:pathLst>
              <a:path w="172643" h="223393">
                <a:moveTo>
                  <a:pt x="161061" y="223392"/>
                </a:moveTo>
                <a:lnTo>
                  <a:pt x="0" y="223392"/>
                </a:lnTo>
                <a:lnTo>
                  <a:pt x="0" y="0"/>
                </a:lnTo>
                <a:lnTo>
                  <a:pt x="172643" y="0"/>
                </a:lnTo>
                <a:lnTo>
                  <a:pt x="172643" y="223392"/>
                </a:lnTo>
                <a:lnTo>
                  <a:pt x="161061" y="223392"/>
                </a:lnTo>
                <a:lnTo>
                  <a:pt x="161061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3" name="object 443"/>
          <p:cNvSpPr/>
          <p:nvPr/>
        </p:nvSpPr>
        <p:spPr>
          <a:xfrm>
            <a:off x="2265541" y="8508959"/>
            <a:ext cx="128701" cy="133731"/>
          </a:xfrm>
          <a:custGeom>
            <a:avLst/>
            <a:gdLst/>
            <a:ahLst/>
            <a:cxnLst/>
            <a:rect l="l" t="t" r="r" b="b"/>
            <a:pathLst>
              <a:path w="128701" h="133730">
                <a:moveTo>
                  <a:pt x="6934" y="98729"/>
                </a:moveTo>
                <a:lnTo>
                  <a:pt x="0" y="77952"/>
                </a:lnTo>
                <a:lnTo>
                  <a:pt x="0" y="55778"/>
                </a:lnTo>
                <a:lnTo>
                  <a:pt x="6934" y="35013"/>
                </a:lnTo>
                <a:lnTo>
                  <a:pt x="20027" y="17500"/>
                </a:lnTo>
                <a:lnTo>
                  <a:pt x="37909" y="5410"/>
                </a:lnTo>
                <a:lnTo>
                  <a:pt x="58559" y="0"/>
                </a:lnTo>
                <a:lnTo>
                  <a:pt x="79844" y="1892"/>
                </a:lnTo>
                <a:lnTo>
                  <a:pt x="99364" y="10706"/>
                </a:lnTo>
                <a:lnTo>
                  <a:pt x="114973" y="25692"/>
                </a:lnTo>
                <a:lnTo>
                  <a:pt x="125183" y="45084"/>
                </a:lnTo>
                <a:lnTo>
                  <a:pt x="128701" y="66865"/>
                </a:lnTo>
                <a:lnTo>
                  <a:pt x="125183" y="88658"/>
                </a:lnTo>
                <a:lnTo>
                  <a:pt x="114973" y="108051"/>
                </a:lnTo>
                <a:lnTo>
                  <a:pt x="99364" y="123037"/>
                </a:lnTo>
                <a:lnTo>
                  <a:pt x="79844" y="131851"/>
                </a:lnTo>
                <a:lnTo>
                  <a:pt x="58559" y="133730"/>
                </a:lnTo>
                <a:lnTo>
                  <a:pt x="41059" y="129082"/>
                </a:lnTo>
                <a:lnTo>
                  <a:pt x="37909" y="128320"/>
                </a:lnTo>
                <a:lnTo>
                  <a:pt x="20027" y="116230"/>
                </a:lnTo>
                <a:lnTo>
                  <a:pt x="6934" y="98729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4" name="object 444"/>
          <p:cNvSpPr/>
          <p:nvPr/>
        </p:nvSpPr>
        <p:spPr>
          <a:xfrm>
            <a:off x="2319823" y="8510092"/>
            <a:ext cx="57048" cy="131470"/>
          </a:xfrm>
          <a:custGeom>
            <a:avLst/>
            <a:gdLst/>
            <a:ahLst/>
            <a:cxnLst/>
            <a:rect l="l" t="t" r="r" b="b"/>
            <a:pathLst>
              <a:path w="57048" h="131470">
                <a:moveTo>
                  <a:pt x="0" y="131470"/>
                </a:moveTo>
                <a:lnTo>
                  <a:pt x="8191" y="130721"/>
                </a:lnTo>
                <a:lnTo>
                  <a:pt x="27698" y="121907"/>
                </a:lnTo>
                <a:lnTo>
                  <a:pt x="43446" y="106921"/>
                </a:lnTo>
                <a:lnTo>
                  <a:pt x="53517" y="87515"/>
                </a:lnTo>
                <a:lnTo>
                  <a:pt x="57048" y="65735"/>
                </a:lnTo>
                <a:lnTo>
                  <a:pt x="53517" y="43954"/>
                </a:lnTo>
                <a:lnTo>
                  <a:pt x="43446" y="24561"/>
                </a:lnTo>
                <a:lnTo>
                  <a:pt x="27698" y="9575"/>
                </a:lnTo>
                <a:lnTo>
                  <a:pt x="8191" y="761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5" name="object 445"/>
          <p:cNvSpPr/>
          <p:nvPr/>
        </p:nvSpPr>
        <p:spPr>
          <a:xfrm>
            <a:off x="2407351" y="8687527"/>
            <a:ext cx="14350" cy="0"/>
          </a:xfrm>
          <a:custGeom>
            <a:avLst/>
            <a:gdLst/>
            <a:ahLst/>
            <a:cxnLst/>
            <a:rect l="l" t="t" r="r" b="b"/>
            <a:pathLst>
              <a:path w="14350">
                <a:moveTo>
                  <a:pt x="14350" y="0"/>
                </a:move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6" name="object 446"/>
          <p:cNvSpPr/>
          <p:nvPr/>
        </p:nvSpPr>
        <p:spPr>
          <a:xfrm>
            <a:off x="2470562" y="8464134"/>
            <a:ext cx="172643" cy="223393"/>
          </a:xfrm>
          <a:custGeom>
            <a:avLst/>
            <a:gdLst/>
            <a:ahLst/>
            <a:cxnLst/>
            <a:rect l="l" t="t" r="r" b="b"/>
            <a:pathLst>
              <a:path w="172643" h="223393">
                <a:moveTo>
                  <a:pt x="8686" y="223392"/>
                </a:moveTo>
                <a:lnTo>
                  <a:pt x="0" y="223392"/>
                </a:lnTo>
                <a:lnTo>
                  <a:pt x="0" y="0"/>
                </a:lnTo>
                <a:lnTo>
                  <a:pt x="172643" y="0"/>
                </a:lnTo>
                <a:lnTo>
                  <a:pt x="172643" y="223392"/>
                </a:lnTo>
                <a:lnTo>
                  <a:pt x="8686" y="223392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7" name="object 447"/>
          <p:cNvSpPr/>
          <p:nvPr/>
        </p:nvSpPr>
        <p:spPr>
          <a:xfrm>
            <a:off x="2481515" y="8508963"/>
            <a:ext cx="128574" cy="133731"/>
          </a:xfrm>
          <a:custGeom>
            <a:avLst/>
            <a:gdLst/>
            <a:ahLst/>
            <a:cxnLst/>
            <a:rect l="l" t="t" r="r" b="b"/>
            <a:pathLst>
              <a:path w="128574" h="133730">
                <a:moveTo>
                  <a:pt x="12090" y="105778"/>
                </a:moveTo>
                <a:lnTo>
                  <a:pt x="6934" y="98729"/>
                </a:lnTo>
                <a:lnTo>
                  <a:pt x="0" y="77952"/>
                </a:lnTo>
                <a:lnTo>
                  <a:pt x="0" y="55778"/>
                </a:lnTo>
                <a:lnTo>
                  <a:pt x="6934" y="35001"/>
                </a:lnTo>
                <a:lnTo>
                  <a:pt x="20027" y="17500"/>
                </a:lnTo>
                <a:lnTo>
                  <a:pt x="37782" y="5410"/>
                </a:lnTo>
                <a:lnTo>
                  <a:pt x="58432" y="0"/>
                </a:lnTo>
                <a:lnTo>
                  <a:pt x="79717" y="1892"/>
                </a:lnTo>
                <a:lnTo>
                  <a:pt x="99225" y="10706"/>
                </a:lnTo>
                <a:lnTo>
                  <a:pt x="114973" y="25692"/>
                </a:lnTo>
                <a:lnTo>
                  <a:pt x="125044" y="45084"/>
                </a:lnTo>
                <a:lnTo>
                  <a:pt x="128574" y="66865"/>
                </a:lnTo>
                <a:lnTo>
                  <a:pt x="125044" y="88658"/>
                </a:lnTo>
                <a:lnTo>
                  <a:pt x="121640" y="95199"/>
                </a:lnTo>
                <a:lnTo>
                  <a:pt x="114973" y="108038"/>
                </a:lnTo>
                <a:lnTo>
                  <a:pt x="99225" y="123024"/>
                </a:lnTo>
                <a:lnTo>
                  <a:pt x="79717" y="131851"/>
                </a:lnTo>
                <a:lnTo>
                  <a:pt x="58432" y="133730"/>
                </a:lnTo>
                <a:lnTo>
                  <a:pt x="37782" y="128320"/>
                </a:lnTo>
                <a:lnTo>
                  <a:pt x="20027" y="116230"/>
                </a:lnTo>
                <a:lnTo>
                  <a:pt x="12090" y="105778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8" name="object 448"/>
          <p:cNvSpPr/>
          <p:nvPr/>
        </p:nvSpPr>
        <p:spPr>
          <a:xfrm>
            <a:off x="2535665" y="8510092"/>
            <a:ext cx="57048" cy="131470"/>
          </a:xfrm>
          <a:custGeom>
            <a:avLst/>
            <a:gdLst/>
            <a:ahLst/>
            <a:cxnLst/>
            <a:rect l="l" t="t" r="r" b="b"/>
            <a:pathLst>
              <a:path w="57048" h="131470">
                <a:moveTo>
                  <a:pt x="0" y="131470"/>
                </a:moveTo>
                <a:lnTo>
                  <a:pt x="8191" y="130721"/>
                </a:lnTo>
                <a:lnTo>
                  <a:pt x="27698" y="121907"/>
                </a:lnTo>
                <a:lnTo>
                  <a:pt x="43446" y="106921"/>
                </a:lnTo>
                <a:lnTo>
                  <a:pt x="53517" y="87515"/>
                </a:lnTo>
                <a:lnTo>
                  <a:pt x="57048" y="65735"/>
                </a:lnTo>
                <a:lnTo>
                  <a:pt x="53517" y="43954"/>
                </a:lnTo>
                <a:lnTo>
                  <a:pt x="43446" y="24561"/>
                </a:lnTo>
                <a:lnTo>
                  <a:pt x="27698" y="9575"/>
                </a:lnTo>
                <a:lnTo>
                  <a:pt x="8191" y="761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9" name="object 449"/>
          <p:cNvSpPr/>
          <p:nvPr/>
        </p:nvSpPr>
        <p:spPr>
          <a:xfrm>
            <a:off x="2623061" y="8464134"/>
            <a:ext cx="8686" cy="223393"/>
          </a:xfrm>
          <a:custGeom>
            <a:avLst/>
            <a:gdLst/>
            <a:ahLst/>
            <a:cxnLst/>
            <a:rect l="l" t="t" r="r" b="b"/>
            <a:pathLst>
              <a:path w="8686" h="223393">
                <a:moveTo>
                  <a:pt x="0" y="223392"/>
                </a:moveTo>
                <a:lnTo>
                  <a:pt x="8686" y="223392"/>
                </a:lnTo>
                <a:lnTo>
                  <a:pt x="8686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0" name="object 450"/>
          <p:cNvSpPr/>
          <p:nvPr/>
        </p:nvSpPr>
        <p:spPr>
          <a:xfrm>
            <a:off x="2631751" y="8687527"/>
            <a:ext cx="5791" cy="0"/>
          </a:xfrm>
          <a:custGeom>
            <a:avLst/>
            <a:gdLst/>
            <a:ahLst/>
            <a:cxnLst/>
            <a:rect l="l" t="t" r="r" b="b"/>
            <a:pathLst>
              <a:path w="5791">
                <a:moveTo>
                  <a:pt x="0" y="0"/>
                </a:moveTo>
                <a:lnTo>
                  <a:pt x="5791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1" name="object 451"/>
          <p:cNvSpPr/>
          <p:nvPr/>
        </p:nvSpPr>
        <p:spPr>
          <a:xfrm>
            <a:off x="2108771" y="9475701"/>
            <a:ext cx="31229" cy="88912"/>
          </a:xfrm>
          <a:custGeom>
            <a:avLst/>
            <a:gdLst/>
            <a:ahLst/>
            <a:cxnLst/>
            <a:rect l="l" t="t" r="r" b="b"/>
            <a:pathLst>
              <a:path w="31229" h="88912">
                <a:moveTo>
                  <a:pt x="31229" y="88912"/>
                </a:moveTo>
                <a:lnTo>
                  <a:pt x="31229" y="0"/>
                </a:lnTo>
                <a:lnTo>
                  <a:pt x="0" y="0"/>
                </a:lnTo>
                <a:lnTo>
                  <a:pt x="0" y="88912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2" name="object 452"/>
          <p:cNvSpPr/>
          <p:nvPr/>
        </p:nvSpPr>
        <p:spPr>
          <a:xfrm>
            <a:off x="2140000" y="9162780"/>
            <a:ext cx="431685" cy="401840"/>
          </a:xfrm>
          <a:custGeom>
            <a:avLst/>
            <a:gdLst/>
            <a:ahLst/>
            <a:cxnLst/>
            <a:rect l="l" t="t" r="r" b="b"/>
            <a:pathLst>
              <a:path w="431685" h="401840">
                <a:moveTo>
                  <a:pt x="0" y="312928"/>
                </a:moveTo>
                <a:lnTo>
                  <a:pt x="65989" y="312928"/>
                </a:lnTo>
                <a:lnTo>
                  <a:pt x="63207" y="312928"/>
                </a:lnTo>
                <a:lnTo>
                  <a:pt x="63588" y="35763"/>
                </a:lnTo>
                <a:lnTo>
                  <a:pt x="65989" y="35763"/>
                </a:lnTo>
                <a:lnTo>
                  <a:pt x="63588" y="35763"/>
                </a:lnTo>
                <a:lnTo>
                  <a:pt x="88404" y="0"/>
                </a:lnTo>
                <a:lnTo>
                  <a:pt x="96329" y="0"/>
                </a:lnTo>
                <a:lnTo>
                  <a:pt x="121399" y="35763"/>
                </a:lnTo>
                <a:lnTo>
                  <a:pt x="121018" y="312928"/>
                </a:lnTo>
                <a:lnTo>
                  <a:pt x="65989" y="312928"/>
                </a:lnTo>
                <a:lnTo>
                  <a:pt x="281698" y="312928"/>
                </a:lnTo>
                <a:lnTo>
                  <a:pt x="279184" y="312928"/>
                </a:lnTo>
                <a:lnTo>
                  <a:pt x="279425" y="35763"/>
                </a:lnTo>
                <a:lnTo>
                  <a:pt x="281698" y="35763"/>
                </a:lnTo>
                <a:lnTo>
                  <a:pt x="279425" y="35763"/>
                </a:lnTo>
                <a:lnTo>
                  <a:pt x="304241" y="0"/>
                </a:lnTo>
                <a:lnTo>
                  <a:pt x="312178" y="0"/>
                </a:lnTo>
                <a:lnTo>
                  <a:pt x="337235" y="35763"/>
                </a:lnTo>
                <a:lnTo>
                  <a:pt x="336854" y="312928"/>
                </a:lnTo>
                <a:lnTo>
                  <a:pt x="281698" y="312928"/>
                </a:lnTo>
                <a:lnTo>
                  <a:pt x="431685" y="312928"/>
                </a:lnTo>
                <a:lnTo>
                  <a:pt x="431685" y="40184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3" name="object 453"/>
          <p:cNvSpPr/>
          <p:nvPr/>
        </p:nvSpPr>
        <p:spPr>
          <a:xfrm>
            <a:off x="2205988" y="9198541"/>
            <a:ext cx="14350" cy="0"/>
          </a:xfrm>
          <a:custGeom>
            <a:avLst/>
            <a:gdLst/>
            <a:ahLst/>
            <a:cxnLst/>
            <a:rect l="l" t="t" r="r" b="b"/>
            <a:pathLst>
              <a:path w="14350">
                <a:moveTo>
                  <a:pt x="6921" y="0"/>
                </a:moveTo>
                <a:lnTo>
                  <a:pt x="0" y="0"/>
                </a:lnTo>
                <a:lnTo>
                  <a:pt x="14350" y="0"/>
                </a:lnTo>
                <a:lnTo>
                  <a:pt x="6921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4" name="object 454"/>
          <p:cNvSpPr/>
          <p:nvPr/>
        </p:nvSpPr>
        <p:spPr>
          <a:xfrm>
            <a:off x="2220342" y="9198541"/>
            <a:ext cx="14350" cy="0"/>
          </a:xfrm>
          <a:custGeom>
            <a:avLst/>
            <a:gdLst/>
            <a:ahLst/>
            <a:cxnLst/>
            <a:rect l="l" t="t" r="r" b="b"/>
            <a:pathLst>
              <a:path w="14350">
                <a:moveTo>
                  <a:pt x="0" y="0"/>
                </a:moveTo>
                <a:lnTo>
                  <a:pt x="14350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5" name="object 455"/>
          <p:cNvSpPr/>
          <p:nvPr/>
        </p:nvSpPr>
        <p:spPr>
          <a:xfrm>
            <a:off x="2234697" y="9198541"/>
            <a:ext cx="14350" cy="0"/>
          </a:xfrm>
          <a:custGeom>
            <a:avLst/>
            <a:gdLst/>
            <a:ahLst/>
            <a:cxnLst/>
            <a:rect l="l" t="t" r="r" b="b"/>
            <a:pathLst>
              <a:path w="14350">
                <a:moveTo>
                  <a:pt x="0" y="0"/>
                </a:moveTo>
                <a:lnTo>
                  <a:pt x="14350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6" name="object 456"/>
          <p:cNvSpPr/>
          <p:nvPr/>
        </p:nvSpPr>
        <p:spPr>
          <a:xfrm>
            <a:off x="2249053" y="9198541"/>
            <a:ext cx="12344" cy="0"/>
          </a:xfrm>
          <a:custGeom>
            <a:avLst/>
            <a:gdLst/>
            <a:ahLst/>
            <a:cxnLst/>
            <a:rect l="l" t="t" r="r" b="b"/>
            <a:pathLst>
              <a:path w="12344">
                <a:moveTo>
                  <a:pt x="0" y="0"/>
                </a:moveTo>
                <a:lnTo>
                  <a:pt x="12344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7" name="object 457"/>
          <p:cNvSpPr/>
          <p:nvPr/>
        </p:nvSpPr>
        <p:spPr>
          <a:xfrm>
            <a:off x="2421702" y="9198541"/>
            <a:ext cx="14478" cy="0"/>
          </a:xfrm>
          <a:custGeom>
            <a:avLst/>
            <a:gdLst/>
            <a:ahLst/>
            <a:cxnLst/>
            <a:rect l="l" t="t" r="r" b="b"/>
            <a:pathLst>
              <a:path w="14477">
                <a:moveTo>
                  <a:pt x="0" y="0"/>
                </a:moveTo>
                <a:lnTo>
                  <a:pt x="14478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8" name="object 458"/>
          <p:cNvSpPr/>
          <p:nvPr/>
        </p:nvSpPr>
        <p:spPr>
          <a:xfrm>
            <a:off x="2436186" y="9198541"/>
            <a:ext cx="14350" cy="0"/>
          </a:xfrm>
          <a:custGeom>
            <a:avLst/>
            <a:gdLst/>
            <a:ahLst/>
            <a:cxnLst/>
            <a:rect l="l" t="t" r="r" b="b"/>
            <a:pathLst>
              <a:path w="14350">
                <a:moveTo>
                  <a:pt x="9944" y="0"/>
                </a:moveTo>
                <a:lnTo>
                  <a:pt x="14350" y="0"/>
                </a:lnTo>
                <a:lnTo>
                  <a:pt x="0" y="0"/>
                </a:lnTo>
                <a:lnTo>
                  <a:pt x="9944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9" name="object 459"/>
          <p:cNvSpPr/>
          <p:nvPr/>
        </p:nvSpPr>
        <p:spPr>
          <a:xfrm>
            <a:off x="2450538" y="9198541"/>
            <a:ext cx="14350" cy="0"/>
          </a:xfrm>
          <a:custGeom>
            <a:avLst/>
            <a:gdLst/>
            <a:ahLst/>
            <a:cxnLst/>
            <a:rect l="l" t="t" r="r" b="b"/>
            <a:pathLst>
              <a:path w="14350">
                <a:moveTo>
                  <a:pt x="0" y="0"/>
                </a:moveTo>
                <a:lnTo>
                  <a:pt x="14350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0" name="object 460"/>
          <p:cNvSpPr/>
          <p:nvPr/>
        </p:nvSpPr>
        <p:spPr>
          <a:xfrm>
            <a:off x="2464894" y="9198541"/>
            <a:ext cx="12331" cy="0"/>
          </a:xfrm>
          <a:custGeom>
            <a:avLst/>
            <a:gdLst/>
            <a:ahLst/>
            <a:cxnLst/>
            <a:rect l="l" t="t" r="r" b="b"/>
            <a:pathLst>
              <a:path w="12331">
                <a:moveTo>
                  <a:pt x="0" y="0"/>
                </a:moveTo>
                <a:lnTo>
                  <a:pt x="12331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457200" y="3750005"/>
            <a:ext cx="3358794" cy="1875345"/>
          </a:xfrm>
          <a:custGeom>
            <a:avLst/>
            <a:gdLst/>
            <a:ahLst/>
            <a:cxnLst/>
            <a:rect l="l" t="t" r="r" b="b"/>
            <a:pathLst>
              <a:path w="3358794" h="1875345">
                <a:moveTo>
                  <a:pt x="0" y="1875345"/>
                </a:moveTo>
                <a:lnTo>
                  <a:pt x="3358794" y="1875345"/>
                </a:lnTo>
                <a:lnTo>
                  <a:pt x="3358794" y="0"/>
                </a:lnTo>
                <a:lnTo>
                  <a:pt x="0" y="0"/>
                </a:lnTo>
                <a:lnTo>
                  <a:pt x="0" y="1875345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733780" y="4096271"/>
            <a:ext cx="352742" cy="422668"/>
          </a:xfrm>
          <a:custGeom>
            <a:avLst/>
            <a:gdLst/>
            <a:ahLst/>
            <a:cxnLst/>
            <a:rect l="l" t="t" r="r" b="b"/>
            <a:pathLst>
              <a:path w="352742" h="422668">
                <a:moveTo>
                  <a:pt x="352742" y="422668"/>
                </a:moveTo>
                <a:lnTo>
                  <a:pt x="352742" y="0"/>
                </a:lnTo>
                <a:lnTo>
                  <a:pt x="229069" y="0"/>
                </a:lnTo>
                <a:lnTo>
                  <a:pt x="228498" y="76149"/>
                </a:lnTo>
                <a:lnTo>
                  <a:pt x="125222" y="76149"/>
                </a:lnTo>
                <a:lnTo>
                  <a:pt x="124650" y="0"/>
                </a:lnTo>
                <a:lnTo>
                  <a:pt x="0" y="0"/>
                </a:lnTo>
                <a:lnTo>
                  <a:pt x="0" y="422668"/>
                </a:lnTo>
                <a:lnTo>
                  <a:pt x="352742" y="42266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734757" y="4097253"/>
            <a:ext cx="350850" cy="420712"/>
          </a:xfrm>
          <a:custGeom>
            <a:avLst/>
            <a:gdLst/>
            <a:ahLst/>
            <a:cxnLst/>
            <a:rect l="l" t="t" r="r" b="b"/>
            <a:pathLst>
              <a:path w="350850" h="420712">
                <a:moveTo>
                  <a:pt x="350850" y="420712"/>
                </a:moveTo>
                <a:lnTo>
                  <a:pt x="350850" y="0"/>
                </a:lnTo>
                <a:lnTo>
                  <a:pt x="229082" y="0"/>
                </a:lnTo>
                <a:lnTo>
                  <a:pt x="228612" y="76377"/>
                </a:lnTo>
                <a:lnTo>
                  <a:pt x="228498" y="139217"/>
                </a:lnTo>
                <a:lnTo>
                  <a:pt x="215887" y="154711"/>
                </a:lnTo>
                <a:lnTo>
                  <a:pt x="197053" y="166001"/>
                </a:lnTo>
                <a:lnTo>
                  <a:pt x="180581" y="168948"/>
                </a:lnTo>
                <a:lnTo>
                  <a:pt x="171196" y="168948"/>
                </a:lnTo>
                <a:lnTo>
                  <a:pt x="154597" y="166116"/>
                </a:lnTo>
                <a:lnTo>
                  <a:pt x="136283" y="155282"/>
                </a:lnTo>
                <a:lnTo>
                  <a:pt x="123609" y="140779"/>
                </a:lnTo>
                <a:lnTo>
                  <a:pt x="123151" y="108458"/>
                </a:lnTo>
                <a:lnTo>
                  <a:pt x="123151" y="76377"/>
                </a:lnTo>
                <a:lnTo>
                  <a:pt x="122694" y="0"/>
                </a:lnTo>
                <a:lnTo>
                  <a:pt x="0" y="0"/>
                </a:lnTo>
                <a:lnTo>
                  <a:pt x="0" y="420712"/>
                </a:lnTo>
                <a:lnTo>
                  <a:pt x="350850" y="420712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730845" y="4671876"/>
            <a:ext cx="537235" cy="601345"/>
          </a:xfrm>
          <a:custGeom>
            <a:avLst/>
            <a:gdLst/>
            <a:ahLst/>
            <a:cxnLst/>
            <a:rect l="l" t="t" r="r" b="b"/>
            <a:pathLst>
              <a:path w="537235" h="601345">
                <a:moveTo>
                  <a:pt x="537235" y="601344"/>
                </a:moveTo>
                <a:lnTo>
                  <a:pt x="537235" y="421398"/>
                </a:lnTo>
                <a:lnTo>
                  <a:pt x="470814" y="420827"/>
                </a:lnTo>
                <a:lnTo>
                  <a:pt x="470242" y="18541"/>
                </a:lnTo>
                <a:lnTo>
                  <a:pt x="463384" y="114"/>
                </a:lnTo>
                <a:lnTo>
                  <a:pt x="431939" y="0"/>
                </a:lnTo>
                <a:lnTo>
                  <a:pt x="424510" y="18834"/>
                </a:lnTo>
                <a:lnTo>
                  <a:pt x="423646" y="420827"/>
                </a:lnTo>
                <a:lnTo>
                  <a:pt x="292201" y="420827"/>
                </a:lnTo>
                <a:lnTo>
                  <a:pt x="291630" y="18541"/>
                </a:lnTo>
                <a:lnTo>
                  <a:pt x="284772" y="114"/>
                </a:lnTo>
                <a:lnTo>
                  <a:pt x="253263" y="0"/>
                </a:lnTo>
                <a:lnTo>
                  <a:pt x="245897" y="18834"/>
                </a:lnTo>
                <a:lnTo>
                  <a:pt x="245033" y="420827"/>
                </a:lnTo>
                <a:lnTo>
                  <a:pt x="113588" y="420827"/>
                </a:lnTo>
                <a:lnTo>
                  <a:pt x="113004" y="18541"/>
                </a:lnTo>
                <a:lnTo>
                  <a:pt x="106159" y="114"/>
                </a:lnTo>
                <a:lnTo>
                  <a:pt x="74650" y="0"/>
                </a:lnTo>
                <a:lnTo>
                  <a:pt x="67271" y="18834"/>
                </a:lnTo>
                <a:lnTo>
                  <a:pt x="66408" y="420827"/>
                </a:lnTo>
                <a:lnTo>
                  <a:pt x="0" y="421398"/>
                </a:lnTo>
                <a:lnTo>
                  <a:pt x="0" y="601344"/>
                </a:lnTo>
                <a:lnTo>
                  <a:pt x="537235" y="60134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857910" y="4189679"/>
            <a:ext cx="105460" cy="0"/>
          </a:xfrm>
          <a:custGeom>
            <a:avLst/>
            <a:gdLst/>
            <a:ahLst/>
            <a:cxnLst/>
            <a:rect l="l" t="t" r="r" b="b"/>
            <a:pathLst>
              <a:path w="105460">
                <a:moveTo>
                  <a:pt x="0" y="0"/>
                </a:moveTo>
                <a:lnTo>
                  <a:pt x="105460" y="0"/>
                </a:lnTo>
              </a:path>
            </a:pathLst>
          </a:custGeom>
          <a:ln w="33350">
            <a:solidFill>
              <a:srgbClr val="8D8A8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1155762" y="4672855"/>
            <a:ext cx="44640" cy="420878"/>
          </a:xfrm>
          <a:custGeom>
            <a:avLst/>
            <a:gdLst/>
            <a:ahLst/>
            <a:cxnLst/>
            <a:rect l="l" t="t" r="r" b="b"/>
            <a:pathLst>
              <a:path w="44640" h="420877">
                <a:moveTo>
                  <a:pt x="44348" y="18541"/>
                </a:moveTo>
                <a:lnTo>
                  <a:pt x="37553" y="114"/>
                </a:lnTo>
                <a:lnTo>
                  <a:pt x="7950" y="0"/>
                </a:lnTo>
                <a:lnTo>
                  <a:pt x="571" y="18770"/>
                </a:lnTo>
                <a:lnTo>
                  <a:pt x="0" y="420877"/>
                </a:lnTo>
                <a:lnTo>
                  <a:pt x="44640" y="420877"/>
                </a:lnTo>
                <a:lnTo>
                  <a:pt x="44348" y="18541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977144" y="4672855"/>
            <a:ext cx="44640" cy="420878"/>
          </a:xfrm>
          <a:custGeom>
            <a:avLst/>
            <a:gdLst/>
            <a:ahLst/>
            <a:cxnLst/>
            <a:rect l="l" t="t" r="r" b="b"/>
            <a:pathLst>
              <a:path w="44640" h="420877">
                <a:moveTo>
                  <a:pt x="44348" y="18541"/>
                </a:moveTo>
                <a:lnTo>
                  <a:pt x="37553" y="114"/>
                </a:lnTo>
                <a:lnTo>
                  <a:pt x="7950" y="0"/>
                </a:lnTo>
                <a:lnTo>
                  <a:pt x="571" y="18770"/>
                </a:lnTo>
                <a:lnTo>
                  <a:pt x="0" y="420877"/>
                </a:lnTo>
                <a:lnTo>
                  <a:pt x="44640" y="420877"/>
                </a:lnTo>
                <a:lnTo>
                  <a:pt x="44348" y="18541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798526" y="4672855"/>
            <a:ext cx="44640" cy="420878"/>
          </a:xfrm>
          <a:custGeom>
            <a:avLst/>
            <a:gdLst/>
            <a:ahLst/>
            <a:cxnLst/>
            <a:rect l="l" t="t" r="r" b="b"/>
            <a:pathLst>
              <a:path w="44640" h="420877">
                <a:moveTo>
                  <a:pt x="44348" y="18541"/>
                </a:moveTo>
                <a:lnTo>
                  <a:pt x="37490" y="114"/>
                </a:lnTo>
                <a:lnTo>
                  <a:pt x="7950" y="0"/>
                </a:lnTo>
                <a:lnTo>
                  <a:pt x="571" y="18770"/>
                </a:lnTo>
                <a:lnTo>
                  <a:pt x="0" y="420877"/>
                </a:lnTo>
                <a:lnTo>
                  <a:pt x="44640" y="420877"/>
                </a:lnTo>
                <a:lnTo>
                  <a:pt x="44348" y="18541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731819" y="5093731"/>
            <a:ext cx="535279" cy="178562"/>
          </a:xfrm>
          <a:custGeom>
            <a:avLst/>
            <a:gdLst/>
            <a:ahLst/>
            <a:cxnLst/>
            <a:rect l="l" t="t" r="r" b="b"/>
            <a:pathLst>
              <a:path w="535279" h="178562">
                <a:moveTo>
                  <a:pt x="535279" y="178562"/>
                </a:moveTo>
                <a:lnTo>
                  <a:pt x="535279" y="520"/>
                </a:lnTo>
                <a:lnTo>
                  <a:pt x="468579" y="0"/>
                </a:lnTo>
                <a:lnTo>
                  <a:pt x="66700" y="0"/>
                </a:lnTo>
                <a:lnTo>
                  <a:pt x="0" y="520"/>
                </a:lnTo>
                <a:lnTo>
                  <a:pt x="0" y="178562"/>
                </a:lnTo>
                <a:lnTo>
                  <a:pt x="535279" y="178562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857909" y="4205714"/>
            <a:ext cx="105460" cy="60477"/>
          </a:xfrm>
          <a:custGeom>
            <a:avLst/>
            <a:gdLst/>
            <a:ahLst/>
            <a:cxnLst/>
            <a:rect l="l" t="t" r="r" b="b"/>
            <a:pathLst>
              <a:path w="105460" h="60477">
                <a:moveTo>
                  <a:pt x="0" y="0"/>
                </a:moveTo>
                <a:lnTo>
                  <a:pt x="457" y="32308"/>
                </a:lnTo>
                <a:lnTo>
                  <a:pt x="13131" y="46824"/>
                </a:lnTo>
                <a:lnTo>
                  <a:pt x="31445" y="57658"/>
                </a:lnTo>
                <a:lnTo>
                  <a:pt x="48044" y="60477"/>
                </a:lnTo>
                <a:lnTo>
                  <a:pt x="57429" y="60477"/>
                </a:lnTo>
                <a:lnTo>
                  <a:pt x="73901" y="57543"/>
                </a:lnTo>
                <a:lnTo>
                  <a:pt x="92735" y="46253"/>
                </a:lnTo>
                <a:lnTo>
                  <a:pt x="105346" y="30759"/>
                </a:lnTo>
                <a:lnTo>
                  <a:pt x="105460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859002" y="4206923"/>
            <a:ext cx="103276" cy="58293"/>
          </a:xfrm>
          <a:custGeom>
            <a:avLst/>
            <a:gdLst/>
            <a:ahLst/>
            <a:cxnLst/>
            <a:rect l="l" t="t" r="r" b="b"/>
            <a:pathLst>
              <a:path w="103276" h="58292">
                <a:moveTo>
                  <a:pt x="0" y="0"/>
                </a:moveTo>
                <a:lnTo>
                  <a:pt x="342" y="30124"/>
                </a:lnTo>
                <a:lnTo>
                  <a:pt x="13017" y="44640"/>
                </a:lnTo>
                <a:lnTo>
                  <a:pt x="31330" y="55473"/>
                </a:lnTo>
                <a:lnTo>
                  <a:pt x="47917" y="58293"/>
                </a:lnTo>
                <a:lnTo>
                  <a:pt x="55359" y="58293"/>
                </a:lnTo>
                <a:lnTo>
                  <a:pt x="71831" y="55359"/>
                </a:lnTo>
                <a:lnTo>
                  <a:pt x="90665" y="44119"/>
                </a:lnTo>
                <a:lnTo>
                  <a:pt x="103276" y="28575"/>
                </a:lnTo>
                <a:lnTo>
                  <a:pt x="103276" y="0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731362" y="4672276"/>
            <a:ext cx="535914" cy="600646"/>
          </a:xfrm>
          <a:custGeom>
            <a:avLst/>
            <a:gdLst/>
            <a:ahLst/>
            <a:cxnLst/>
            <a:rect l="l" t="t" r="r" b="b"/>
            <a:pathLst>
              <a:path w="535914" h="600646">
                <a:moveTo>
                  <a:pt x="66814" y="422033"/>
                </a:moveTo>
                <a:lnTo>
                  <a:pt x="66814" y="21081"/>
                </a:lnTo>
                <a:lnTo>
                  <a:pt x="74472" y="0"/>
                </a:lnTo>
                <a:lnTo>
                  <a:pt x="104140" y="0"/>
                </a:lnTo>
                <a:lnTo>
                  <a:pt x="111798" y="21081"/>
                </a:lnTo>
                <a:lnTo>
                  <a:pt x="111798" y="422033"/>
                </a:lnTo>
                <a:lnTo>
                  <a:pt x="0" y="422033"/>
                </a:lnTo>
                <a:lnTo>
                  <a:pt x="0" y="600646"/>
                </a:lnTo>
                <a:lnTo>
                  <a:pt x="535914" y="600646"/>
                </a:lnTo>
                <a:lnTo>
                  <a:pt x="535914" y="422033"/>
                </a:lnTo>
                <a:lnTo>
                  <a:pt x="424103" y="422033"/>
                </a:lnTo>
                <a:lnTo>
                  <a:pt x="424103" y="21081"/>
                </a:lnTo>
                <a:lnTo>
                  <a:pt x="431774" y="0"/>
                </a:lnTo>
                <a:lnTo>
                  <a:pt x="461429" y="0"/>
                </a:lnTo>
                <a:lnTo>
                  <a:pt x="469099" y="21081"/>
                </a:lnTo>
                <a:lnTo>
                  <a:pt x="469099" y="422033"/>
                </a:lnTo>
              </a:path>
            </a:pathLst>
          </a:custGeom>
          <a:ln w="161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843163" y="5094310"/>
            <a:ext cx="312305" cy="0"/>
          </a:xfrm>
          <a:custGeom>
            <a:avLst/>
            <a:gdLst/>
            <a:ahLst/>
            <a:cxnLst/>
            <a:rect l="l" t="t" r="r" b="b"/>
            <a:pathLst>
              <a:path w="312305">
                <a:moveTo>
                  <a:pt x="0" y="0"/>
                </a:moveTo>
                <a:lnTo>
                  <a:pt x="312305" y="0"/>
                </a:lnTo>
              </a:path>
            </a:pathLst>
          </a:custGeom>
          <a:ln w="161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976791" y="4672276"/>
            <a:ext cx="45046" cy="422033"/>
          </a:xfrm>
          <a:custGeom>
            <a:avLst/>
            <a:gdLst/>
            <a:ahLst/>
            <a:cxnLst/>
            <a:rect l="l" t="t" r="r" b="b"/>
            <a:pathLst>
              <a:path w="45046" h="422033">
                <a:moveTo>
                  <a:pt x="45046" y="422033"/>
                </a:moveTo>
                <a:lnTo>
                  <a:pt x="45046" y="21081"/>
                </a:lnTo>
                <a:lnTo>
                  <a:pt x="37325" y="0"/>
                </a:lnTo>
                <a:lnTo>
                  <a:pt x="20688" y="0"/>
                </a:lnTo>
                <a:lnTo>
                  <a:pt x="7721" y="0"/>
                </a:lnTo>
                <a:lnTo>
                  <a:pt x="0" y="21081"/>
                </a:lnTo>
                <a:lnTo>
                  <a:pt x="0" y="422033"/>
                </a:lnTo>
              </a:path>
            </a:pathLst>
          </a:custGeom>
          <a:ln w="161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734128" y="4096506"/>
            <a:ext cx="351701" cy="422033"/>
          </a:xfrm>
          <a:custGeom>
            <a:avLst/>
            <a:gdLst/>
            <a:ahLst/>
            <a:cxnLst/>
            <a:rect l="l" t="t" r="r" b="b"/>
            <a:pathLst>
              <a:path w="351701" h="422033">
                <a:moveTo>
                  <a:pt x="228612" y="77355"/>
                </a:moveTo>
                <a:lnTo>
                  <a:pt x="228612" y="0"/>
                </a:lnTo>
                <a:lnTo>
                  <a:pt x="351701" y="0"/>
                </a:lnTo>
                <a:lnTo>
                  <a:pt x="351701" y="422033"/>
                </a:lnTo>
                <a:lnTo>
                  <a:pt x="0" y="422033"/>
                </a:lnTo>
                <a:lnTo>
                  <a:pt x="0" y="0"/>
                </a:lnTo>
                <a:lnTo>
                  <a:pt x="123088" y="0"/>
                </a:lnTo>
                <a:lnTo>
                  <a:pt x="123088" y="77355"/>
                </a:lnTo>
                <a:lnTo>
                  <a:pt x="228612" y="77355"/>
                </a:lnTo>
                <a:lnTo>
                  <a:pt x="228612" y="140652"/>
                </a:lnTo>
                <a:lnTo>
                  <a:pt x="214896" y="156616"/>
                </a:lnTo>
                <a:lnTo>
                  <a:pt x="196583" y="167043"/>
                </a:lnTo>
                <a:lnTo>
                  <a:pt x="175844" y="170611"/>
                </a:lnTo>
                <a:lnTo>
                  <a:pt x="155117" y="167043"/>
                </a:lnTo>
                <a:lnTo>
                  <a:pt x="136855" y="156616"/>
                </a:lnTo>
                <a:lnTo>
                  <a:pt x="127228" y="145491"/>
                </a:lnTo>
              </a:path>
            </a:pathLst>
          </a:custGeom>
          <a:ln w="161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863840" y="4244825"/>
            <a:ext cx="2997" cy="3517"/>
          </a:xfrm>
          <a:custGeom>
            <a:avLst/>
            <a:gdLst/>
            <a:ahLst/>
            <a:cxnLst/>
            <a:rect l="l" t="t" r="r" b="b"/>
            <a:pathLst>
              <a:path w="2997" h="3517">
                <a:moveTo>
                  <a:pt x="0" y="0"/>
                </a:moveTo>
                <a:lnTo>
                  <a:pt x="2997" y="3517"/>
                </a:lnTo>
              </a:path>
            </a:pathLst>
          </a:custGeom>
          <a:ln w="161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857210" y="4205536"/>
            <a:ext cx="105537" cy="38366"/>
          </a:xfrm>
          <a:custGeom>
            <a:avLst/>
            <a:gdLst/>
            <a:ahLst/>
            <a:cxnLst/>
            <a:rect l="l" t="t" r="r" b="b"/>
            <a:pathLst>
              <a:path w="105537" h="38366">
                <a:moveTo>
                  <a:pt x="5765" y="38366"/>
                </a:moveTo>
                <a:lnTo>
                  <a:pt x="63" y="31623"/>
                </a:lnTo>
                <a:lnTo>
                  <a:pt x="0" y="0"/>
                </a:lnTo>
                <a:lnTo>
                  <a:pt x="105536" y="0"/>
                </a:lnTo>
              </a:path>
            </a:pathLst>
          </a:custGeom>
          <a:ln w="161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857215" y="4203758"/>
            <a:ext cx="0" cy="6680"/>
          </a:xfrm>
          <a:custGeom>
            <a:avLst/>
            <a:gdLst/>
            <a:ahLst/>
            <a:cxnLst/>
            <a:rect l="l" t="t" r="r" b="b"/>
            <a:pathLst>
              <a:path h="6680">
                <a:moveTo>
                  <a:pt x="0" y="6680"/>
                </a:moveTo>
                <a:lnTo>
                  <a:pt x="0" y="0"/>
                </a:lnTo>
                <a:lnTo>
                  <a:pt x="0" y="1778"/>
                </a:lnTo>
              </a:path>
            </a:pathLst>
          </a:custGeom>
          <a:ln w="161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857215" y="4173860"/>
            <a:ext cx="0" cy="29895"/>
          </a:xfrm>
          <a:custGeom>
            <a:avLst/>
            <a:gdLst/>
            <a:ahLst/>
            <a:cxnLst/>
            <a:rect l="l" t="t" r="r" b="b"/>
            <a:pathLst>
              <a:path h="29895">
                <a:moveTo>
                  <a:pt x="0" y="29895"/>
                </a:moveTo>
                <a:lnTo>
                  <a:pt x="0" y="0"/>
                </a:lnTo>
              </a:path>
            </a:pathLst>
          </a:custGeom>
          <a:ln w="161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883886" y="4260491"/>
            <a:ext cx="1384" cy="749"/>
          </a:xfrm>
          <a:custGeom>
            <a:avLst/>
            <a:gdLst/>
            <a:ahLst/>
            <a:cxnLst/>
            <a:rect l="l" t="t" r="r" b="b"/>
            <a:pathLst>
              <a:path w="1384" h="749">
                <a:moveTo>
                  <a:pt x="0" y="0"/>
                </a:moveTo>
                <a:lnTo>
                  <a:pt x="1384" y="749"/>
                </a:lnTo>
              </a:path>
            </a:pathLst>
          </a:custGeom>
          <a:ln w="161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910497" y="4267000"/>
            <a:ext cx="114" cy="0"/>
          </a:xfrm>
          <a:custGeom>
            <a:avLst/>
            <a:gdLst/>
            <a:ahLst/>
            <a:cxnLst/>
            <a:rect l="l" t="t" r="r" b="b"/>
            <a:pathLst>
              <a:path w="114">
                <a:moveTo>
                  <a:pt x="0" y="0"/>
                </a:moveTo>
                <a:lnTo>
                  <a:pt x="114" y="0"/>
                </a:lnTo>
              </a:path>
            </a:pathLst>
          </a:custGeom>
          <a:ln w="161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934515" y="4259742"/>
            <a:ext cx="2819" cy="1612"/>
          </a:xfrm>
          <a:custGeom>
            <a:avLst/>
            <a:gdLst/>
            <a:ahLst/>
            <a:cxnLst/>
            <a:rect l="l" t="t" r="r" b="b"/>
            <a:pathLst>
              <a:path w="2819" h="1612">
                <a:moveTo>
                  <a:pt x="0" y="1612"/>
                </a:moveTo>
                <a:lnTo>
                  <a:pt x="2819" y="0"/>
                </a:lnTo>
              </a:path>
            </a:pathLst>
          </a:custGeom>
          <a:ln w="161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956577" y="4243906"/>
            <a:ext cx="406" cy="457"/>
          </a:xfrm>
          <a:custGeom>
            <a:avLst/>
            <a:gdLst/>
            <a:ahLst/>
            <a:cxnLst/>
            <a:rect l="l" t="t" r="r" b="b"/>
            <a:pathLst>
              <a:path w="406" h="457">
                <a:moveTo>
                  <a:pt x="0" y="457"/>
                </a:moveTo>
                <a:lnTo>
                  <a:pt x="406" y="0"/>
                </a:lnTo>
              </a:path>
            </a:pathLst>
          </a:custGeom>
          <a:ln w="161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957383" y="4240222"/>
            <a:ext cx="2705" cy="3162"/>
          </a:xfrm>
          <a:custGeom>
            <a:avLst/>
            <a:gdLst/>
            <a:ahLst/>
            <a:cxnLst/>
            <a:rect l="l" t="t" r="r" b="b"/>
            <a:pathLst>
              <a:path w="2705" h="3162">
                <a:moveTo>
                  <a:pt x="0" y="3162"/>
                </a:moveTo>
                <a:lnTo>
                  <a:pt x="2705" y="0"/>
                </a:lnTo>
              </a:path>
            </a:pathLst>
          </a:custGeom>
          <a:ln w="161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962741" y="4208711"/>
            <a:ext cx="0" cy="1727"/>
          </a:xfrm>
          <a:custGeom>
            <a:avLst/>
            <a:gdLst/>
            <a:ahLst/>
            <a:cxnLst/>
            <a:rect l="l" t="t" r="r" b="b"/>
            <a:pathLst>
              <a:path h="1727">
                <a:moveTo>
                  <a:pt x="0" y="1727"/>
                </a:moveTo>
                <a:lnTo>
                  <a:pt x="0" y="0"/>
                </a:lnTo>
              </a:path>
            </a:pathLst>
          </a:custGeom>
          <a:ln w="161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962741" y="4180198"/>
            <a:ext cx="0" cy="3517"/>
          </a:xfrm>
          <a:custGeom>
            <a:avLst/>
            <a:gdLst/>
            <a:ahLst/>
            <a:cxnLst/>
            <a:rect l="l" t="t" r="r" b="b"/>
            <a:pathLst>
              <a:path h="3517">
                <a:moveTo>
                  <a:pt x="0" y="0"/>
                </a:moveTo>
                <a:lnTo>
                  <a:pt x="0" y="3517"/>
                </a:lnTo>
              </a:path>
            </a:pathLst>
          </a:custGeom>
          <a:ln w="161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962741" y="4163667"/>
            <a:ext cx="0" cy="2476"/>
          </a:xfrm>
          <a:custGeom>
            <a:avLst/>
            <a:gdLst/>
            <a:ahLst/>
            <a:cxnLst/>
            <a:rect l="l" t="t" r="r" b="b"/>
            <a:pathLst>
              <a:path h="2476">
                <a:moveTo>
                  <a:pt x="0" y="0"/>
                </a:moveTo>
                <a:lnTo>
                  <a:pt x="0" y="2476"/>
                </a:lnTo>
              </a:path>
            </a:pathLst>
          </a:custGeom>
          <a:ln w="161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540768" y="4518539"/>
            <a:ext cx="100393" cy="575767"/>
          </a:xfrm>
          <a:custGeom>
            <a:avLst/>
            <a:gdLst/>
            <a:ahLst/>
            <a:cxnLst/>
            <a:rect l="l" t="t" r="r" b="b"/>
            <a:pathLst>
              <a:path w="100393" h="575767">
                <a:moveTo>
                  <a:pt x="25107" y="475373"/>
                </a:moveTo>
                <a:lnTo>
                  <a:pt x="0" y="475373"/>
                </a:lnTo>
                <a:lnTo>
                  <a:pt x="50164" y="575767"/>
                </a:lnTo>
                <a:lnTo>
                  <a:pt x="100393" y="475373"/>
                </a:lnTo>
                <a:lnTo>
                  <a:pt x="75272" y="475373"/>
                </a:lnTo>
                <a:lnTo>
                  <a:pt x="75272" y="0"/>
                </a:lnTo>
                <a:lnTo>
                  <a:pt x="25107" y="0"/>
                </a:lnTo>
                <a:lnTo>
                  <a:pt x="25107" y="475373"/>
                </a:lnTo>
                <a:close/>
              </a:path>
            </a:pathLst>
          </a:custGeom>
          <a:solidFill>
            <a:srgbClr val="ED40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540768" y="4518539"/>
            <a:ext cx="100393" cy="575767"/>
          </a:xfrm>
          <a:custGeom>
            <a:avLst/>
            <a:gdLst/>
            <a:ahLst/>
            <a:cxnLst/>
            <a:rect l="l" t="t" r="r" b="b"/>
            <a:pathLst>
              <a:path w="100393" h="575767">
                <a:moveTo>
                  <a:pt x="25107" y="475373"/>
                </a:moveTo>
                <a:lnTo>
                  <a:pt x="0" y="475373"/>
                </a:lnTo>
                <a:lnTo>
                  <a:pt x="50164" y="575767"/>
                </a:lnTo>
                <a:lnTo>
                  <a:pt x="100393" y="475373"/>
                </a:lnTo>
                <a:lnTo>
                  <a:pt x="75272" y="475373"/>
                </a:lnTo>
                <a:lnTo>
                  <a:pt x="75272" y="0"/>
                </a:lnTo>
                <a:lnTo>
                  <a:pt x="25107" y="0"/>
                </a:lnTo>
                <a:lnTo>
                  <a:pt x="25107" y="475373"/>
                </a:lnTo>
                <a:close/>
              </a:path>
            </a:pathLst>
          </a:custGeom>
          <a:ln w="15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1404848" y="3858298"/>
            <a:ext cx="2263914" cy="1599425"/>
          </a:xfrm>
          <a:custGeom>
            <a:avLst/>
            <a:gdLst/>
            <a:ahLst/>
            <a:cxnLst/>
            <a:rect l="l" t="t" r="r" b="b"/>
            <a:pathLst>
              <a:path w="2263914" h="1599425">
                <a:moveTo>
                  <a:pt x="0" y="1599425"/>
                </a:moveTo>
                <a:lnTo>
                  <a:pt x="2263914" y="1599425"/>
                </a:lnTo>
                <a:lnTo>
                  <a:pt x="2263914" y="0"/>
                </a:lnTo>
                <a:lnTo>
                  <a:pt x="0" y="0"/>
                </a:lnTo>
                <a:lnTo>
                  <a:pt x="0" y="1599425"/>
                </a:lnTo>
                <a:close/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1404848" y="5098427"/>
            <a:ext cx="2263914" cy="359295"/>
          </a:xfrm>
          <a:custGeom>
            <a:avLst/>
            <a:gdLst/>
            <a:ahLst/>
            <a:cxnLst/>
            <a:rect l="l" t="t" r="r" b="b"/>
            <a:pathLst>
              <a:path w="2263914" h="359295">
                <a:moveTo>
                  <a:pt x="0" y="359295"/>
                </a:moveTo>
                <a:lnTo>
                  <a:pt x="2263914" y="359295"/>
                </a:lnTo>
                <a:lnTo>
                  <a:pt x="2263914" y="0"/>
                </a:lnTo>
                <a:lnTo>
                  <a:pt x="0" y="0"/>
                </a:lnTo>
                <a:lnTo>
                  <a:pt x="0" y="359295"/>
                </a:lnTo>
                <a:close/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1404848" y="4739132"/>
            <a:ext cx="2263914" cy="359295"/>
          </a:xfrm>
          <a:custGeom>
            <a:avLst/>
            <a:gdLst/>
            <a:ahLst/>
            <a:cxnLst/>
            <a:rect l="l" t="t" r="r" b="b"/>
            <a:pathLst>
              <a:path w="2263914" h="359295">
                <a:moveTo>
                  <a:pt x="0" y="359295"/>
                </a:moveTo>
                <a:lnTo>
                  <a:pt x="2263914" y="359295"/>
                </a:lnTo>
                <a:lnTo>
                  <a:pt x="2263914" y="0"/>
                </a:lnTo>
                <a:lnTo>
                  <a:pt x="0" y="0"/>
                </a:lnTo>
                <a:lnTo>
                  <a:pt x="0" y="359295"/>
                </a:lnTo>
                <a:close/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1404848" y="4379849"/>
            <a:ext cx="2263914" cy="359295"/>
          </a:xfrm>
          <a:custGeom>
            <a:avLst/>
            <a:gdLst/>
            <a:ahLst/>
            <a:cxnLst/>
            <a:rect l="l" t="t" r="r" b="b"/>
            <a:pathLst>
              <a:path w="2263914" h="359295">
                <a:moveTo>
                  <a:pt x="0" y="359295"/>
                </a:moveTo>
                <a:lnTo>
                  <a:pt x="2263914" y="359295"/>
                </a:lnTo>
                <a:lnTo>
                  <a:pt x="2263914" y="0"/>
                </a:lnTo>
                <a:lnTo>
                  <a:pt x="0" y="0"/>
                </a:lnTo>
                <a:lnTo>
                  <a:pt x="0" y="359295"/>
                </a:lnTo>
                <a:close/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1404848" y="4020553"/>
            <a:ext cx="2263914" cy="359295"/>
          </a:xfrm>
          <a:custGeom>
            <a:avLst/>
            <a:gdLst/>
            <a:ahLst/>
            <a:cxnLst/>
            <a:rect l="l" t="t" r="r" b="b"/>
            <a:pathLst>
              <a:path w="2263914" h="359295">
                <a:moveTo>
                  <a:pt x="0" y="359295"/>
                </a:moveTo>
                <a:lnTo>
                  <a:pt x="2263914" y="359295"/>
                </a:lnTo>
                <a:lnTo>
                  <a:pt x="2263914" y="0"/>
                </a:lnTo>
                <a:lnTo>
                  <a:pt x="0" y="0"/>
                </a:lnTo>
                <a:lnTo>
                  <a:pt x="0" y="359295"/>
                </a:lnTo>
                <a:close/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2030714" y="4430066"/>
            <a:ext cx="154533" cy="262712"/>
          </a:xfrm>
          <a:custGeom>
            <a:avLst/>
            <a:gdLst/>
            <a:ahLst/>
            <a:cxnLst/>
            <a:rect l="l" t="t" r="r" b="b"/>
            <a:pathLst>
              <a:path w="154533" h="262712">
                <a:moveTo>
                  <a:pt x="154533" y="262712"/>
                </a:moveTo>
                <a:lnTo>
                  <a:pt x="77266" y="262712"/>
                </a:lnTo>
                <a:lnTo>
                  <a:pt x="77266" y="0"/>
                </a:lnTo>
                <a:lnTo>
                  <a:pt x="0" y="0"/>
                </a:lnTo>
                <a:lnTo>
                  <a:pt x="0" y="262712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2185248" y="4430066"/>
            <a:ext cx="154533" cy="262712"/>
          </a:xfrm>
          <a:custGeom>
            <a:avLst/>
            <a:gdLst/>
            <a:ahLst/>
            <a:cxnLst/>
            <a:rect l="l" t="t" r="r" b="b"/>
            <a:pathLst>
              <a:path w="154533" h="262712">
                <a:moveTo>
                  <a:pt x="154533" y="262712"/>
                </a:moveTo>
                <a:lnTo>
                  <a:pt x="77266" y="262712"/>
                </a:lnTo>
                <a:lnTo>
                  <a:pt x="77266" y="0"/>
                </a:lnTo>
                <a:lnTo>
                  <a:pt x="0" y="0"/>
                </a:lnTo>
                <a:lnTo>
                  <a:pt x="0" y="262712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2339781" y="4430066"/>
            <a:ext cx="77266" cy="262712"/>
          </a:xfrm>
          <a:custGeom>
            <a:avLst/>
            <a:gdLst/>
            <a:ahLst/>
            <a:cxnLst/>
            <a:rect l="l" t="t" r="r" b="b"/>
            <a:pathLst>
              <a:path w="77266" h="262712">
                <a:moveTo>
                  <a:pt x="77266" y="262712"/>
                </a:moveTo>
                <a:lnTo>
                  <a:pt x="77266" y="0"/>
                </a:lnTo>
                <a:lnTo>
                  <a:pt x="0" y="0"/>
                </a:lnTo>
                <a:lnTo>
                  <a:pt x="0" y="262712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2803387" y="4430066"/>
            <a:ext cx="154533" cy="262712"/>
          </a:xfrm>
          <a:custGeom>
            <a:avLst/>
            <a:gdLst/>
            <a:ahLst/>
            <a:cxnLst/>
            <a:rect l="l" t="t" r="r" b="b"/>
            <a:pathLst>
              <a:path w="154533" h="262712">
                <a:moveTo>
                  <a:pt x="154533" y="262712"/>
                </a:moveTo>
                <a:lnTo>
                  <a:pt x="77266" y="262712"/>
                </a:lnTo>
                <a:lnTo>
                  <a:pt x="77266" y="0"/>
                </a:lnTo>
                <a:lnTo>
                  <a:pt x="0" y="0"/>
                </a:lnTo>
                <a:lnTo>
                  <a:pt x="0" y="262712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2957921" y="4430066"/>
            <a:ext cx="154533" cy="262712"/>
          </a:xfrm>
          <a:custGeom>
            <a:avLst/>
            <a:gdLst/>
            <a:ahLst/>
            <a:cxnLst/>
            <a:rect l="l" t="t" r="r" b="b"/>
            <a:pathLst>
              <a:path w="154533" h="262712">
                <a:moveTo>
                  <a:pt x="154533" y="262712"/>
                </a:moveTo>
                <a:lnTo>
                  <a:pt x="77266" y="262712"/>
                </a:lnTo>
                <a:lnTo>
                  <a:pt x="77266" y="0"/>
                </a:lnTo>
                <a:lnTo>
                  <a:pt x="0" y="0"/>
                </a:lnTo>
                <a:lnTo>
                  <a:pt x="0" y="262712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3112453" y="4430066"/>
            <a:ext cx="77266" cy="262712"/>
          </a:xfrm>
          <a:custGeom>
            <a:avLst/>
            <a:gdLst/>
            <a:ahLst/>
            <a:cxnLst/>
            <a:rect l="l" t="t" r="r" b="b"/>
            <a:pathLst>
              <a:path w="77266" h="262712">
                <a:moveTo>
                  <a:pt x="77266" y="262712"/>
                </a:moveTo>
                <a:lnTo>
                  <a:pt x="77266" y="0"/>
                </a:lnTo>
                <a:lnTo>
                  <a:pt x="0" y="0"/>
                </a:lnTo>
                <a:lnTo>
                  <a:pt x="0" y="262712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2030714" y="4066908"/>
            <a:ext cx="386334" cy="270433"/>
          </a:xfrm>
          <a:custGeom>
            <a:avLst/>
            <a:gdLst/>
            <a:ahLst/>
            <a:cxnLst/>
            <a:rect l="l" t="t" r="r" b="b"/>
            <a:pathLst>
              <a:path w="386334" h="270433">
                <a:moveTo>
                  <a:pt x="386334" y="262712"/>
                </a:moveTo>
                <a:lnTo>
                  <a:pt x="386334" y="0"/>
                </a:lnTo>
                <a:lnTo>
                  <a:pt x="0" y="0"/>
                </a:lnTo>
                <a:lnTo>
                  <a:pt x="0" y="270433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2803386" y="4066908"/>
            <a:ext cx="386334" cy="262712"/>
          </a:xfrm>
          <a:custGeom>
            <a:avLst/>
            <a:gdLst/>
            <a:ahLst/>
            <a:cxnLst/>
            <a:rect l="l" t="t" r="r" b="b"/>
            <a:pathLst>
              <a:path w="386334" h="262712">
                <a:moveTo>
                  <a:pt x="386333" y="262712"/>
                </a:moveTo>
                <a:lnTo>
                  <a:pt x="386333" y="0"/>
                </a:lnTo>
                <a:lnTo>
                  <a:pt x="0" y="0"/>
                </a:lnTo>
                <a:lnTo>
                  <a:pt x="0" y="262712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2030712" y="4785493"/>
            <a:ext cx="169989" cy="262712"/>
          </a:xfrm>
          <a:custGeom>
            <a:avLst/>
            <a:gdLst/>
            <a:ahLst/>
            <a:cxnLst/>
            <a:rect l="l" t="t" r="r" b="b"/>
            <a:pathLst>
              <a:path w="169989" h="262712">
                <a:moveTo>
                  <a:pt x="169989" y="262712"/>
                </a:moveTo>
                <a:lnTo>
                  <a:pt x="85001" y="262712"/>
                </a:lnTo>
                <a:lnTo>
                  <a:pt x="85001" y="0"/>
                </a:lnTo>
                <a:lnTo>
                  <a:pt x="0" y="0"/>
                </a:lnTo>
                <a:lnTo>
                  <a:pt x="0" y="262712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2200699" y="4785493"/>
            <a:ext cx="169989" cy="262712"/>
          </a:xfrm>
          <a:custGeom>
            <a:avLst/>
            <a:gdLst/>
            <a:ahLst/>
            <a:cxnLst/>
            <a:rect l="l" t="t" r="r" b="b"/>
            <a:pathLst>
              <a:path w="169989" h="262712">
                <a:moveTo>
                  <a:pt x="169989" y="262712"/>
                </a:moveTo>
                <a:lnTo>
                  <a:pt x="85001" y="262712"/>
                </a:lnTo>
                <a:lnTo>
                  <a:pt x="85001" y="0"/>
                </a:lnTo>
                <a:lnTo>
                  <a:pt x="0" y="0"/>
                </a:lnTo>
                <a:lnTo>
                  <a:pt x="0" y="262712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2370691" y="4785493"/>
            <a:ext cx="169989" cy="262712"/>
          </a:xfrm>
          <a:custGeom>
            <a:avLst/>
            <a:gdLst/>
            <a:ahLst/>
            <a:cxnLst/>
            <a:rect l="l" t="t" r="r" b="b"/>
            <a:pathLst>
              <a:path w="169989" h="262712">
                <a:moveTo>
                  <a:pt x="169989" y="262712"/>
                </a:moveTo>
                <a:lnTo>
                  <a:pt x="85001" y="262712"/>
                </a:lnTo>
                <a:lnTo>
                  <a:pt x="85001" y="0"/>
                </a:lnTo>
                <a:lnTo>
                  <a:pt x="0" y="0"/>
                </a:lnTo>
                <a:lnTo>
                  <a:pt x="0" y="262712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2540678" y="4785493"/>
            <a:ext cx="169989" cy="262712"/>
          </a:xfrm>
          <a:custGeom>
            <a:avLst/>
            <a:gdLst/>
            <a:ahLst/>
            <a:cxnLst/>
            <a:rect l="l" t="t" r="r" b="b"/>
            <a:pathLst>
              <a:path w="169989" h="262712">
                <a:moveTo>
                  <a:pt x="169989" y="262712"/>
                </a:moveTo>
                <a:lnTo>
                  <a:pt x="85001" y="262712"/>
                </a:lnTo>
                <a:lnTo>
                  <a:pt x="85001" y="0"/>
                </a:lnTo>
                <a:lnTo>
                  <a:pt x="0" y="0"/>
                </a:lnTo>
                <a:lnTo>
                  <a:pt x="0" y="262712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2710672" y="4785493"/>
            <a:ext cx="84988" cy="262712"/>
          </a:xfrm>
          <a:custGeom>
            <a:avLst/>
            <a:gdLst/>
            <a:ahLst/>
            <a:cxnLst/>
            <a:rect l="l" t="t" r="r" b="b"/>
            <a:pathLst>
              <a:path w="84988" h="262712">
                <a:moveTo>
                  <a:pt x="84988" y="262712"/>
                </a:moveTo>
                <a:lnTo>
                  <a:pt x="84988" y="0"/>
                </a:lnTo>
                <a:lnTo>
                  <a:pt x="0" y="0"/>
                </a:lnTo>
                <a:lnTo>
                  <a:pt x="0" y="262712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2417048" y="4329620"/>
            <a:ext cx="386334" cy="0"/>
          </a:xfrm>
          <a:custGeom>
            <a:avLst/>
            <a:gdLst/>
            <a:ahLst/>
            <a:cxnLst/>
            <a:rect l="l" t="t" r="r" b="b"/>
            <a:pathLst>
              <a:path w="386334">
                <a:moveTo>
                  <a:pt x="0" y="0"/>
                </a:moveTo>
                <a:lnTo>
                  <a:pt x="386334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3189720" y="4329620"/>
            <a:ext cx="386334" cy="0"/>
          </a:xfrm>
          <a:custGeom>
            <a:avLst/>
            <a:gdLst/>
            <a:ahLst/>
            <a:cxnLst/>
            <a:rect l="l" t="t" r="r" b="b"/>
            <a:pathLst>
              <a:path w="386333">
                <a:moveTo>
                  <a:pt x="0" y="0"/>
                </a:moveTo>
                <a:lnTo>
                  <a:pt x="386334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2795661" y="5048205"/>
            <a:ext cx="764946" cy="0"/>
          </a:xfrm>
          <a:custGeom>
            <a:avLst/>
            <a:gdLst/>
            <a:ahLst/>
            <a:cxnLst/>
            <a:rect l="l" t="t" r="r" b="b"/>
            <a:pathLst>
              <a:path w="764946">
                <a:moveTo>
                  <a:pt x="0" y="0"/>
                </a:moveTo>
                <a:lnTo>
                  <a:pt x="764946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2417048" y="4692778"/>
            <a:ext cx="386334" cy="0"/>
          </a:xfrm>
          <a:custGeom>
            <a:avLst/>
            <a:gdLst/>
            <a:ahLst/>
            <a:cxnLst/>
            <a:rect l="l" t="t" r="r" b="b"/>
            <a:pathLst>
              <a:path w="386334">
                <a:moveTo>
                  <a:pt x="0" y="0"/>
                </a:moveTo>
                <a:lnTo>
                  <a:pt x="386334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3189720" y="4692778"/>
            <a:ext cx="386334" cy="0"/>
          </a:xfrm>
          <a:custGeom>
            <a:avLst/>
            <a:gdLst/>
            <a:ahLst/>
            <a:cxnLst/>
            <a:rect l="l" t="t" r="r" b="b"/>
            <a:pathLst>
              <a:path w="386333">
                <a:moveTo>
                  <a:pt x="0" y="0"/>
                </a:moveTo>
                <a:lnTo>
                  <a:pt x="386334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2030714" y="5148652"/>
            <a:ext cx="1529892" cy="0"/>
          </a:xfrm>
          <a:custGeom>
            <a:avLst/>
            <a:gdLst/>
            <a:ahLst/>
            <a:cxnLst/>
            <a:rect l="l" t="t" r="r" b="b"/>
            <a:pathLst>
              <a:path w="1529892">
                <a:moveTo>
                  <a:pt x="0" y="0"/>
                </a:moveTo>
                <a:lnTo>
                  <a:pt x="1529892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1404848" y="3858298"/>
            <a:ext cx="2263914" cy="162255"/>
          </a:xfrm>
          <a:custGeom>
            <a:avLst/>
            <a:gdLst/>
            <a:ahLst/>
            <a:cxnLst/>
            <a:rect l="l" t="t" r="r" b="b"/>
            <a:pathLst>
              <a:path w="2263914" h="162255">
                <a:moveTo>
                  <a:pt x="0" y="162255"/>
                </a:moveTo>
                <a:lnTo>
                  <a:pt x="2263914" y="162255"/>
                </a:lnTo>
                <a:lnTo>
                  <a:pt x="2263914" y="0"/>
                </a:lnTo>
                <a:lnTo>
                  <a:pt x="0" y="0"/>
                </a:lnTo>
                <a:lnTo>
                  <a:pt x="0" y="162255"/>
                </a:lnTo>
                <a:close/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1404848" y="3858298"/>
            <a:ext cx="278155" cy="1599425"/>
          </a:xfrm>
          <a:custGeom>
            <a:avLst/>
            <a:gdLst/>
            <a:ahLst/>
            <a:cxnLst/>
            <a:rect l="l" t="t" r="r" b="b"/>
            <a:pathLst>
              <a:path w="278155" h="1599425">
                <a:moveTo>
                  <a:pt x="0" y="1599425"/>
                </a:moveTo>
                <a:lnTo>
                  <a:pt x="278155" y="1599425"/>
                </a:lnTo>
                <a:lnTo>
                  <a:pt x="278155" y="0"/>
                </a:lnTo>
                <a:lnTo>
                  <a:pt x="0" y="0"/>
                </a:lnTo>
                <a:lnTo>
                  <a:pt x="0" y="1599425"/>
                </a:lnTo>
                <a:close/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1683016" y="3858298"/>
            <a:ext cx="278155" cy="1599425"/>
          </a:xfrm>
          <a:custGeom>
            <a:avLst/>
            <a:gdLst/>
            <a:ahLst/>
            <a:cxnLst/>
            <a:rect l="l" t="t" r="r" b="b"/>
            <a:pathLst>
              <a:path w="278155" h="1599425">
                <a:moveTo>
                  <a:pt x="0" y="1599425"/>
                </a:moveTo>
                <a:lnTo>
                  <a:pt x="278155" y="1599425"/>
                </a:lnTo>
                <a:lnTo>
                  <a:pt x="278155" y="0"/>
                </a:lnTo>
                <a:lnTo>
                  <a:pt x="0" y="0"/>
                </a:lnTo>
                <a:lnTo>
                  <a:pt x="0" y="1599425"/>
                </a:lnTo>
                <a:close/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1541038" y="3961154"/>
            <a:ext cx="17386" cy="0"/>
          </a:xfrm>
          <a:custGeom>
            <a:avLst/>
            <a:gdLst/>
            <a:ahLst/>
            <a:cxnLst/>
            <a:rect l="l" t="t" r="r" b="b"/>
            <a:pathLst>
              <a:path w="17386">
                <a:moveTo>
                  <a:pt x="0" y="0"/>
                </a:moveTo>
                <a:lnTo>
                  <a:pt x="17386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1541038" y="3908995"/>
            <a:ext cx="8686" cy="52158"/>
          </a:xfrm>
          <a:custGeom>
            <a:avLst/>
            <a:gdLst/>
            <a:ahLst/>
            <a:cxnLst/>
            <a:rect l="l" t="t" r="r" b="b"/>
            <a:pathLst>
              <a:path w="8686" h="52158">
                <a:moveTo>
                  <a:pt x="8686" y="52158"/>
                </a:moveTo>
                <a:lnTo>
                  <a:pt x="8686" y="0"/>
                </a:lnTo>
                <a:lnTo>
                  <a:pt x="0" y="8699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1795048" y="3908995"/>
            <a:ext cx="34772" cy="52158"/>
          </a:xfrm>
          <a:custGeom>
            <a:avLst/>
            <a:gdLst/>
            <a:ahLst/>
            <a:cxnLst/>
            <a:rect l="l" t="t" r="r" b="b"/>
            <a:pathLst>
              <a:path w="34772" h="52158">
                <a:moveTo>
                  <a:pt x="34772" y="52158"/>
                </a:moveTo>
                <a:lnTo>
                  <a:pt x="0" y="52158"/>
                </a:lnTo>
                <a:lnTo>
                  <a:pt x="30429" y="21729"/>
                </a:lnTo>
                <a:lnTo>
                  <a:pt x="34772" y="13042"/>
                </a:lnTo>
                <a:lnTo>
                  <a:pt x="30429" y="4356"/>
                </a:lnTo>
                <a:lnTo>
                  <a:pt x="21729" y="0"/>
                </a:lnTo>
                <a:lnTo>
                  <a:pt x="8699" y="0"/>
                </a:lnTo>
                <a:lnTo>
                  <a:pt x="0" y="4356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2424775" y="3905131"/>
            <a:ext cx="43472" cy="52158"/>
          </a:xfrm>
          <a:custGeom>
            <a:avLst/>
            <a:gdLst/>
            <a:ahLst/>
            <a:cxnLst/>
            <a:rect l="l" t="t" r="r" b="b"/>
            <a:pathLst>
              <a:path w="43472" h="52158">
                <a:moveTo>
                  <a:pt x="0" y="52158"/>
                </a:moveTo>
                <a:lnTo>
                  <a:pt x="0" y="0"/>
                </a:lnTo>
                <a:lnTo>
                  <a:pt x="30429" y="0"/>
                </a:lnTo>
                <a:lnTo>
                  <a:pt x="39116" y="4356"/>
                </a:lnTo>
                <a:lnTo>
                  <a:pt x="43472" y="13042"/>
                </a:lnTo>
                <a:lnTo>
                  <a:pt x="39116" y="21729"/>
                </a:lnTo>
                <a:lnTo>
                  <a:pt x="30429" y="26085"/>
                </a:lnTo>
                <a:lnTo>
                  <a:pt x="0" y="26085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2494320" y="3905131"/>
            <a:ext cx="43459" cy="52158"/>
          </a:xfrm>
          <a:custGeom>
            <a:avLst/>
            <a:gdLst/>
            <a:ahLst/>
            <a:cxnLst/>
            <a:rect l="l" t="t" r="r" b="b"/>
            <a:pathLst>
              <a:path w="43459" h="52158">
                <a:moveTo>
                  <a:pt x="0" y="52158"/>
                </a:moveTo>
                <a:lnTo>
                  <a:pt x="21729" y="0"/>
                </a:lnTo>
                <a:lnTo>
                  <a:pt x="43459" y="52158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2503007" y="3935561"/>
            <a:ext cx="26085" cy="0"/>
          </a:xfrm>
          <a:custGeom>
            <a:avLst/>
            <a:gdLst/>
            <a:ahLst/>
            <a:cxnLst/>
            <a:rect l="l" t="t" r="r" b="b"/>
            <a:pathLst>
              <a:path w="26085">
                <a:moveTo>
                  <a:pt x="0" y="0"/>
                </a:moveTo>
                <a:lnTo>
                  <a:pt x="26085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2585595" y="3905131"/>
            <a:ext cx="0" cy="52158"/>
          </a:xfrm>
          <a:custGeom>
            <a:avLst/>
            <a:gdLst/>
            <a:ahLst/>
            <a:cxnLst/>
            <a:rect l="l" t="t" r="r" b="b"/>
            <a:pathLst>
              <a:path h="52158">
                <a:moveTo>
                  <a:pt x="0" y="52158"/>
                </a:moveTo>
                <a:lnTo>
                  <a:pt x="0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2563865" y="3905131"/>
            <a:ext cx="43459" cy="0"/>
          </a:xfrm>
          <a:custGeom>
            <a:avLst/>
            <a:gdLst/>
            <a:ahLst/>
            <a:cxnLst/>
            <a:rect l="l" t="t" r="r" b="b"/>
            <a:pathLst>
              <a:path w="43459">
                <a:moveTo>
                  <a:pt x="0" y="0"/>
                </a:moveTo>
                <a:lnTo>
                  <a:pt x="43459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2655128" y="3905131"/>
            <a:ext cx="0" cy="52158"/>
          </a:xfrm>
          <a:custGeom>
            <a:avLst/>
            <a:gdLst/>
            <a:ahLst/>
            <a:cxnLst/>
            <a:rect l="l" t="t" r="r" b="b"/>
            <a:pathLst>
              <a:path h="52158">
                <a:moveTo>
                  <a:pt x="0" y="52158"/>
                </a:moveTo>
                <a:lnTo>
                  <a:pt x="0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2633398" y="3905131"/>
            <a:ext cx="43459" cy="0"/>
          </a:xfrm>
          <a:custGeom>
            <a:avLst/>
            <a:gdLst/>
            <a:ahLst/>
            <a:cxnLst/>
            <a:rect l="l" t="t" r="r" b="b"/>
            <a:pathLst>
              <a:path w="43459">
                <a:moveTo>
                  <a:pt x="0" y="0"/>
                </a:moveTo>
                <a:lnTo>
                  <a:pt x="43459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2702943" y="3905131"/>
            <a:ext cx="43459" cy="52158"/>
          </a:xfrm>
          <a:custGeom>
            <a:avLst/>
            <a:gdLst/>
            <a:ahLst/>
            <a:cxnLst/>
            <a:rect l="l" t="t" r="r" b="b"/>
            <a:pathLst>
              <a:path w="43459" h="52158">
                <a:moveTo>
                  <a:pt x="0" y="52158"/>
                </a:moveTo>
                <a:lnTo>
                  <a:pt x="0" y="0"/>
                </a:lnTo>
                <a:lnTo>
                  <a:pt x="43459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2702943" y="3931217"/>
            <a:ext cx="34772" cy="0"/>
          </a:xfrm>
          <a:custGeom>
            <a:avLst/>
            <a:gdLst/>
            <a:ahLst/>
            <a:cxnLst/>
            <a:rect l="l" t="t" r="r" b="b"/>
            <a:pathLst>
              <a:path w="34772">
                <a:moveTo>
                  <a:pt x="34772" y="0"/>
                </a:moveTo>
                <a:lnTo>
                  <a:pt x="0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2702943" y="3957290"/>
            <a:ext cx="43459" cy="0"/>
          </a:xfrm>
          <a:custGeom>
            <a:avLst/>
            <a:gdLst/>
            <a:ahLst/>
            <a:cxnLst/>
            <a:rect l="l" t="t" r="r" b="b"/>
            <a:pathLst>
              <a:path w="43459">
                <a:moveTo>
                  <a:pt x="0" y="0"/>
                </a:moveTo>
                <a:lnTo>
                  <a:pt x="43459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2772476" y="3905131"/>
            <a:ext cx="43472" cy="52158"/>
          </a:xfrm>
          <a:custGeom>
            <a:avLst/>
            <a:gdLst/>
            <a:ahLst/>
            <a:cxnLst/>
            <a:rect l="l" t="t" r="r" b="b"/>
            <a:pathLst>
              <a:path w="43472" h="52158">
                <a:moveTo>
                  <a:pt x="0" y="52158"/>
                </a:moveTo>
                <a:lnTo>
                  <a:pt x="0" y="0"/>
                </a:lnTo>
                <a:lnTo>
                  <a:pt x="30429" y="0"/>
                </a:lnTo>
                <a:lnTo>
                  <a:pt x="39115" y="4356"/>
                </a:lnTo>
                <a:lnTo>
                  <a:pt x="43472" y="13042"/>
                </a:lnTo>
                <a:lnTo>
                  <a:pt x="39115" y="21729"/>
                </a:lnTo>
                <a:lnTo>
                  <a:pt x="30429" y="26085"/>
                </a:lnTo>
                <a:lnTo>
                  <a:pt x="0" y="26085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2802905" y="3931217"/>
            <a:ext cx="13042" cy="26073"/>
          </a:xfrm>
          <a:custGeom>
            <a:avLst/>
            <a:gdLst/>
            <a:ahLst/>
            <a:cxnLst/>
            <a:rect l="l" t="t" r="r" b="b"/>
            <a:pathLst>
              <a:path w="13042" h="26073">
                <a:moveTo>
                  <a:pt x="0" y="0"/>
                </a:moveTo>
                <a:lnTo>
                  <a:pt x="13042" y="26073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2842021" y="3905131"/>
            <a:ext cx="43459" cy="52158"/>
          </a:xfrm>
          <a:custGeom>
            <a:avLst/>
            <a:gdLst/>
            <a:ahLst/>
            <a:cxnLst/>
            <a:rect l="l" t="t" r="r" b="b"/>
            <a:pathLst>
              <a:path w="43459" h="52158">
                <a:moveTo>
                  <a:pt x="0" y="52158"/>
                </a:moveTo>
                <a:lnTo>
                  <a:pt x="0" y="0"/>
                </a:lnTo>
                <a:lnTo>
                  <a:pt x="43459" y="52158"/>
                </a:lnTo>
                <a:lnTo>
                  <a:pt x="43459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1462805" y="4179430"/>
            <a:ext cx="43459" cy="52158"/>
          </a:xfrm>
          <a:custGeom>
            <a:avLst/>
            <a:gdLst/>
            <a:ahLst/>
            <a:cxnLst/>
            <a:rect l="l" t="t" r="r" b="b"/>
            <a:pathLst>
              <a:path w="43459" h="52158">
                <a:moveTo>
                  <a:pt x="0" y="34772"/>
                </a:moveTo>
                <a:lnTo>
                  <a:pt x="0" y="17386"/>
                </a:lnTo>
                <a:lnTo>
                  <a:pt x="4343" y="8699"/>
                </a:lnTo>
                <a:lnTo>
                  <a:pt x="8699" y="4343"/>
                </a:lnTo>
                <a:lnTo>
                  <a:pt x="17386" y="0"/>
                </a:lnTo>
                <a:lnTo>
                  <a:pt x="26073" y="0"/>
                </a:lnTo>
                <a:lnTo>
                  <a:pt x="34772" y="4343"/>
                </a:lnTo>
                <a:lnTo>
                  <a:pt x="39116" y="8699"/>
                </a:lnTo>
                <a:lnTo>
                  <a:pt x="43459" y="17386"/>
                </a:lnTo>
                <a:lnTo>
                  <a:pt x="43459" y="34772"/>
                </a:lnTo>
                <a:lnTo>
                  <a:pt x="39116" y="43459"/>
                </a:lnTo>
                <a:lnTo>
                  <a:pt x="34772" y="47815"/>
                </a:lnTo>
                <a:lnTo>
                  <a:pt x="26073" y="52158"/>
                </a:lnTo>
                <a:lnTo>
                  <a:pt x="17386" y="52158"/>
                </a:lnTo>
                <a:lnTo>
                  <a:pt x="8699" y="47815"/>
                </a:lnTo>
                <a:lnTo>
                  <a:pt x="4343" y="43459"/>
                </a:lnTo>
                <a:lnTo>
                  <a:pt x="0" y="34772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1532350" y="4179430"/>
            <a:ext cx="43459" cy="52158"/>
          </a:xfrm>
          <a:custGeom>
            <a:avLst/>
            <a:gdLst/>
            <a:ahLst/>
            <a:cxnLst/>
            <a:rect l="l" t="t" r="r" b="b"/>
            <a:pathLst>
              <a:path w="43459" h="52158">
                <a:moveTo>
                  <a:pt x="0" y="52158"/>
                </a:moveTo>
                <a:lnTo>
                  <a:pt x="0" y="0"/>
                </a:lnTo>
                <a:lnTo>
                  <a:pt x="43459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1532350" y="4205516"/>
            <a:ext cx="34759" cy="0"/>
          </a:xfrm>
          <a:custGeom>
            <a:avLst/>
            <a:gdLst/>
            <a:ahLst/>
            <a:cxnLst/>
            <a:rect l="l" t="t" r="r" b="b"/>
            <a:pathLst>
              <a:path w="34759">
                <a:moveTo>
                  <a:pt x="34759" y="0"/>
                </a:moveTo>
                <a:lnTo>
                  <a:pt x="0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1601882" y="4179430"/>
            <a:ext cx="43472" cy="52158"/>
          </a:xfrm>
          <a:custGeom>
            <a:avLst/>
            <a:gdLst/>
            <a:ahLst/>
            <a:cxnLst/>
            <a:rect l="l" t="t" r="r" b="b"/>
            <a:pathLst>
              <a:path w="43472" h="52158">
                <a:moveTo>
                  <a:pt x="0" y="52158"/>
                </a:moveTo>
                <a:lnTo>
                  <a:pt x="0" y="0"/>
                </a:lnTo>
                <a:lnTo>
                  <a:pt x="43472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1601882" y="4205516"/>
            <a:ext cx="34772" cy="0"/>
          </a:xfrm>
          <a:custGeom>
            <a:avLst/>
            <a:gdLst/>
            <a:ahLst/>
            <a:cxnLst/>
            <a:rect l="l" t="t" r="r" b="b"/>
            <a:pathLst>
              <a:path w="34772">
                <a:moveTo>
                  <a:pt x="34772" y="0"/>
                </a:moveTo>
                <a:lnTo>
                  <a:pt x="0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1725510" y="4179430"/>
            <a:ext cx="43459" cy="52158"/>
          </a:xfrm>
          <a:custGeom>
            <a:avLst/>
            <a:gdLst/>
            <a:ahLst/>
            <a:cxnLst/>
            <a:rect l="l" t="t" r="r" b="b"/>
            <a:pathLst>
              <a:path w="43459" h="52158">
                <a:moveTo>
                  <a:pt x="0" y="34772"/>
                </a:moveTo>
                <a:lnTo>
                  <a:pt x="0" y="17386"/>
                </a:lnTo>
                <a:lnTo>
                  <a:pt x="4343" y="8699"/>
                </a:lnTo>
                <a:lnTo>
                  <a:pt x="8699" y="4343"/>
                </a:lnTo>
                <a:lnTo>
                  <a:pt x="17386" y="0"/>
                </a:lnTo>
                <a:lnTo>
                  <a:pt x="26085" y="0"/>
                </a:lnTo>
                <a:lnTo>
                  <a:pt x="34772" y="4343"/>
                </a:lnTo>
                <a:lnTo>
                  <a:pt x="39116" y="8699"/>
                </a:lnTo>
                <a:lnTo>
                  <a:pt x="43459" y="17386"/>
                </a:lnTo>
                <a:lnTo>
                  <a:pt x="43459" y="34772"/>
                </a:lnTo>
                <a:lnTo>
                  <a:pt x="39116" y="43459"/>
                </a:lnTo>
                <a:lnTo>
                  <a:pt x="34772" y="47815"/>
                </a:lnTo>
                <a:lnTo>
                  <a:pt x="26085" y="52158"/>
                </a:lnTo>
                <a:lnTo>
                  <a:pt x="17386" y="52158"/>
                </a:lnTo>
                <a:lnTo>
                  <a:pt x="8699" y="47815"/>
                </a:lnTo>
                <a:lnTo>
                  <a:pt x="4343" y="43459"/>
                </a:lnTo>
                <a:lnTo>
                  <a:pt x="0" y="34772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1795056" y="4179430"/>
            <a:ext cx="43459" cy="52158"/>
          </a:xfrm>
          <a:custGeom>
            <a:avLst/>
            <a:gdLst/>
            <a:ahLst/>
            <a:cxnLst/>
            <a:rect l="l" t="t" r="r" b="b"/>
            <a:pathLst>
              <a:path w="43459" h="52158">
                <a:moveTo>
                  <a:pt x="0" y="52158"/>
                </a:moveTo>
                <a:lnTo>
                  <a:pt x="0" y="0"/>
                </a:lnTo>
                <a:lnTo>
                  <a:pt x="43459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1795056" y="4205516"/>
            <a:ext cx="34759" cy="0"/>
          </a:xfrm>
          <a:custGeom>
            <a:avLst/>
            <a:gdLst/>
            <a:ahLst/>
            <a:cxnLst/>
            <a:rect l="l" t="t" r="r" b="b"/>
            <a:pathLst>
              <a:path w="34759">
                <a:moveTo>
                  <a:pt x="34759" y="0"/>
                </a:moveTo>
                <a:lnTo>
                  <a:pt x="0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1864588" y="4179430"/>
            <a:ext cx="43472" cy="52158"/>
          </a:xfrm>
          <a:custGeom>
            <a:avLst/>
            <a:gdLst/>
            <a:ahLst/>
            <a:cxnLst/>
            <a:rect l="l" t="t" r="r" b="b"/>
            <a:pathLst>
              <a:path w="43472" h="52158">
                <a:moveTo>
                  <a:pt x="0" y="52158"/>
                </a:moveTo>
                <a:lnTo>
                  <a:pt x="0" y="0"/>
                </a:lnTo>
                <a:lnTo>
                  <a:pt x="43472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1864588" y="4205516"/>
            <a:ext cx="34772" cy="0"/>
          </a:xfrm>
          <a:custGeom>
            <a:avLst/>
            <a:gdLst/>
            <a:ahLst/>
            <a:cxnLst/>
            <a:rect l="l" t="t" r="r" b="b"/>
            <a:pathLst>
              <a:path w="34772">
                <a:moveTo>
                  <a:pt x="34772" y="0"/>
                </a:moveTo>
                <a:lnTo>
                  <a:pt x="0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1725510" y="4542588"/>
            <a:ext cx="43459" cy="52158"/>
          </a:xfrm>
          <a:custGeom>
            <a:avLst/>
            <a:gdLst/>
            <a:ahLst/>
            <a:cxnLst/>
            <a:rect l="l" t="t" r="r" b="b"/>
            <a:pathLst>
              <a:path w="43459" h="52158">
                <a:moveTo>
                  <a:pt x="0" y="34772"/>
                </a:moveTo>
                <a:lnTo>
                  <a:pt x="0" y="17386"/>
                </a:lnTo>
                <a:lnTo>
                  <a:pt x="4343" y="8699"/>
                </a:lnTo>
                <a:lnTo>
                  <a:pt x="8699" y="4343"/>
                </a:lnTo>
                <a:lnTo>
                  <a:pt x="17386" y="0"/>
                </a:lnTo>
                <a:lnTo>
                  <a:pt x="26085" y="0"/>
                </a:lnTo>
                <a:lnTo>
                  <a:pt x="34772" y="4343"/>
                </a:lnTo>
                <a:lnTo>
                  <a:pt x="39116" y="8699"/>
                </a:lnTo>
                <a:lnTo>
                  <a:pt x="43459" y="17386"/>
                </a:lnTo>
                <a:lnTo>
                  <a:pt x="43459" y="34772"/>
                </a:lnTo>
                <a:lnTo>
                  <a:pt x="39116" y="43459"/>
                </a:lnTo>
                <a:lnTo>
                  <a:pt x="34772" y="47815"/>
                </a:lnTo>
                <a:lnTo>
                  <a:pt x="26085" y="52158"/>
                </a:lnTo>
                <a:lnTo>
                  <a:pt x="17386" y="52158"/>
                </a:lnTo>
                <a:lnTo>
                  <a:pt x="8699" y="47815"/>
                </a:lnTo>
                <a:lnTo>
                  <a:pt x="4343" y="43459"/>
                </a:lnTo>
                <a:lnTo>
                  <a:pt x="0" y="34772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1795056" y="4542588"/>
            <a:ext cx="43459" cy="52158"/>
          </a:xfrm>
          <a:custGeom>
            <a:avLst/>
            <a:gdLst/>
            <a:ahLst/>
            <a:cxnLst/>
            <a:rect l="l" t="t" r="r" b="b"/>
            <a:pathLst>
              <a:path w="43459" h="52158">
                <a:moveTo>
                  <a:pt x="0" y="52158"/>
                </a:moveTo>
                <a:lnTo>
                  <a:pt x="0" y="0"/>
                </a:lnTo>
                <a:lnTo>
                  <a:pt x="43459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1795056" y="4568661"/>
            <a:ext cx="34759" cy="0"/>
          </a:xfrm>
          <a:custGeom>
            <a:avLst/>
            <a:gdLst/>
            <a:ahLst/>
            <a:cxnLst/>
            <a:rect l="l" t="t" r="r" b="b"/>
            <a:pathLst>
              <a:path w="34759">
                <a:moveTo>
                  <a:pt x="34759" y="0"/>
                </a:moveTo>
                <a:lnTo>
                  <a:pt x="0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1864588" y="4542588"/>
            <a:ext cx="43472" cy="52158"/>
          </a:xfrm>
          <a:custGeom>
            <a:avLst/>
            <a:gdLst/>
            <a:ahLst/>
            <a:cxnLst/>
            <a:rect l="l" t="t" r="r" b="b"/>
            <a:pathLst>
              <a:path w="43472" h="52158">
                <a:moveTo>
                  <a:pt x="0" y="52158"/>
                </a:moveTo>
                <a:lnTo>
                  <a:pt x="0" y="0"/>
                </a:lnTo>
                <a:lnTo>
                  <a:pt x="43472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1864588" y="4568661"/>
            <a:ext cx="34772" cy="0"/>
          </a:xfrm>
          <a:custGeom>
            <a:avLst/>
            <a:gdLst/>
            <a:ahLst/>
            <a:cxnLst/>
            <a:rect l="l" t="t" r="r" b="b"/>
            <a:pathLst>
              <a:path w="34772">
                <a:moveTo>
                  <a:pt x="34772" y="0"/>
                </a:moveTo>
                <a:lnTo>
                  <a:pt x="0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1455078" y="4542588"/>
            <a:ext cx="43459" cy="52158"/>
          </a:xfrm>
          <a:custGeom>
            <a:avLst/>
            <a:gdLst/>
            <a:ahLst/>
            <a:cxnLst/>
            <a:rect l="l" t="t" r="r" b="b"/>
            <a:pathLst>
              <a:path w="43459" h="52158">
                <a:moveTo>
                  <a:pt x="0" y="34772"/>
                </a:moveTo>
                <a:lnTo>
                  <a:pt x="0" y="17386"/>
                </a:lnTo>
                <a:lnTo>
                  <a:pt x="4343" y="8699"/>
                </a:lnTo>
                <a:lnTo>
                  <a:pt x="8699" y="4343"/>
                </a:lnTo>
                <a:lnTo>
                  <a:pt x="17386" y="0"/>
                </a:lnTo>
                <a:lnTo>
                  <a:pt x="26073" y="0"/>
                </a:lnTo>
                <a:lnTo>
                  <a:pt x="34772" y="4343"/>
                </a:lnTo>
                <a:lnTo>
                  <a:pt x="39116" y="8699"/>
                </a:lnTo>
                <a:lnTo>
                  <a:pt x="43459" y="17386"/>
                </a:lnTo>
                <a:lnTo>
                  <a:pt x="43459" y="34772"/>
                </a:lnTo>
                <a:lnTo>
                  <a:pt x="39116" y="43459"/>
                </a:lnTo>
                <a:lnTo>
                  <a:pt x="34772" y="47815"/>
                </a:lnTo>
                <a:lnTo>
                  <a:pt x="26073" y="52158"/>
                </a:lnTo>
                <a:lnTo>
                  <a:pt x="17386" y="52158"/>
                </a:lnTo>
                <a:lnTo>
                  <a:pt x="8699" y="47815"/>
                </a:lnTo>
                <a:lnTo>
                  <a:pt x="4343" y="43459"/>
                </a:lnTo>
                <a:lnTo>
                  <a:pt x="0" y="34772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1524623" y="4542588"/>
            <a:ext cx="43459" cy="52158"/>
          </a:xfrm>
          <a:custGeom>
            <a:avLst/>
            <a:gdLst/>
            <a:ahLst/>
            <a:cxnLst/>
            <a:rect l="l" t="t" r="r" b="b"/>
            <a:pathLst>
              <a:path w="43459" h="52158">
                <a:moveTo>
                  <a:pt x="0" y="52158"/>
                </a:moveTo>
                <a:lnTo>
                  <a:pt x="0" y="0"/>
                </a:lnTo>
                <a:lnTo>
                  <a:pt x="43459" y="52158"/>
                </a:lnTo>
                <a:lnTo>
                  <a:pt x="43459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1725510" y="4898015"/>
            <a:ext cx="43459" cy="52158"/>
          </a:xfrm>
          <a:custGeom>
            <a:avLst/>
            <a:gdLst/>
            <a:ahLst/>
            <a:cxnLst/>
            <a:rect l="l" t="t" r="r" b="b"/>
            <a:pathLst>
              <a:path w="43459" h="52158">
                <a:moveTo>
                  <a:pt x="0" y="34772"/>
                </a:moveTo>
                <a:lnTo>
                  <a:pt x="0" y="17386"/>
                </a:lnTo>
                <a:lnTo>
                  <a:pt x="4343" y="8699"/>
                </a:lnTo>
                <a:lnTo>
                  <a:pt x="8699" y="4343"/>
                </a:lnTo>
                <a:lnTo>
                  <a:pt x="17386" y="0"/>
                </a:lnTo>
                <a:lnTo>
                  <a:pt x="26085" y="0"/>
                </a:lnTo>
                <a:lnTo>
                  <a:pt x="34772" y="4343"/>
                </a:lnTo>
                <a:lnTo>
                  <a:pt x="39116" y="8699"/>
                </a:lnTo>
                <a:lnTo>
                  <a:pt x="43459" y="17386"/>
                </a:lnTo>
                <a:lnTo>
                  <a:pt x="43459" y="34772"/>
                </a:lnTo>
                <a:lnTo>
                  <a:pt x="39116" y="43459"/>
                </a:lnTo>
                <a:lnTo>
                  <a:pt x="34772" y="47815"/>
                </a:lnTo>
                <a:lnTo>
                  <a:pt x="26085" y="52158"/>
                </a:lnTo>
                <a:lnTo>
                  <a:pt x="17386" y="52158"/>
                </a:lnTo>
                <a:lnTo>
                  <a:pt x="8699" y="47815"/>
                </a:lnTo>
                <a:lnTo>
                  <a:pt x="4343" y="43459"/>
                </a:lnTo>
                <a:lnTo>
                  <a:pt x="0" y="34772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1795056" y="4898015"/>
            <a:ext cx="43459" cy="52158"/>
          </a:xfrm>
          <a:custGeom>
            <a:avLst/>
            <a:gdLst/>
            <a:ahLst/>
            <a:cxnLst/>
            <a:rect l="l" t="t" r="r" b="b"/>
            <a:pathLst>
              <a:path w="43459" h="52158">
                <a:moveTo>
                  <a:pt x="0" y="52158"/>
                </a:moveTo>
                <a:lnTo>
                  <a:pt x="0" y="0"/>
                </a:lnTo>
                <a:lnTo>
                  <a:pt x="43459" y="52158"/>
                </a:lnTo>
                <a:lnTo>
                  <a:pt x="43459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1725510" y="5261169"/>
            <a:ext cx="43459" cy="52158"/>
          </a:xfrm>
          <a:custGeom>
            <a:avLst/>
            <a:gdLst/>
            <a:ahLst/>
            <a:cxnLst/>
            <a:rect l="l" t="t" r="r" b="b"/>
            <a:pathLst>
              <a:path w="43459" h="52158">
                <a:moveTo>
                  <a:pt x="0" y="34772"/>
                </a:moveTo>
                <a:lnTo>
                  <a:pt x="0" y="17386"/>
                </a:lnTo>
                <a:lnTo>
                  <a:pt x="4343" y="8699"/>
                </a:lnTo>
                <a:lnTo>
                  <a:pt x="8699" y="4343"/>
                </a:lnTo>
                <a:lnTo>
                  <a:pt x="17386" y="0"/>
                </a:lnTo>
                <a:lnTo>
                  <a:pt x="26085" y="0"/>
                </a:lnTo>
                <a:lnTo>
                  <a:pt x="34772" y="4343"/>
                </a:lnTo>
                <a:lnTo>
                  <a:pt x="39116" y="8699"/>
                </a:lnTo>
                <a:lnTo>
                  <a:pt x="43459" y="17386"/>
                </a:lnTo>
                <a:lnTo>
                  <a:pt x="43459" y="34772"/>
                </a:lnTo>
                <a:lnTo>
                  <a:pt x="39116" y="43459"/>
                </a:lnTo>
                <a:lnTo>
                  <a:pt x="34772" y="47815"/>
                </a:lnTo>
                <a:lnTo>
                  <a:pt x="26085" y="52158"/>
                </a:lnTo>
                <a:lnTo>
                  <a:pt x="17386" y="52158"/>
                </a:lnTo>
                <a:lnTo>
                  <a:pt x="8699" y="47815"/>
                </a:lnTo>
                <a:lnTo>
                  <a:pt x="4343" y="43459"/>
                </a:lnTo>
                <a:lnTo>
                  <a:pt x="0" y="34772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1795056" y="5261169"/>
            <a:ext cx="43459" cy="52158"/>
          </a:xfrm>
          <a:custGeom>
            <a:avLst/>
            <a:gdLst/>
            <a:ahLst/>
            <a:cxnLst/>
            <a:rect l="l" t="t" r="r" b="b"/>
            <a:pathLst>
              <a:path w="43459" h="52158">
                <a:moveTo>
                  <a:pt x="0" y="52158"/>
                </a:moveTo>
                <a:lnTo>
                  <a:pt x="0" y="0"/>
                </a:lnTo>
                <a:lnTo>
                  <a:pt x="43459" y="52158"/>
                </a:lnTo>
                <a:lnTo>
                  <a:pt x="43459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1455078" y="5261169"/>
            <a:ext cx="43459" cy="52158"/>
          </a:xfrm>
          <a:custGeom>
            <a:avLst/>
            <a:gdLst/>
            <a:ahLst/>
            <a:cxnLst/>
            <a:rect l="l" t="t" r="r" b="b"/>
            <a:pathLst>
              <a:path w="43459" h="52158">
                <a:moveTo>
                  <a:pt x="0" y="34772"/>
                </a:moveTo>
                <a:lnTo>
                  <a:pt x="0" y="17386"/>
                </a:lnTo>
                <a:lnTo>
                  <a:pt x="4343" y="8699"/>
                </a:lnTo>
                <a:lnTo>
                  <a:pt x="8699" y="4343"/>
                </a:lnTo>
                <a:lnTo>
                  <a:pt x="17386" y="0"/>
                </a:lnTo>
                <a:lnTo>
                  <a:pt x="26073" y="0"/>
                </a:lnTo>
                <a:lnTo>
                  <a:pt x="34772" y="4343"/>
                </a:lnTo>
                <a:lnTo>
                  <a:pt x="39116" y="8699"/>
                </a:lnTo>
                <a:lnTo>
                  <a:pt x="43459" y="17386"/>
                </a:lnTo>
                <a:lnTo>
                  <a:pt x="43459" y="34772"/>
                </a:lnTo>
                <a:lnTo>
                  <a:pt x="39116" y="43459"/>
                </a:lnTo>
                <a:lnTo>
                  <a:pt x="34772" y="47815"/>
                </a:lnTo>
                <a:lnTo>
                  <a:pt x="26073" y="52158"/>
                </a:lnTo>
                <a:lnTo>
                  <a:pt x="17386" y="52158"/>
                </a:lnTo>
                <a:lnTo>
                  <a:pt x="8699" y="47815"/>
                </a:lnTo>
                <a:lnTo>
                  <a:pt x="4343" y="43459"/>
                </a:lnTo>
                <a:lnTo>
                  <a:pt x="0" y="34772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1524623" y="5261169"/>
            <a:ext cx="43459" cy="52158"/>
          </a:xfrm>
          <a:custGeom>
            <a:avLst/>
            <a:gdLst/>
            <a:ahLst/>
            <a:cxnLst/>
            <a:rect l="l" t="t" r="r" b="b"/>
            <a:pathLst>
              <a:path w="43459" h="52158">
                <a:moveTo>
                  <a:pt x="0" y="52158"/>
                </a:moveTo>
                <a:lnTo>
                  <a:pt x="0" y="0"/>
                </a:lnTo>
                <a:lnTo>
                  <a:pt x="43459" y="52158"/>
                </a:lnTo>
                <a:lnTo>
                  <a:pt x="43459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1455078" y="4898015"/>
            <a:ext cx="43459" cy="52158"/>
          </a:xfrm>
          <a:custGeom>
            <a:avLst/>
            <a:gdLst/>
            <a:ahLst/>
            <a:cxnLst/>
            <a:rect l="l" t="t" r="r" b="b"/>
            <a:pathLst>
              <a:path w="43459" h="52158">
                <a:moveTo>
                  <a:pt x="0" y="34772"/>
                </a:moveTo>
                <a:lnTo>
                  <a:pt x="0" y="17386"/>
                </a:lnTo>
                <a:lnTo>
                  <a:pt x="4343" y="8699"/>
                </a:lnTo>
                <a:lnTo>
                  <a:pt x="8699" y="4343"/>
                </a:lnTo>
                <a:lnTo>
                  <a:pt x="17386" y="0"/>
                </a:lnTo>
                <a:lnTo>
                  <a:pt x="26073" y="0"/>
                </a:lnTo>
                <a:lnTo>
                  <a:pt x="34772" y="4343"/>
                </a:lnTo>
                <a:lnTo>
                  <a:pt x="39116" y="8699"/>
                </a:lnTo>
                <a:lnTo>
                  <a:pt x="43459" y="17386"/>
                </a:lnTo>
                <a:lnTo>
                  <a:pt x="43459" y="34772"/>
                </a:lnTo>
                <a:lnTo>
                  <a:pt x="39116" y="43459"/>
                </a:lnTo>
                <a:lnTo>
                  <a:pt x="34772" y="47815"/>
                </a:lnTo>
                <a:lnTo>
                  <a:pt x="26073" y="52158"/>
                </a:lnTo>
                <a:lnTo>
                  <a:pt x="17386" y="52158"/>
                </a:lnTo>
                <a:lnTo>
                  <a:pt x="8699" y="47815"/>
                </a:lnTo>
                <a:lnTo>
                  <a:pt x="4343" y="43459"/>
                </a:lnTo>
                <a:lnTo>
                  <a:pt x="0" y="34772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1524623" y="4898015"/>
            <a:ext cx="43459" cy="52158"/>
          </a:xfrm>
          <a:custGeom>
            <a:avLst/>
            <a:gdLst/>
            <a:ahLst/>
            <a:cxnLst/>
            <a:rect l="l" t="t" r="r" b="b"/>
            <a:pathLst>
              <a:path w="43459" h="52158">
                <a:moveTo>
                  <a:pt x="0" y="52158"/>
                </a:moveTo>
                <a:lnTo>
                  <a:pt x="0" y="0"/>
                </a:lnTo>
                <a:lnTo>
                  <a:pt x="43459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1524623" y="4924088"/>
            <a:ext cx="34759" cy="0"/>
          </a:xfrm>
          <a:custGeom>
            <a:avLst/>
            <a:gdLst/>
            <a:ahLst/>
            <a:cxnLst/>
            <a:rect l="l" t="t" r="r" b="b"/>
            <a:pathLst>
              <a:path w="34759">
                <a:moveTo>
                  <a:pt x="34759" y="0"/>
                </a:moveTo>
                <a:lnTo>
                  <a:pt x="0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1594156" y="4898015"/>
            <a:ext cx="43472" cy="52158"/>
          </a:xfrm>
          <a:custGeom>
            <a:avLst/>
            <a:gdLst/>
            <a:ahLst/>
            <a:cxnLst/>
            <a:rect l="l" t="t" r="r" b="b"/>
            <a:pathLst>
              <a:path w="43472" h="52158">
                <a:moveTo>
                  <a:pt x="0" y="52158"/>
                </a:moveTo>
                <a:lnTo>
                  <a:pt x="0" y="0"/>
                </a:lnTo>
                <a:lnTo>
                  <a:pt x="43472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1594156" y="4924088"/>
            <a:ext cx="34772" cy="0"/>
          </a:xfrm>
          <a:custGeom>
            <a:avLst/>
            <a:gdLst/>
            <a:ahLst/>
            <a:cxnLst/>
            <a:rect l="l" t="t" r="r" b="b"/>
            <a:pathLst>
              <a:path w="34772">
                <a:moveTo>
                  <a:pt x="34772" y="0"/>
                </a:moveTo>
                <a:lnTo>
                  <a:pt x="0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 txBox="1"/>
          <p:nvPr/>
        </p:nvSpPr>
        <p:spPr>
          <a:xfrm>
            <a:off x="676700" y="1622649"/>
            <a:ext cx="125526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sz="1800" b="1" spc="0" baseline="2275" dirty="0" smtClean="0">
                <a:solidFill>
                  <a:srgbClr val="363435"/>
                </a:solidFill>
                <a:latin typeface="Calibri"/>
                <a:cs typeface="Calibri"/>
              </a:rPr>
              <a:t>2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6875331" y="10143026"/>
            <a:ext cx="109334" cy="932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45"/>
              </a:spcBef>
            </a:pPr>
            <a:r>
              <a:rPr sz="500" b="1" spc="0" dirty="0" smtClean="0">
                <a:solidFill>
                  <a:srgbClr val="FDFDFD"/>
                </a:solidFill>
                <a:latin typeface="Times New Roman"/>
                <a:cs typeface="Times New Roman"/>
              </a:rPr>
              <a:t>G5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6839958" y="10131941"/>
            <a:ext cx="184905" cy="39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 txBox="1"/>
          <p:nvPr/>
        </p:nvSpPr>
        <p:spPr>
          <a:xfrm>
            <a:off x="6345760" y="9946810"/>
            <a:ext cx="35693" cy="1353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8" name="object 88"/>
          <p:cNvSpPr txBox="1"/>
          <p:nvPr/>
        </p:nvSpPr>
        <p:spPr>
          <a:xfrm>
            <a:off x="6381454" y="9946810"/>
            <a:ext cx="185479" cy="1353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7" name="object 87"/>
          <p:cNvSpPr txBox="1"/>
          <p:nvPr/>
        </p:nvSpPr>
        <p:spPr>
          <a:xfrm>
            <a:off x="6345760" y="10082208"/>
            <a:ext cx="35693" cy="110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0"/>
              </a:spcBef>
            </a:pPr>
            <a:endParaRPr sz="850"/>
          </a:p>
        </p:txBody>
      </p:sp>
      <p:sp>
        <p:nvSpPr>
          <p:cNvPr id="86" name="object 86"/>
          <p:cNvSpPr txBox="1"/>
          <p:nvPr/>
        </p:nvSpPr>
        <p:spPr>
          <a:xfrm>
            <a:off x="6381454" y="10082208"/>
            <a:ext cx="199662" cy="110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0737">
              <a:lnSpc>
                <a:spcPts val="455"/>
              </a:lnSpc>
              <a:spcBef>
                <a:spcPts val="437"/>
              </a:spcBef>
            </a:pPr>
            <a:r>
              <a:rPr sz="750" b="1" spc="0" baseline="-11595" dirty="0" smtClean="0">
                <a:solidFill>
                  <a:srgbClr val="FDFDFD"/>
                </a:solidFill>
                <a:latin typeface="Times New Roman"/>
                <a:cs typeface="Times New Roman"/>
              </a:rPr>
              <a:t>MB2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6875905" y="9940537"/>
            <a:ext cx="114969" cy="13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 txBox="1"/>
          <p:nvPr/>
        </p:nvSpPr>
        <p:spPr>
          <a:xfrm>
            <a:off x="5880143" y="9949543"/>
            <a:ext cx="34961" cy="1326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3" name="object 83"/>
          <p:cNvSpPr txBox="1"/>
          <p:nvPr/>
        </p:nvSpPr>
        <p:spPr>
          <a:xfrm>
            <a:off x="5915105" y="9949543"/>
            <a:ext cx="181676" cy="1326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2" name="object 82"/>
          <p:cNvSpPr txBox="1"/>
          <p:nvPr/>
        </p:nvSpPr>
        <p:spPr>
          <a:xfrm>
            <a:off x="5880143" y="10082162"/>
            <a:ext cx="34961" cy="1083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81" name="object 81"/>
          <p:cNvSpPr txBox="1"/>
          <p:nvPr/>
        </p:nvSpPr>
        <p:spPr>
          <a:xfrm>
            <a:off x="5915105" y="10082162"/>
            <a:ext cx="195828" cy="1083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9903">
              <a:lnSpc>
                <a:spcPts val="455"/>
              </a:lnSpc>
              <a:spcBef>
                <a:spcPts val="417"/>
              </a:spcBef>
            </a:pPr>
            <a:r>
              <a:rPr sz="750" b="1" spc="0" baseline="-11595" dirty="0" smtClean="0">
                <a:solidFill>
                  <a:srgbClr val="FDFDFD"/>
                </a:solidFill>
                <a:latin typeface="Times New Roman"/>
                <a:cs typeface="Times New Roman"/>
              </a:rPr>
              <a:t>MB1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724322" y="9565118"/>
            <a:ext cx="1985123" cy="715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13"/>
              </a:spcBef>
            </a:pPr>
            <a:endParaRPr sz="550"/>
          </a:p>
        </p:txBody>
      </p:sp>
      <p:sp>
        <p:nvSpPr>
          <p:cNvPr id="79" name="object 79"/>
          <p:cNvSpPr txBox="1"/>
          <p:nvPr/>
        </p:nvSpPr>
        <p:spPr>
          <a:xfrm>
            <a:off x="2709445" y="9565118"/>
            <a:ext cx="838175" cy="715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13"/>
              </a:spcBef>
            </a:pPr>
            <a:endParaRPr sz="550"/>
          </a:p>
        </p:txBody>
      </p:sp>
      <p:sp>
        <p:nvSpPr>
          <p:cNvPr id="78" name="object 78"/>
          <p:cNvSpPr txBox="1"/>
          <p:nvPr/>
        </p:nvSpPr>
        <p:spPr>
          <a:xfrm>
            <a:off x="457200" y="7431354"/>
            <a:ext cx="3358794" cy="23156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50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3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4056964" y="7431354"/>
            <a:ext cx="3037687" cy="23156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46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5</a:t>
            </a:r>
            <a:endParaRPr sz="1800">
              <a:latin typeface="Calibri"/>
              <a:cs typeface="Calibri"/>
            </a:endParaRPr>
          </a:p>
          <a:p>
            <a:pPr marR="681823" algn="r">
              <a:lnSpc>
                <a:spcPct val="101725"/>
              </a:lnSpc>
              <a:spcBef>
                <a:spcPts val="5191"/>
              </a:spcBef>
            </a:pPr>
            <a:r>
              <a:rPr sz="1800" b="1" spc="0" dirty="0" smtClean="0">
                <a:solidFill>
                  <a:srgbClr val="363435"/>
                </a:solidFill>
                <a:latin typeface="Calibri"/>
                <a:cs typeface="Calibri"/>
              </a:rPr>
              <a:t>x2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876861" y="6851412"/>
            <a:ext cx="98499" cy="399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 txBox="1"/>
          <p:nvPr/>
        </p:nvSpPr>
        <p:spPr>
          <a:xfrm>
            <a:off x="875328" y="6638350"/>
            <a:ext cx="49309" cy="51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924637" y="6638350"/>
            <a:ext cx="50721" cy="51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 txBox="1"/>
          <p:nvPr/>
        </p:nvSpPr>
        <p:spPr>
          <a:xfrm>
            <a:off x="506638" y="6522516"/>
            <a:ext cx="110566" cy="488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617204" y="6522516"/>
            <a:ext cx="400768" cy="4341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1" name="object 71"/>
          <p:cNvSpPr txBox="1"/>
          <p:nvPr/>
        </p:nvSpPr>
        <p:spPr>
          <a:xfrm>
            <a:off x="1017973" y="6522516"/>
            <a:ext cx="40594" cy="4341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0" name="object 70"/>
          <p:cNvSpPr txBox="1"/>
          <p:nvPr/>
        </p:nvSpPr>
        <p:spPr>
          <a:xfrm>
            <a:off x="506638" y="6571391"/>
            <a:ext cx="110566" cy="3852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9" name="object 69"/>
          <p:cNvSpPr txBox="1"/>
          <p:nvPr/>
        </p:nvSpPr>
        <p:spPr>
          <a:xfrm>
            <a:off x="1127947" y="6010050"/>
            <a:ext cx="638426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8" name="object 68"/>
          <p:cNvSpPr txBox="1"/>
          <p:nvPr/>
        </p:nvSpPr>
        <p:spPr>
          <a:xfrm>
            <a:off x="1766374" y="6010050"/>
            <a:ext cx="638425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7" name="object 67"/>
          <p:cNvSpPr txBox="1"/>
          <p:nvPr/>
        </p:nvSpPr>
        <p:spPr>
          <a:xfrm>
            <a:off x="2404799" y="6010050"/>
            <a:ext cx="666823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6" name="object 66"/>
          <p:cNvSpPr txBox="1"/>
          <p:nvPr/>
        </p:nvSpPr>
        <p:spPr>
          <a:xfrm>
            <a:off x="3071623" y="6010050"/>
            <a:ext cx="666823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5" name="object 65"/>
          <p:cNvSpPr txBox="1"/>
          <p:nvPr/>
        </p:nvSpPr>
        <p:spPr>
          <a:xfrm>
            <a:off x="1127947" y="6370016"/>
            <a:ext cx="638426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4" name="object 64"/>
          <p:cNvSpPr txBox="1"/>
          <p:nvPr/>
        </p:nvSpPr>
        <p:spPr>
          <a:xfrm>
            <a:off x="1766374" y="6370016"/>
            <a:ext cx="638425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3" name="object 63"/>
          <p:cNvSpPr txBox="1"/>
          <p:nvPr/>
        </p:nvSpPr>
        <p:spPr>
          <a:xfrm>
            <a:off x="2404799" y="6370016"/>
            <a:ext cx="666823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2" name="object 62"/>
          <p:cNvSpPr txBox="1"/>
          <p:nvPr/>
        </p:nvSpPr>
        <p:spPr>
          <a:xfrm>
            <a:off x="3071623" y="6370016"/>
            <a:ext cx="666823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1" name="object 61"/>
          <p:cNvSpPr txBox="1"/>
          <p:nvPr/>
        </p:nvSpPr>
        <p:spPr>
          <a:xfrm>
            <a:off x="1127947" y="6729982"/>
            <a:ext cx="638426" cy="359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0" name="object 60"/>
          <p:cNvSpPr txBox="1"/>
          <p:nvPr/>
        </p:nvSpPr>
        <p:spPr>
          <a:xfrm>
            <a:off x="1766374" y="6729982"/>
            <a:ext cx="638425" cy="359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9" name="object 59"/>
          <p:cNvSpPr txBox="1"/>
          <p:nvPr/>
        </p:nvSpPr>
        <p:spPr>
          <a:xfrm>
            <a:off x="2404799" y="6729982"/>
            <a:ext cx="666823" cy="359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8" name="object 58"/>
          <p:cNvSpPr txBox="1"/>
          <p:nvPr/>
        </p:nvSpPr>
        <p:spPr>
          <a:xfrm>
            <a:off x="3071623" y="6729982"/>
            <a:ext cx="666823" cy="359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7" name="object 57"/>
          <p:cNvSpPr txBox="1"/>
          <p:nvPr/>
        </p:nvSpPr>
        <p:spPr>
          <a:xfrm>
            <a:off x="457200" y="5841695"/>
            <a:ext cx="3358794" cy="13733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50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2</a:t>
            </a:r>
            <a:endParaRPr sz="1800">
              <a:latin typeface="Calibri"/>
              <a:cs typeface="Calibri"/>
            </a:endParaRPr>
          </a:p>
          <a:p>
            <a:pPr marL="730975">
              <a:lnSpc>
                <a:spcPct val="101725"/>
              </a:lnSpc>
              <a:spcBef>
                <a:spcPts val="300"/>
              </a:spcBef>
            </a:pPr>
            <a:r>
              <a:rPr sz="800" b="1" spc="0" dirty="0" smtClean="0">
                <a:solidFill>
                  <a:srgbClr val="363435"/>
                </a:solidFill>
                <a:latin typeface="Calibri"/>
                <a:cs typeface="Calibri"/>
              </a:rPr>
              <a:t>PSH/DC/12/    </a:t>
            </a:r>
            <a:r>
              <a:rPr sz="800" b="1" spc="44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800" b="1" spc="0" dirty="0" smtClean="0">
                <a:solidFill>
                  <a:srgbClr val="363435"/>
                </a:solidFill>
                <a:latin typeface="Calibri"/>
                <a:cs typeface="Calibri"/>
              </a:rPr>
              <a:t>PSH/DC/24/   </a:t>
            </a:r>
            <a:r>
              <a:rPr sz="800" b="1" spc="165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800" b="1" spc="0" dirty="0" smtClean="0">
                <a:solidFill>
                  <a:srgbClr val="363435"/>
                </a:solidFill>
                <a:latin typeface="Calibri"/>
                <a:cs typeface="Calibri"/>
              </a:rPr>
              <a:t>PSH</a:t>
            </a:r>
            <a:r>
              <a:rPr sz="800" b="1" spc="-34" dirty="0" smtClean="0">
                <a:solidFill>
                  <a:srgbClr val="363435"/>
                </a:solidFill>
                <a:latin typeface="Calibri"/>
                <a:cs typeface="Calibri"/>
              </a:rPr>
              <a:t>/</a:t>
            </a:r>
            <a:r>
              <a:rPr sz="800" b="1" spc="-9" dirty="0" smtClean="0">
                <a:solidFill>
                  <a:srgbClr val="363435"/>
                </a:solidFill>
                <a:latin typeface="Calibri"/>
                <a:cs typeface="Calibri"/>
              </a:rPr>
              <a:t>A</a:t>
            </a:r>
            <a:r>
              <a:rPr sz="800" b="1" spc="0" dirty="0" smtClean="0">
                <a:solidFill>
                  <a:srgbClr val="363435"/>
                </a:solidFill>
                <a:latin typeface="Calibri"/>
                <a:cs typeface="Calibri"/>
              </a:rPr>
              <a:t>C/115/   </a:t>
            </a:r>
            <a:r>
              <a:rPr sz="800" b="1" spc="105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800" b="1" spc="0" dirty="0" smtClean="0">
                <a:solidFill>
                  <a:srgbClr val="363435"/>
                </a:solidFill>
                <a:latin typeface="Calibri"/>
                <a:cs typeface="Calibri"/>
              </a:rPr>
              <a:t>PSH</a:t>
            </a:r>
            <a:r>
              <a:rPr sz="800" b="1" spc="-34" dirty="0" smtClean="0">
                <a:solidFill>
                  <a:srgbClr val="363435"/>
                </a:solidFill>
                <a:latin typeface="Calibri"/>
                <a:cs typeface="Calibri"/>
              </a:rPr>
              <a:t>/</a:t>
            </a:r>
            <a:r>
              <a:rPr sz="800" b="1" spc="-9" dirty="0" smtClean="0">
                <a:solidFill>
                  <a:srgbClr val="363435"/>
                </a:solidFill>
                <a:latin typeface="Calibri"/>
                <a:cs typeface="Calibri"/>
              </a:rPr>
              <a:t>A</a:t>
            </a:r>
            <a:r>
              <a:rPr sz="800" b="1" spc="0" dirty="0" smtClean="0">
                <a:solidFill>
                  <a:srgbClr val="363435"/>
                </a:solidFill>
                <a:latin typeface="Calibri"/>
                <a:cs typeface="Calibri"/>
              </a:rPr>
              <a:t>C/230/</a:t>
            </a:r>
            <a:endParaRPr sz="800">
              <a:latin typeface="Calibri"/>
              <a:cs typeface="Calibri"/>
            </a:endParaRPr>
          </a:p>
          <a:p>
            <a:pPr marL="830238">
              <a:lnSpc>
                <a:spcPct val="101725"/>
              </a:lnSpc>
              <a:spcBef>
                <a:spcPts val="1857"/>
              </a:spcBef>
            </a:pPr>
            <a:r>
              <a:rPr sz="800" spc="-4" dirty="0" smtClean="0">
                <a:solidFill>
                  <a:srgbClr val="363435"/>
                </a:solidFill>
                <a:latin typeface="Calibri"/>
                <a:cs typeface="Calibri"/>
              </a:rPr>
              <a:t>-</a:t>
            </a:r>
            <a:r>
              <a:rPr sz="800" spc="-9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e (0V)            </a:t>
            </a:r>
            <a:r>
              <a:rPr sz="800" spc="160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800" spc="-4" dirty="0" smtClean="0">
                <a:solidFill>
                  <a:srgbClr val="363435"/>
                </a:solidFill>
                <a:latin typeface="Calibri"/>
                <a:cs typeface="Calibri"/>
              </a:rPr>
              <a:t>-</a:t>
            </a:r>
            <a:r>
              <a:rPr sz="800" spc="-9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e (0V)                   </a:t>
            </a:r>
            <a:r>
              <a:rPr sz="800" spc="9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N                         </a:t>
            </a:r>
            <a:r>
              <a:rPr sz="800" spc="34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N</a:t>
            </a:r>
            <a:endParaRPr sz="800">
              <a:latin typeface="Calibri"/>
              <a:cs typeface="Calibri"/>
            </a:endParaRPr>
          </a:p>
          <a:p>
            <a:pPr marL="832879" marR="119609" indent="84124">
              <a:lnSpc>
                <a:spcPts val="960"/>
              </a:lnSpc>
              <a:spcBef>
                <a:spcPts val="1419"/>
              </a:spcBef>
            </a:pP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+</a:t>
            </a:r>
            <a:r>
              <a:rPr sz="800" spc="-9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e                    </a:t>
            </a:r>
            <a:r>
              <a:rPr sz="800" spc="79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+</a:t>
            </a:r>
            <a:r>
              <a:rPr sz="800" spc="-9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e                       </a:t>
            </a:r>
            <a:r>
              <a:rPr sz="800" spc="19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P                         </a:t>
            </a:r>
            <a:r>
              <a:rPr sz="800" spc="135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P (12</a:t>
            </a:r>
            <a:r>
              <a:rPr sz="800" spc="-34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dc)             </a:t>
            </a:r>
            <a:r>
              <a:rPr sz="800" spc="19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(24</a:t>
            </a:r>
            <a:r>
              <a:rPr sz="800" spc="-34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dc)         </a:t>
            </a:r>
            <a:r>
              <a:rPr sz="800" spc="150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(98-132</a:t>
            </a:r>
            <a:r>
              <a:rPr sz="800" spc="-44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ac)     </a:t>
            </a:r>
            <a:r>
              <a:rPr sz="800" spc="74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(196-264</a:t>
            </a:r>
            <a:r>
              <a:rPr sz="800" spc="-44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ac)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524623" y="4898015"/>
            <a:ext cx="69532" cy="521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1594156" y="4898015"/>
            <a:ext cx="43472" cy="521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2710672" y="4785493"/>
            <a:ext cx="84988" cy="262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3" name="object 53"/>
          <p:cNvSpPr txBox="1"/>
          <p:nvPr/>
        </p:nvSpPr>
        <p:spPr>
          <a:xfrm>
            <a:off x="2795661" y="4785493"/>
            <a:ext cx="764946" cy="262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2" name="object 52"/>
          <p:cNvSpPr txBox="1"/>
          <p:nvPr/>
        </p:nvSpPr>
        <p:spPr>
          <a:xfrm>
            <a:off x="2540678" y="4785493"/>
            <a:ext cx="85001" cy="262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1" name="object 51"/>
          <p:cNvSpPr txBox="1"/>
          <p:nvPr/>
        </p:nvSpPr>
        <p:spPr>
          <a:xfrm>
            <a:off x="2370691" y="4785493"/>
            <a:ext cx="85001" cy="262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0" name="object 50"/>
          <p:cNvSpPr txBox="1"/>
          <p:nvPr/>
        </p:nvSpPr>
        <p:spPr>
          <a:xfrm>
            <a:off x="2200699" y="4785493"/>
            <a:ext cx="85001" cy="262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9" name="object 49"/>
          <p:cNvSpPr txBox="1"/>
          <p:nvPr/>
        </p:nvSpPr>
        <p:spPr>
          <a:xfrm>
            <a:off x="2030712" y="4785493"/>
            <a:ext cx="85001" cy="262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8" name="object 48"/>
          <p:cNvSpPr txBox="1"/>
          <p:nvPr/>
        </p:nvSpPr>
        <p:spPr>
          <a:xfrm>
            <a:off x="1795056" y="4542588"/>
            <a:ext cx="69532" cy="521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1864588" y="4542588"/>
            <a:ext cx="43472" cy="521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3112453" y="4430066"/>
            <a:ext cx="77266" cy="262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5" name="object 45"/>
          <p:cNvSpPr txBox="1"/>
          <p:nvPr/>
        </p:nvSpPr>
        <p:spPr>
          <a:xfrm>
            <a:off x="3189720" y="4430066"/>
            <a:ext cx="386333" cy="262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4" name="object 44"/>
          <p:cNvSpPr txBox="1"/>
          <p:nvPr/>
        </p:nvSpPr>
        <p:spPr>
          <a:xfrm>
            <a:off x="2957921" y="4430066"/>
            <a:ext cx="77266" cy="262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3" name="object 43"/>
          <p:cNvSpPr txBox="1"/>
          <p:nvPr/>
        </p:nvSpPr>
        <p:spPr>
          <a:xfrm>
            <a:off x="2339781" y="4430066"/>
            <a:ext cx="77266" cy="262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2" name="object 42"/>
          <p:cNvSpPr txBox="1"/>
          <p:nvPr/>
        </p:nvSpPr>
        <p:spPr>
          <a:xfrm>
            <a:off x="2417048" y="4430066"/>
            <a:ext cx="386339" cy="262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1" name="object 41"/>
          <p:cNvSpPr txBox="1"/>
          <p:nvPr/>
        </p:nvSpPr>
        <p:spPr>
          <a:xfrm>
            <a:off x="2803387" y="4430066"/>
            <a:ext cx="77266" cy="262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0" name="object 40"/>
          <p:cNvSpPr txBox="1"/>
          <p:nvPr/>
        </p:nvSpPr>
        <p:spPr>
          <a:xfrm>
            <a:off x="2185248" y="4430066"/>
            <a:ext cx="77266" cy="262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9" name="object 39"/>
          <p:cNvSpPr txBox="1"/>
          <p:nvPr/>
        </p:nvSpPr>
        <p:spPr>
          <a:xfrm>
            <a:off x="2030714" y="4430066"/>
            <a:ext cx="77266" cy="262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8" name="object 38"/>
          <p:cNvSpPr txBox="1"/>
          <p:nvPr/>
        </p:nvSpPr>
        <p:spPr>
          <a:xfrm>
            <a:off x="1795056" y="4179430"/>
            <a:ext cx="69532" cy="521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1864588" y="4179430"/>
            <a:ext cx="43472" cy="521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1532350" y="4179430"/>
            <a:ext cx="69532" cy="521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1601882" y="4179430"/>
            <a:ext cx="43472" cy="521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857215" y="4189679"/>
            <a:ext cx="106155" cy="207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2030714" y="4066908"/>
            <a:ext cx="386334" cy="27043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2" name="object 32"/>
          <p:cNvSpPr txBox="1"/>
          <p:nvPr/>
        </p:nvSpPr>
        <p:spPr>
          <a:xfrm>
            <a:off x="2417048" y="4066908"/>
            <a:ext cx="386337" cy="262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1" name="object 31"/>
          <p:cNvSpPr txBox="1"/>
          <p:nvPr/>
        </p:nvSpPr>
        <p:spPr>
          <a:xfrm>
            <a:off x="2803386" y="4066908"/>
            <a:ext cx="386333" cy="262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0" name="object 30"/>
          <p:cNvSpPr txBox="1"/>
          <p:nvPr/>
        </p:nvSpPr>
        <p:spPr>
          <a:xfrm>
            <a:off x="3189720" y="4066908"/>
            <a:ext cx="386333" cy="262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9" name="object 29"/>
          <p:cNvSpPr txBox="1"/>
          <p:nvPr/>
        </p:nvSpPr>
        <p:spPr>
          <a:xfrm>
            <a:off x="2702943" y="3905131"/>
            <a:ext cx="43459" cy="521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1404848" y="3858298"/>
            <a:ext cx="278161" cy="1622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7" name="object 27"/>
          <p:cNvSpPr txBox="1"/>
          <p:nvPr/>
        </p:nvSpPr>
        <p:spPr>
          <a:xfrm>
            <a:off x="1683010" y="3858298"/>
            <a:ext cx="278161" cy="1622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6" name="object 26"/>
          <p:cNvSpPr txBox="1"/>
          <p:nvPr/>
        </p:nvSpPr>
        <p:spPr>
          <a:xfrm>
            <a:off x="1961172" y="3858298"/>
            <a:ext cx="1707591" cy="1622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5" name="object 25"/>
          <p:cNvSpPr txBox="1"/>
          <p:nvPr/>
        </p:nvSpPr>
        <p:spPr>
          <a:xfrm>
            <a:off x="1404848" y="4020553"/>
            <a:ext cx="278161" cy="3592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4" name="object 24"/>
          <p:cNvSpPr txBox="1"/>
          <p:nvPr/>
        </p:nvSpPr>
        <p:spPr>
          <a:xfrm>
            <a:off x="1683010" y="4020553"/>
            <a:ext cx="278161" cy="3592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3" name="object 23"/>
          <p:cNvSpPr txBox="1"/>
          <p:nvPr/>
        </p:nvSpPr>
        <p:spPr>
          <a:xfrm>
            <a:off x="1961172" y="4020553"/>
            <a:ext cx="1707591" cy="3592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" name="object 22"/>
          <p:cNvSpPr txBox="1"/>
          <p:nvPr/>
        </p:nvSpPr>
        <p:spPr>
          <a:xfrm>
            <a:off x="1404848" y="4379849"/>
            <a:ext cx="278161" cy="3592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" name="object 21"/>
          <p:cNvSpPr txBox="1"/>
          <p:nvPr/>
        </p:nvSpPr>
        <p:spPr>
          <a:xfrm>
            <a:off x="1683010" y="4379849"/>
            <a:ext cx="278161" cy="3592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" name="object 20"/>
          <p:cNvSpPr txBox="1"/>
          <p:nvPr/>
        </p:nvSpPr>
        <p:spPr>
          <a:xfrm>
            <a:off x="1961172" y="4379849"/>
            <a:ext cx="1707591" cy="3592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" name="object 19"/>
          <p:cNvSpPr txBox="1"/>
          <p:nvPr/>
        </p:nvSpPr>
        <p:spPr>
          <a:xfrm>
            <a:off x="1404848" y="4739138"/>
            <a:ext cx="278161" cy="3592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" name="object 18"/>
          <p:cNvSpPr txBox="1"/>
          <p:nvPr/>
        </p:nvSpPr>
        <p:spPr>
          <a:xfrm>
            <a:off x="1683010" y="4739138"/>
            <a:ext cx="278161" cy="3592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" name="object 17"/>
          <p:cNvSpPr txBox="1"/>
          <p:nvPr/>
        </p:nvSpPr>
        <p:spPr>
          <a:xfrm>
            <a:off x="1961172" y="4739138"/>
            <a:ext cx="1707591" cy="3592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" name="object 16"/>
          <p:cNvSpPr txBox="1"/>
          <p:nvPr/>
        </p:nvSpPr>
        <p:spPr>
          <a:xfrm>
            <a:off x="1404848" y="5098427"/>
            <a:ext cx="278161" cy="3592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1683010" y="5098427"/>
            <a:ext cx="278161" cy="3592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1961172" y="5098427"/>
            <a:ext cx="1707591" cy="3592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457200" y="3750005"/>
            <a:ext cx="3358794" cy="18753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50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1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085962" y="2842261"/>
            <a:ext cx="115474" cy="146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085959" y="2086392"/>
            <a:ext cx="115477" cy="146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056964" y="1401356"/>
            <a:ext cx="3037687" cy="58119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46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4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57200" y="1394993"/>
            <a:ext cx="3371494" cy="21386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31"/>
              </a:spcBef>
            </a:pPr>
            <a:endParaRPr sz="600"/>
          </a:p>
          <a:p>
            <a:pPr marR="331476" algn="r">
              <a:lnSpc>
                <a:spcPct val="101725"/>
              </a:lnSpc>
            </a:pPr>
            <a:r>
              <a:rPr sz="1200" b="1" spc="0" dirty="0" smtClean="0">
                <a:solidFill>
                  <a:srgbClr val="363435"/>
                </a:solidFill>
                <a:latin typeface="Calibri"/>
                <a:cs typeface="Calibri"/>
              </a:rPr>
              <a:t>1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546805" y="790938"/>
            <a:ext cx="1326769" cy="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563865" y="3765431"/>
            <a:ext cx="11299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1532350" y="4065816"/>
            <a:ext cx="10430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1795056" y="4065816"/>
            <a:ext cx="10430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795056" y="4428961"/>
            <a:ext cx="10430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1524623" y="4784388"/>
            <a:ext cx="10430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2030714" y="5008952"/>
            <a:ext cx="152989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pic>
        <p:nvPicPr>
          <p:cNvPr id="2671" name="Imagen 267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000" y="165100"/>
            <a:ext cx="1585215" cy="805601"/>
          </a:xfrm>
          <a:prstGeom prst="rect">
            <a:avLst/>
          </a:prstGeom>
        </p:spPr>
      </p:pic>
      <p:sp>
        <p:nvSpPr>
          <p:cNvPr id="2672" name="CuadroTexto 2671"/>
          <p:cNvSpPr txBox="1"/>
          <p:nvPr/>
        </p:nvSpPr>
        <p:spPr>
          <a:xfrm>
            <a:off x="463549" y="997906"/>
            <a:ext cx="5080536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700" b="1" dirty="0" smtClean="0"/>
              <a:t>Luz </a:t>
            </a:r>
            <a:r>
              <a:rPr lang="es-ES" sz="1700" b="1" dirty="0" smtClean="0"/>
              <a:t>Fija / Intermitente PSH/LED</a:t>
            </a:r>
            <a:endParaRPr lang="es-ES" sz="1700" b="1" dirty="0"/>
          </a:p>
        </p:txBody>
      </p:sp>
      <p:sp>
        <p:nvSpPr>
          <p:cNvPr id="2673" name="CuadroTexto 2672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dpto. </a:t>
            </a:r>
            <a:r>
              <a:rPr lang="es-ES" sz="900" dirty="0" smtClean="0"/>
              <a:t>7 - 48013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4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CF9A75E-9E0C-4221-8B68-E2F1036739D8}"/>
</file>

<file path=customXml/itemProps2.xml><?xml version="1.0" encoding="utf-8"?>
<ds:datastoreItem xmlns:ds="http://schemas.openxmlformats.org/officeDocument/2006/customXml" ds:itemID="{6DCC851E-5D8A-4B0B-863C-DD826303E575}"/>
</file>

<file path=customXml/itemProps3.xml><?xml version="1.0" encoding="utf-8"?>
<ds:datastoreItem xmlns:ds="http://schemas.openxmlformats.org/officeDocument/2006/customXml" ds:itemID="{1422A69E-4C64-4E13-9514-114A5C5BBD49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96</Words>
  <Application>Microsoft Office PowerPoint</Application>
  <PresentationFormat>Personalizado</PresentationFormat>
  <Paragraphs>18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Susana Poza</cp:lastModifiedBy>
  <cp:revision>1</cp:revision>
  <dcterms:modified xsi:type="dcterms:W3CDTF">2015-04-09T12:39:15Z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