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object 150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574551" y="1455393"/>
            <a:ext cx="700976" cy="0"/>
          </a:xfrm>
          <a:custGeom>
            <a:avLst/>
            <a:gdLst/>
            <a:ahLst/>
            <a:cxnLst/>
            <a:rect l="l" t="t" r="r" b="b"/>
            <a:pathLst>
              <a:path w="700976">
                <a:moveTo>
                  <a:pt x="700976" y="0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629788" y="1521677"/>
            <a:ext cx="0" cy="778243"/>
          </a:xfrm>
          <a:custGeom>
            <a:avLst/>
            <a:gdLst/>
            <a:ahLst/>
            <a:cxnLst/>
            <a:rect l="l" t="t" r="r" b="b"/>
            <a:pathLst>
              <a:path h="778243">
                <a:moveTo>
                  <a:pt x="0" y="0"/>
                </a:moveTo>
                <a:lnTo>
                  <a:pt x="0" y="778243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618743" y="1455383"/>
            <a:ext cx="22098" cy="66294"/>
          </a:xfrm>
          <a:custGeom>
            <a:avLst/>
            <a:gdLst/>
            <a:ahLst/>
            <a:cxnLst/>
            <a:rect l="l" t="t" r="r" b="b"/>
            <a:pathLst>
              <a:path w="22098" h="66293">
                <a:moveTo>
                  <a:pt x="0" y="66294"/>
                </a:moveTo>
                <a:lnTo>
                  <a:pt x="22098" y="66294"/>
                </a:lnTo>
                <a:lnTo>
                  <a:pt x="11036" y="0"/>
                </a:lnTo>
                <a:lnTo>
                  <a:pt x="0" y="662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574545" y="2366197"/>
            <a:ext cx="244944" cy="0"/>
          </a:xfrm>
          <a:custGeom>
            <a:avLst/>
            <a:gdLst/>
            <a:ahLst/>
            <a:cxnLst/>
            <a:rect l="l" t="t" r="r" b="b"/>
            <a:pathLst>
              <a:path w="244944">
                <a:moveTo>
                  <a:pt x="244944" y="0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618743" y="2299914"/>
            <a:ext cx="22098" cy="66294"/>
          </a:xfrm>
          <a:custGeom>
            <a:avLst/>
            <a:gdLst/>
            <a:ahLst/>
            <a:cxnLst/>
            <a:rect l="l" t="t" r="r" b="b"/>
            <a:pathLst>
              <a:path w="22098" h="66293">
                <a:moveTo>
                  <a:pt x="0" y="0"/>
                </a:moveTo>
                <a:lnTo>
                  <a:pt x="11036" y="66294"/>
                </a:lnTo>
                <a:lnTo>
                  <a:pt x="2209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317236" y="1455393"/>
            <a:ext cx="958291" cy="0"/>
          </a:xfrm>
          <a:custGeom>
            <a:avLst/>
            <a:gdLst/>
            <a:ahLst/>
            <a:cxnLst/>
            <a:rect l="l" t="t" r="r" b="b"/>
            <a:pathLst>
              <a:path w="958291">
                <a:moveTo>
                  <a:pt x="958291" y="0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372480" y="1521677"/>
            <a:ext cx="0" cy="1104138"/>
          </a:xfrm>
          <a:custGeom>
            <a:avLst/>
            <a:gdLst/>
            <a:ahLst/>
            <a:cxnLst/>
            <a:rect l="l" t="t" r="r" b="b"/>
            <a:pathLst>
              <a:path h="1104138">
                <a:moveTo>
                  <a:pt x="0" y="0"/>
                </a:moveTo>
                <a:lnTo>
                  <a:pt x="0" y="1104138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361430" y="1455383"/>
            <a:ext cx="22098" cy="66294"/>
          </a:xfrm>
          <a:custGeom>
            <a:avLst/>
            <a:gdLst/>
            <a:ahLst/>
            <a:cxnLst/>
            <a:rect l="l" t="t" r="r" b="b"/>
            <a:pathLst>
              <a:path w="22098" h="66293">
                <a:moveTo>
                  <a:pt x="0" y="66294"/>
                </a:moveTo>
                <a:lnTo>
                  <a:pt x="22098" y="66294"/>
                </a:lnTo>
                <a:lnTo>
                  <a:pt x="11049" y="0"/>
                </a:lnTo>
                <a:lnTo>
                  <a:pt x="0" y="662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317240" y="2692101"/>
            <a:ext cx="476351" cy="0"/>
          </a:xfrm>
          <a:custGeom>
            <a:avLst/>
            <a:gdLst/>
            <a:ahLst/>
            <a:cxnLst/>
            <a:rect l="l" t="t" r="r" b="b"/>
            <a:pathLst>
              <a:path w="476351">
                <a:moveTo>
                  <a:pt x="476351" y="0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361430" y="2625817"/>
            <a:ext cx="22098" cy="66294"/>
          </a:xfrm>
          <a:custGeom>
            <a:avLst/>
            <a:gdLst/>
            <a:ahLst/>
            <a:cxnLst/>
            <a:rect l="l" t="t" r="r" b="b"/>
            <a:pathLst>
              <a:path w="22098" h="66293">
                <a:moveTo>
                  <a:pt x="0" y="0"/>
                </a:moveTo>
                <a:lnTo>
                  <a:pt x="11049" y="66294"/>
                </a:lnTo>
                <a:lnTo>
                  <a:pt x="2209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894493" y="1497210"/>
            <a:ext cx="25425" cy="727951"/>
          </a:xfrm>
          <a:custGeom>
            <a:avLst/>
            <a:gdLst/>
            <a:ahLst/>
            <a:cxnLst/>
            <a:rect l="l" t="t" r="r" b="b"/>
            <a:pathLst>
              <a:path w="25425" h="727951">
                <a:moveTo>
                  <a:pt x="0" y="727951"/>
                </a:moveTo>
                <a:lnTo>
                  <a:pt x="25425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741612" y="1497210"/>
            <a:ext cx="25425" cy="727951"/>
          </a:xfrm>
          <a:custGeom>
            <a:avLst/>
            <a:gdLst/>
            <a:ahLst/>
            <a:cxnLst/>
            <a:rect l="l" t="t" r="r" b="b"/>
            <a:pathLst>
              <a:path w="25425" h="727951">
                <a:moveTo>
                  <a:pt x="25425" y="727951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874729" y="2366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874729" y="2366197"/>
            <a:ext cx="912075" cy="0"/>
          </a:xfrm>
          <a:custGeom>
            <a:avLst/>
            <a:gdLst/>
            <a:ahLst/>
            <a:cxnLst/>
            <a:rect l="l" t="t" r="r" b="b"/>
            <a:pathLst>
              <a:path w="912075">
                <a:moveTo>
                  <a:pt x="0" y="0"/>
                </a:moveTo>
                <a:lnTo>
                  <a:pt x="912075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850561" y="2366197"/>
            <a:ext cx="24168" cy="276186"/>
          </a:xfrm>
          <a:custGeom>
            <a:avLst/>
            <a:gdLst/>
            <a:ahLst/>
            <a:cxnLst/>
            <a:rect l="l" t="t" r="r" b="b"/>
            <a:pathLst>
              <a:path w="24168" h="276186">
                <a:moveTo>
                  <a:pt x="24168" y="0"/>
                </a:moveTo>
                <a:lnTo>
                  <a:pt x="0" y="276186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848826" y="26921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848826" y="26921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812703" y="26921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848826" y="2692101"/>
            <a:ext cx="963879" cy="0"/>
          </a:xfrm>
          <a:custGeom>
            <a:avLst/>
            <a:gdLst/>
            <a:ahLst/>
            <a:cxnLst/>
            <a:rect l="l" t="t" r="r" b="b"/>
            <a:pathLst>
              <a:path w="963879">
                <a:moveTo>
                  <a:pt x="0" y="0"/>
                </a:moveTo>
                <a:lnTo>
                  <a:pt x="963879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848825" y="2642389"/>
            <a:ext cx="1739" cy="49707"/>
          </a:xfrm>
          <a:custGeom>
            <a:avLst/>
            <a:gdLst/>
            <a:ahLst/>
            <a:cxnLst/>
            <a:rect l="l" t="t" r="r" b="b"/>
            <a:pathLst>
              <a:path w="1739" h="49707">
                <a:moveTo>
                  <a:pt x="1739" y="0"/>
                </a:moveTo>
                <a:lnTo>
                  <a:pt x="0" y="49707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874729" y="2256990"/>
            <a:ext cx="9550" cy="109207"/>
          </a:xfrm>
          <a:custGeom>
            <a:avLst/>
            <a:gdLst/>
            <a:ahLst/>
            <a:cxnLst/>
            <a:rect l="l" t="t" r="r" b="b"/>
            <a:pathLst>
              <a:path w="9550" h="109207">
                <a:moveTo>
                  <a:pt x="0" y="109207"/>
                </a:moveTo>
                <a:lnTo>
                  <a:pt x="955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894209" y="2225168"/>
            <a:ext cx="292" cy="1549"/>
          </a:xfrm>
          <a:custGeom>
            <a:avLst/>
            <a:gdLst/>
            <a:ahLst/>
            <a:cxnLst/>
            <a:rect l="l" t="t" r="r" b="b"/>
            <a:pathLst>
              <a:path w="292" h="1549">
                <a:moveTo>
                  <a:pt x="0" y="1549"/>
                </a:moveTo>
                <a:lnTo>
                  <a:pt x="152" y="1155"/>
                </a:lnTo>
                <a:lnTo>
                  <a:pt x="292" y="419"/>
                </a:lnTo>
                <a:lnTo>
                  <a:pt x="292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884290" y="2255723"/>
            <a:ext cx="254" cy="1270"/>
          </a:xfrm>
          <a:custGeom>
            <a:avLst/>
            <a:gdLst/>
            <a:ahLst/>
            <a:cxnLst/>
            <a:rect l="l" t="t" r="r" b="b"/>
            <a:pathLst>
              <a:path w="253" h="1269">
                <a:moveTo>
                  <a:pt x="253" y="0"/>
                </a:moveTo>
                <a:lnTo>
                  <a:pt x="139" y="317"/>
                </a:lnTo>
                <a:lnTo>
                  <a:pt x="12" y="927"/>
                </a:lnTo>
                <a:lnTo>
                  <a:pt x="0" y="127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884544" y="2226716"/>
            <a:ext cx="9664" cy="29006"/>
          </a:xfrm>
          <a:custGeom>
            <a:avLst/>
            <a:gdLst/>
            <a:ahLst/>
            <a:cxnLst/>
            <a:rect l="l" t="t" r="r" b="b"/>
            <a:pathLst>
              <a:path w="9664" h="29006">
                <a:moveTo>
                  <a:pt x="0" y="29006"/>
                </a:moveTo>
                <a:lnTo>
                  <a:pt x="9664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786801" y="2366197"/>
            <a:ext cx="24168" cy="276186"/>
          </a:xfrm>
          <a:custGeom>
            <a:avLst/>
            <a:gdLst/>
            <a:ahLst/>
            <a:cxnLst/>
            <a:rect l="l" t="t" r="r" b="b"/>
            <a:pathLst>
              <a:path w="24168" h="276186">
                <a:moveTo>
                  <a:pt x="0" y="0"/>
                </a:moveTo>
                <a:lnTo>
                  <a:pt x="24168" y="276186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810966" y="2642389"/>
            <a:ext cx="1739" cy="49707"/>
          </a:xfrm>
          <a:custGeom>
            <a:avLst/>
            <a:gdLst/>
            <a:ahLst/>
            <a:cxnLst/>
            <a:rect l="l" t="t" r="r" b="b"/>
            <a:pathLst>
              <a:path w="1739" h="49707">
                <a:moveTo>
                  <a:pt x="0" y="0"/>
                </a:moveTo>
                <a:lnTo>
                  <a:pt x="1739" y="49707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810967" y="2642389"/>
            <a:ext cx="863" cy="0"/>
          </a:xfrm>
          <a:custGeom>
            <a:avLst/>
            <a:gdLst/>
            <a:ahLst/>
            <a:cxnLst/>
            <a:rect l="l" t="t" r="r" b="b"/>
            <a:pathLst>
              <a:path w="863">
                <a:moveTo>
                  <a:pt x="863" y="0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777251" y="2256990"/>
            <a:ext cx="9550" cy="109207"/>
          </a:xfrm>
          <a:custGeom>
            <a:avLst/>
            <a:gdLst/>
            <a:ahLst/>
            <a:cxnLst/>
            <a:rect l="l" t="t" r="r" b="b"/>
            <a:pathLst>
              <a:path w="9550" h="109207">
                <a:moveTo>
                  <a:pt x="9550" y="109207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767322" y="2226716"/>
            <a:ext cx="9664" cy="29006"/>
          </a:xfrm>
          <a:custGeom>
            <a:avLst/>
            <a:gdLst/>
            <a:ahLst/>
            <a:cxnLst/>
            <a:rect l="l" t="t" r="r" b="b"/>
            <a:pathLst>
              <a:path w="9664" h="29006">
                <a:moveTo>
                  <a:pt x="9664" y="29006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776995" y="2255719"/>
            <a:ext cx="254" cy="1270"/>
          </a:xfrm>
          <a:custGeom>
            <a:avLst/>
            <a:gdLst/>
            <a:ahLst/>
            <a:cxnLst/>
            <a:rect l="l" t="t" r="r" b="b"/>
            <a:pathLst>
              <a:path w="253" h="1269">
                <a:moveTo>
                  <a:pt x="253" y="1270"/>
                </a:moveTo>
                <a:lnTo>
                  <a:pt x="241" y="927"/>
                </a:lnTo>
                <a:lnTo>
                  <a:pt x="101" y="317"/>
                </a:ln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767038" y="2225161"/>
            <a:ext cx="292" cy="1549"/>
          </a:xfrm>
          <a:custGeom>
            <a:avLst/>
            <a:gdLst/>
            <a:ahLst/>
            <a:cxnLst/>
            <a:rect l="l" t="t" r="r" b="b"/>
            <a:pathLst>
              <a:path w="292" h="1549">
                <a:moveTo>
                  <a:pt x="0" y="0"/>
                </a:moveTo>
                <a:lnTo>
                  <a:pt x="0" y="419"/>
                </a:lnTo>
                <a:lnTo>
                  <a:pt x="139" y="1168"/>
                </a:lnTo>
                <a:lnTo>
                  <a:pt x="292" y="1549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330767" y="14553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330767" y="14553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934311" y="1455199"/>
            <a:ext cx="396455" cy="26165"/>
          </a:xfrm>
          <a:custGeom>
            <a:avLst/>
            <a:gdLst/>
            <a:ahLst/>
            <a:cxnLst/>
            <a:rect l="l" t="t" r="r" b="b"/>
            <a:pathLst>
              <a:path w="396455" h="26165">
                <a:moveTo>
                  <a:pt x="396455" y="193"/>
                </a:moveTo>
                <a:lnTo>
                  <a:pt x="380525" y="0"/>
                </a:lnTo>
                <a:lnTo>
                  <a:pt x="363348" y="17"/>
                </a:lnTo>
                <a:lnTo>
                  <a:pt x="345065" y="238"/>
                </a:lnTo>
                <a:lnTo>
                  <a:pt x="325814" y="652"/>
                </a:lnTo>
                <a:lnTo>
                  <a:pt x="305736" y="1251"/>
                </a:lnTo>
                <a:lnTo>
                  <a:pt x="284969" y="2025"/>
                </a:lnTo>
                <a:lnTo>
                  <a:pt x="263653" y="2966"/>
                </a:lnTo>
                <a:lnTo>
                  <a:pt x="241927" y="4063"/>
                </a:lnTo>
                <a:lnTo>
                  <a:pt x="219931" y="5308"/>
                </a:lnTo>
                <a:lnTo>
                  <a:pt x="197804" y="6693"/>
                </a:lnTo>
                <a:lnTo>
                  <a:pt x="175685" y="8207"/>
                </a:lnTo>
                <a:lnTo>
                  <a:pt x="153714" y="9841"/>
                </a:lnTo>
                <a:lnTo>
                  <a:pt x="132031" y="11587"/>
                </a:lnTo>
                <a:lnTo>
                  <a:pt x="110774" y="13436"/>
                </a:lnTo>
                <a:lnTo>
                  <a:pt x="90083" y="15377"/>
                </a:lnTo>
                <a:lnTo>
                  <a:pt x="70098" y="17403"/>
                </a:lnTo>
                <a:lnTo>
                  <a:pt x="50958" y="19504"/>
                </a:lnTo>
                <a:lnTo>
                  <a:pt x="32801" y="21671"/>
                </a:lnTo>
                <a:lnTo>
                  <a:pt x="15769" y="23894"/>
                </a:lnTo>
                <a:lnTo>
                  <a:pt x="0" y="26165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919920" y="1481368"/>
            <a:ext cx="14389" cy="15849"/>
          </a:xfrm>
          <a:custGeom>
            <a:avLst/>
            <a:gdLst/>
            <a:ahLst/>
            <a:cxnLst/>
            <a:rect l="l" t="t" r="r" b="b"/>
            <a:pathLst>
              <a:path w="14389" h="15849">
                <a:moveTo>
                  <a:pt x="14389" y="0"/>
                </a:moveTo>
                <a:lnTo>
                  <a:pt x="6515" y="889"/>
                </a:lnTo>
                <a:lnTo>
                  <a:pt x="114" y="7937"/>
                </a:lnTo>
                <a:lnTo>
                  <a:pt x="0" y="15849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330766" y="1455203"/>
            <a:ext cx="396455" cy="26165"/>
          </a:xfrm>
          <a:custGeom>
            <a:avLst/>
            <a:gdLst/>
            <a:ahLst/>
            <a:cxnLst/>
            <a:rect l="l" t="t" r="r" b="b"/>
            <a:pathLst>
              <a:path w="396455" h="26165">
                <a:moveTo>
                  <a:pt x="396455" y="26165"/>
                </a:moveTo>
                <a:lnTo>
                  <a:pt x="380686" y="23894"/>
                </a:lnTo>
                <a:lnTo>
                  <a:pt x="363654" y="21671"/>
                </a:lnTo>
                <a:lnTo>
                  <a:pt x="345497" y="19504"/>
                </a:lnTo>
                <a:lnTo>
                  <a:pt x="326357" y="17403"/>
                </a:lnTo>
                <a:lnTo>
                  <a:pt x="306372" y="15377"/>
                </a:lnTo>
                <a:lnTo>
                  <a:pt x="285681" y="13436"/>
                </a:lnTo>
                <a:lnTo>
                  <a:pt x="264424" y="11587"/>
                </a:lnTo>
                <a:lnTo>
                  <a:pt x="242741" y="9841"/>
                </a:lnTo>
                <a:lnTo>
                  <a:pt x="220770" y="8207"/>
                </a:lnTo>
                <a:lnTo>
                  <a:pt x="198651" y="6693"/>
                </a:lnTo>
                <a:lnTo>
                  <a:pt x="176524" y="5308"/>
                </a:lnTo>
                <a:lnTo>
                  <a:pt x="154528" y="4063"/>
                </a:lnTo>
                <a:lnTo>
                  <a:pt x="132802" y="2966"/>
                </a:lnTo>
                <a:lnTo>
                  <a:pt x="111486" y="2025"/>
                </a:lnTo>
                <a:lnTo>
                  <a:pt x="90719" y="1251"/>
                </a:lnTo>
                <a:lnTo>
                  <a:pt x="70640" y="652"/>
                </a:lnTo>
                <a:lnTo>
                  <a:pt x="51390" y="238"/>
                </a:lnTo>
                <a:lnTo>
                  <a:pt x="33107" y="17"/>
                </a:lnTo>
                <a:lnTo>
                  <a:pt x="15930" y="0"/>
                </a:lnTo>
                <a:lnTo>
                  <a:pt x="0" y="193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727231" y="1481371"/>
            <a:ext cx="14389" cy="15849"/>
          </a:xfrm>
          <a:custGeom>
            <a:avLst/>
            <a:gdLst/>
            <a:ahLst/>
            <a:cxnLst/>
            <a:rect l="l" t="t" r="r" b="b"/>
            <a:pathLst>
              <a:path w="14389" h="15849">
                <a:moveTo>
                  <a:pt x="14389" y="15849"/>
                </a:moveTo>
                <a:lnTo>
                  <a:pt x="14262" y="7937"/>
                </a:lnTo>
                <a:lnTo>
                  <a:pt x="7861" y="876"/>
                </a:ln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077126" y="1510301"/>
            <a:ext cx="1445745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76385" y="4045770"/>
            <a:ext cx="42722" cy="62928"/>
          </a:xfrm>
          <a:custGeom>
            <a:avLst/>
            <a:gdLst/>
            <a:ahLst/>
            <a:cxnLst/>
            <a:rect l="l" t="t" r="r" b="b"/>
            <a:pathLst>
              <a:path w="42722" h="62928">
                <a:moveTo>
                  <a:pt x="23583" y="62928"/>
                </a:moveTo>
                <a:lnTo>
                  <a:pt x="42722" y="51892"/>
                </a:lnTo>
                <a:lnTo>
                  <a:pt x="0" y="0"/>
                </a:lnTo>
                <a:lnTo>
                  <a:pt x="23583" y="629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09539" y="4103171"/>
            <a:ext cx="104952" cy="181775"/>
          </a:xfrm>
          <a:custGeom>
            <a:avLst/>
            <a:gdLst/>
            <a:ahLst/>
            <a:cxnLst/>
            <a:rect l="l" t="t" r="r" b="b"/>
            <a:pathLst>
              <a:path w="104952" h="181775">
                <a:moveTo>
                  <a:pt x="0" y="0"/>
                </a:moveTo>
                <a:lnTo>
                  <a:pt x="104952" y="181775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14488" y="4284953"/>
            <a:ext cx="27622" cy="47840"/>
          </a:xfrm>
          <a:custGeom>
            <a:avLst/>
            <a:gdLst/>
            <a:ahLst/>
            <a:cxnLst/>
            <a:rect l="l" t="t" r="r" b="b"/>
            <a:pathLst>
              <a:path w="27622" h="47840">
                <a:moveTo>
                  <a:pt x="0" y="0"/>
                </a:moveTo>
                <a:lnTo>
                  <a:pt x="27622" y="4784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742109" y="4332792"/>
            <a:ext cx="276186" cy="0"/>
          </a:xfrm>
          <a:custGeom>
            <a:avLst/>
            <a:gdLst/>
            <a:ahLst/>
            <a:cxnLst/>
            <a:rect l="l" t="t" r="r" b="b"/>
            <a:pathLst>
              <a:path w="276186">
                <a:moveTo>
                  <a:pt x="0" y="0"/>
                </a:moveTo>
                <a:lnTo>
                  <a:pt x="276186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018291" y="4332792"/>
            <a:ext cx="82867" cy="0"/>
          </a:xfrm>
          <a:custGeom>
            <a:avLst/>
            <a:gdLst/>
            <a:ahLst/>
            <a:cxnLst/>
            <a:rect l="l" t="t" r="r" b="b"/>
            <a:pathLst>
              <a:path w="82867">
                <a:moveTo>
                  <a:pt x="0" y="0"/>
                </a:moveTo>
                <a:lnTo>
                  <a:pt x="82867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01153" y="4332791"/>
            <a:ext cx="677230" cy="45719"/>
          </a:xfrm>
          <a:custGeom>
            <a:avLst/>
            <a:gdLst/>
            <a:ahLst/>
            <a:cxnLst/>
            <a:rect l="l" t="t" r="r" b="b"/>
            <a:pathLst>
              <a:path w="993267">
                <a:moveTo>
                  <a:pt x="0" y="0"/>
                </a:moveTo>
                <a:lnTo>
                  <a:pt x="993266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84267" y="3881078"/>
            <a:ext cx="66294" cy="22098"/>
          </a:xfrm>
          <a:custGeom>
            <a:avLst/>
            <a:gdLst/>
            <a:ahLst/>
            <a:cxnLst/>
            <a:rect l="l" t="t" r="r" b="b"/>
            <a:pathLst>
              <a:path w="66294" h="22098">
                <a:moveTo>
                  <a:pt x="66294" y="22098"/>
                </a:moveTo>
                <a:lnTo>
                  <a:pt x="66294" y="0"/>
                </a:lnTo>
                <a:lnTo>
                  <a:pt x="0" y="11061"/>
                </a:lnTo>
                <a:lnTo>
                  <a:pt x="66294" y="220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50561" y="3892130"/>
            <a:ext cx="348005" cy="0"/>
          </a:xfrm>
          <a:custGeom>
            <a:avLst/>
            <a:gdLst/>
            <a:ahLst/>
            <a:cxnLst/>
            <a:rect l="l" t="t" r="r" b="b"/>
            <a:pathLst>
              <a:path w="348005">
                <a:moveTo>
                  <a:pt x="0" y="0"/>
                </a:moveTo>
                <a:lnTo>
                  <a:pt x="348005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898565" y="3892130"/>
            <a:ext cx="110464" cy="0"/>
          </a:xfrm>
          <a:custGeom>
            <a:avLst/>
            <a:gdLst/>
            <a:ahLst/>
            <a:cxnLst/>
            <a:rect l="l" t="t" r="r" b="b"/>
            <a:pathLst>
              <a:path w="110464">
                <a:moveTo>
                  <a:pt x="0" y="0"/>
                </a:moveTo>
                <a:lnTo>
                  <a:pt x="110464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009036" y="3892130"/>
            <a:ext cx="82867" cy="0"/>
          </a:xfrm>
          <a:custGeom>
            <a:avLst/>
            <a:gdLst/>
            <a:ahLst/>
            <a:cxnLst/>
            <a:rect l="l" t="t" r="r" b="b"/>
            <a:pathLst>
              <a:path w="82867">
                <a:moveTo>
                  <a:pt x="0" y="0"/>
                </a:moveTo>
                <a:lnTo>
                  <a:pt x="82867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 flipV="1">
            <a:off x="6091897" y="3846411"/>
            <a:ext cx="467832" cy="45719"/>
          </a:xfrm>
          <a:custGeom>
            <a:avLst/>
            <a:gdLst/>
            <a:ahLst/>
            <a:cxnLst/>
            <a:rect l="l" t="t" r="r" b="b"/>
            <a:pathLst>
              <a:path w="993267">
                <a:moveTo>
                  <a:pt x="0" y="0"/>
                </a:moveTo>
                <a:lnTo>
                  <a:pt x="993266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367286" y="3798389"/>
            <a:ext cx="54686" cy="54673"/>
          </a:xfrm>
          <a:custGeom>
            <a:avLst/>
            <a:gdLst/>
            <a:ahLst/>
            <a:cxnLst/>
            <a:rect l="l" t="t" r="r" b="b"/>
            <a:pathLst>
              <a:path w="54686" h="54673">
                <a:moveTo>
                  <a:pt x="54686" y="15621"/>
                </a:moveTo>
                <a:lnTo>
                  <a:pt x="39052" y="0"/>
                </a:lnTo>
                <a:lnTo>
                  <a:pt x="0" y="54673"/>
                </a:lnTo>
                <a:lnTo>
                  <a:pt x="54686" y="156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414162" y="3657770"/>
            <a:ext cx="148424" cy="148424"/>
          </a:xfrm>
          <a:custGeom>
            <a:avLst/>
            <a:gdLst/>
            <a:ahLst/>
            <a:cxnLst/>
            <a:rect l="l" t="t" r="r" b="b"/>
            <a:pathLst>
              <a:path w="148424" h="148424">
                <a:moveTo>
                  <a:pt x="0" y="148424"/>
                </a:moveTo>
                <a:lnTo>
                  <a:pt x="148424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562584" y="3657776"/>
            <a:ext cx="441909" cy="0"/>
          </a:xfrm>
          <a:custGeom>
            <a:avLst/>
            <a:gdLst/>
            <a:ahLst/>
            <a:cxnLst/>
            <a:rect l="l" t="t" r="r" b="b"/>
            <a:pathLst>
              <a:path w="441909">
                <a:moveTo>
                  <a:pt x="0" y="0"/>
                </a:moveTo>
                <a:lnTo>
                  <a:pt x="441909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004487" y="3657776"/>
            <a:ext cx="82854" cy="0"/>
          </a:xfrm>
          <a:custGeom>
            <a:avLst/>
            <a:gdLst/>
            <a:ahLst/>
            <a:cxnLst/>
            <a:rect l="l" t="t" r="r" b="b"/>
            <a:pathLst>
              <a:path w="82854">
                <a:moveTo>
                  <a:pt x="0" y="0"/>
                </a:moveTo>
                <a:lnTo>
                  <a:pt x="82854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 flipV="1">
            <a:off x="6087342" y="3610882"/>
            <a:ext cx="400325" cy="46891"/>
          </a:xfrm>
          <a:custGeom>
            <a:avLst/>
            <a:gdLst/>
            <a:ahLst/>
            <a:cxnLst/>
            <a:rect l="l" t="t" r="r" b="b"/>
            <a:pathLst>
              <a:path w="898207">
                <a:moveTo>
                  <a:pt x="0" y="0"/>
                </a:moveTo>
                <a:lnTo>
                  <a:pt x="898207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343244" y="3468565"/>
            <a:ext cx="54686" cy="54673"/>
          </a:xfrm>
          <a:custGeom>
            <a:avLst/>
            <a:gdLst/>
            <a:ahLst/>
            <a:cxnLst/>
            <a:rect l="l" t="t" r="r" b="b"/>
            <a:pathLst>
              <a:path w="54686" h="54673">
                <a:moveTo>
                  <a:pt x="54686" y="15621"/>
                </a:moveTo>
                <a:lnTo>
                  <a:pt x="39052" y="0"/>
                </a:lnTo>
                <a:lnTo>
                  <a:pt x="0" y="54673"/>
                </a:lnTo>
                <a:lnTo>
                  <a:pt x="54686" y="156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90120" y="3327946"/>
            <a:ext cx="148424" cy="148424"/>
          </a:xfrm>
          <a:custGeom>
            <a:avLst/>
            <a:gdLst/>
            <a:ahLst/>
            <a:cxnLst/>
            <a:rect l="l" t="t" r="r" b="b"/>
            <a:pathLst>
              <a:path w="148424" h="148424">
                <a:moveTo>
                  <a:pt x="0" y="148424"/>
                </a:moveTo>
                <a:lnTo>
                  <a:pt x="148424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538543" y="3327953"/>
            <a:ext cx="414273" cy="0"/>
          </a:xfrm>
          <a:custGeom>
            <a:avLst/>
            <a:gdLst/>
            <a:ahLst/>
            <a:cxnLst/>
            <a:rect l="l" t="t" r="r" b="b"/>
            <a:pathLst>
              <a:path w="414274">
                <a:moveTo>
                  <a:pt x="0" y="0"/>
                </a:moveTo>
                <a:lnTo>
                  <a:pt x="414273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952822" y="3327953"/>
            <a:ext cx="55232" cy="0"/>
          </a:xfrm>
          <a:custGeom>
            <a:avLst/>
            <a:gdLst/>
            <a:ahLst/>
            <a:cxnLst/>
            <a:rect l="l" t="t" r="r" b="b"/>
            <a:pathLst>
              <a:path w="55232">
                <a:moveTo>
                  <a:pt x="0" y="0"/>
                </a:moveTo>
                <a:lnTo>
                  <a:pt x="55232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008058" y="3327953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5244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 flipV="1">
            <a:off x="6063302" y="3282234"/>
            <a:ext cx="616898" cy="45719"/>
          </a:xfrm>
          <a:custGeom>
            <a:avLst/>
            <a:gdLst/>
            <a:ahLst/>
            <a:cxnLst/>
            <a:rect l="l" t="t" r="r" b="b"/>
            <a:pathLst>
              <a:path w="993266">
                <a:moveTo>
                  <a:pt x="0" y="0"/>
                </a:moveTo>
                <a:lnTo>
                  <a:pt x="993266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87374" y="3947367"/>
            <a:ext cx="0" cy="685330"/>
          </a:xfrm>
          <a:custGeom>
            <a:avLst/>
            <a:gdLst/>
            <a:ahLst/>
            <a:cxnLst/>
            <a:rect l="l" t="t" r="r" b="b"/>
            <a:pathLst>
              <a:path h="685330">
                <a:moveTo>
                  <a:pt x="0" y="0"/>
                </a:moveTo>
                <a:lnTo>
                  <a:pt x="0" y="68533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53659" y="4577459"/>
            <a:ext cx="149148" cy="0"/>
          </a:xfrm>
          <a:custGeom>
            <a:avLst/>
            <a:gdLst/>
            <a:ahLst/>
            <a:cxnLst/>
            <a:rect l="l" t="t" r="r" b="b"/>
            <a:pathLst>
              <a:path w="149148">
                <a:moveTo>
                  <a:pt x="0" y="0"/>
                </a:moveTo>
                <a:lnTo>
                  <a:pt x="149148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87365" y="4566413"/>
            <a:ext cx="66294" cy="22098"/>
          </a:xfrm>
          <a:custGeom>
            <a:avLst/>
            <a:gdLst/>
            <a:ahLst/>
            <a:cxnLst/>
            <a:rect l="l" t="t" r="r" b="b"/>
            <a:pathLst>
              <a:path w="66294" h="22098">
                <a:moveTo>
                  <a:pt x="66294" y="0"/>
                </a:moveTo>
                <a:lnTo>
                  <a:pt x="0" y="11036"/>
                </a:lnTo>
                <a:lnTo>
                  <a:pt x="66294" y="22098"/>
                </a:lnTo>
                <a:lnTo>
                  <a:pt x="6629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69088" y="3947367"/>
            <a:ext cx="0" cy="685330"/>
          </a:xfrm>
          <a:custGeom>
            <a:avLst/>
            <a:gdLst/>
            <a:ahLst/>
            <a:cxnLst/>
            <a:rect l="l" t="t" r="r" b="b"/>
            <a:pathLst>
              <a:path h="685330">
                <a:moveTo>
                  <a:pt x="0" y="0"/>
                </a:moveTo>
                <a:lnTo>
                  <a:pt x="0" y="68533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402802" y="4566413"/>
            <a:ext cx="66294" cy="22098"/>
          </a:xfrm>
          <a:custGeom>
            <a:avLst/>
            <a:gdLst/>
            <a:ahLst/>
            <a:cxnLst/>
            <a:rect l="l" t="t" r="r" b="b"/>
            <a:pathLst>
              <a:path w="66294" h="22098">
                <a:moveTo>
                  <a:pt x="0" y="0"/>
                </a:moveTo>
                <a:lnTo>
                  <a:pt x="0" y="22098"/>
                </a:lnTo>
                <a:lnTo>
                  <a:pt x="66294" y="1103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87374" y="38921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69088" y="38921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846288" y="3410191"/>
            <a:ext cx="963879" cy="963866"/>
          </a:xfrm>
          <a:custGeom>
            <a:avLst/>
            <a:gdLst/>
            <a:ahLst/>
            <a:cxnLst/>
            <a:rect l="l" t="t" r="r" b="b"/>
            <a:pathLst>
              <a:path w="963879" h="963866">
                <a:moveTo>
                  <a:pt x="963879" y="481939"/>
                </a:moveTo>
                <a:lnTo>
                  <a:pt x="962281" y="442411"/>
                </a:lnTo>
                <a:lnTo>
                  <a:pt x="957571" y="403763"/>
                </a:lnTo>
                <a:lnTo>
                  <a:pt x="949873" y="366120"/>
                </a:lnTo>
                <a:lnTo>
                  <a:pt x="939310" y="329605"/>
                </a:lnTo>
                <a:lnTo>
                  <a:pt x="926007" y="294342"/>
                </a:lnTo>
                <a:lnTo>
                  <a:pt x="910088" y="260455"/>
                </a:lnTo>
                <a:lnTo>
                  <a:pt x="891676" y="228069"/>
                </a:lnTo>
                <a:lnTo>
                  <a:pt x="870896" y="197307"/>
                </a:lnTo>
                <a:lnTo>
                  <a:pt x="847872" y="168293"/>
                </a:lnTo>
                <a:lnTo>
                  <a:pt x="822728" y="141152"/>
                </a:lnTo>
                <a:lnTo>
                  <a:pt x="795587" y="116007"/>
                </a:lnTo>
                <a:lnTo>
                  <a:pt x="766574" y="92983"/>
                </a:lnTo>
                <a:lnTo>
                  <a:pt x="735813" y="72202"/>
                </a:lnTo>
                <a:lnTo>
                  <a:pt x="703427" y="53791"/>
                </a:lnTo>
                <a:lnTo>
                  <a:pt x="669542" y="37871"/>
                </a:lnTo>
                <a:lnTo>
                  <a:pt x="634280" y="24568"/>
                </a:lnTo>
                <a:lnTo>
                  <a:pt x="597766" y="14005"/>
                </a:lnTo>
                <a:lnTo>
                  <a:pt x="560124" y="6307"/>
                </a:lnTo>
                <a:lnTo>
                  <a:pt x="521478" y="1597"/>
                </a:lnTo>
                <a:lnTo>
                  <a:pt x="481952" y="0"/>
                </a:lnTo>
                <a:lnTo>
                  <a:pt x="442425" y="1597"/>
                </a:lnTo>
                <a:lnTo>
                  <a:pt x="403779" y="6307"/>
                </a:lnTo>
                <a:lnTo>
                  <a:pt x="366136" y="14005"/>
                </a:lnTo>
                <a:lnTo>
                  <a:pt x="329621" y="24568"/>
                </a:lnTo>
                <a:lnTo>
                  <a:pt x="294358" y="37871"/>
                </a:lnTo>
                <a:lnTo>
                  <a:pt x="260471" y="53791"/>
                </a:lnTo>
                <a:lnTo>
                  <a:pt x="228084" y="72202"/>
                </a:lnTo>
                <a:lnTo>
                  <a:pt x="197321" y="92983"/>
                </a:lnTo>
                <a:lnTo>
                  <a:pt x="168306" y="116007"/>
                </a:lnTo>
                <a:lnTo>
                  <a:pt x="141163" y="141152"/>
                </a:lnTo>
                <a:lnTo>
                  <a:pt x="116017" y="168293"/>
                </a:lnTo>
                <a:lnTo>
                  <a:pt x="92991" y="197307"/>
                </a:lnTo>
                <a:lnTo>
                  <a:pt x="72209" y="228069"/>
                </a:lnTo>
                <a:lnTo>
                  <a:pt x="53796" y="260455"/>
                </a:lnTo>
                <a:lnTo>
                  <a:pt x="37875" y="294342"/>
                </a:lnTo>
                <a:lnTo>
                  <a:pt x="24571" y="329605"/>
                </a:lnTo>
                <a:lnTo>
                  <a:pt x="14007" y="366120"/>
                </a:lnTo>
                <a:lnTo>
                  <a:pt x="6308" y="403763"/>
                </a:lnTo>
                <a:lnTo>
                  <a:pt x="1597" y="442411"/>
                </a:lnTo>
                <a:lnTo>
                  <a:pt x="0" y="481939"/>
                </a:lnTo>
                <a:lnTo>
                  <a:pt x="1597" y="521465"/>
                </a:lnTo>
                <a:lnTo>
                  <a:pt x="6308" y="560112"/>
                </a:lnTo>
                <a:lnTo>
                  <a:pt x="14007" y="597754"/>
                </a:lnTo>
                <a:lnTo>
                  <a:pt x="24571" y="634267"/>
                </a:lnTo>
                <a:lnTo>
                  <a:pt x="37875" y="669529"/>
                </a:lnTo>
                <a:lnTo>
                  <a:pt x="53796" y="703415"/>
                </a:lnTo>
                <a:lnTo>
                  <a:pt x="72209" y="735800"/>
                </a:lnTo>
                <a:lnTo>
                  <a:pt x="92991" y="766561"/>
                </a:lnTo>
                <a:lnTo>
                  <a:pt x="116017" y="795574"/>
                </a:lnTo>
                <a:lnTo>
                  <a:pt x="141163" y="822715"/>
                </a:lnTo>
                <a:lnTo>
                  <a:pt x="168306" y="847860"/>
                </a:lnTo>
                <a:lnTo>
                  <a:pt x="197321" y="870884"/>
                </a:lnTo>
                <a:lnTo>
                  <a:pt x="228084" y="891664"/>
                </a:lnTo>
                <a:lnTo>
                  <a:pt x="260471" y="910075"/>
                </a:lnTo>
                <a:lnTo>
                  <a:pt x="294358" y="925995"/>
                </a:lnTo>
                <a:lnTo>
                  <a:pt x="329621" y="939298"/>
                </a:lnTo>
                <a:lnTo>
                  <a:pt x="366136" y="949860"/>
                </a:lnTo>
                <a:lnTo>
                  <a:pt x="403779" y="957559"/>
                </a:lnTo>
                <a:lnTo>
                  <a:pt x="442425" y="962268"/>
                </a:lnTo>
                <a:lnTo>
                  <a:pt x="481952" y="963866"/>
                </a:lnTo>
                <a:lnTo>
                  <a:pt x="521478" y="962268"/>
                </a:lnTo>
                <a:lnTo>
                  <a:pt x="560124" y="957559"/>
                </a:lnTo>
                <a:lnTo>
                  <a:pt x="597766" y="949860"/>
                </a:lnTo>
                <a:lnTo>
                  <a:pt x="634280" y="939298"/>
                </a:lnTo>
                <a:lnTo>
                  <a:pt x="669542" y="925995"/>
                </a:lnTo>
                <a:lnTo>
                  <a:pt x="703427" y="910075"/>
                </a:lnTo>
                <a:lnTo>
                  <a:pt x="735813" y="891664"/>
                </a:lnTo>
                <a:lnTo>
                  <a:pt x="766574" y="870884"/>
                </a:lnTo>
                <a:lnTo>
                  <a:pt x="795587" y="847860"/>
                </a:lnTo>
                <a:lnTo>
                  <a:pt x="822728" y="822715"/>
                </a:lnTo>
                <a:lnTo>
                  <a:pt x="847872" y="795574"/>
                </a:lnTo>
                <a:lnTo>
                  <a:pt x="870896" y="766561"/>
                </a:lnTo>
                <a:lnTo>
                  <a:pt x="891676" y="735800"/>
                </a:lnTo>
                <a:lnTo>
                  <a:pt x="910088" y="703415"/>
                </a:lnTo>
                <a:lnTo>
                  <a:pt x="926007" y="669529"/>
                </a:lnTo>
                <a:lnTo>
                  <a:pt x="939310" y="634267"/>
                </a:lnTo>
                <a:lnTo>
                  <a:pt x="949873" y="597754"/>
                </a:lnTo>
                <a:lnTo>
                  <a:pt x="957571" y="560112"/>
                </a:lnTo>
                <a:lnTo>
                  <a:pt x="962281" y="521465"/>
                </a:lnTo>
                <a:lnTo>
                  <a:pt x="963879" y="481939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99338" y="4053693"/>
            <a:ext cx="35902" cy="35915"/>
          </a:xfrm>
          <a:custGeom>
            <a:avLst/>
            <a:gdLst/>
            <a:ahLst/>
            <a:cxnLst/>
            <a:rect l="l" t="t" r="r" b="b"/>
            <a:pathLst>
              <a:path w="35902" h="35915">
                <a:moveTo>
                  <a:pt x="35902" y="17957"/>
                </a:moveTo>
                <a:lnTo>
                  <a:pt x="35902" y="8039"/>
                </a:lnTo>
                <a:lnTo>
                  <a:pt x="27863" y="0"/>
                </a:lnTo>
                <a:lnTo>
                  <a:pt x="17945" y="0"/>
                </a:lnTo>
                <a:lnTo>
                  <a:pt x="8039" y="0"/>
                </a:lnTo>
                <a:lnTo>
                  <a:pt x="0" y="8039"/>
                </a:lnTo>
                <a:lnTo>
                  <a:pt x="0" y="17957"/>
                </a:lnTo>
                <a:lnTo>
                  <a:pt x="0" y="27876"/>
                </a:lnTo>
                <a:lnTo>
                  <a:pt x="8039" y="35915"/>
                </a:lnTo>
                <a:lnTo>
                  <a:pt x="17945" y="35915"/>
                </a:lnTo>
                <a:lnTo>
                  <a:pt x="27863" y="35915"/>
                </a:lnTo>
                <a:lnTo>
                  <a:pt x="35902" y="27876"/>
                </a:lnTo>
                <a:lnTo>
                  <a:pt x="35902" y="17957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88590" y="4055078"/>
            <a:ext cx="57403" cy="33147"/>
          </a:xfrm>
          <a:custGeom>
            <a:avLst/>
            <a:gdLst/>
            <a:ahLst/>
            <a:cxnLst/>
            <a:rect l="l" t="t" r="r" b="b"/>
            <a:pathLst>
              <a:path w="57403" h="33147">
                <a:moveTo>
                  <a:pt x="57403" y="0"/>
                </a:moveTo>
                <a:lnTo>
                  <a:pt x="0" y="33147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969192" y="3533089"/>
            <a:ext cx="718083" cy="718083"/>
          </a:xfrm>
          <a:custGeom>
            <a:avLst/>
            <a:gdLst/>
            <a:ahLst/>
            <a:cxnLst/>
            <a:rect l="l" t="t" r="r" b="b"/>
            <a:pathLst>
              <a:path w="718083" h="718083">
                <a:moveTo>
                  <a:pt x="718083" y="359041"/>
                </a:moveTo>
                <a:lnTo>
                  <a:pt x="716893" y="329592"/>
                </a:lnTo>
                <a:lnTo>
                  <a:pt x="713383" y="300799"/>
                </a:lnTo>
                <a:lnTo>
                  <a:pt x="707648" y="272754"/>
                </a:lnTo>
                <a:lnTo>
                  <a:pt x="699778" y="245550"/>
                </a:lnTo>
                <a:lnTo>
                  <a:pt x="689866" y="219279"/>
                </a:lnTo>
                <a:lnTo>
                  <a:pt x="678006" y="194033"/>
                </a:lnTo>
                <a:lnTo>
                  <a:pt x="664288" y="169906"/>
                </a:lnTo>
                <a:lnTo>
                  <a:pt x="648806" y="146988"/>
                </a:lnTo>
                <a:lnTo>
                  <a:pt x="631652" y="125374"/>
                </a:lnTo>
                <a:lnTo>
                  <a:pt x="612919" y="105154"/>
                </a:lnTo>
                <a:lnTo>
                  <a:pt x="592698" y="86421"/>
                </a:lnTo>
                <a:lnTo>
                  <a:pt x="571083" y="69269"/>
                </a:lnTo>
                <a:lnTo>
                  <a:pt x="548165" y="53788"/>
                </a:lnTo>
                <a:lnTo>
                  <a:pt x="524038" y="40072"/>
                </a:lnTo>
                <a:lnTo>
                  <a:pt x="498793" y="28212"/>
                </a:lnTo>
                <a:lnTo>
                  <a:pt x="472523" y="18302"/>
                </a:lnTo>
                <a:lnTo>
                  <a:pt x="445320" y="10433"/>
                </a:lnTo>
                <a:lnTo>
                  <a:pt x="417278" y="4698"/>
                </a:lnTo>
                <a:lnTo>
                  <a:pt x="388487" y="1190"/>
                </a:lnTo>
                <a:lnTo>
                  <a:pt x="359041" y="0"/>
                </a:lnTo>
                <a:lnTo>
                  <a:pt x="329595" y="1190"/>
                </a:lnTo>
                <a:lnTo>
                  <a:pt x="300805" y="4698"/>
                </a:lnTo>
                <a:lnTo>
                  <a:pt x="272762" y="10433"/>
                </a:lnTo>
                <a:lnTo>
                  <a:pt x="245559" y="18302"/>
                </a:lnTo>
                <a:lnTo>
                  <a:pt x="219289" y="28212"/>
                </a:lnTo>
                <a:lnTo>
                  <a:pt x="194044" y="40072"/>
                </a:lnTo>
                <a:lnTo>
                  <a:pt x="169917" y="53788"/>
                </a:lnTo>
                <a:lnTo>
                  <a:pt x="146999" y="69269"/>
                </a:lnTo>
                <a:lnTo>
                  <a:pt x="125384" y="86421"/>
                </a:lnTo>
                <a:lnTo>
                  <a:pt x="105163" y="105154"/>
                </a:lnTo>
                <a:lnTo>
                  <a:pt x="86430" y="125374"/>
                </a:lnTo>
                <a:lnTo>
                  <a:pt x="69276" y="146988"/>
                </a:lnTo>
                <a:lnTo>
                  <a:pt x="53794" y="169906"/>
                </a:lnTo>
                <a:lnTo>
                  <a:pt x="40077" y="194033"/>
                </a:lnTo>
                <a:lnTo>
                  <a:pt x="28216" y="219279"/>
                </a:lnTo>
                <a:lnTo>
                  <a:pt x="18304" y="245550"/>
                </a:lnTo>
                <a:lnTo>
                  <a:pt x="10435" y="272754"/>
                </a:lnTo>
                <a:lnTo>
                  <a:pt x="4699" y="300799"/>
                </a:lnTo>
                <a:lnTo>
                  <a:pt x="1190" y="329592"/>
                </a:lnTo>
                <a:lnTo>
                  <a:pt x="0" y="359041"/>
                </a:lnTo>
                <a:lnTo>
                  <a:pt x="1190" y="388489"/>
                </a:lnTo>
                <a:lnTo>
                  <a:pt x="4699" y="417281"/>
                </a:lnTo>
                <a:lnTo>
                  <a:pt x="10435" y="445325"/>
                </a:lnTo>
                <a:lnTo>
                  <a:pt x="18304" y="472528"/>
                </a:lnTo>
                <a:lnTo>
                  <a:pt x="28216" y="498798"/>
                </a:lnTo>
                <a:lnTo>
                  <a:pt x="40077" y="524044"/>
                </a:lnTo>
                <a:lnTo>
                  <a:pt x="53794" y="548171"/>
                </a:lnTo>
                <a:lnTo>
                  <a:pt x="69276" y="571089"/>
                </a:lnTo>
                <a:lnTo>
                  <a:pt x="86430" y="592704"/>
                </a:lnTo>
                <a:lnTo>
                  <a:pt x="105163" y="612924"/>
                </a:lnTo>
                <a:lnTo>
                  <a:pt x="125384" y="631657"/>
                </a:lnTo>
                <a:lnTo>
                  <a:pt x="146999" y="648810"/>
                </a:lnTo>
                <a:lnTo>
                  <a:pt x="169917" y="664291"/>
                </a:lnTo>
                <a:lnTo>
                  <a:pt x="194044" y="678008"/>
                </a:lnTo>
                <a:lnTo>
                  <a:pt x="219289" y="689868"/>
                </a:lnTo>
                <a:lnTo>
                  <a:pt x="245559" y="699779"/>
                </a:lnTo>
                <a:lnTo>
                  <a:pt x="272762" y="707648"/>
                </a:lnTo>
                <a:lnTo>
                  <a:pt x="300805" y="713384"/>
                </a:lnTo>
                <a:lnTo>
                  <a:pt x="329595" y="716893"/>
                </a:lnTo>
                <a:lnTo>
                  <a:pt x="359041" y="718083"/>
                </a:lnTo>
                <a:lnTo>
                  <a:pt x="388487" y="716893"/>
                </a:lnTo>
                <a:lnTo>
                  <a:pt x="417278" y="713384"/>
                </a:lnTo>
                <a:lnTo>
                  <a:pt x="445320" y="707648"/>
                </a:lnTo>
                <a:lnTo>
                  <a:pt x="472523" y="699779"/>
                </a:lnTo>
                <a:lnTo>
                  <a:pt x="498793" y="689868"/>
                </a:lnTo>
                <a:lnTo>
                  <a:pt x="524038" y="678008"/>
                </a:lnTo>
                <a:lnTo>
                  <a:pt x="548165" y="664291"/>
                </a:lnTo>
                <a:lnTo>
                  <a:pt x="571083" y="648810"/>
                </a:lnTo>
                <a:lnTo>
                  <a:pt x="592698" y="631657"/>
                </a:lnTo>
                <a:lnTo>
                  <a:pt x="612919" y="612924"/>
                </a:lnTo>
                <a:lnTo>
                  <a:pt x="631652" y="592704"/>
                </a:lnTo>
                <a:lnTo>
                  <a:pt x="648806" y="571089"/>
                </a:lnTo>
                <a:lnTo>
                  <a:pt x="664288" y="548171"/>
                </a:lnTo>
                <a:lnTo>
                  <a:pt x="678006" y="524044"/>
                </a:lnTo>
                <a:lnTo>
                  <a:pt x="689866" y="498798"/>
                </a:lnTo>
                <a:lnTo>
                  <a:pt x="699778" y="472528"/>
                </a:lnTo>
                <a:lnTo>
                  <a:pt x="707648" y="445325"/>
                </a:lnTo>
                <a:lnTo>
                  <a:pt x="713383" y="417281"/>
                </a:lnTo>
                <a:lnTo>
                  <a:pt x="716893" y="388489"/>
                </a:lnTo>
                <a:lnTo>
                  <a:pt x="718083" y="359041"/>
                </a:lnTo>
                <a:close/>
              </a:path>
            </a:pathLst>
          </a:custGeom>
          <a:ln w="6337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052048" y="3615931"/>
            <a:ext cx="552373" cy="552386"/>
          </a:xfrm>
          <a:custGeom>
            <a:avLst/>
            <a:gdLst/>
            <a:ahLst/>
            <a:cxnLst/>
            <a:rect l="l" t="t" r="r" b="b"/>
            <a:pathLst>
              <a:path w="552373" h="552386">
                <a:moveTo>
                  <a:pt x="552373" y="276199"/>
                </a:moveTo>
                <a:lnTo>
                  <a:pt x="551458" y="253547"/>
                </a:lnTo>
                <a:lnTo>
                  <a:pt x="548758" y="231398"/>
                </a:lnTo>
                <a:lnTo>
                  <a:pt x="544346" y="209826"/>
                </a:lnTo>
                <a:lnTo>
                  <a:pt x="538292" y="188899"/>
                </a:lnTo>
                <a:lnTo>
                  <a:pt x="530668" y="168690"/>
                </a:lnTo>
                <a:lnTo>
                  <a:pt x="521545" y="149270"/>
                </a:lnTo>
                <a:lnTo>
                  <a:pt x="510993" y="130709"/>
                </a:lnTo>
                <a:lnTo>
                  <a:pt x="499083" y="113080"/>
                </a:lnTo>
                <a:lnTo>
                  <a:pt x="485888" y="96452"/>
                </a:lnTo>
                <a:lnTo>
                  <a:pt x="471477" y="80897"/>
                </a:lnTo>
                <a:lnTo>
                  <a:pt x="455923" y="66486"/>
                </a:lnTo>
                <a:lnTo>
                  <a:pt x="439296" y="53290"/>
                </a:lnTo>
                <a:lnTo>
                  <a:pt x="421667" y="41381"/>
                </a:lnTo>
                <a:lnTo>
                  <a:pt x="403107" y="30829"/>
                </a:lnTo>
                <a:lnTo>
                  <a:pt x="383688" y="21705"/>
                </a:lnTo>
                <a:lnTo>
                  <a:pt x="363480" y="14080"/>
                </a:lnTo>
                <a:lnTo>
                  <a:pt x="342555" y="8027"/>
                </a:lnTo>
                <a:lnTo>
                  <a:pt x="320984" y="3615"/>
                </a:lnTo>
                <a:lnTo>
                  <a:pt x="298837" y="915"/>
                </a:lnTo>
                <a:lnTo>
                  <a:pt x="276186" y="0"/>
                </a:lnTo>
                <a:lnTo>
                  <a:pt x="253534" y="915"/>
                </a:lnTo>
                <a:lnTo>
                  <a:pt x="231386" y="3615"/>
                </a:lnTo>
                <a:lnTo>
                  <a:pt x="209814" y="8027"/>
                </a:lnTo>
                <a:lnTo>
                  <a:pt x="188888" y="14080"/>
                </a:lnTo>
                <a:lnTo>
                  <a:pt x="168680" y="21705"/>
                </a:lnTo>
                <a:lnTo>
                  <a:pt x="149260" y="30829"/>
                </a:lnTo>
                <a:lnTo>
                  <a:pt x="130700" y="41381"/>
                </a:lnTo>
                <a:lnTo>
                  <a:pt x="113071" y="53290"/>
                </a:lnTo>
                <a:lnTo>
                  <a:pt x="96445" y="66486"/>
                </a:lnTo>
                <a:lnTo>
                  <a:pt x="80891" y="80897"/>
                </a:lnTo>
                <a:lnTo>
                  <a:pt x="66481" y="96452"/>
                </a:lnTo>
                <a:lnTo>
                  <a:pt x="53286" y="113080"/>
                </a:lnTo>
                <a:lnTo>
                  <a:pt x="41377" y="130709"/>
                </a:lnTo>
                <a:lnTo>
                  <a:pt x="30826" y="149270"/>
                </a:lnTo>
                <a:lnTo>
                  <a:pt x="21703" y="168690"/>
                </a:lnTo>
                <a:lnTo>
                  <a:pt x="14079" y="188899"/>
                </a:lnTo>
                <a:lnTo>
                  <a:pt x="8026" y="209826"/>
                </a:lnTo>
                <a:lnTo>
                  <a:pt x="3614" y="231398"/>
                </a:lnTo>
                <a:lnTo>
                  <a:pt x="915" y="253547"/>
                </a:lnTo>
                <a:lnTo>
                  <a:pt x="0" y="276199"/>
                </a:lnTo>
                <a:lnTo>
                  <a:pt x="915" y="298852"/>
                </a:lnTo>
                <a:lnTo>
                  <a:pt x="3614" y="320999"/>
                </a:lnTo>
                <a:lnTo>
                  <a:pt x="8026" y="342572"/>
                </a:lnTo>
                <a:lnTo>
                  <a:pt x="14079" y="363498"/>
                </a:lnTo>
                <a:lnTo>
                  <a:pt x="21703" y="383706"/>
                </a:lnTo>
                <a:lnTo>
                  <a:pt x="30826" y="403125"/>
                </a:lnTo>
                <a:lnTo>
                  <a:pt x="41377" y="421685"/>
                </a:lnTo>
                <a:lnTo>
                  <a:pt x="53286" y="439314"/>
                </a:lnTo>
                <a:lnTo>
                  <a:pt x="66481" y="455941"/>
                </a:lnTo>
                <a:lnTo>
                  <a:pt x="80891" y="471495"/>
                </a:lnTo>
                <a:lnTo>
                  <a:pt x="96445" y="485905"/>
                </a:lnTo>
                <a:lnTo>
                  <a:pt x="113071" y="499100"/>
                </a:lnTo>
                <a:lnTo>
                  <a:pt x="130700" y="511008"/>
                </a:lnTo>
                <a:lnTo>
                  <a:pt x="149260" y="521560"/>
                </a:lnTo>
                <a:lnTo>
                  <a:pt x="168680" y="530683"/>
                </a:lnTo>
                <a:lnTo>
                  <a:pt x="188888" y="538306"/>
                </a:lnTo>
                <a:lnTo>
                  <a:pt x="209814" y="544360"/>
                </a:lnTo>
                <a:lnTo>
                  <a:pt x="231386" y="548771"/>
                </a:lnTo>
                <a:lnTo>
                  <a:pt x="253534" y="551470"/>
                </a:lnTo>
                <a:lnTo>
                  <a:pt x="276186" y="552386"/>
                </a:lnTo>
                <a:lnTo>
                  <a:pt x="298837" y="551470"/>
                </a:lnTo>
                <a:lnTo>
                  <a:pt x="320984" y="548771"/>
                </a:lnTo>
                <a:lnTo>
                  <a:pt x="342555" y="544360"/>
                </a:lnTo>
                <a:lnTo>
                  <a:pt x="363480" y="538306"/>
                </a:lnTo>
                <a:lnTo>
                  <a:pt x="383688" y="530683"/>
                </a:lnTo>
                <a:lnTo>
                  <a:pt x="403107" y="521560"/>
                </a:lnTo>
                <a:lnTo>
                  <a:pt x="421667" y="511008"/>
                </a:lnTo>
                <a:lnTo>
                  <a:pt x="439296" y="499100"/>
                </a:lnTo>
                <a:lnTo>
                  <a:pt x="455923" y="485905"/>
                </a:lnTo>
                <a:lnTo>
                  <a:pt x="471477" y="471495"/>
                </a:lnTo>
                <a:lnTo>
                  <a:pt x="485888" y="455941"/>
                </a:lnTo>
                <a:lnTo>
                  <a:pt x="499083" y="439314"/>
                </a:lnTo>
                <a:lnTo>
                  <a:pt x="510993" y="421685"/>
                </a:lnTo>
                <a:lnTo>
                  <a:pt x="521545" y="403125"/>
                </a:lnTo>
                <a:lnTo>
                  <a:pt x="530668" y="383706"/>
                </a:lnTo>
                <a:lnTo>
                  <a:pt x="538292" y="363498"/>
                </a:lnTo>
                <a:lnTo>
                  <a:pt x="544346" y="342572"/>
                </a:lnTo>
                <a:lnTo>
                  <a:pt x="548758" y="320999"/>
                </a:lnTo>
                <a:lnTo>
                  <a:pt x="551458" y="298852"/>
                </a:lnTo>
                <a:lnTo>
                  <a:pt x="552373" y="276199"/>
                </a:lnTo>
                <a:close/>
              </a:path>
            </a:pathLst>
          </a:custGeom>
          <a:ln w="6337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437336" y="3892130"/>
            <a:ext cx="63512" cy="0"/>
          </a:xfrm>
          <a:custGeom>
            <a:avLst/>
            <a:gdLst/>
            <a:ahLst/>
            <a:cxnLst/>
            <a:rect l="l" t="t" r="r" b="b"/>
            <a:pathLst>
              <a:path w="63512">
                <a:moveTo>
                  <a:pt x="63512" y="0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071093" y="4012261"/>
            <a:ext cx="35902" cy="35915"/>
          </a:xfrm>
          <a:custGeom>
            <a:avLst/>
            <a:gdLst/>
            <a:ahLst/>
            <a:cxnLst/>
            <a:rect l="l" t="t" r="r" b="b"/>
            <a:pathLst>
              <a:path w="35902" h="35915">
                <a:moveTo>
                  <a:pt x="35902" y="17957"/>
                </a:moveTo>
                <a:lnTo>
                  <a:pt x="35902" y="8051"/>
                </a:lnTo>
                <a:lnTo>
                  <a:pt x="27863" y="0"/>
                </a:lnTo>
                <a:lnTo>
                  <a:pt x="17945" y="0"/>
                </a:lnTo>
                <a:lnTo>
                  <a:pt x="8039" y="0"/>
                </a:lnTo>
                <a:lnTo>
                  <a:pt x="0" y="8051"/>
                </a:lnTo>
                <a:lnTo>
                  <a:pt x="0" y="17957"/>
                </a:lnTo>
                <a:lnTo>
                  <a:pt x="0" y="27876"/>
                </a:lnTo>
                <a:lnTo>
                  <a:pt x="8039" y="35915"/>
                </a:lnTo>
                <a:lnTo>
                  <a:pt x="17945" y="35915"/>
                </a:lnTo>
                <a:lnTo>
                  <a:pt x="27863" y="35915"/>
                </a:lnTo>
                <a:lnTo>
                  <a:pt x="35902" y="27876"/>
                </a:lnTo>
                <a:lnTo>
                  <a:pt x="35902" y="17957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60345" y="4013655"/>
            <a:ext cx="57403" cy="33134"/>
          </a:xfrm>
          <a:custGeom>
            <a:avLst/>
            <a:gdLst/>
            <a:ahLst/>
            <a:cxnLst/>
            <a:rect l="l" t="t" r="r" b="b"/>
            <a:pathLst>
              <a:path w="57403" h="33134">
                <a:moveTo>
                  <a:pt x="57403" y="0"/>
                </a:moveTo>
                <a:lnTo>
                  <a:pt x="0" y="33134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87374" y="3860374"/>
            <a:ext cx="0" cy="63512"/>
          </a:xfrm>
          <a:custGeom>
            <a:avLst/>
            <a:gdLst/>
            <a:ahLst/>
            <a:cxnLst/>
            <a:rect l="l" t="t" r="r" b="b"/>
            <a:pathLst>
              <a:path h="63512">
                <a:moveTo>
                  <a:pt x="0" y="63512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72189" y="3876941"/>
            <a:ext cx="30378" cy="30378"/>
          </a:xfrm>
          <a:custGeom>
            <a:avLst/>
            <a:gdLst/>
            <a:ahLst/>
            <a:cxnLst/>
            <a:rect l="l" t="t" r="r" b="b"/>
            <a:pathLst>
              <a:path w="30378" h="30378">
                <a:moveTo>
                  <a:pt x="30378" y="15189"/>
                </a:moveTo>
                <a:lnTo>
                  <a:pt x="30378" y="6807"/>
                </a:lnTo>
                <a:lnTo>
                  <a:pt x="23571" y="0"/>
                </a:lnTo>
                <a:lnTo>
                  <a:pt x="15189" y="0"/>
                </a:lnTo>
                <a:lnTo>
                  <a:pt x="6794" y="0"/>
                </a:lnTo>
                <a:lnTo>
                  <a:pt x="0" y="6807"/>
                </a:lnTo>
                <a:lnTo>
                  <a:pt x="0" y="15189"/>
                </a:lnTo>
                <a:lnTo>
                  <a:pt x="0" y="23571"/>
                </a:lnTo>
                <a:lnTo>
                  <a:pt x="6794" y="30378"/>
                </a:lnTo>
                <a:lnTo>
                  <a:pt x="15189" y="30378"/>
                </a:lnTo>
                <a:lnTo>
                  <a:pt x="23571" y="30378"/>
                </a:lnTo>
                <a:lnTo>
                  <a:pt x="30378" y="23571"/>
                </a:lnTo>
                <a:lnTo>
                  <a:pt x="30378" y="15189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155622" y="3892130"/>
            <a:ext cx="63512" cy="0"/>
          </a:xfrm>
          <a:custGeom>
            <a:avLst/>
            <a:gdLst/>
            <a:ahLst/>
            <a:cxnLst/>
            <a:rect l="l" t="t" r="r" b="b"/>
            <a:pathLst>
              <a:path w="63512">
                <a:moveTo>
                  <a:pt x="63512" y="0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272994" y="3836898"/>
            <a:ext cx="110477" cy="110464"/>
          </a:xfrm>
          <a:custGeom>
            <a:avLst/>
            <a:gdLst/>
            <a:ahLst/>
            <a:cxnLst/>
            <a:rect l="l" t="t" r="r" b="b"/>
            <a:pathLst>
              <a:path w="110477" h="110464">
                <a:moveTo>
                  <a:pt x="110477" y="55232"/>
                </a:moveTo>
                <a:lnTo>
                  <a:pt x="108597" y="40892"/>
                </a:lnTo>
                <a:lnTo>
                  <a:pt x="103284" y="27957"/>
                </a:lnTo>
                <a:lnTo>
                  <a:pt x="95027" y="16916"/>
                </a:lnTo>
                <a:lnTo>
                  <a:pt x="84313" y="8258"/>
                </a:lnTo>
                <a:lnTo>
                  <a:pt x="71632" y="2471"/>
                </a:lnTo>
                <a:lnTo>
                  <a:pt x="57472" y="44"/>
                </a:lnTo>
                <a:lnTo>
                  <a:pt x="55245" y="0"/>
                </a:lnTo>
                <a:lnTo>
                  <a:pt x="40901" y="1879"/>
                </a:lnTo>
                <a:lnTo>
                  <a:pt x="27964" y="7190"/>
                </a:lnTo>
                <a:lnTo>
                  <a:pt x="16921" y="15446"/>
                </a:lnTo>
                <a:lnTo>
                  <a:pt x="8262" y="26158"/>
                </a:lnTo>
                <a:lnTo>
                  <a:pt x="2473" y="38837"/>
                </a:lnTo>
                <a:lnTo>
                  <a:pt x="44" y="52994"/>
                </a:lnTo>
                <a:lnTo>
                  <a:pt x="0" y="55232"/>
                </a:lnTo>
                <a:lnTo>
                  <a:pt x="1879" y="69570"/>
                </a:lnTo>
                <a:lnTo>
                  <a:pt x="7191" y="82504"/>
                </a:lnTo>
                <a:lnTo>
                  <a:pt x="15448" y="93544"/>
                </a:lnTo>
                <a:lnTo>
                  <a:pt x="26161" y="102202"/>
                </a:lnTo>
                <a:lnTo>
                  <a:pt x="38844" y="107990"/>
                </a:lnTo>
                <a:lnTo>
                  <a:pt x="53006" y="110420"/>
                </a:lnTo>
                <a:lnTo>
                  <a:pt x="55245" y="110464"/>
                </a:lnTo>
                <a:lnTo>
                  <a:pt x="69584" y="108585"/>
                </a:lnTo>
                <a:lnTo>
                  <a:pt x="82519" y="103272"/>
                </a:lnTo>
                <a:lnTo>
                  <a:pt x="93560" y="95014"/>
                </a:lnTo>
                <a:lnTo>
                  <a:pt x="102218" y="84300"/>
                </a:lnTo>
                <a:lnTo>
                  <a:pt x="108005" y="71619"/>
                </a:lnTo>
                <a:lnTo>
                  <a:pt x="110433" y="57459"/>
                </a:lnTo>
                <a:lnTo>
                  <a:pt x="110477" y="55232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621223" y="4053693"/>
            <a:ext cx="35902" cy="35915"/>
          </a:xfrm>
          <a:custGeom>
            <a:avLst/>
            <a:gdLst/>
            <a:ahLst/>
            <a:cxnLst/>
            <a:rect l="l" t="t" r="r" b="b"/>
            <a:pathLst>
              <a:path w="35902" h="35915">
                <a:moveTo>
                  <a:pt x="35902" y="17957"/>
                </a:moveTo>
                <a:lnTo>
                  <a:pt x="35902" y="8039"/>
                </a:lnTo>
                <a:lnTo>
                  <a:pt x="27863" y="0"/>
                </a:lnTo>
                <a:lnTo>
                  <a:pt x="17945" y="0"/>
                </a:lnTo>
                <a:lnTo>
                  <a:pt x="8039" y="0"/>
                </a:lnTo>
                <a:lnTo>
                  <a:pt x="0" y="8039"/>
                </a:lnTo>
                <a:lnTo>
                  <a:pt x="0" y="17957"/>
                </a:lnTo>
                <a:lnTo>
                  <a:pt x="0" y="27876"/>
                </a:lnTo>
                <a:lnTo>
                  <a:pt x="8039" y="35915"/>
                </a:lnTo>
                <a:lnTo>
                  <a:pt x="17945" y="35915"/>
                </a:lnTo>
                <a:lnTo>
                  <a:pt x="27863" y="35915"/>
                </a:lnTo>
                <a:lnTo>
                  <a:pt x="35902" y="27876"/>
                </a:lnTo>
                <a:lnTo>
                  <a:pt x="35902" y="17957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610473" y="4055078"/>
            <a:ext cx="57403" cy="33147"/>
          </a:xfrm>
          <a:custGeom>
            <a:avLst/>
            <a:gdLst/>
            <a:ahLst/>
            <a:cxnLst/>
            <a:rect l="l" t="t" r="r" b="b"/>
            <a:pathLst>
              <a:path w="57403" h="33147">
                <a:moveTo>
                  <a:pt x="0" y="0"/>
                </a:moveTo>
                <a:lnTo>
                  <a:pt x="57403" y="33147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549466" y="4012261"/>
            <a:ext cx="35902" cy="35915"/>
          </a:xfrm>
          <a:custGeom>
            <a:avLst/>
            <a:gdLst/>
            <a:ahLst/>
            <a:cxnLst/>
            <a:rect l="l" t="t" r="r" b="b"/>
            <a:pathLst>
              <a:path w="35902" h="35915">
                <a:moveTo>
                  <a:pt x="35902" y="17957"/>
                </a:moveTo>
                <a:lnTo>
                  <a:pt x="35902" y="8051"/>
                </a:lnTo>
                <a:lnTo>
                  <a:pt x="27863" y="0"/>
                </a:lnTo>
                <a:lnTo>
                  <a:pt x="17945" y="0"/>
                </a:lnTo>
                <a:lnTo>
                  <a:pt x="8039" y="0"/>
                </a:lnTo>
                <a:lnTo>
                  <a:pt x="0" y="8051"/>
                </a:lnTo>
                <a:lnTo>
                  <a:pt x="0" y="17957"/>
                </a:lnTo>
                <a:lnTo>
                  <a:pt x="0" y="27876"/>
                </a:lnTo>
                <a:lnTo>
                  <a:pt x="8039" y="35915"/>
                </a:lnTo>
                <a:lnTo>
                  <a:pt x="17945" y="35915"/>
                </a:lnTo>
                <a:lnTo>
                  <a:pt x="27863" y="35915"/>
                </a:lnTo>
                <a:lnTo>
                  <a:pt x="35902" y="27876"/>
                </a:lnTo>
                <a:lnTo>
                  <a:pt x="35902" y="17957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538717" y="4013655"/>
            <a:ext cx="57403" cy="33134"/>
          </a:xfrm>
          <a:custGeom>
            <a:avLst/>
            <a:gdLst/>
            <a:ahLst/>
            <a:cxnLst/>
            <a:rect l="l" t="t" r="r" b="b"/>
            <a:pathLst>
              <a:path w="57403" h="33134">
                <a:moveTo>
                  <a:pt x="0" y="0"/>
                </a:moveTo>
                <a:lnTo>
                  <a:pt x="57403" y="33134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567418" y="4030219"/>
            <a:ext cx="27622" cy="47840"/>
          </a:xfrm>
          <a:custGeom>
            <a:avLst/>
            <a:gdLst/>
            <a:ahLst/>
            <a:cxnLst/>
            <a:rect l="l" t="t" r="r" b="b"/>
            <a:pathLst>
              <a:path w="27622" h="47840">
                <a:moveTo>
                  <a:pt x="0" y="0"/>
                </a:moveTo>
                <a:lnTo>
                  <a:pt x="27622" y="4784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69088" y="3860374"/>
            <a:ext cx="0" cy="63512"/>
          </a:xfrm>
          <a:custGeom>
            <a:avLst/>
            <a:gdLst/>
            <a:ahLst/>
            <a:cxnLst/>
            <a:rect l="l" t="t" r="r" b="b"/>
            <a:pathLst>
              <a:path h="63512">
                <a:moveTo>
                  <a:pt x="0" y="63512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453898" y="3876941"/>
            <a:ext cx="30378" cy="30378"/>
          </a:xfrm>
          <a:custGeom>
            <a:avLst/>
            <a:gdLst/>
            <a:ahLst/>
            <a:cxnLst/>
            <a:rect l="l" t="t" r="r" b="b"/>
            <a:pathLst>
              <a:path w="30378" h="30378">
                <a:moveTo>
                  <a:pt x="30378" y="15189"/>
                </a:moveTo>
                <a:lnTo>
                  <a:pt x="30378" y="6807"/>
                </a:lnTo>
                <a:lnTo>
                  <a:pt x="23583" y="0"/>
                </a:lnTo>
                <a:lnTo>
                  <a:pt x="15189" y="0"/>
                </a:lnTo>
                <a:lnTo>
                  <a:pt x="6794" y="0"/>
                </a:lnTo>
                <a:lnTo>
                  <a:pt x="0" y="6807"/>
                </a:lnTo>
                <a:lnTo>
                  <a:pt x="0" y="15189"/>
                </a:lnTo>
                <a:lnTo>
                  <a:pt x="0" y="23571"/>
                </a:lnTo>
                <a:lnTo>
                  <a:pt x="6794" y="30378"/>
                </a:lnTo>
                <a:lnTo>
                  <a:pt x="15189" y="30378"/>
                </a:lnTo>
                <a:lnTo>
                  <a:pt x="23583" y="30378"/>
                </a:lnTo>
                <a:lnTo>
                  <a:pt x="30378" y="23571"/>
                </a:lnTo>
                <a:lnTo>
                  <a:pt x="30378" y="15189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328231" y="3582786"/>
            <a:ext cx="0" cy="66294"/>
          </a:xfrm>
          <a:custGeom>
            <a:avLst/>
            <a:gdLst/>
            <a:ahLst/>
            <a:cxnLst/>
            <a:rect l="l" t="t" r="r" b="b"/>
            <a:pathLst>
              <a:path h="66294">
                <a:moveTo>
                  <a:pt x="0" y="66294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328231" y="3582786"/>
            <a:ext cx="0" cy="66294"/>
          </a:xfrm>
          <a:custGeom>
            <a:avLst/>
            <a:gdLst/>
            <a:ahLst/>
            <a:cxnLst/>
            <a:rect l="l" t="t" r="r" b="b"/>
            <a:pathLst>
              <a:path h="66294">
                <a:moveTo>
                  <a:pt x="0" y="66294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310280" y="3597978"/>
            <a:ext cx="35902" cy="35915"/>
          </a:xfrm>
          <a:custGeom>
            <a:avLst/>
            <a:gdLst/>
            <a:ahLst/>
            <a:cxnLst/>
            <a:rect l="l" t="t" r="r" b="b"/>
            <a:pathLst>
              <a:path w="35902" h="35915">
                <a:moveTo>
                  <a:pt x="35902" y="17957"/>
                </a:moveTo>
                <a:lnTo>
                  <a:pt x="35902" y="8051"/>
                </a:lnTo>
                <a:lnTo>
                  <a:pt x="27863" y="0"/>
                </a:lnTo>
                <a:lnTo>
                  <a:pt x="17945" y="0"/>
                </a:lnTo>
                <a:lnTo>
                  <a:pt x="8039" y="0"/>
                </a:lnTo>
                <a:lnTo>
                  <a:pt x="0" y="8051"/>
                </a:lnTo>
                <a:lnTo>
                  <a:pt x="0" y="17957"/>
                </a:lnTo>
                <a:lnTo>
                  <a:pt x="0" y="27876"/>
                </a:lnTo>
                <a:lnTo>
                  <a:pt x="8039" y="35915"/>
                </a:lnTo>
                <a:lnTo>
                  <a:pt x="17945" y="35915"/>
                </a:lnTo>
                <a:lnTo>
                  <a:pt x="27863" y="35915"/>
                </a:lnTo>
                <a:lnTo>
                  <a:pt x="35902" y="27876"/>
                </a:lnTo>
                <a:lnTo>
                  <a:pt x="35902" y="17957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310280" y="3515123"/>
            <a:ext cx="35902" cy="35915"/>
          </a:xfrm>
          <a:custGeom>
            <a:avLst/>
            <a:gdLst/>
            <a:ahLst/>
            <a:cxnLst/>
            <a:rect l="l" t="t" r="r" b="b"/>
            <a:pathLst>
              <a:path w="35902" h="35915">
                <a:moveTo>
                  <a:pt x="35902" y="17957"/>
                </a:moveTo>
                <a:lnTo>
                  <a:pt x="35902" y="8051"/>
                </a:lnTo>
                <a:lnTo>
                  <a:pt x="27863" y="0"/>
                </a:lnTo>
                <a:lnTo>
                  <a:pt x="17945" y="0"/>
                </a:lnTo>
                <a:lnTo>
                  <a:pt x="8039" y="0"/>
                </a:lnTo>
                <a:lnTo>
                  <a:pt x="0" y="8051"/>
                </a:lnTo>
                <a:lnTo>
                  <a:pt x="0" y="17957"/>
                </a:lnTo>
                <a:lnTo>
                  <a:pt x="0" y="27863"/>
                </a:lnTo>
                <a:lnTo>
                  <a:pt x="8039" y="35915"/>
                </a:lnTo>
                <a:lnTo>
                  <a:pt x="17945" y="35915"/>
                </a:lnTo>
                <a:lnTo>
                  <a:pt x="27863" y="35915"/>
                </a:lnTo>
                <a:lnTo>
                  <a:pt x="35902" y="27863"/>
                </a:lnTo>
                <a:lnTo>
                  <a:pt x="35902" y="17957"/>
                </a:lnTo>
                <a:close/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328231" y="3499933"/>
            <a:ext cx="0" cy="66294"/>
          </a:xfrm>
          <a:custGeom>
            <a:avLst/>
            <a:gdLst/>
            <a:ahLst/>
            <a:cxnLst/>
            <a:rect l="l" t="t" r="r" b="b"/>
            <a:pathLst>
              <a:path h="66294">
                <a:moveTo>
                  <a:pt x="0" y="66294"/>
                </a:moveTo>
                <a:lnTo>
                  <a:pt x="0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69088" y="4577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87374" y="38603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469088" y="38603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629788" y="2366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72480" y="26921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848826" y="2747338"/>
            <a:ext cx="0" cy="248577"/>
          </a:xfrm>
          <a:custGeom>
            <a:avLst/>
            <a:gdLst/>
            <a:ahLst/>
            <a:cxnLst/>
            <a:rect l="l" t="t" r="r" b="b"/>
            <a:pathLst>
              <a:path h="248577">
                <a:moveTo>
                  <a:pt x="0" y="0"/>
                </a:moveTo>
                <a:lnTo>
                  <a:pt x="0" y="248577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15113" y="2940674"/>
            <a:ext cx="831303" cy="0"/>
          </a:xfrm>
          <a:custGeom>
            <a:avLst/>
            <a:gdLst/>
            <a:ahLst/>
            <a:cxnLst/>
            <a:rect l="l" t="t" r="r" b="b"/>
            <a:pathLst>
              <a:path w="831303">
                <a:moveTo>
                  <a:pt x="0" y="0"/>
                </a:moveTo>
                <a:lnTo>
                  <a:pt x="831303" y="0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48819" y="2929622"/>
            <a:ext cx="66294" cy="22098"/>
          </a:xfrm>
          <a:custGeom>
            <a:avLst/>
            <a:gdLst/>
            <a:ahLst/>
            <a:cxnLst/>
            <a:rect l="l" t="t" r="r" b="b"/>
            <a:pathLst>
              <a:path w="66294" h="22098">
                <a:moveTo>
                  <a:pt x="66294" y="0"/>
                </a:moveTo>
                <a:lnTo>
                  <a:pt x="0" y="11049"/>
                </a:lnTo>
                <a:lnTo>
                  <a:pt x="66294" y="22098"/>
                </a:lnTo>
                <a:lnTo>
                  <a:pt x="6629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12703" y="2747338"/>
            <a:ext cx="0" cy="248577"/>
          </a:xfrm>
          <a:custGeom>
            <a:avLst/>
            <a:gdLst/>
            <a:ahLst/>
            <a:cxnLst/>
            <a:rect l="l" t="t" r="r" b="b"/>
            <a:pathLst>
              <a:path h="248577">
                <a:moveTo>
                  <a:pt x="0" y="0"/>
                </a:moveTo>
                <a:lnTo>
                  <a:pt x="0" y="248577"/>
                </a:lnTo>
              </a:path>
            </a:pathLst>
          </a:custGeom>
          <a:ln w="633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746418" y="2929622"/>
            <a:ext cx="66294" cy="22098"/>
          </a:xfrm>
          <a:custGeom>
            <a:avLst/>
            <a:gdLst/>
            <a:ahLst/>
            <a:cxnLst/>
            <a:rect l="l" t="t" r="r" b="b"/>
            <a:pathLst>
              <a:path w="66294" h="22098">
                <a:moveTo>
                  <a:pt x="0" y="0"/>
                </a:moveTo>
                <a:lnTo>
                  <a:pt x="0" y="22098"/>
                </a:lnTo>
                <a:lnTo>
                  <a:pt x="66294" y="1104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812703" y="29406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143411" y="2797410"/>
            <a:ext cx="334469" cy="1553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175Ø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657126" y="3136900"/>
            <a:ext cx="1431656" cy="143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spc="-1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TALADR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sz="600" spc="3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6.5Ø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r>
              <a:rPr sz="600" spc="-22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130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r>
              <a:rPr sz="600" spc="25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24066" y="3514930"/>
            <a:ext cx="932334" cy="1553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</a:t>
            </a:r>
            <a:r>
              <a:rPr sz="600" spc="8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85617" y="3748875"/>
            <a:ext cx="1023183" cy="1553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600" spc="-1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3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5.5Ø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62404" y="4203700"/>
            <a:ext cx="1122596" cy="119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spc="-1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3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6.5Ø</a:t>
            </a:r>
            <a:r>
              <a:rPr lang="es-E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sz="600" spc="-22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243981" y="4434202"/>
            <a:ext cx="178245" cy="1553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51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 rot="16200000">
            <a:off x="4156888" y="1950231"/>
            <a:ext cx="576846" cy="142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495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225</a:t>
            </a:r>
            <a:endParaRPr sz="1000">
              <a:latin typeface="Times New Roman"/>
              <a:cs typeface="Times New Roman"/>
            </a:endParaRPr>
          </a:p>
          <a:p>
            <a:pPr marL="169343">
              <a:lnSpc>
                <a:spcPct val="95825"/>
              </a:lnSpc>
              <a:spcBef>
                <a:spcPts val="819"/>
              </a:spcBef>
            </a:pPr>
            <a:r>
              <a:rPr sz="10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165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55622" y="3892130"/>
            <a:ext cx="31752" cy="740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187374" y="3892130"/>
            <a:ext cx="31760" cy="740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437336" y="3892130"/>
            <a:ext cx="31752" cy="740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469088" y="3892130"/>
            <a:ext cx="31760" cy="740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848826" y="2552401"/>
            <a:ext cx="96387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66" name="Imagen 2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67" name="CuadroTexto 266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H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268" name="Imagen 2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69" name="CuadroTexto 268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70" name="CuadroTexto 269"/>
          <p:cNvSpPr txBox="1"/>
          <p:nvPr/>
        </p:nvSpPr>
        <p:spPr>
          <a:xfrm>
            <a:off x="571846" y="3923886"/>
            <a:ext cx="3597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 "/>
              </a:rPr>
              <a:t>Baliza LED Intermitente / Fija con 4 modos de funcionamiento. Los </a:t>
            </a:r>
            <a:r>
              <a:rPr lang="es-ES" sz="1100" dirty="0" err="1" smtClean="0">
                <a:latin typeface="Arial   "/>
              </a:rPr>
              <a:t>jumpers</a:t>
            </a:r>
            <a:r>
              <a:rPr lang="es-ES" sz="1100" dirty="0" smtClean="0">
                <a:latin typeface="Arial   "/>
              </a:rPr>
              <a:t> incorporados permiten que el modo de funcionamiento sea configurado fácilmente.</a:t>
            </a:r>
            <a:endParaRPr lang="es-ES" sz="1100" dirty="0">
              <a:latin typeface="Arial   "/>
            </a:endParaRPr>
          </a:p>
        </p:txBody>
      </p:sp>
      <p:sp>
        <p:nvSpPr>
          <p:cNvPr id="271" name="object 67"/>
          <p:cNvSpPr txBox="1"/>
          <p:nvPr/>
        </p:nvSpPr>
        <p:spPr>
          <a:xfrm>
            <a:off x="812800" y="4853857"/>
            <a:ext cx="1057201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Mod</a:t>
            </a:r>
            <a:r>
              <a:rPr lang="es-ES" sz="900" b="1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 marR="7015">
              <a:lnSpc>
                <a:spcPct val="95825"/>
              </a:lnSpc>
              <a:spcBef>
                <a:spcPts val="369"/>
              </a:spcBef>
            </a:pPr>
            <a:r>
              <a:rPr lang="es-ES" sz="90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68"/>
              </a:spcBef>
            </a:pPr>
            <a:r>
              <a:rPr lang="es-ES" sz="900" spc="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Si</a:t>
            </a:r>
            <a:r>
              <a:rPr lang="es-ES" sz="900" spc="0" dirty="0" err="1" smtClean="0">
                <a:latin typeface="Arial"/>
                <a:cs typeface="Arial"/>
              </a:rPr>
              <a:t>mp</a:t>
            </a:r>
            <a:r>
              <a:rPr sz="900" spc="0" dirty="0" smtClean="0">
                <a:latin typeface="Arial"/>
                <a:cs typeface="Arial"/>
              </a:rPr>
              <a:t>le 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 </a:t>
            </a:r>
            <a:r>
              <a:rPr sz="900" spc="-34" dirty="0" smtClean="0">
                <a:latin typeface="Arial"/>
                <a:cs typeface="Arial"/>
              </a:rPr>
              <a:t>T</a:t>
            </a:r>
            <a:r>
              <a:rPr sz="900" spc="0" dirty="0" smtClean="0">
                <a:latin typeface="Arial"/>
                <a:cs typeface="Arial"/>
              </a:rPr>
              <a:t>riple </a:t>
            </a:r>
            <a:r>
              <a:rPr lang="es-ES" sz="90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Qu</a:t>
            </a:r>
            <a:r>
              <a:rPr lang="es-ES" sz="900" spc="0" dirty="0" smtClean="0">
                <a:latin typeface="Arial"/>
                <a:cs typeface="Arial"/>
              </a:rPr>
              <a:t>í</a:t>
            </a:r>
            <a:r>
              <a:rPr sz="900" spc="0" dirty="0" err="1" smtClean="0">
                <a:latin typeface="Arial"/>
                <a:cs typeface="Arial"/>
              </a:rPr>
              <a:t>ntuple</a:t>
            </a:r>
            <a:r>
              <a:rPr sz="900" spc="0" dirty="0" smtClean="0"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72" name="object 66"/>
          <p:cNvSpPr txBox="1"/>
          <p:nvPr/>
        </p:nvSpPr>
        <p:spPr>
          <a:xfrm>
            <a:off x="2032000" y="4853857"/>
            <a:ext cx="489572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Ref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lang="es-ES" sz="900" spc="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r>
              <a:rPr sz="900" spc="0" dirty="0" smtClean="0">
                <a:latin typeface="Arial"/>
                <a:cs typeface="Arial"/>
              </a:rPr>
              <a:t> SH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TH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QH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73" name="object 65"/>
          <p:cNvSpPr txBox="1"/>
          <p:nvPr/>
        </p:nvSpPr>
        <p:spPr>
          <a:xfrm>
            <a:off x="3089235" y="4853857"/>
            <a:ext cx="2836756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15">
              <a:lnSpc>
                <a:spcPts val="1019"/>
              </a:lnSpc>
              <a:spcBef>
                <a:spcPts val="51"/>
              </a:spcBef>
            </a:pPr>
            <a:r>
              <a:rPr sz="900" b="1" spc="0" dirty="0" err="1" smtClean="0">
                <a:latin typeface="Arial"/>
                <a:cs typeface="Arial"/>
              </a:rPr>
              <a:t>Descrip</a:t>
            </a:r>
            <a:r>
              <a:rPr lang="es-ES" sz="900" b="1" spc="0" dirty="0" smtClean="0">
                <a:latin typeface="Arial"/>
                <a:cs typeface="Arial"/>
              </a:rPr>
              <a:t>c</a:t>
            </a:r>
            <a:r>
              <a:rPr sz="900" b="1" spc="0" dirty="0" err="1" smtClean="0">
                <a:latin typeface="Arial"/>
                <a:cs typeface="Arial"/>
              </a:rPr>
              <a:t>i</a:t>
            </a:r>
            <a:r>
              <a:rPr lang="es-ES" sz="900" b="1" spc="0" dirty="0" err="1" smtClean="0">
                <a:latin typeface="Arial"/>
                <a:cs typeface="Arial"/>
              </a:rPr>
              <a:t>ó</a:t>
            </a:r>
            <a:r>
              <a:rPr sz="900" b="1" spc="0" dirty="0" smtClean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9"/>
              </a:spcBef>
            </a:pP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b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err="1" smtClean="0">
                <a:latin typeface="Arial"/>
                <a:cs typeface="Arial"/>
              </a:rPr>
              <a:t>i</a:t>
            </a:r>
            <a:r>
              <a:rPr lang="es-ES" sz="900" spc="0" dirty="0" err="1" smtClean="0">
                <a:latin typeface="Arial"/>
                <a:cs typeface="Arial"/>
              </a:rPr>
              <a:t>za</a:t>
            </a:r>
            <a:r>
              <a:rPr lang="es-ES" sz="900" spc="0" dirty="0" smtClean="0">
                <a:latin typeface="Arial"/>
                <a:cs typeface="Arial"/>
              </a:rPr>
              <a:t> f</a:t>
            </a:r>
            <a:r>
              <a:rPr sz="900" spc="0" dirty="0" smtClean="0">
                <a:latin typeface="Arial"/>
                <a:cs typeface="Arial"/>
              </a:rPr>
              <a:t>u</a:t>
            </a:r>
            <a:r>
              <a:rPr lang="es-ES" sz="900" spc="0" dirty="0" err="1" smtClean="0">
                <a:latin typeface="Arial"/>
                <a:cs typeface="Arial"/>
              </a:rPr>
              <a:t>nci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lang="es-ES" sz="900" spc="0" dirty="0" smtClean="0">
                <a:latin typeface="Arial"/>
                <a:cs typeface="Arial"/>
              </a:rPr>
              <a:t>n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de forma </a:t>
            </a:r>
            <a:r>
              <a:rPr lang="es-ES" sz="900" spc="0" dirty="0" err="1" smtClean="0">
                <a:latin typeface="Arial"/>
                <a:cs typeface="Arial"/>
              </a:rPr>
              <a:t>cont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lang="es-ES" sz="900" spc="0" dirty="0" err="1" smtClean="0">
                <a:latin typeface="Arial"/>
                <a:cs typeface="Arial"/>
              </a:rPr>
              <a:t>uada</a:t>
            </a:r>
            <a:r>
              <a:rPr lang="es-ES" sz="900" spc="0" dirty="0" smtClean="0">
                <a:latin typeface="Arial"/>
                <a:cs typeface="Arial"/>
              </a:rPr>
              <a:t> sin parpadear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 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584200" y="6032500"/>
            <a:ext cx="6523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Está formada por una base robusta ABS blanca (estándar), roja (opcional) o negra (opcional) y una lente de policarbonato.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5" name="Tabla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55314"/>
              </p:ext>
            </p:extLst>
          </p:nvPr>
        </p:nvGraphicFramePr>
        <p:xfrm>
          <a:off x="520700" y="6604823"/>
          <a:ext cx="6527799" cy="3085277"/>
        </p:xfrm>
        <a:graphic>
          <a:graphicData uri="http://schemas.openxmlformats.org/drawingml/2006/table">
            <a:tbl>
              <a:tblPr/>
              <a:tblGrid>
                <a:gridCol w="1167222"/>
                <a:gridCol w="983493"/>
                <a:gridCol w="1094271"/>
                <a:gridCol w="1094271"/>
                <a:gridCol w="1094271"/>
                <a:gridCol w="1094271"/>
              </a:tblGrid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PSH/DC/12/LED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PSH/DC/24/LED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PSH/AC/115/LED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PSH/AC/230/LED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495mA@13.8Vdc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Ajustado en fábrica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Fijo, Triple destello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Quíntuple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destello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 - T1A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845G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EEED77-EF30-4E99-AF7F-BB7396D4FA96}"/>
</file>

<file path=customXml/itemProps2.xml><?xml version="1.0" encoding="utf-8"?>
<ds:datastoreItem xmlns:ds="http://schemas.openxmlformats.org/officeDocument/2006/customXml" ds:itemID="{4D3F4C3E-CEB9-45FC-B002-53F8831EF767}"/>
</file>

<file path=customXml/itemProps3.xml><?xml version="1.0" encoding="utf-8"?>
<ds:datastoreItem xmlns:ds="http://schemas.openxmlformats.org/officeDocument/2006/customXml" ds:itemID="{3CB67D72-0C86-42C9-8CB3-18296909D3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298</Words>
  <Application>Microsoft Office PowerPoint</Application>
  <PresentationFormat>Personalizado</PresentationFormat>
  <Paragraphs>95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  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7</cp:revision>
  <cp:lastPrinted>2015-04-17T12:47:52Z</cp:lastPrinted>
  <dcterms:modified xsi:type="dcterms:W3CDTF">2015-04-20T09:01:22Z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