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J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201" y="2760364"/>
            <a:ext cx="3521158" cy="2569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324" y="5960148"/>
            <a:ext cx="3664035" cy="317726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486359" y="42799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70400" y="6108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smtClean="0"/>
              <a:t>4 Orificios </a:t>
            </a:r>
            <a:r>
              <a:rPr lang="es-ES" sz="1400" dirty="0" smtClean="0"/>
              <a:t>11.0 </a:t>
            </a:r>
            <a:r>
              <a:rPr lang="es-ES" sz="1400" dirty="0"/>
              <a:t>Ø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470400" y="70993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Entrada cable </a:t>
            </a:r>
            <a:r>
              <a:rPr lang="es-ES" sz="1400" dirty="0"/>
              <a:t>M20</a:t>
            </a:r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904D92-3A93-4826-9A9A-F732D8374772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52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2015-04-09T09:42:54Z</cp:lastPrinted>
  <dcterms:modified xsi:type="dcterms:W3CDTF">2015-04-13T08:37:29Z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