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object 181"/>
          <p:cNvSpPr/>
          <p:nvPr/>
        </p:nvSpPr>
        <p:spPr>
          <a:xfrm>
            <a:off x="0" y="8916352"/>
            <a:ext cx="353656" cy="1775650"/>
          </a:xfrm>
          <a:custGeom>
            <a:avLst/>
            <a:gdLst/>
            <a:ahLst/>
            <a:cxnLst/>
            <a:rect l="l" t="t" r="r" b="b"/>
            <a:pathLst>
              <a:path w="353656" h="1775650">
                <a:moveTo>
                  <a:pt x="0" y="1775650"/>
                </a:moveTo>
                <a:lnTo>
                  <a:pt x="353656" y="1775650"/>
                </a:lnTo>
                <a:lnTo>
                  <a:pt x="353656" y="0"/>
                </a:lnTo>
                <a:lnTo>
                  <a:pt x="0" y="0"/>
                </a:lnTo>
                <a:lnTo>
                  <a:pt x="0" y="177565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01650" y="8916339"/>
            <a:ext cx="455295" cy="1877301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455295" y="0"/>
                </a:moveTo>
                <a:lnTo>
                  <a:pt x="101650" y="0"/>
                </a:lnTo>
              </a:path>
              <a:path w="455295" h="1877301">
                <a:moveTo>
                  <a:pt x="455295" y="1775663"/>
                </a:moveTo>
                <a:lnTo>
                  <a:pt x="455295" y="0"/>
                </a:lnTo>
              </a:path>
            </a:pathLst>
          </a:custGeom>
          <a:ln w="1270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4331765" y="1428433"/>
            <a:ext cx="848880" cy="0"/>
          </a:xfrm>
          <a:custGeom>
            <a:avLst/>
            <a:gdLst/>
            <a:ahLst/>
            <a:cxnLst/>
            <a:rect l="l" t="t" r="r" b="b"/>
            <a:pathLst>
              <a:path w="848880">
                <a:moveTo>
                  <a:pt x="848880" y="0"/>
                </a:moveTo>
                <a:lnTo>
                  <a:pt x="0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4380958" y="1487463"/>
            <a:ext cx="0" cy="664133"/>
          </a:xfrm>
          <a:custGeom>
            <a:avLst/>
            <a:gdLst/>
            <a:ahLst/>
            <a:cxnLst/>
            <a:rect l="l" t="t" r="r" b="b"/>
            <a:pathLst>
              <a:path h="664133">
                <a:moveTo>
                  <a:pt x="0" y="0"/>
                </a:moveTo>
                <a:lnTo>
                  <a:pt x="0" y="664133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4371121" y="1428433"/>
            <a:ext cx="19672" cy="59029"/>
          </a:xfrm>
          <a:custGeom>
            <a:avLst/>
            <a:gdLst/>
            <a:ahLst/>
            <a:cxnLst/>
            <a:rect l="l" t="t" r="r" b="b"/>
            <a:pathLst>
              <a:path w="19672" h="59029">
                <a:moveTo>
                  <a:pt x="0" y="59029"/>
                </a:moveTo>
                <a:lnTo>
                  <a:pt x="19672" y="59029"/>
                </a:lnTo>
                <a:lnTo>
                  <a:pt x="9829" y="0"/>
                </a:lnTo>
                <a:lnTo>
                  <a:pt x="0" y="5902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4331760" y="2210625"/>
            <a:ext cx="368071" cy="0"/>
          </a:xfrm>
          <a:custGeom>
            <a:avLst/>
            <a:gdLst/>
            <a:ahLst/>
            <a:cxnLst/>
            <a:rect l="l" t="t" r="r" b="b"/>
            <a:pathLst>
              <a:path w="368071">
                <a:moveTo>
                  <a:pt x="368071" y="0"/>
                </a:moveTo>
                <a:lnTo>
                  <a:pt x="0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4371121" y="2151592"/>
            <a:ext cx="19672" cy="59042"/>
          </a:xfrm>
          <a:custGeom>
            <a:avLst/>
            <a:gdLst/>
            <a:ahLst/>
            <a:cxnLst/>
            <a:rect l="l" t="t" r="r" b="b"/>
            <a:pathLst>
              <a:path w="19672" h="59042">
                <a:moveTo>
                  <a:pt x="0" y="0"/>
                </a:moveTo>
                <a:lnTo>
                  <a:pt x="9829" y="59042"/>
                </a:lnTo>
                <a:lnTo>
                  <a:pt x="19672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4085791" y="1428433"/>
            <a:ext cx="1094854" cy="0"/>
          </a:xfrm>
          <a:custGeom>
            <a:avLst/>
            <a:gdLst/>
            <a:ahLst/>
            <a:cxnLst/>
            <a:rect l="l" t="t" r="r" b="b"/>
            <a:pathLst>
              <a:path w="1094854">
                <a:moveTo>
                  <a:pt x="1094854" y="0"/>
                </a:moveTo>
                <a:lnTo>
                  <a:pt x="0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4134986" y="1487472"/>
            <a:ext cx="0" cy="923874"/>
          </a:xfrm>
          <a:custGeom>
            <a:avLst/>
            <a:gdLst/>
            <a:ahLst/>
            <a:cxnLst/>
            <a:rect l="l" t="t" r="r" b="b"/>
            <a:pathLst>
              <a:path h="923874">
                <a:moveTo>
                  <a:pt x="0" y="923874"/>
                </a:moveTo>
                <a:lnTo>
                  <a:pt x="0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4085789" y="2470379"/>
            <a:ext cx="443026" cy="0"/>
          </a:xfrm>
          <a:custGeom>
            <a:avLst/>
            <a:gdLst/>
            <a:ahLst/>
            <a:cxnLst/>
            <a:rect l="l" t="t" r="r" b="b"/>
            <a:pathLst>
              <a:path w="443026">
                <a:moveTo>
                  <a:pt x="443026" y="0"/>
                </a:moveTo>
                <a:lnTo>
                  <a:pt x="0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4125146" y="2411346"/>
            <a:ext cx="19672" cy="59042"/>
          </a:xfrm>
          <a:custGeom>
            <a:avLst/>
            <a:gdLst/>
            <a:ahLst/>
            <a:cxnLst/>
            <a:rect l="l" t="t" r="r" b="b"/>
            <a:pathLst>
              <a:path w="19672" h="59042">
                <a:moveTo>
                  <a:pt x="0" y="0"/>
                </a:moveTo>
                <a:lnTo>
                  <a:pt x="9842" y="59042"/>
                </a:lnTo>
                <a:lnTo>
                  <a:pt x="19672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4125146" y="1428433"/>
            <a:ext cx="19672" cy="59029"/>
          </a:xfrm>
          <a:custGeom>
            <a:avLst/>
            <a:gdLst/>
            <a:ahLst/>
            <a:cxnLst/>
            <a:rect l="l" t="t" r="r" b="b"/>
            <a:pathLst>
              <a:path w="19672" h="59029">
                <a:moveTo>
                  <a:pt x="0" y="59029"/>
                </a:moveTo>
                <a:lnTo>
                  <a:pt x="19672" y="59029"/>
                </a:lnTo>
                <a:lnTo>
                  <a:pt x="9842" y="0"/>
                </a:lnTo>
                <a:lnTo>
                  <a:pt x="0" y="5902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4841293" y="1465689"/>
            <a:ext cx="22644" cy="648296"/>
          </a:xfrm>
          <a:custGeom>
            <a:avLst/>
            <a:gdLst/>
            <a:ahLst/>
            <a:cxnLst/>
            <a:rect l="l" t="t" r="r" b="b"/>
            <a:pathLst>
              <a:path w="22644" h="648296">
                <a:moveTo>
                  <a:pt x="0" y="648296"/>
                </a:moveTo>
                <a:lnTo>
                  <a:pt x="22644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5595750" y="1465689"/>
            <a:ext cx="22656" cy="649008"/>
          </a:xfrm>
          <a:custGeom>
            <a:avLst/>
            <a:gdLst/>
            <a:ahLst/>
            <a:cxnLst/>
            <a:rect l="l" t="t" r="r" b="b"/>
            <a:pathLst>
              <a:path w="22656" h="649008">
                <a:moveTo>
                  <a:pt x="22656" y="649008"/>
                </a:moveTo>
                <a:lnTo>
                  <a:pt x="0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4578009" y="24703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5881669" y="24703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4578009" y="2470379"/>
            <a:ext cx="1303667" cy="0"/>
          </a:xfrm>
          <a:custGeom>
            <a:avLst/>
            <a:gdLst/>
            <a:ahLst/>
            <a:cxnLst/>
            <a:rect l="l" t="t" r="r" b="b"/>
            <a:pathLst>
              <a:path w="1303667">
                <a:moveTo>
                  <a:pt x="0" y="0"/>
                </a:moveTo>
                <a:lnTo>
                  <a:pt x="1303667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4578009" y="2428562"/>
            <a:ext cx="1303667" cy="0"/>
          </a:xfrm>
          <a:custGeom>
            <a:avLst/>
            <a:gdLst/>
            <a:ahLst/>
            <a:cxnLst/>
            <a:rect l="l" t="t" r="r" b="b"/>
            <a:pathLst>
              <a:path w="1303667">
                <a:moveTo>
                  <a:pt x="0" y="0"/>
                </a:moveTo>
                <a:lnTo>
                  <a:pt x="1303667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4749027" y="22106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4742811" y="2258842"/>
            <a:ext cx="974051" cy="0"/>
          </a:xfrm>
          <a:custGeom>
            <a:avLst/>
            <a:gdLst/>
            <a:ahLst/>
            <a:cxnLst/>
            <a:rect l="l" t="t" r="r" b="b"/>
            <a:pathLst>
              <a:path w="974051">
                <a:moveTo>
                  <a:pt x="0" y="0"/>
                </a:moveTo>
                <a:lnTo>
                  <a:pt x="974051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4742811" y="2240144"/>
            <a:ext cx="974051" cy="0"/>
          </a:xfrm>
          <a:custGeom>
            <a:avLst/>
            <a:gdLst/>
            <a:ahLst/>
            <a:cxnLst/>
            <a:rect l="l" t="t" r="r" b="b"/>
            <a:pathLst>
              <a:path w="974051">
                <a:moveTo>
                  <a:pt x="0" y="0"/>
                </a:moveTo>
                <a:lnTo>
                  <a:pt x="974051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4736892" y="2258842"/>
            <a:ext cx="5918" cy="169722"/>
          </a:xfrm>
          <a:custGeom>
            <a:avLst/>
            <a:gdLst/>
            <a:ahLst/>
            <a:cxnLst/>
            <a:rect l="l" t="t" r="r" b="b"/>
            <a:pathLst>
              <a:path w="5918" h="169722">
                <a:moveTo>
                  <a:pt x="5918" y="0"/>
                </a:moveTo>
                <a:lnTo>
                  <a:pt x="0" y="169722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4764949" y="2421182"/>
            <a:ext cx="122986" cy="0"/>
          </a:xfrm>
          <a:custGeom>
            <a:avLst/>
            <a:gdLst/>
            <a:ahLst/>
            <a:cxnLst/>
            <a:rect l="l" t="t" r="r" b="b"/>
            <a:pathLst>
              <a:path w="122986">
                <a:moveTo>
                  <a:pt x="0" y="0"/>
                </a:moveTo>
                <a:lnTo>
                  <a:pt x="122986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4578009" y="24703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4578009" y="2428571"/>
            <a:ext cx="0" cy="41808"/>
          </a:xfrm>
          <a:custGeom>
            <a:avLst/>
            <a:gdLst/>
            <a:ahLst/>
            <a:cxnLst/>
            <a:rect l="l" t="t" r="r" b="b"/>
            <a:pathLst>
              <a:path h="41808">
                <a:moveTo>
                  <a:pt x="0" y="41808"/>
                </a:moveTo>
                <a:lnTo>
                  <a:pt x="0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4764949" y="2421180"/>
            <a:ext cx="0" cy="2463"/>
          </a:xfrm>
          <a:custGeom>
            <a:avLst/>
            <a:gdLst/>
            <a:ahLst/>
            <a:cxnLst/>
            <a:rect l="l" t="t" r="r" b="b"/>
            <a:pathLst>
              <a:path h="2463">
                <a:moveTo>
                  <a:pt x="0" y="2463"/>
                </a:moveTo>
                <a:lnTo>
                  <a:pt x="0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4760032" y="2423634"/>
            <a:ext cx="4914" cy="4927"/>
          </a:xfrm>
          <a:custGeom>
            <a:avLst/>
            <a:gdLst/>
            <a:ahLst/>
            <a:cxnLst/>
            <a:rect l="l" t="t" r="r" b="b"/>
            <a:pathLst>
              <a:path w="4914" h="4927">
                <a:moveTo>
                  <a:pt x="0" y="4927"/>
                </a:moveTo>
                <a:lnTo>
                  <a:pt x="2717" y="4927"/>
                </a:lnTo>
                <a:lnTo>
                  <a:pt x="4914" y="2730"/>
                </a:lnTo>
                <a:lnTo>
                  <a:pt x="4914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4835161" y="2386749"/>
            <a:ext cx="838" cy="5842"/>
          </a:xfrm>
          <a:custGeom>
            <a:avLst/>
            <a:gdLst/>
            <a:ahLst/>
            <a:cxnLst/>
            <a:rect l="l" t="t" r="r" b="b"/>
            <a:pathLst>
              <a:path w="838" h="5842">
                <a:moveTo>
                  <a:pt x="0" y="0"/>
                </a:moveTo>
                <a:lnTo>
                  <a:pt x="203" y="2959"/>
                </a:lnTo>
                <a:lnTo>
                  <a:pt x="838" y="5842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4835998" y="2392593"/>
            <a:ext cx="2222" cy="4597"/>
          </a:xfrm>
          <a:custGeom>
            <a:avLst/>
            <a:gdLst/>
            <a:ahLst/>
            <a:cxnLst/>
            <a:rect l="l" t="t" r="r" b="b"/>
            <a:pathLst>
              <a:path w="2222" h="4597">
                <a:moveTo>
                  <a:pt x="0" y="0"/>
                </a:moveTo>
                <a:lnTo>
                  <a:pt x="927" y="2387"/>
                </a:lnTo>
                <a:lnTo>
                  <a:pt x="2222" y="4597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4838218" y="2397185"/>
            <a:ext cx="3594" cy="3302"/>
          </a:xfrm>
          <a:custGeom>
            <a:avLst/>
            <a:gdLst/>
            <a:ahLst/>
            <a:cxnLst/>
            <a:rect l="l" t="t" r="r" b="b"/>
            <a:pathLst>
              <a:path w="3594" h="3301">
                <a:moveTo>
                  <a:pt x="0" y="0"/>
                </a:moveTo>
                <a:lnTo>
                  <a:pt x="1028" y="1270"/>
                </a:lnTo>
                <a:lnTo>
                  <a:pt x="2235" y="2362"/>
                </a:lnTo>
                <a:lnTo>
                  <a:pt x="3594" y="3302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4841807" y="2400477"/>
            <a:ext cx="3784" cy="1028"/>
          </a:xfrm>
          <a:custGeom>
            <a:avLst/>
            <a:gdLst/>
            <a:ahLst/>
            <a:cxnLst/>
            <a:rect l="l" t="t" r="r" b="b"/>
            <a:pathLst>
              <a:path w="3784" h="1028">
                <a:moveTo>
                  <a:pt x="0" y="0"/>
                </a:moveTo>
                <a:lnTo>
                  <a:pt x="1193" y="571"/>
                </a:lnTo>
                <a:lnTo>
                  <a:pt x="2476" y="914"/>
                </a:lnTo>
                <a:lnTo>
                  <a:pt x="3784" y="1028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4845598" y="2400480"/>
            <a:ext cx="3784" cy="1028"/>
          </a:xfrm>
          <a:custGeom>
            <a:avLst/>
            <a:gdLst/>
            <a:ahLst/>
            <a:cxnLst/>
            <a:rect l="l" t="t" r="r" b="b"/>
            <a:pathLst>
              <a:path w="3784" h="1028">
                <a:moveTo>
                  <a:pt x="0" y="1028"/>
                </a:moveTo>
                <a:lnTo>
                  <a:pt x="1320" y="914"/>
                </a:lnTo>
                <a:lnTo>
                  <a:pt x="2590" y="558"/>
                </a:lnTo>
                <a:lnTo>
                  <a:pt x="3784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4849388" y="2397175"/>
            <a:ext cx="3594" cy="3302"/>
          </a:xfrm>
          <a:custGeom>
            <a:avLst/>
            <a:gdLst/>
            <a:ahLst/>
            <a:cxnLst/>
            <a:rect l="l" t="t" r="r" b="b"/>
            <a:pathLst>
              <a:path w="3594" h="3301">
                <a:moveTo>
                  <a:pt x="0" y="3301"/>
                </a:moveTo>
                <a:lnTo>
                  <a:pt x="1346" y="2374"/>
                </a:lnTo>
                <a:lnTo>
                  <a:pt x="2552" y="1269"/>
                </a:lnTo>
                <a:lnTo>
                  <a:pt x="3594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4852977" y="2392588"/>
            <a:ext cx="2209" cy="4597"/>
          </a:xfrm>
          <a:custGeom>
            <a:avLst/>
            <a:gdLst/>
            <a:ahLst/>
            <a:cxnLst/>
            <a:rect l="l" t="t" r="r" b="b"/>
            <a:pathLst>
              <a:path w="2209" h="4597">
                <a:moveTo>
                  <a:pt x="0" y="4597"/>
                </a:moveTo>
                <a:lnTo>
                  <a:pt x="1295" y="2387"/>
                </a:lnTo>
                <a:lnTo>
                  <a:pt x="2209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4855193" y="2386751"/>
            <a:ext cx="838" cy="5842"/>
          </a:xfrm>
          <a:custGeom>
            <a:avLst/>
            <a:gdLst/>
            <a:ahLst/>
            <a:cxnLst/>
            <a:rect l="l" t="t" r="r" b="b"/>
            <a:pathLst>
              <a:path w="838" h="5842">
                <a:moveTo>
                  <a:pt x="0" y="5842"/>
                </a:moveTo>
                <a:lnTo>
                  <a:pt x="635" y="2946"/>
                </a:lnTo>
                <a:lnTo>
                  <a:pt x="838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4855196" y="2380907"/>
            <a:ext cx="838" cy="5842"/>
          </a:xfrm>
          <a:custGeom>
            <a:avLst/>
            <a:gdLst/>
            <a:ahLst/>
            <a:cxnLst/>
            <a:rect l="l" t="t" r="r" b="b"/>
            <a:pathLst>
              <a:path w="838" h="5842">
                <a:moveTo>
                  <a:pt x="838" y="5842"/>
                </a:moveTo>
                <a:lnTo>
                  <a:pt x="634" y="2882"/>
                </a:lnTo>
                <a:lnTo>
                  <a:pt x="0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4852983" y="2376304"/>
            <a:ext cx="2209" cy="4597"/>
          </a:xfrm>
          <a:custGeom>
            <a:avLst/>
            <a:gdLst/>
            <a:ahLst/>
            <a:cxnLst/>
            <a:rect l="l" t="t" r="r" b="b"/>
            <a:pathLst>
              <a:path w="2209" h="4597">
                <a:moveTo>
                  <a:pt x="2209" y="4597"/>
                </a:moveTo>
                <a:lnTo>
                  <a:pt x="1295" y="2209"/>
                </a:lnTo>
                <a:lnTo>
                  <a:pt x="0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4849383" y="2373008"/>
            <a:ext cx="3594" cy="3302"/>
          </a:xfrm>
          <a:custGeom>
            <a:avLst/>
            <a:gdLst/>
            <a:ahLst/>
            <a:cxnLst/>
            <a:rect l="l" t="t" r="r" b="b"/>
            <a:pathLst>
              <a:path w="3594" h="3301">
                <a:moveTo>
                  <a:pt x="3594" y="3301"/>
                </a:moveTo>
                <a:lnTo>
                  <a:pt x="2565" y="2031"/>
                </a:lnTo>
                <a:lnTo>
                  <a:pt x="1346" y="939"/>
                </a:lnTo>
                <a:lnTo>
                  <a:pt x="0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4845603" y="2371987"/>
            <a:ext cx="3784" cy="1028"/>
          </a:xfrm>
          <a:custGeom>
            <a:avLst/>
            <a:gdLst/>
            <a:ahLst/>
            <a:cxnLst/>
            <a:rect l="l" t="t" r="r" b="b"/>
            <a:pathLst>
              <a:path w="3784" h="1028">
                <a:moveTo>
                  <a:pt x="3784" y="1028"/>
                </a:moveTo>
                <a:lnTo>
                  <a:pt x="2590" y="469"/>
                </a:lnTo>
                <a:lnTo>
                  <a:pt x="1308" y="127"/>
                </a:lnTo>
                <a:lnTo>
                  <a:pt x="0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841814" y="2371990"/>
            <a:ext cx="3784" cy="1028"/>
          </a:xfrm>
          <a:custGeom>
            <a:avLst/>
            <a:gdLst/>
            <a:ahLst/>
            <a:cxnLst/>
            <a:rect l="l" t="t" r="r" b="b"/>
            <a:pathLst>
              <a:path w="3784" h="1028">
                <a:moveTo>
                  <a:pt x="3784" y="0"/>
                </a:moveTo>
                <a:lnTo>
                  <a:pt x="2463" y="114"/>
                </a:lnTo>
                <a:lnTo>
                  <a:pt x="1193" y="457"/>
                </a:lnTo>
                <a:lnTo>
                  <a:pt x="0" y="1028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4838213" y="2373016"/>
            <a:ext cx="3594" cy="3302"/>
          </a:xfrm>
          <a:custGeom>
            <a:avLst/>
            <a:gdLst/>
            <a:ahLst/>
            <a:cxnLst/>
            <a:rect l="l" t="t" r="r" b="b"/>
            <a:pathLst>
              <a:path w="3594" h="3301">
                <a:moveTo>
                  <a:pt x="3594" y="0"/>
                </a:moveTo>
                <a:lnTo>
                  <a:pt x="2247" y="927"/>
                </a:lnTo>
                <a:lnTo>
                  <a:pt x="1041" y="2032"/>
                </a:lnTo>
                <a:lnTo>
                  <a:pt x="0" y="3302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4835996" y="2376310"/>
            <a:ext cx="2222" cy="4597"/>
          </a:xfrm>
          <a:custGeom>
            <a:avLst/>
            <a:gdLst/>
            <a:ahLst/>
            <a:cxnLst/>
            <a:rect l="l" t="t" r="r" b="b"/>
            <a:pathLst>
              <a:path w="2222" h="4597">
                <a:moveTo>
                  <a:pt x="2222" y="0"/>
                </a:moveTo>
                <a:lnTo>
                  <a:pt x="927" y="2209"/>
                </a:lnTo>
                <a:lnTo>
                  <a:pt x="0" y="4597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4835160" y="2380902"/>
            <a:ext cx="838" cy="5842"/>
          </a:xfrm>
          <a:custGeom>
            <a:avLst/>
            <a:gdLst/>
            <a:ahLst/>
            <a:cxnLst/>
            <a:rect l="l" t="t" r="r" b="b"/>
            <a:pathLst>
              <a:path w="838" h="5842">
                <a:moveTo>
                  <a:pt x="838" y="0"/>
                </a:moveTo>
                <a:lnTo>
                  <a:pt x="203" y="2895"/>
                </a:lnTo>
                <a:lnTo>
                  <a:pt x="0" y="5842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4812245" y="2352311"/>
            <a:ext cx="104838" cy="0"/>
          </a:xfrm>
          <a:custGeom>
            <a:avLst/>
            <a:gdLst/>
            <a:ahLst/>
            <a:cxnLst/>
            <a:rect l="l" t="t" r="r" b="b"/>
            <a:pathLst>
              <a:path w="104838">
                <a:moveTo>
                  <a:pt x="0" y="0"/>
                </a:moveTo>
                <a:lnTo>
                  <a:pt x="104838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4812245" y="2352310"/>
            <a:ext cx="0" cy="68872"/>
          </a:xfrm>
          <a:custGeom>
            <a:avLst/>
            <a:gdLst/>
            <a:ahLst/>
            <a:cxnLst/>
            <a:rect l="l" t="t" r="r" b="b"/>
            <a:pathLst>
              <a:path h="68872">
                <a:moveTo>
                  <a:pt x="0" y="68872"/>
                </a:moveTo>
                <a:lnTo>
                  <a:pt x="0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4881820" y="2352310"/>
            <a:ext cx="0" cy="68872"/>
          </a:xfrm>
          <a:custGeom>
            <a:avLst/>
            <a:gdLst/>
            <a:ahLst/>
            <a:cxnLst/>
            <a:rect l="l" t="t" r="r" b="b"/>
            <a:pathLst>
              <a:path h="68872">
                <a:moveTo>
                  <a:pt x="0" y="68872"/>
                </a:moveTo>
                <a:lnTo>
                  <a:pt x="0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4887936" y="2421180"/>
            <a:ext cx="0" cy="2463"/>
          </a:xfrm>
          <a:custGeom>
            <a:avLst/>
            <a:gdLst/>
            <a:ahLst/>
            <a:cxnLst/>
            <a:rect l="l" t="t" r="r" b="b"/>
            <a:pathLst>
              <a:path h="2463">
                <a:moveTo>
                  <a:pt x="0" y="2463"/>
                </a:moveTo>
                <a:lnTo>
                  <a:pt x="0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4887936" y="2423643"/>
            <a:ext cx="4914" cy="4927"/>
          </a:xfrm>
          <a:custGeom>
            <a:avLst/>
            <a:gdLst/>
            <a:ahLst/>
            <a:cxnLst/>
            <a:rect l="l" t="t" r="r" b="b"/>
            <a:pathLst>
              <a:path w="4914" h="4927">
                <a:moveTo>
                  <a:pt x="0" y="0"/>
                </a:moveTo>
                <a:lnTo>
                  <a:pt x="0" y="2717"/>
                </a:lnTo>
                <a:lnTo>
                  <a:pt x="2209" y="4927"/>
                </a:lnTo>
                <a:lnTo>
                  <a:pt x="4914" y="4927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4917085" y="2347396"/>
            <a:ext cx="4914" cy="4914"/>
          </a:xfrm>
          <a:custGeom>
            <a:avLst/>
            <a:gdLst/>
            <a:ahLst/>
            <a:cxnLst/>
            <a:rect l="l" t="t" r="r" b="b"/>
            <a:pathLst>
              <a:path w="4914" h="4914">
                <a:moveTo>
                  <a:pt x="0" y="4914"/>
                </a:moveTo>
                <a:lnTo>
                  <a:pt x="2717" y="4914"/>
                </a:lnTo>
                <a:lnTo>
                  <a:pt x="4914" y="2705"/>
                </a:lnTo>
                <a:lnTo>
                  <a:pt x="4914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4749027" y="2210625"/>
            <a:ext cx="59169" cy="0"/>
          </a:xfrm>
          <a:custGeom>
            <a:avLst/>
            <a:gdLst/>
            <a:ahLst/>
            <a:cxnLst/>
            <a:rect l="l" t="t" r="r" b="b"/>
            <a:pathLst>
              <a:path w="59169">
                <a:moveTo>
                  <a:pt x="0" y="0"/>
                </a:moveTo>
                <a:lnTo>
                  <a:pt x="59169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4742811" y="2215290"/>
            <a:ext cx="1308" cy="24853"/>
          </a:xfrm>
          <a:custGeom>
            <a:avLst/>
            <a:gdLst/>
            <a:ahLst/>
            <a:cxnLst/>
            <a:rect l="l" t="t" r="r" b="b"/>
            <a:pathLst>
              <a:path w="1308" h="24853">
                <a:moveTo>
                  <a:pt x="0" y="24853"/>
                </a:moveTo>
                <a:lnTo>
                  <a:pt x="1308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4742811" y="2240144"/>
            <a:ext cx="0" cy="18694"/>
          </a:xfrm>
          <a:custGeom>
            <a:avLst/>
            <a:gdLst/>
            <a:ahLst/>
            <a:cxnLst/>
            <a:rect l="l" t="t" r="r" b="b"/>
            <a:pathLst>
              <a:path h="18694">
                <a:moveTo>
                  <a:pt x="0" y="0"/>
                </a:moveTo>
                <a:lnTo>
                  <a:pt x="0" y="18694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4744112" y="2210612"/>
            <a:ext cx="4914" cy="4673"/>
          </a:xfrm>
          <a:custGeom>
            <a:avLst/>
            <a:gdLst/>
            <a:ahLst/>
            <a:cxnLst/>
            <a:rect l="l" t="t" r="r" b="b"/>
            <a:pathLst>
              <a:path w="4914" h="4673">
                <a:moveTo>
                  <a:pt x="4914" y="12"/>
                </a:moveTo>
                <a:lnTo>
                  <a:pt x="2311" y="0"/>
                </a:lnTo>
                <a:lnTo>
                  <a:pt x="127" y="2082"/>
                </a:lnTo>
                <a:lnTo>
                  <a:pt x="0" y="4673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4827798" y="2142332"/>
            <a:ext cx="4406" cy="50330"/>
          </a:xfrm>
          <a:custGeom>
            <a:avLst/>
            <a:gdLst/>
            <a:ahLst/>
            <a:cxnLst/>
            <a:rect l="l" t="t" r="r" b="b"/>
            <a:pathLst>
              <a:path w="4406" h="50330">
                <a:moveTo>
                  <a:pt x="0" y="50330"/>
                </a:moveTo>
                <a:lnTo>
                  <a:pt x="4406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4808198" y="2192667"/>
            <a:ext cx="19596" cy="17957"/>
          </a:xfrm>
          <a:custGeom>
            <a:avLst/>
            <a:gdLst/>
            <a:ahLst/>
            <a:cxnLst/>
            <a:rect l="l" t="t" r="r" b="b"/>
            <a:pathLst>
              <a:path w="19596" h="17957">
                <a:moveTo>
                  <a:pt x="0" y="17957"/>
                </a:moveTo>
                <a:lnTo>
                  <a:pt x="12749" y="13265"/>
                </a:lnTo>
                <a:lnTo>
                  <a:pt x="19421" y="1488"/>
                </a:lnTo>
                <a:lnTo>
                  <a:pt x="19596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4832436" y="2115361"/>
            <a:ext cx="8610" cy="25844"/>
          </a:xfrm>
          <a:custGeom>
            <a:avLst/>
            <a:gdLst/>
            <a:ahLst/>
            <a:cxnLst/>
            <a:rect l="l" t="t" r="r" b="b"/>
            <a:pathLst>
              <a:path w="8610" h="25844">
                <a:moveTo>
                  <a:pt x="0" y="25844"/>
                </a:moveTo>
                <a:lnTo>
                  <a:pt x="8610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4832207" y="2141206"/>
            <a:ext cx="228" cy="1117"/>
          </a:xfrm>
          <a:custGeom>
            <a:avLst/>
            <a:gdLst/>
            <a:ahLst/>
            <a:cxnLst/>
            <a:rect l="l" t="t" r="r" b="b"/>
            <a:pathLst>
              <a:path w="228" h="1117">
                <a:moveTo>
                  <a:pt x="228" y="0"/>
                </a:moveTo>
                <a:lnTo>
                  <a:pt x="126" y="279"/>
                </a:lnTo>
                <a:lnTo>
                  <a:pt x="12" y="825"/>
                </a:lnTo>
                <a:lnTo>
                  <a:pt x="0" y="1117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4841045" y="2113986"/>
            <a:ext cx="241" cy="1384"/>
          </a:xfrm>
          <a:custGeom>
            <a:avLst/>
            <a:gdLst/>
            <a:ahLst/>
            <a:cxnLst/>
            <a:rect l="l" t="t" r="r" b="b"/>
            <a:pathLst>
              <a:path w="241" h="1384">
                <a:moveTo>
                  <a:pt x="0" y="1384"/>
                </a:moveTo>
                <a:lnTo>
                  <a:pt x="139" y="1041"/>
                </a:lnTo>
                <a:lnTo>
                  <a:pt x="241" y="368"/>
                </a:lnTo>
                <a:lnTo>
                  <a:pt x="241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5279031" y="2328908"/>
            <a:ext cx="51828" cy="17284"/>
          </a:xfrm>
          <a:custGeom>
            <a:avLst/>
            <a:gdLst/>
            <a:ahLst/>
            <a:cxnLst/>
            <a:rect l="l" t="t" r="r" b="b"/>
            <a:pathLst>
              <a:path w="51828" h="17284">
                <a:moveTo>
                  <a:pt x="51828" y="17284"/>
                </a:moveTo>
                <a:lnTo>
                  <a:pt x="51828" y="0"/>
                </a:lnTo>
                <a:lnTo>
                  <a:pt x="0" y="8648"/>
                </a:lnTo>
                <a:lnTo>
                  <a:pt x="51828" y="172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5330860" y="2337553"/>
            <a:ext cx="207302" cy="0"/>
          </a:xfrm>
          <a:custGeom>
            <a:avLst/>
            <a:gdLst/>
            <a:ahLst/>
            <a:cxnLst/>
            <a:rect l="l" t="t" r="r" b="b"/>
            <a:pathLst>
              <a:path w="207302">
                <a:moveTo>
                  <a:pt x="0" y="0"/>
                </a:moveTo>
                <a:lnTo>
                  <a:pt x="207302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5538156" y="2337553"/>
            <a:ext cx="388670" cy="0"/>
          </a:xfrm>
          <a:custGeom>
            <a:avLst/>
            <a:gdLst/>
            <a:ahLst/>
            <a:cxnLst/>
            <a:rect l="l" t="t" r="r" b="b"/>
            <a:pathLst>
              <a:path w="388670">
                <a:moveTo>
                  <a:pt x="0" y="0"/>
                </a:moveTo>
                <a:lnTo>
                  <a:pt x="388670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5926834" y="2337553"/>
            <a:ext cx="43192" cy="0"/>
          </a:xfrm>
          <a:custGeom>
            <a:avLst/>
            <a:gdLst/>
            <a:ahLst/>
            <a:cxnLst/>
            <a:rect l="l" t="t" r="r" b="b"/>
            <a:pathLst>
              <a:path w="43192">
                <a:moveTo>
                  <a:pt x="0" y="0"/>
                </a:moveTo>
                <a:lnTo>
                  <a:pt x="43192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5328227" y="2258839"/>
            <a:ext cx="0" cy="169722"/>
          </a:xfrm>
          <a:custGeom>
            <a:avLst/>
            <a:gdLst/>
            <a:ahLst/>
            <a:cxnLst/>
            <a:rect l="l" t="t" r="r" b="b"/>
            <a:pathLst>
              <a:path h="169722">
                <a:moveTo>
                  <a:pt x="0" y="169722"/>
                </a:moveTo>
                <a:lnTo>
                  <a:pt x="0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5131450" y="2258839"/>
            <a:ext cx="0" cy="169722"/>
          </a:xfrm>
          <a:custGeom>
            <a:avLst/>
            <a:gdLst/>
            <a:ahLst/>
            <a:cxnLst/>
            <a:rect l="l" t="t" r="r" b="b"/>
            <a:pathLst>
              <a:path h="169722">
                <a:moveTo>
                  <a:pt x="0" y="169722"/>
                </a:moveTo>
                <a:lnTo>
                  <a:pt x="0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5716866" y="2258842"/>
            <a:ext cx="5918" cy="169722"/>
          </a:xfrm>
          <a:custGeom>
            <a:avLst/>
            <a:gdLst/>
            <a:ahLst/>
            <a:cxnLst/>
            <a:rect l="l" t="t" r="r" b="b"/>
            <a:pathLst>
              <a:path w="5918" h="169722">
                <a:moveTo>
                  <a:pt x="0" y="0"/>
                </a:moveTo>
                <a:lnTo>
                  <a:pt x="5918" y="169722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5175814" y="2283518"/>
            <a:ext cx="101082" cy="108066"/>
          </a:xfrm>
          <a:custGeom>
            <a:avLst/>
            <a:gdLst/>
            <a:ahLst/>
            <a:cxnLst/>
            <a:rect l="l" t="t" r="r" b="b"/>
            <a:pathLst>
              <a:path w="101082" h="108066">
                <a:moveTo>
                  <a:pt x="101082" y="27318"/>
                </a:moveTo>
                <a:lnTo>
                  <a:pt x="93726" y="17246"/>
                </a:lnTo>
                <a:lnTo>
                  <a:pt x="84580" y="9356"/>
                </a:lnTo>
                <a:lnTo>
                  <a:pt x="74085" y="3771"/>
                </a:lnTo>
                <a:lnTo>
                  <a:pt x="62682" y="612"/>
                </a:lnTo>
                <a:lnTo>
                  <a:pt x="50812" y="0"/>
                </a:lnTo>
                <a:lnTo>
                  <a:pt x="38915" y="2056"/>
                </a:lnTo>
                <a:lnTo>
                  <a:pt x="27308" y="6973"/>
                </a:lnTo>
                <a:lnTo>
                  <a:pt x="17235" y="14330"/>
                </a:lnTo>
                <a:lnTo>
                  <a:pt x="9347" y="23477"/>
                </a:lnTo>
                <a:lnTo>
                  <a:pt x="3765" y="33973"/>
                </a:lnTo>
                <a:lnTo>
                  <a:pt x="608" y="45377"/>
                </a:lnTo>
                <a:lnTo>
                  <a:pt x="0" y="57248"/>
                </a:lnTo>
                <a:lnTo>
                  <a:pt x="2059" y="69145"/>
                </a:lnTo>
                <a:lnTo>
                  <a:pt x="6975" y="80747"/>
                </a:lnTo>
                <a:lnTo>
                  <a:pt x="14328" y="90821"/>
                </a:lnTo>
                <a:lnTo>
                  <a:pt x="23472" y="98711"/>
                </a:lnTo>
                <a:lnTo>
                  <a:pt x="33966" y="104296"/>
                </a:lnTo>
                <a:lnTo>
                  <a:pt x="45369" y="107455"/>
                </a:lnTo>
                <a:lnTo>
                  <a:pt x="57240" y="108066"/>
                </a:lnTo>
                <a:lnTo>
                  <a:pt x="69138" y="106007"/>
                </a:lnTo>
                <a:lnTo>
                  <a:pt x="80737" y="101093"/>
                </a:lnTo>
                <a:lnTo>
                  <a:pt x="81981" y="100420"/>
                </a:lnTo>
                <a:lnTo>
                  <a:pt x="84293" y="98946"/>
                </a:lnTo>
                <a:lnTo>
                  <a:pt x="85423" y="98095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5180648" y="2288353"/>
            <a:ext cx="98386" cy="98399"/>
          </a:xfrm>
          <a:custGeom>
            <a:avLst/>
            <a:gdLst/>
            <a:ahLst/>
            <a:cxnLst/>
            <a:rect l="l" t="t" r="r" b="b"/>
            <a:pathLst>
              <a:path w="98386" h="98399">
                <a:moveTo>
                  <a:pt x="98386" y="49199"/>
                </a:moveTo>
                <a:lnTo>
                  <a:pt x="96288" y="34940"/>
                </a:lnTo>
                <a:lnTo>
                  <a:pt x="90403" y="22323"/>
                </a:lnTo>
                <a:lnTo>
                  <a:pt x="81346" y="11965"/>
                </a:lnTo>
                <a:lnTo>
                  <a:pt x="69734" y="4482"/>
                </a:lnTo>
                <a:lnTo>
                  <a:pt x="56181" y="493"/>
                </a:lnTo>
                <a:lnTo>
                  <a:pt x="49187" y="0"/>
                </a:lnTo>
                <a:lnTo>
                  <a:pt x="34926" y="2100"/>
                </a:lnTo>
                <a:lnTo>
                  <a:pt x="22311" y="7988"/>
                </a:lnTo>
                <a:lnTo>
                  <a:pt x="11956" y="17049"/>
                </a:lnTo>
                <a:lnTo>
                  <a:pt x="4477" y="28664"/>
                </a:lnTo>
                <a:lnTo>
                  <a:pt x="491" y="42217"/>
                </a:lnTo>
                <a:lnTo>
                  <a:pt x="0" y="49199"/>
                </a:lnTo>
                <a:lnTo>
                  <a:pt x="2098" y="63461"/>
                </a:lnTo>
                <a:lnTo>
                  <a:pt x="7984" y="76079"/>
                </a:lnTo>
                <a:lnTo>
                  <a:pt x="17042" y="86438"/>
                </a:lnTo>
                <a:lnTo>
                  <a:pt x="28654" y="93919"/>
                </a:lnTo>
                <a:lnTo>
                  <a:pt x="42205" y="97907"/>
                </a:lnTo>
                <a:lnTo>
                  <a:pt x="49187" y="98399"/>
                </a:lnTo>
                <a:lnTo>
                  <a:pt x="63451" y="96300"/>
                </a:lnTo>
                <a:lnTo>
                  <a:pt x="76069" y="90412"/>
                </a:lnTo>
                <a:lnTo>
                  <a:pt x="86426" y="81354"/>
                </a:lnTo>
                <a:lnTo>
                  <a:pt x="93906" y="69741"/>
                </a:lnTo>
                <a:lnTo>
                  <a:pt x="97893" y="56191"/>
                </a:lnTo>
                <a:lnTo>
                  <a:pt x="98386" y="49199"/>
                </a:lnTo>
                <a:close/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5542592" y="2352311"/>
            <a:ext cx="104838" cy="0"/>
          </a:xfrm>
          <a:custGeom>
            <a:avLst/>
            <a:gdLst/>
            <a:ahLst/>
            <a:cxnLst/>
            <a:rect l="l" t="t" r="r" b="b"/>
            <a:pathLst>
              <a:path w="104838">
                <a:moveTo>
                  <a:pt x="0" y="0"/>
                </a:moveTo>
                <a:lnTo>
                  <a:pt x="104838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5571742" y="2421182"/>
            <a:ext cx="122986" cy="0"/>
          </a:xfrm>
          <a:custGeom>
            <a:avLst/>
            <a:gdLst/>
            <a:ahLst/>
            <a:cxnLst/>
            <a:rect l="l" t="t" r="r" b="b"/>
            <a:pathLst>
              <a:path w="122986">
                <a:moveTo>
                  <a:pt x="0" y="0"/>
                </a:moveTo>
                <a:lnTo>
                  <a:pt x="122986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5537669" y="2347394"/>
            <a:ext cx="4927" cy="4927"/>
          </a:xfrm>
          <a:custGeom>
            <a:avLst/>
            <a:gdLst/>
            <a:ahLst/>
            <a:cxnLst/>
            <a:rect l="l" t="t" r="r" b="b"/>
            <a:pathLst>
              <a:path w="4927" h="4927">
                <a:moveTo>
                  <a:pt x="0" y="0"/>
                </a:moveTo>
                <a:lnTo>
                  <a:pt x="0" y="2717"/>
                </a:lnTo>
                <a:lnTo>
                  <a:pt x="2209" y="4927"/>
                </a:lnTo>
                <a:lnTo>
                  <a:pt x="4927" y="4927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5577859" y="2352310"/>
            <a:ext cx="0" cy="68872"/>
          </a:xfrm>
          <a:custGeom>
            <a:avLst/>
            <a:gdLst/>
            <a:ahLst/>
            <a:cxnLst/>
            <a:rect l="l" t="t" r="r" b="b"/>
            <a:pathLst>
              <a:path h="68872">
                <a:moveTo>
                  <a:pt x="0" y="68872"/>
                </a:moveTo>
                <a:lnTo>
                  <a:pt x="0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5566824" y="2423634"/>
            <a:ext cx="4914" cy="4927"/>
          </a:xfrm>
          <a:custGeom>
            <a:avLst/>
            <a:gdLst/>
            <a:ahLst/>
            <a:cxnLst/>
            <a:rect l="l" t="t" r="r" b="b"/>
            <a:pathLst>
              <a:path w="4914" h="4927">
                <a:moveTo>
                  <a:pt x="0" y="4927"/>
                </a:moveTo>
                <a:lnTo>
                  <a:pt x="2717" y="4927"/>
                </a:lnTo>
                <a:lnTo>
                  <a:pt x="4914" y="2730"/>
                </a:lnTo>
                <a:lnTo>
                  <a:pt x="4914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5571742" y="2421180"/>
            <a:ext cx="0" cy="2463"/>
          </a:xfrm>
          <a:custGeom>
            <a:avLst/>
            <a:gdLst/>
            <a:ahLst/>
            <a:cxnLst/>
            <a:rect l="l" t="t" r="r" b="b"/>
            <a:pathLst>
              <a:path h="2463">
                <a:moveTo>
                  <a:pt x="0" y="2463"/>
                </a:moveTo>
                <a:lnTo>
                  <a:pt x="0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5603643" y="2386749"/>
            <a:ext cx="838" cy="5842"/>
          </a:xfrm>
          <a:custGeom>
            <a:avLst/>
            <a:gdLst/>
            <a:ahLst/>
            <a:cxnLst/>
            <a:rect l="l" t="t" r="r" b="b"/>
            <a:pathLst>
              <a:path w="838" h="5842">
                <a:moveTo>
                  <a:pt x="0" y="0"/>
                </a:moveTo>
                <a:lnTo>
                  <a:pt x="203" y="2959"/>
                </a:lnTo>
                <a:lnTo>
                  <a:pt x="838" y="5842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5604484" y="2392593"/>
            <a:ext cx="2209" cy="4597"/>
          </a:xfrm>
          <a:custGeom>
            <a:avLst/>
            <a:gdLst/>
            <a:ahLst/>
            <a:cxnLst/>
            <a:rect l="l" t="t" r="r" b="b"/>
            <a:pathLst>
              <a:path w="2209" h="4597">
                <a:moveTo>
                  <a:pt x="0" y="0"/>
                </a:moveTo>
                <a:lnTo>
                  <a:pt x="914" y="2387"/>
                </a:lnTo>
                <a:lnTo>
                  <a:pt x="2209" y="4597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5606700" y="2397185"/>
            <a:ext cx="3594" cy="3302"/>
          </a:xfrm>
          <a:custGeom>
            <a:avLst/>
            <a:gdLst/>
            <a:ahLst/>
            <a:cxnLst/>
            <a:rect l="l" t="t" r="r" b="b"/>
            <a:pathLst>
              <a:path w="3594" h="3301">
                <a:moveTo>
                  <a:pt x="0" y="0"/>
                </a:moveTo>
                <a:lnTo>
                  <a:pt x="1028" y="1270"/>
                </a:lnTo>
                <a:lnTo>
                  <a:pt x="2247" y="2362"/>
                </a:lnTo>
                <a:lnTo>
                  <a:pt x="3594" y="3302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5610289" y="2400477"/>
            <a:ext cx="3784" cy="1028"/>
          </a:xfrm>
          <a:custGeom>
            <a:avLst/>
            <a:gdLst/>
            <a:ahLst/>
            <a:cxnLst/>
            <a:rect l="l" t="t" r="r" b="b"/>
            <a:pathLst>
              <a:path w="3784" h="1028">
                <a:moveTo>
                  <a:pt x="0" y="0"/>
                </a:moveTo>
                <a:lnTo>
                  <a:pt x="1193" y="571"/>
                </a:lnTo>
                <a:lnTo>
                  <a:pt x="2476" y="914"/>
                </a:lnTo>
                <a:lnTo>
                  <a:pt x="3784" y="1028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5614080" y="2400480"/>
            <a:ext cx="3784" cy="1028"/>
          </a:xfrm>
          <a:custGeom>
            <a:avLst/>
            <a:gdLst/>
            <a:ahLst/>
            <a:cxnLst/>
            <a:rect l="l" t="t" r="r" b="b"/>
            <a:pathLst>
              <a:path w="3784" h="1028">
                <a:moveTo>
                  <a:pt x="0" y="1028"/>
                </a:moveTo>
                <a:lnTo>
                  <a:pt x="1320" y="914"/>
                </a:lnTo>
                <a:lnTo>
                  <a:pt x="2590" y="558"/>
                </a:lnTo>
                <a:lnTo>
                  <a:pt x="3784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5617871" y="2397175"/>
            <a:ext cx="3594" cy="3302"/>
          </a:xfrm>
          <a:custGeom>
            <a:avLst/>
            <a:gdLst/>
            <a:ahLst/>
            <a:cxnLst/>
            <a:rect l="l" t="t" r="r" b="b"/>
            <a:pathLst>
              <a:path w="3594" h="3301">
                <a:moveTo>
                  <a:pt x="0" y="3301"/>
                </a:moveTo>
                <a:lnTo>
                  <a:pt x="1346" y="2374"/>
                </a:lnTo>
                <a:lnTo>
                  <a:pt x="2552" y="1269"/>
                </a:lnTo>
                <a:lnTo>
                  <a:pt x="3594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5621459" y="2392588"/>
            <a:ext cx="2222" cy="4597"/>
          </a:xfrm>
          <a:custGeom>
            <a:avLst/>
            <a:gdLst/>
            <a:ahLst/>
            <a:cxnLst/>
            <a:rect l="l" t="t" r="r" b="b"/>
            <a:pathLst>
              <a:path w="2222" h="4597">
                <a:moveTo>
                  <a:pt x="0" y="4597"/>
                </a:moveTo>
                <a:lnTo>
                  <a:pt x="1295" y="2387"/>
                </a:lnTo>
                <a:lnTo>
                  <a:pt x="2222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5623679" y="2386751"/>
            <a:ext cx="838" cy="5842"/>
          </a:xfrm>
          <a:custGeom>
            <a:avLst/>
            <a:gdLst/>
            <a:ahLst/>
            <a:cxnLst/>
            <a:rect l="l" t="t" r="r" b="b"/>
            <a:pathLst>
              <a:path w="838" h="5842">
                <a:moveTo>
                  <a:pt x="0" y="5842"/>
                </a:moveTo>
                <a:lnTo>
                  <a:pt x="635" y="2946"/>
                </a:lnTo>
                <a:lnTo>
                  <a:pt x="838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5623676" y="2380907"/>
            <a:ext cx="838" cy="5842"/>
          </a:xfrm>
          <a:custGeom>
            <a:avLst/>
            <a:gdLst/>
            <a:ahLst/>
            <a:cxnLst/>
            <a:rect l="l" t="t" r="r" b="b"/>
            <a:pathLst>
              <a:path w="838" h="5842">
                <a:moveTo>
                  <a:pt x="838" y="5842"/>
                </a:moveTo>
                <a:lnTo>
                  <a:pt x="634" y="2882"/>
                </a:lnTo>
                <a:lnTo>
                  <a:pt x="0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5621456" y="2376304"/>
            <a:ext cx="2222" cy="4597"/>
          </a:xfrm>
          <a:custGeom>
            <a:avLst/>
            <a:gdLst/>
            <a:ahLst/>
            <a:cxnLst/>
            <a:rect l="l" t="t" r="r" b="b"/>
            <a:pathLst>
              <a:path w="2222" h="4597">
                <a:moveTo>
                  <a:pt x="2222" y="4597"/>
                </a:moveTo>
                <a:lnTo>
                  <a:pt x="1295" y="2209"/>
                </a:lnTo>
                <a:lnTo>
                  <a:pt x="0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5617865" y="2373008"/>
            <a:ext cx="3594" cy="3302"/>
          </a:xfrm>
          <a:custGeom>
            <a:avLst/>
            <a:gdLst/>
            <a:ahLst/>
            <a:cxnLst/>
            <a:rect l="l" t="t" r="r" b="b"/>
            <a:pathLst>
              <a:path w="3594" h="3301">
                <a:moveTo>
                  <a:pt x="3594" y="3301"/>
                </a:moveTo>
                <a:lnTo>
                  <a:pt x="2552" y="2031"/>
                </a:lnTo>
                <a:lnTo>
                  <a:pt x="1358" y="939"/>
                </a:lnTo>
                <a:lnTo>
                  <a:pt x="0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5614087" y="2371987"/>
            <a:ext cx="3784" cy="1028"/>
          </a:xfrm>
          <a:custGeom>
            <a:avLst/>
            <a:gdLst/>
            <a:ahLst/>
            <a:cxnLst/>
            <a:rect l="l" t="t" r="r" b="b"/>
            <a:pathLst>
              <a:path w="3784" h="1028">
                <a:moveTo>
                  <a:pt x="3784" y="1028"/>
                </a:moveTo>
                <a:lnTo>
                  <a:pt x="2590" y="469"/>
                </a:lnTo>
                <a:lnTo>
                  <a:pt x="1308" y="127"/>
                </a:lnTo>
                <a:lnTo>
                  <a:pt x="0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5610296" y="2371990"/>
            <a:ext cx="3784" cy="1028"/>
          </a:xfrm>
          <a:custGeom>
            <a:avLst/>
            <a:gdLst/>
            <a:ahLst/>
            <a:cxnLst/>
            <a:rect l="l" t="t" r="r" b="b"/>
            <a:pathLst>
              <a:path w="3784" h="1028">
                <a:moveTo>
                  <a:pt x="3784" y="0"/>
                </a:moveTo>
                <a:lnTo>
                  <a:pt x="2463" y="114"/>
                </a:lnTo>
                <a:lnTo>
                  <a:pt x="1193" y="457"/>
                </a:lnTo>
                <a:lnTo>
                  <a:pt x="0" y="1028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5606695" y="2373016"/>
            <a:ext cx="3594" cy="3302"/>
          </a:xfrm>
          <a:custGeom>
            <a:avLst/>
            <a:gdLst/>
            <a:ahLst/>
            <a:cxnLst/>
            <a:rect l="l" t="t" r="r" b="b"/>
            <a:pathLst>
              <a:path w="3594" h="3301">
                <a:moveTo>
                  <a:pt x="3594" y="0"/>
                </a:moveTo>
                <a:lnTo>
                  <a:pt x="2247" y="927"/>
                </a:lnTo>
                <a:lnTo>
                  <a:pt x="1041" y="2032"/>
                </a:lnTo>
                <a:lnTo>
                  <a:pt x="0" y="3302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5604490" y="2376310"/>
            <a:ext cx="2209" cy="4597"/>
          </a:xfrm>
          <a:custGeom>
            <a:avLst/>
            <a:gdLst/>
            <a:ahLst/>
            <a:cxnLst/>
            <a:rect l="l" t="t" r="r" b="b"/>
            <a:pathLst>
              <a:path w="2209" h="4597">
                <a:moveTo>
                  <a:pt x="2209" y="0"/>
                </a:moveTo>
                <a:lnTo>
                  <a:pt x="914" y="2209"/>
                </a:lnTo>
                <a:lnTo>
                  <a:pt x="0" y="4597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5603646" y="2380902"/>
            <a:ext cx="838" cy="5842"/>
          </a:xfrm>
          <a:custGeom>
            <a:avLst/>
            <a:gdLst/>
            <a:ahLst/>
            <a:cxnLst/>
            <a:rect l="l" t="t" r="r" b="b"/>
            <a:pathLst>
              <a:path w="838" h="5842">
                <a:moveTo>
                  <a:pt x="838" y="0"/>
                </a:moveTo>
                <a:lnTo>
                  <a:pt x="203" y="2895"/>
                </a:lnTo>
                <a:lnTo>
                  <a:pt x="0" y="5842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5647432" y="2352310"/>
            <a:ext cx="0" cy="68872"/>
          </a:xfrm>
          <a:custGeom>
            <a:avLst/>
            <a:gdLst/>
            <a:ahLst/>
            <a:cxnLst/>
            <a:rect l="l" t="t" r="r" b="b"/>
            <a:pathLst>
              <a:path h="68872">
                <a:moveTo>
                  <a:pt x="0" y="68872"/>
                </a:moveTo>
                <a:lnTo>
                  <a:pt x="0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5694726" y="2423643"/>
            <a:ext cx="4927" cy="4927"/>
          </a:xfrm>
          <a:custGeom>
            <a:avLst/>
            <a:gdLst/>
            <a:ahLst/>
            <a:cxnLst/>
            <a:rect l="l" t="t" r="r" b="b"/>
            <a:pathLst>
              <a:path w="4927" h="4927">
                <a:moveTo>
                  <a:pt x="0" y="0"/>
                </a:moveTo>
                <a:lnTo>
                  <a:pt x="0" y="2717"/>
                </a:lnTo>
                <a:lnTo>
                  <a:pt x="2209" y="4927"/>
                </a:lnTo>
                <a:lnTo>
                  <a:pt x="4927" y="4927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5694726" y="2421180"/>
            <a:ext cx="0" cy="2463"/>
          </a:xfrm>
          <a:custGeom>
            <a:avLst/>
            <a:gdLst/>
            <a:ahLst/>
            <a:cxnLst/>
            <a:rect l="l" t="t" r="r" b="b"/>
            <a:pathLst>
              <a:path h="2463">
                <a:moveTo>
                  <a:pt x="0" y="2463"/>
                </a:moveTo>
                <a:lnTo>
                  <a:pt x="0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5631879" y="2192662"/>
            <a:ext cx="19596" cy="17957"/>
          </a:xfrm>
          <a:custGeom>
            <a:avLst/>
            <a:gdLst/>
            <a:ahLst/>
            <a:cxnLst/>
            <a:rect l="l" t="t" r="r" b="b"/>
            <a:pathLst>
              <a:path w="19596" h="17957">
                <a:moveTo>
                  <a:pt x="0" y="0"/>
                </a:moveTo>
                <a:lnTo>
                  <a:pt x="5785" y="12297"/>
                </a:lnTo>
                <a:lnTo>
                  <a:pt x="18096" y="17914"/>
                </a:lnTo>
                <a:lnTo>
                  <a:pt x="19596" y="17957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5627422" y="2141761"/>
            <a:ext cx="4457" cy="50901"/>
          </a:xfrm>
          <a:custGeom>
            <a:avLst/>
            <a:gdLst/>
            <a:ahLst/>
            <a:cxnLst/>
            <a:rect l="l" t="t" r="r" b="b"/>
            <a:pathLst>
              <a:path w="4457" h="50901">
                <a:moveTo>
                  <a:pt x="4457" y="50901"/>
                </a:moveTo>
                <a:lnTo>
                  <a:pt x="0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5618407" y="2114703"/>
            <a:ext cx="9017" cy="27051"/>
          </a:xfrm>
          <a:custGeom>
            <a:avLst/>
            <a:gdLst/>
            <a:ahLst/>
            <a:cxnLst/>
            <a:rect l="l" t="t" r="r" b="b"/>
            <a:pathLst>
              <a:path w="9016" h="27050">
                <a:moveTo>
                  <a:pt x="9016" y="27050"/>
                </a:moveTo>
                <a:lnTo>
                  <a:pt x="0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5715558" y="2215290"/>
            <a:ext cx="1308" cy="24853"/>
          </a:xfrm>
          <a:custGeom>
            <a:avLst/>
            <a:gdLst/>
            <a:ahLst/>
            <a:cxnLst/>
            <a:rect l="l" t="t" r="r" b="b"/>
            <a:pathLst>
              <a:path w="1308" h="24853">
                <a:moveTo>
                  <a:pt x="1308" y="24853"/>
                </a:moveTo>
                <a:lnTo>
                  <a:pt x="0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5716866" y="2240144"/>
            <a:ext cx="0" cy="18694"/>
          </a:xfrm>
          <a:custGeom>
            <a:avLst/>
            <a:gdLst/>
            <a:ahLst/>
            <a:cxnLst/>
            <a:rect l="l" t="t" r="r" b="b"/>
            <a:pathLst>
              <a:path h="18694">
                <a:moveTo>
                  <a:pt x="0" y="0"/>
                </a:moveTo>
                <a:lnTo>
                  <a:pt x="0" y="18694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5651480" y="2210625"/>
            <a:ext cx="59169" cy="0"/>
          </a:xfrm>
          <a:custGeom>
            <a:avLst/>
            <a:gdLst/>
            <a:ahLst/>
            <a:cxnLst/>
            <a:rect l="l" t="t" r="r" b="b"/>
            <a:pathLst>
              <a:path w="59169">
                <a:moveTo>
                  <a:pt x="0" y="0"/>
                </a:moveTo>
                <a:lnTo>
                  <a:pt x="59169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5710645" y="2210614"/>
            <a:ext cx="4914" cy="4673"/>
          </a:xfrm>
          <a:custGeom>
            <a:avLst/>
            <a:gdLst/>
            <a:ahLst/>
            <a:cxnLst/>
            <a:rect l="l" t="t" r="r" b="b"/>
            <a:pathLst>
              <a:path w="4914" h="4673">
                <a:moveTo>
                  <a:pt x="4914" y="4673"/>
                </a:moveTo>
                <a:lnTo>
                  <a:pt x="4800" y="2082"/>
                </a:lnTo>
                <a:lnTo>
                  <a:pt x="2603" y="0"/>
                </a:lnTo>
                <a:lnTo>
                  <a:pt x="0" y="12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5229839" y="14284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5229839" y="14284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4876749" y="1428431"/>
            <a:ext cx="706170" cy="23136"/>
          </a:xfrm>
          <a:custGeom>
            <a:avLst/>
            <a:gdLst/>
            <a:ahLst/>
            <a:cxnLst/>
            <a:rect l="l" t="t" r="r" b="b"/>
            <a:pathLst>
              <a:path w="706170" h="23136">
                <a:moveTo>
                  <a:pt x="706170" y="23136"/>
                </a:moveTo>
                <a:lnTo>
                  <a:pt x="677518" y="18740"/>
                </a:lnTo>
                <a:lnTo>
                  <a:pt x="646764" y="14807"/>
                </a:lnTo>
                <a:lnTo>
                  <a:pt x="614142" y="11336"/>
                </a:lnTo>
                <a:lnTo>
                  <a:pt x="579885" y="8329"/>
                </a:lnTo>
                <a:lnTo>
                  <a:pt x="544226" y="5784"/>
                </a:lnTo>
                <a:lnTo>
                  <a:pt x="507400" y="3701"/>
                </a:lnTo>
                <a:lnTo>
                  <a:pt x="469640" y="2082"/>
                </a:lnTo>
                <a:lnTo>
                  <a:pt x="431179" y="925"/>
                </a:lnTo>
                <a:lnTo>
                  <a:pt x="392251" y="231"/>
                </a:lnTo>
                <a:lnTo>
                  <a:pt x="353090" y="0"/>
                </a:lnTo>
                <a:lnTo>
                  <a:pt x="313928" y="231"/>
                </a:lnTo>
                <a:lnTo>
                  <a:pt x="275000" y="925"/>
                </a:lnTo>
                <a:lnTo>
                  <a:pt x="236538" y="2082"/>
                </a:lnTo>
                <a:lnTo>
                  <a:pt x="198777" y="3701"/>
                </a:lnTo>
                <a:lnTo>
                  <a:pt x="161950" y="5784"/>
                </a:lnTo>
                <a:lnTo>
                  <a:pt x="126291" y="8329"/>
                </a:lnTo>
                <a:lnTo>
                  <a:pt x="92033" y="11336"/>
                </a:lnTo>
                <a:lnTo>
                  <a:pt x="59409" y="14807"/>
                </a:lnTo>
                <a:lnTo>
                  <a:pt x="28653" y="18740"/>
                </a:lnTo>
                <a:lnTo>
                  <a:pt x="0" y="23136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4863943" y="1451568"/>
            <a:ext cx="12814" cy="14122"/>
          </a:xfrm>
          <a:custGeom>
            <a:avLst/>
            <a:gdLst/>
            <a:ahLst/>
            <a:cxnLst/>
            <a:rect l="l" t="t" r="r" b="b"/>
            <a:pathLst>
              <a:path w="12814" h="14122">
                <a:moveTo>
                  <a:pt x="12814" y="0"/>
                </a:moveTo>
                <a:lnTo>
                  <a:pt x="5803" y="787"/>
                </a:lnTo>
                <a:lnTo>
                  <a:pt x="101" y="7073"/>
                </a:lnTo>
                <a:lnTo>
                  <a:pt x="0" y="14122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5582928" y="1451563"/>
            <a:ext cx="12814" cy="14122"/>
          </a:xfrm>
          <a:custGeom>
            <a:avLst/>
            <a:gdLst/>
            <a:ahLst/>
            <a:cxnLst/>
            <a:rect l="l" t="t" r="r" b="b"/>
            <a:pathLst>
              <a:path w="12814" h="14122">
                <a:moveTo>
                  <a:pt x="12814" y="14122"/>
                </a:moveTo>
                <a:lnTo>
                  <a:pt x="12700" y="7073"/>
                </a:lnTo>
                <a:lnTo>
                  <a:pt x="6997" y="787"/>
                </a:lnTo>
                <a:lnTo>
                  <a:pt x="0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5881669" y="2428571"/>
            <a:ext cx="0" cy="41808"/>
          </a:xfrm>
          <a:custGeom>
            <a:avLst/>
            <a:gdLst/>
            <a:ahLst/>
            <a:cxnLst/>
            <a:rect l="l" t="t" r="r" b="b"/>
            <a:pathLst>
              <a:path h="41808">
                <a:moveTo>
                  <a:pt x="0" y="41808"/>
                </a:moveTo>
                <a:lnTo>
                  <a:pt x="0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676786" y="1439997"/>
            <a:ext cx="2246427" cy="215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660285" y="3101406"/>
            <a:ext cx="51028" cy="17005"/>
          </a:xfrm>
          <a:custGeom>
            <a:avLst/>
            <a:gdLst/>
            <a:ahLst/>
            <a:cxnLst/>
            <a:rect l="l" t="t" r="r" b="b"/>
            <a:pathLst>
              <a:path w="51028" h="17005">
                <a:moveTo>
                  <a:pt x="51028" y="17005"/>
                </a:moveTo>
                <a:lnTo>
                  <a:pt x="51028" y="0"/>
                </a:lnTo>
                <a:lnTo>
                  <a:pt x="0" y="8509"/>
                </a:lnTo>
                <a:lnTo>
                  <a:pt x="51028" y="170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711314" y="3109911"/>
            <a:ext cx="161569" cy="0"/>
          </a:xfrm>
          <a:custGeom>
            <a:avLst/>
            <a:gdLst/>
            <a:ahLst/>
            <a:cxnLst/>
            <a:rect l="l" t="t" r="r" b="b"/>
            <a:pathLst>
              <a:path w="161569">
                <a:moveTo>
                  <a:pt x="0" y="0"/>
                </a:moveTo>
                <a:lnTo>
                  <a:pt x="161569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872890" y="3109911"/>
            <a:ext cx="127546" cy="0"/>
          </a:xfrm>
          <a:custGeom>
            <a:avLst/>
            <a:gdLst/>
            <a:ahLst/>
            <a:cxnLst/>
            <a:rect l="l" t="t" r="r" b="b"/>
            <a:pathLst>
              <a:path w="127546">
                <a:moveTo>
                  <a:pt x="0" y="0"/>
                </a:moveTo>
                <a:lnTo>
                  <a:pt x="127546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000436" y="3109911"/>
            <a:ext cx="780935" cy="0"/>
          </a:xfrm>
          <a:custGeom>
            <a:avLst/>
            <a:gdLst/>
            <a:ahLst/>
            <a:cxnLst/>
            <a:rect l="l" t="t" r="r" b="b"/>
            <a:pathLst>
              <a:path w="780935">
                <a:moveTo>
                  <a:pt x="0" y="0"/>
                </a:moveTo>
                <a:lnTo>
                  <a:pt x="780935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726276" y="3077919"/>
            <a:ext cx="119964" cy="348881"/>
          </a:xfrm>
          <a:custGeom>
            <a:avLst/>
            <a:gdLst/>
            <a:ahLst/>
            <a:cxnLst/>
            <a:rect l="l" t="t" r="r" b="b"/>
            <a:pathLst>
              <a:path w="119964" h="348881">
                <a:moveTo>
                  <a:pt x="0" y="0"/>
                </a:moveTo>
                <a:lnTo>
                  <a:pt x="119964" y="348881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279031" y="3630107"/>
            <a:ext cx="51828" cy="17284"/>
          </a:xfrm>
          <a:custGeom>
            <a:avLst/>
            <a:gdLst/>
            <a:ahLst/>
            <a:cxnLst/>
            <a:rect l="l" t="t" r="r" b="b"/>
            <a:pathLst>
              <a:path w="51828" h="17284">
                <a:moveTo>
                  <a:pt x="51828" y="17284"/>
                </a:moveTo>
                <a:lnTo>
                  <a:pt x="51828" y="0"/>
                </a:lnTo>
                <a:lnTo>
                  <a:pt x="0" y="8648"/>
                </a:lnTo>
                <a:lnTo>
                  <a:pt x="51828" y="172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330860" y="3638751"/>
            <a:ext cx="595972" cy="0"/>
          </a:xfrm>
          <a:custGeom>
            <a:avLst/>
            <a:gdLst/>
            <a:ahLst/>
            <a:cxnLst/>
            <a:rect l="l" t="t" r="r" b="b"/>
            <a:pathLst>
              <a:path w="595972">
                <a:moveTo>
                  <a:pt x="0" y="0"/>
                </a:moveTo>
                <a:lnTo>
                  <a:pt x="595972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926834" y="3638751"/>
            <a:ext cx="43192" cy="0"/>
          </a:xfrm>
          <a:custGeom>
            <a:avLst/>
            <a:gdLst/>
            <a:ahLst/>
            <a:cxnLst/>
            <a:rect l="l" t="t" r="r" b="b"/>
            <a:pathLst>
              <a:path w="43192">
                <a:moveTo>
                  <a:pt x="0" y="0"/>
                </a:moveTo>
                <a:lnTo>
                  <a:pt x="43192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799396" y="3208298"/>
            <a:ext cx="860894" cy="860907"/>
          </a:xfrm>
          <a:custGeom>
            <a:avLst/>
            <a:gdLst/>
            <a:ahLst/>
            <a:cxnLst/>
            <a:rect l="l" t="t" r="r" b="b"/>
            <a:pathLst>
              <a:path w="860894" h="860907">
                <a:moveTo>
                  <a:pt x="860894" y="430453"/>
                </a:moveTo>
                <a:lnTo>
                  <a:pt x="859467" y="395150"/>
                </a:lnTo>
                <a:lnTo>
                  <a:pt x="855260" y="360632"/>
                </a:lnTo>
                <a:lnTo>
                  <a:pt x="848384" y="327011"/>
                </a:lnTo>
                <a:lnTo>
                  <a:pt x="838949" y="294397"/>
                </a:lnTo>
                <a:lnTo>
                  <a:pt x="827067" y="262902"/>
                </a:lnTo>
                <a:lnTo>
                  <a:pt x="812848" y="232636"/>
                </a:lnTo>
                <a:lnTo>
                  <a:pt x="796402" y="203709"/>
                </a:lnTo>
                <a:lnTo>
                  <a:pt x="777841" y="176234"/>
                </a:lnTo>
                <a:lnTo>
                  <a:pt x="757276" y="150319"/>
                </a:lnTo>
                <a:lnTo>
                  <a:pt x="734817" y="126077"/>
                </a:lnTo>
                <a:lnTo>
                  <a:pt x="710575" y="103618"/>
                </a:lnTo>
                <a:lnTo>
                  <a:pt x="684660" y="83053"/>
                </a:lnTo>
                <a:lnTo>
                  <a:pt x="657185" y="64492"/>
                </a:lnTo>
                <a:lnTo>
                  <a:pt x="628258" y="48046"/>
                </a:lnTo>
                <a:lnTo>
                  <a:pt x="597992" y="33827"/>
                </a:lnTo>
                <a:lnTo>
                  <a:pt x="566497" y="21944"/>
                </a:lnTo>
                <a:lnTo>
                  <a:pt x="533883" y="12510"/>
                </a:lnTo>
                <a:lnTo>
                  <a:pt x="500262" y="5633"/>
                </a:lnTo>
                <a:lnTo>
                  <a:pt x="465744" y="1426"/>
                </a:lnTo>
                <a:lnTo>
                  <a:pt x="430441" y="0"/>
                </a:lnTo>
                <a:lnTo>
                  <a:pt x="395137" y="1426"/>
                </a:lnTo>
                <a:lnTo>
                  <a:pt x="360620" y="5633"/>
                </a:lnTo>
                <a:lnTo>
                  <a:pt x="326999" y="12510"/>
                </a:lnTo>
                <a:lnTo>
                  <a:pt x="294386" y="21944"/>
                </a:lnTo>
                <a:lnTo>
                  <a:pt x="262891" y="33827"/>
                </a:lnTo>
                <a:lnTo>
                  <a:pt x="232626" y="48046"/>
                </a:lnTo>
                <a:lnTo>
                  <a:pt x="203700" y="64492"/>
                </a:lnTo>
                <a:lnTo>
                  <a:pt x="176225" y="83053"/>
                </a:lnTo>
                <a:lnTo>
                  <a:pt x="150312" y="103618"/>
                </a:lnTo>
                <a:lnTo>
                  <a:pt x="126071" y="126077"/>
                </a:lnTo>
                <a:lnTo>
                  <a:pt x="103613" y="150319"/>
                </a:lnTo>
                <a:lnTo>
                  <a:pt x="83048" y="176234"/>
                </a:lnTo>
                <a:lnTo>
                  <a:pt x="64488" y="203709"/>
                </a:lnTo>
                <a:lnTo>
                  <a:pt x="48044" y="232636"/>
                </a:lnTo>
                <a:lnTo>
                  <a:pt x="33825" y="262902"/>
                </a:lnTo>
                <a:lnTo>
                  <a:pt x="21943" y="294397"/>
                </a:lnTo>
                <a:lnTo>
                  <a:pt x="12509" y="327011"/>
                </a:lnTo>
                <a:lnTo>
                  <a:pt x="5633" y="360632"/>
                </a:lnTo>
                <a:lnTo>
                  <a:pt x="1426" y="395150"/>
                </a:lnTo>
                <a:lnTo>
                  <a:pt x="0" y="430453"/>
                </a:lnTo>
                <a:lnTo>
                  <a:pt x="1426" y="465757"/>
                </a:lnTo>
                <a:lnTo>
                  <a:pt x="5633" y="500275"/>
                </a:lnTo>
                <a:lnTo>
                  <a:pt x="12509" y="533896"/>
                </a:lnTo>
                <a:lnTo>
                  <a:pt x="21943" y="566509"/>
                </a:lnTo>
                <a:lnTo>
                  <a:pt x="33825" y="598005"/>
                </a:lnTo>
                <a:lnTo>
                  <a:pt x="48044" y="628271"/>
                </a:lnTo>
                <a:lnTo>
                  <a:pt x="64488" y="657197"/>
                </a:lnTo>
                <a:lnTo>
                  <a:pt x="83048" y="684673"/>
                </a:lnTo>
                <a:lnTo>
                  <a:pt x="103613" y="710587"/>
                </a:lnTo>
                <a:lnTo>
                  <a:pt x="126071" y="734829"/>
                </a:lnTo>
                <a:lnTo>
                  <a:pt x="150312" y="757289"/>
                </a:lnTo>
                <a:lnTo>
                  <a:pt x="176225" y="777854"/>
                </a:lnTo>
                <a:lnTo>
                  <a:pt x="203700" y="796415"/>
                </a:lnTo>
                <a:lnTo>
                  <a:pt x="232626" y="812860"/>
                </a:lnTo>
                <a:lnTo>
                  <a:pt x="262891" y="827080"/>
                </a:lnTo>
                <a:lnTo>
                  <a:pt x="294386" y="838962"/>
                </a:lnTo>
                <a:lnTo>
                  <a:pt x="326999" y="848397"/>
                </a:lnTo>
                <a:lnTo>
                  <a:pt x="360620" y="855273"/>
                </a:lnTo>
                <a:lnTo>
                  <a:pt x="395137" y="859480"/>
                </a:lnTo>
                <a:lnTo>
                  <a:pt x="430441" y="860907"/>
                </a:lnTo>
                <a:lnTo>
                  <a:pt x="465744" y="859480"/>
                </a:lnTo>
                <a:lnTo>
                  <a:pt x="500262" y="855273"/>
                </a:lnTo>
                <a:lnTo>
                  <a:pt x="533883" y="848397"/>
                </a:lnTo>
                <a:lnTo>
                  <a:pt x="566497" y="838962"/>
                </a:lnTo>
                <a:lnTo>
                  <a:pt x="597992" y="827080"/>
                </a:lnTo>
                <a:lnTo>
                  <a:pt x="628258" y="812860"/>
                </a:lnTo>
                <a:lnTo>
                  <a:pt x="657185" y="796415"/>
                </a:lnTo>
                <a:lnTo>
                  <a:pt x="684660" y="777854"/>
                </a:lnTo>
                <a:lnTo>
                  <a:pt x="710575" y="757289"/>
                </a:lnTo>
                <a:lnTo>
                  <a:pt x="734817" y="734829"/>
                </a:lnTo>
                <a:lnTo>
                  <a:pt x="757276" y="710587"/>
                </a:lnTo>
                <a:lnTo>
                  <a:pt x="777841" y="684673"/>
                </a:lnTo>
                <a:lnTo>
                  <a:pt x="796402" y="657197"/>
                </a:lnTo>
                <a:lnTo>
                  <a:pt x="812848" y="628271"/>
                </a:lnTo>
                <a:lnTo>
                  <a:pt x="827067" y="598005"/>
                </a:lnTo>
                <a:lnTo>
                  <a:pt x="838949" y="566509"/>
                </a:lnTo>
                <a:lnTo>
                  <a:pt x="848384" y="533896"/>
                </a:lnTo>
                <a:lnTo>
                  <a:pt x="855260" y="500275"/>
                </a:lnTo>
                <a:lnTo>
                  <a:pt x="859467" y="465757"/>
                </a:lnTo>
                <a:lnTo>
                  <a:pt x="860894" y="430453"/>
                </a:lnTo>
                <a:close/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084822" y="3011519"/>
            <a:ext cx="667829" cy="0"/>
          </a:xfrm>
          <a:custGeom>
            <a:avLst/>
            <a:gdLst/>
            <a:ahLst/>
            <a:cxnLst/>
            <a:rect l="l" t="t" r="r" b="b"/>
            <a:pathLst>
              <a:path w="667829">
                <a:moveTo>
                  <a:pt x="667829" y="0"/>
                </a:moveTo>
                <a:lnTo>
                  <a:pt x="0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134015" y="3070548"/>
            <a:ext cx="0" cy="1136396"/>
          </a:xfrm>
          <a:custGeom>
            <a:avLst/>
            <a:gdLst/>
            <a:ahLst/>
            <a:cxnLst/>
            <a:rect l="l" t="t" r="r" b="b"/>
            <a:pathLst>
              <a:path h="1136396">
                <a:moveTo>
                  <a:pt x="0" y="0"/>
                </a:moveTo>
                <a:lnTo>
                  <a:pt x="0" y="1136396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124177" y="3011519"/>
            <a:ext cx="19672" cy="59029"/>
          </a:xfrm>
          <a:custGeom>
            <a:avLst/>
            <a:gdLst/>
            <a:ahLst/>
            <a:cxnLst/>
            <a:rect l="l" t="t" r="r" b="b"/>
            <a:pathLst>
              <a:path w="19672" h="59029">
                <a:moveTo>
                  <a:pt x="0" y="59029"/>
                </a:moveTo>
                <a:lnTo>
                  <a:pt x="19672" y="59029"/>
                </a:lnTo>
                <a:lnTo>
                  <a:pt x="9829" y="0"/>
                </a:lnTo>
                <a:lnTo>
                  <a:pt x="0" y="5902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084822" y="4265979"/>
            <a:ext cx="667829" cy="0"/>
          </a:xfrm>
          <a:custGeom>
            <a:avLst/>
            <a:gdLst/>
            <a:ahLst/>
            <a:cxnLst/>
            <a:rect l="l" t="t" r="r" b="b"/>
            <a:pathLst>
              <a:path w="667829">
                <a:moveTo>
                  <a:pt x="667829" y="0"/>
                </a:moveTo>
                <a:lnTo>
                  <a:pt x="0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124177" y="4206948"/>
            <a:ext cx="19672" cy="59029"/>
          </a:xfrm>
          <a:custGeom>
            <a:avLst/>
            <a:gdLst/>
            <a:ahLst/>
            <a:cxnLst/>
            <a:rect l="l" t="t" r="r" b="b"/>
            <a:pathLst>
              <a:path w="19672" h="59029">
                <a:moveTo>
                  <a:pt x="0" y="0"/>
                </a:moveTo>
                <a:lnTo>
                  <a:pt x="9829" y="59029"/>
                </a:lnTo>
                <a:lnTo>
                  <a:pt x="19672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331756" y="3109911"/>
            <a:ext cx="354482" cy="0"/>
          </a:xfrm>
          <a:custGeom>
            <a:avLst/>
            <a:gdLst/>
            <a:ahLst/>
            <a:cxnLst/>
            <a:rect l="l" t="t" r="r" b="b"/>
            <a:pathLst>
              <a:path w="354482">
                <a:moveTo>
                  <a:pt x="354482" y="0"/>
                </a:moveTo>
                <a:lnTo>
                  <a:pt x="0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331756" y="4167593"/>
            <a:ext cx="354482" cy="0"/>
          </a:xfrm>
          <a:custGeom>
            <a:avLst/>
            <a:gdLst/>
            <a:ahLst/>
            <a:cxnLst/>
            <a:rect l="l" t="t" r="r" b="b"/>
            <a:pathLst>
              <a:path w="354482">
                <a:moveTo>
                  <a:pt x="354482" y="0"/>
                </a:moveTo>
                <a:lnTo>
                  <a:pt x="0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380958" y="3168940"/>
            <a:ext cx="0" cy="939609"/>
          </a:xfrm>
          <a:custGeom>
            <a:avLst/>
            <a:gdLst/>
            <a:ahLst/>
            <a:cxnLst/>
            <a:rect l="l" t="t" r="r" b="b"/>
            <a:pathLst>
              <a:path h="939609">
                <a:moveTo>
                  <a:pt x="0" y="0"/>
                </a:moveTo>
                <a:lnTo>
                  <a:pt x="0" y="939609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371121" y="3109911"/>
            <a:ext cx="19672" cy="59029"/>
          </a:xfrm>
          <a:custGeom>
            <a:avLst/>
            <a:gdLst/>
            <a:ahLst/>
            <a:cxnLst/>
            <a:rect l="l" t="t" r="r" b="b"/>
            <a:pathLst>
              <a:path w="19672" h="59029">
                <a:moveTo>
                  <a:pt x="0" y="59029"/>
                </a:moveTo>
                <a:lnTo>
                  <a:pt x="19672" y="59029"/>
                </a:lnTo>
                <a:lnTo>
                  <a:pt x="9829" y="0"/>
                </a:lnTo>
                <a:lnTo>
                  <a:pt x="0" y="5902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371121" y="4108555"/>
            <a:ext cx="19672" cy="59042"/>
          </a:xfrm>
          <a:custGeom>
            <a:avLst/>
            <a:gdLst/>
            <a:ahLst/>
            <a:cxnLst/>
            <a:rect l="l" t="t" r="r" b="b"/>
            <a:pathLst>
              <a:path w="19672" h="59042">
                <a:moveTo>
                  <a:pt x="0" y="0"/>
                </a:moveTo>
                <a:lnTo>
                  <a:pt x="9829" y="59042"/>
                </a:lnTo>
                <a:lnTo>
                  <a:pt x="19672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4735432" y="416759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613433" y="3850711"/>
            <a:ext cx="116395" cy="338493"/>
          </a:xfrm>
          <a:custGeom>
            <a:avLst/>
            <a:gdLst/>
            <a:ahLst/>
            <a:cxnLst/>
            <a:rect l="l" t="t" r="r" b="b"/>
            <a:pathLst>
              <a:path w="116395" h="338493">
                <a:moveTo>
                  <a:pt x="0" y="0"/>
                </a:moveTo>
                <a:lnTo>
                  <a:pt x="116395" y="338493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4735432" y="4167593"/>
            <a:ext cx="182029" cy="0"/>
          </a:xfrm>
          <a:custGeom>
            <a:avLst/>
            <a:gdLst/>
            <a:ahLst/>
            <a:cxnLst/>
            <a:rect l="l" t="t" r="r" b="b"/>
            <a:pathLst>
              <a:path w="182029">
                <a:moveTo>
                  <a:pt x="0" y="0"/>
                </a:moveTo>
                <a:lnTo>
                  <a:pt x="182029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826445" y="42659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826445" y="425860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5633237" y="425860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826445" y="4265979"/>
            <a:ext cx="806792" cy="0"/>
          </a:xfrm>
          <a:custGeom>
            <a:avLst/>
            <a:gdLst/>
            <a:ahLst/>
            <a:cxnLst/>
            <a:rect l="l" t="t" r="r" b="b"/>
            <a:pathLst>
              <a:path w="806792">
                <a:moveTo>
                  <a:pt x="0" y="0"/>
                </a:moveTo>
                <a:lnTo>
                  <a:pt x="806792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4764949" y="4106100"/>
            <a:ext cx="122986" cy="122986"/>
          </a:xfrm>
          <a:custGeom>
            <a:avLst/>
            <a:gdLst/>
            <a:ahLst/>
            <a:cxnLst/>
            <a:rect l="l" t="t" r="r" b="b"/>
            <a:pathLst>
              <a:path w="122986" h="122986">
                <a:moveTo>
                  <a:pt x="122986" y="61493"/>
                </a:moveTo>
                <a:lnTo>
                  <a:pt x="121290" y="47088"/>
                </a:lnTo>
                <a:lnTo>
                  <a:pt x="116466" y="33902"/>
                </a:lnTo>
                <a:lnTo>
                  <a:pt x="108907" y="22329"/>
                </a:lnTo>
                <a:lnTo>
                  <a:pt x="99008" y="12762"/>
                </a:lnTo>
                <a:lnTo>
                  <a:pt x="87164" y="5596"/>
                </a:lnTo>
                <a:lnTo>
                  <a:pt x="73768" y="1225"/>
                </a:lnTo>
                <a:lnTo>
                  <a:pt x="61493" y="0"/>
                </a:lnTo>
                <a:lnTo>
                  <a:pt x="47092" y="1695"/>
                </a:lnTo>
                <a:lnTo>
                  <a:pt x="33907" y="6518"/>
                </a:lnTo>
                <a:lnTo>
                  <a:pt x="22334" y="14075"/>
                </a:lnTo>
                <a:lnTo>
                  <a:pt x="12766" y="23972"/>
                </a:lnTo>
                <a:lnTo>
                  <a:pt x="5598" y="35817"/>
                </a:lnTo>
                <a:lnTo>
                  <a:pt x="1225" y="49214"/>
                </a:lnTo>
                <a:lnTo>
                  <a:pt x="0" y="61493"/>
                </a:lnTo>
                <a:lnTo>
                  <a:pt x="1695" y="75898"/>
                </a:lnTo>
                <a:lnTo>
                  <a:pt x="6520" y="89084"/>
                </a:lnTo>
                <a:lnTo>
                  <a:pt x="14079" y="100657"/>
                </a:lnTo>
                <a:lnTo>
                  <a:pt x="23978" y="110223"/>
                </a:lnTo>
                <a:lnTo>
                  <a:pt x="35822" y="117389"/>
                </a:lnTo>
                <a:lnTo>
                  <a:pt x="49217" y="121761"/>
                </a:lnTo>
                <a:lnTo>
                  <a:pt x="61493" y="122986"/>
                </a:lnTo>
                <a:lnTo>
                  <a:pt x="75894" y="121291"/>
                </a:lnTo>
                <a:lnTo>
                  <a:pt x="89079" y="116468"/>
                </a:lnTo>
                <a:lnTo>
                  <a:pt x="100652" y="108911"/>
                </a:lnTo>
                <a:lnTo>
                  <a:pt x="110220" y="99013"/>
                </a:lnTo>
                <a:lnTo>
                  <a:pt x="117387" y="87169"/>
                </a:lnTo>
                <a:lnTo>
                  <a:pt x="121761" y="73772"/>
                </a:lnTo>
                <a:lnTo>
                  <a:pt x="122986" y="61493"/>
                </a:lnTo>
                <a:close/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731617" y="4193830"/>
            <a:ext cx="94830" cy="72148"/>
          </a:xfrm>
          <a:custGeom>
            <a:avLst/>
            <a:gdLst/>
            <a:ahLst/>
            <a:cxnLst/>
            <a:rect l="l" t="t" r="r" b="b"/>
            <a:pathLst>
              <a:path w="94830" h="72148">
                <a:moveTo>
                  <a:pt x="0" y="0"/>
                </a:moveTo>
                <a:lnTo>
                  <a:pt x="4220" y="12717"/>
                </a:lnTo>
                <a:lnTo>
                  <a:pt x="10347" y="24649"/>
                </a:lnTo>
                <a:lnTo>
                  <a:pt x="18159" y="35628"/>
                </a:lnTo>
                <a:lnTo>
                  <a:pt x="27434" y="45485"/>
                </a:lnTo>
                <a:lnTo>
                  <a:pt x="37953" y="54053"/>
                </a:lnTo>
                <a:lnTo>
                  <a:pt x="49494" y="61164"/>
                </a:lnTo>
                <a:lnTo>
                  <a:pt x="61836" y="66650"/>
                </a:lnTo>
                <a:lnTo>
                  <a:pt x="74759" y="70342"/>
                </a:lnTo>
                <a:lnTo>
                  <a:pt x="88041" y="72073"/>
                </a:lnTo>
                <a:lnTo>
                  <a:pt x="94830" y="72148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4826445" y="4076578"/>
            <a:ext cx="0" cy="182029"/>
          </a:xfrm>
          <a:custGeom>
            <a:avLst/>
            <a:gdLst/>
            <a:ahLst/>
            <a:cxnLst/>
            <a:rect l="l" t="t" r="r" b="b"/>
            <a:pathLst>
              <a:path h="182029">
                <a:moveTo>
                  <a:pt x="0" y="182029"/>
                </a:moveTo>
                <a:lnTo>
                  <a:pt x="0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4799397" y="4140530"/>
            <a:ext cx="54102" cy="54127"/>
          </a:xfrm>
          <a:custGeom>
            <a:avLst/>
            <a:gdLst/>
            <a:ahLst/>
            <a:cxnLst/>
            <a:rect l="l" t="t" r="r" b="b"/>
            <a:pathLst>
              <a:path w="54101" h="54127">
                <a:moveTo>
                  <a:pt x="54101" y="27063"/>
                </a:moveTo>
                <a:lnTo>
                  <a:pt x="50438" y="13455"/>
                </a:lnTo>
                <a:lnTo>
                  <a:pt x="40805" y="3755"/>
                </a:lnTo>
                <a:lnTo>
                  <a:pt x="27243" y="0"/>
                </a:lnTo>
                <a:lnTo>
                  <a:pt x="27050" y="0"/>
                </a:lnTo>
                <a:lnTo>
                  <a:pt x="13446" y="3664"/>
                </a:lnTo>
                <a:lnTo>
                  <a:pt x="3752" y="13300"/>
                </a:lnTo>
                <a:lnTo>
                  <a:pt x="0" y="26870"/>
                </a:lnTo>
                <a:lnTo>
                  <a:pt x="0" y="27063"/>
                </a:lnTo>
                <a:lnTo>
                  <a:pt x="3661" y="40671"/>
                </a:lnTo>
                <a:lnTo>
                  <a:pt x="13290" y="50371"/>
                </a:lnTo>
                <a:lnTo>
                  <a:pt x="26857" y="54126"/>
                </a:lnTo>
                <a:lnTo>
                  <a:pt x="27050" y="54127"/>
                </a:lnTo>
                <a:lnTo>
                  <a:pt x="40650" y="50462"/>
                </a:lnTo>
                <a:lnTo>
                  <a:pt x="50346" y="40827"/>
                </a:lnTo>
                <a:lnTo>
                  <a:pt x="54101" y="27256"/>
                </a:lnTo>
                <a:lnTo>
                  <a:pt x="54101" y="27063"/>
                </a:lnTo>
                <a:close/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633237" y="4076578"/>
            <a:ext cx="0" cy="182029"/>
          </a:xfrm>
          <a:custGeom>
            <a:avLst/>
            <a:gdLst/>
            <a:ahLst/>
            <a:cxnLst/>
            <a:rect l="l" t="t" r="r" b="b"/>
            <a:pathLst>
              <a:path h="182029">
                <a:moveTo>
                  <a:pt x="0" y="182029"/>
                </a:moveTo>
                <a:lnTo>
                  <a:pt x="0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726283" y="3850711"/>
            <a:ext cx="119964" cy="348881"/>
          </a:xfrm>
          <a:custGeom>
            <a:avLst/>
            <a:gdLst/>
            <a:ahLst/>
            <a:cxnLst/>
            <a:rect l="l" t="t" r="r" b="b"/>
            <a:pathLst>
              <a:path w="119964" h="348881">
                <a:moveTo>
                  <a:pt x="119964" y="0"/>
                </a:moveTo>
                <a:lnTo>
                  <a:pt x="0" y="348881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633237" y="4193830"/>
            <a:ext cx="94830" cy="72148"/>
          </a:xfrm>
          <a:custGeom>
            <a:avLst/>
            <a:gdLst/>
            <a:ahLst/>
            <a:cxnLst/>
            <a:rect l="l" t="t" r="r" b="b"/>
            <a:pathLst>
              <a:path w="94830" h="72148">
                <a:moveTo>
                  <a:pt x="0" y="72148"/>
                </a:moveTo>
                <a:lnTo>
                  <a:pt x="13381" y="71470"/>
                </a:lnTo>
                <a:lnTo>
                  <a:pt x="26514" y="68747"/>
                </a:lnTo>
                <a:lnTo>
                  <a:pt x="39178" y="64146"/>
                </a:lnTo>
                <a:lnTo>
                  <a:pt x="51152" y="57836"/>
                </a:lnTo>
                <a:lnTo>
                  <a:pt x="62216" y="49983"/>
                </a:lnTo>
                <a:lnTo>
                  <a:pt x="72148" y="40756"/>
                </a:lnTo>
                <a:lnTo>
                  <a:pt x="80728" y="30323"/>
                </a:lnTo>
                <a:lnTo>
                  <a:pt x="87735" y="18851"/>
                </a:lnTo>
                <a:lnTo>
                  <a:pt x="92949" y="6508"/>
                </a:lnTo>
                <a:lnTo>
                  <a:pt x="94830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542224" y="4167593"/>
            <a:ext cx="182029" cy="0"/>
          </a:xfrm>
          <a:custGeom>
            <a:avLst/>
            <a:gdLst/>
            <a:ahLst/>
            <a:cxnLst/>
            <a:rect l="l" t="t" r="r" b="b"/>
            <a:pathLst>
              <a:path w="182029">
                <a:moveTo>
                  <a:pt x="0" y="0"/>
                </a:moveTo>
                <a:lnTo>
                  <a:pt x="182029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606188" y="4140530"/>
            <a:ext cx="54102" cy="54127"/>
          </a:xfrm>
          <a:custGeom>
            <a:avLst/>
            <a:gdLst/>
            <a:ahLst/>
            <a:cxnLst/>
            <a:rect l="l" t="t" r="r" b="b"/>
            <a:pathLst>
              <a:path w="54101" h="54127">
                <a:moveTo>
                  <a:pt x="54101" y="27063"/>
                </a:moveTo>
                <a:lnTo>
                  <a:pt x="50438" y="13455"/>
                </a:lnTo>
                <a:lnTo>
                  <a:pt x="40805" y="3755"/>
                </a:lnTo>
                <a:lnTo>
                  <a:pt x="27243" y="0"/>
                </a:lnTo>
                <a:lnTo>
                  <a:pt x="27050" y="0"/>
                </a:lnTo>
                <a:lnTo>
                  <a:pt x="13446" y="3664"/>
                </a:lnTo>
                <a:lnTo>
                  <a:pt x="3752" y="13300"/>
                </a:lnTo>
                <a:lnTo>
                  <a:pt x="0" y="26870"/>
                </a:lnTo>
                <a:lnTo>
                  <a:pt x="0" y="27063"/>
                </a:lnTo>
                <a:lnTo>
                  <a:pt x="3661" y="40671"/>
                </a:lnTo>
                <a:lnTo>
                  <a:pt x="13290" y="50371"/>
                </a:lnTo>
                <a:lnTo>
                  <a:pt x="26857" y="54126"/>
                </a:lnTo>
                <a:lnTo>
                  <a:pt x="27050" y="54127"/>
                </a:lnTo>
                <a:lnTo>
                  <a:pt x="40650" y="50462"/>
                </a:lnTo>
                <a:lnTo>
                  <a:pt x="50346" y="40827"/>
                </a:lnTo>
                <a:lnTo>
                  <a:pt x="54101" y="27256"/>
                </a:lnTo>
                <a:lnTo>
                  <a:pt x="54101" y="27063"/>
                </a:lnTo>
                <a:close/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571740" y="4106100"/>
            <a:ext cx="122986" cy="122986"/>
          </a:xfrm>
          <a:custGeom>
            <a:avLst/>
            <a:gdLst/>
            <a:ahLst/>
            <a:cxnLst/>
            <a:rect l="l" t="t" r="r" b="b"/>
            <a:pathLst>
              <a:path w="122986" h="122986">
                <a:moveTo>
                  <a:pt x="122986" y="61493"/>
                </a:moveTo>
                <a:lnTo>
                  <a:pt x="121290" y="47088"/>
                </a:lnTo>
                <a:lnTo>
                  <a:pt x="116466" y="33902"/>
                </a:lnTo>
                <a:lnTo>
                  <a:pt x="108907" y="22329"/>
                </a:lnTo>
                <a:lnTo>
                  <a:pt x="99008" y="12762"/>
                </a:lnTo>
                <a:lnTo>
                  <a:pt x="87164" y="5596"/>
                </a:lnTo>
                <a:lnTo>
                  <a:pt x="73768" y="1225"/>
                </a:lnTo>
                <a:lnTo>
                  <a:pt x="61493" y="0"/>
                </a:lnTo>
                <a:lnTo>
                  <a:pt x="47092" y="1695"/>
                </a:lnTo>
                <a:lnTo>
                  <a:pt x="33907" y="6518"/>
                </a:lnTo>
                <a:lnTo>
                  <a:pt x="22334" y="14075"/>
                </a:lnTo>
                <a:lnTo>
                  <a:pt x="12766" y="23972"/>
                </a:lnTo>
                <a:lnTo>
                  <a:pt x="5598" y="35817"/>
                </a:lnTo>
                <a:lnTo>
                  <a:pt x="1225" y="49214"/>
                </a:lnTo>
                <a:lnTo>
                  <a:pt x="0" y="61493"/>
                </a:lnTo>
                <a:lnTo>
                  <a:pt x="1695" y="75898"/>
                </a:lnTo>
                <a:lnTo>
                  <a:pt x="6520" y="89084"/>
                </a:lnTo>
                <a:lnTo>
                  <a:pt x="14079" y="100657"/>
                </a:lnTo>
                <a:lnTo>
                  <a:pt x="23978" y="110223"/>
                </a:lnTo>
                <a:lnTo>
                  <a:pt x="35822" y="117389"/>
                </a:lnTo>
                <a:lnTo>
                  <a:pt x="49217" y="121761"/>
                </a:lnTo>
                <a:lnTo>
                  <a:pt x="61493" y="122986"/>
                </a:lnTo>
                <a:lnTo>
                  <a:pt x="75894" y="121291"/>
                </a:lnTo>
                <a:lnTo>
                  <a:pt x="89079" y="116468"/>
                </a:lnTo>
                <a:lnTo>
                  <a:pt x="100652" y="108911"/>
                </a:lnTo>
                <a:lnTo>
                  <a:pt x="110220" y="99013"/>
                </a:lnTo>
                <a:lnTo>
                  <a:pt x="117387" y="87169"/>
                </a:lnTo>
                <a:lnTo>
                  <a:pt x="121761" y="73772"/>
                </a:lnTo>
                <a:lnTo>
                  <a:pt x="122986" y="61493"/>
                </a:lnTo>
                <a:close/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826445" y="30115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826445" y="3011519"/>
            <a:ext cx="806792" cy="0"/>
          </a:xfrm>
          <a:custGeom>
            <a:avLst/>
            <a:gdLst/>
            <a:ahLst/>
            <a:cxnLst/>
            <a:rect l="l" t="t" r="r" b="b"/>
            <a:pathLst>
              <a:path w="806792">
                <a:moveTo>
                  <a:pt x="0" y="0"/>
                </a:moveTo>
                <a:lnTo>
                  <a:pt x="806792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4735432" y="31099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4613437" y="3077919"/>
            <a:ext cx="119964" cy="348881"/>
          </a:xfrm>
          <a:custGeom>
            <a:avLst/>
            <a:gdLst/>
            <a:ahLst/>
            <a:cxnLst/>
            <a:rect l="l" t="t" r="r" b="b"/>
            <a:pathLst>
              <a:path w="119964" h="348881">
                <a:moveTo>
                  <a:pt x="119964" y="0"/>
                </a:moveTo>
                <a:lnTo>
                  <a:pt x="0" y="348881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4578010" y="3426795"/>
            <a:ext cx="35423" cy="423913"/>
          </a:xfrm>
          <a:custGeom>
            <a:avLst/>
            <a:gdLst/>
            <a:ahLst/>
            <a:cxnLst/>
            <a:rect l="l" t="t" r="r" b="b"/>
            <a:pathLst>
              <a:path w="35423" h="423913">
                <a:moveTo>
                  <a:pt x="35423" y="0"/>
                </a:moveTo>
                <a:lnTo>
                  <a:pt x="28693" y="17799"/>
                </a:lnTo>
                <a:lnTo>
                  <a:pt x="22671" y="36670"/>
                </a:lnTo>
                <a:lnTo>
                  <a:pt x="17357" y="56495"/>
                </a:lnTo>
                <a:lnTo>
                  <a:pt x="12752" y="77155"/>
                </a:lnTo>
                <a:lnTo>
                  <a:pt x="8855" y="98529"/>
                </a:lnTo>
                <a:lnTo>
                  <a:pt x="5667" y="120500"/>
                </a:lnTo>
                <a:lnTo>
                  <a:pt x="3188" y="142947"/>
                </a:lnTo>
                <a:lnTo>
                  <a:pt x="1416" y="165751"/>
                </a:lnTo>
                <a:lnTo>
                  <a:pt x="354" y="188794"/>
                </a:lnTo>
                <a:lnTo>
                  <a:pt x="0" y="211956"/>
                </a:lnTo>
                <a:lnTo>
                  <a:pt x="354" y="235118"/>
                </a:lnTo>
                <a:lnTo>
                  <a:pt x="1416" y="258161"/>
                </a:lnTo>
                <a:lnTo>
                  <a:pt x="3188" y="280966"/>
                </a:lnTo>
                <a:lnTo>
                  <a:pt x="5667" y="303413"/>
                </a:lnTo>
                <a:lnTo>
                  <a:pt x="8855" y="325383"/>
                </a:lnTo>
                <a:lnTo>
                  <a:pt x="12752" y="346757"/>
                </a:lnTo>
                <a:lnTo>
                  <a:pt x="17357" y="367417"/>
                </a:lnTo>
                <a:lnTo>
                  <a:pt x="22671" y="387242"/>
                </a:lnTo>
                <a:lnTo>
                  <a:pt x="28693" y="406114"/>
                </a:lnTo>
                <a:lnTo>
                  <a:pt x="35423" y="423913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4735432" y="3109911"/>
            <a:ext cx="182029" cy="0"/>
          </a:xfrm>
          <a:custGeom>
            <a:avLst/>
            <a:gdLst/>
            <a:ahLst/>
            <a:cxnLst/>
            <a:rect l="l" t="t" r="r" b="b"/>
            <a:pathLst>
              <a:path w="182029">
                <a:moveTo>
                  <a:pt x="0" y="0"/>
                </a:moveTo>
                <a:lnTo>
                  <a:pt x="182029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4764949" y="3048417"/>
            <a:ext cx="122986" cy="122986"/>
          </a:xfrm>
          <a:custGeom>
            <a:avLst/>
            <a:gdLst/>
            <a:ahLst/>
            <a:cxnLst/>
            <a:rect l="l" t="t" r="r" b="b"/>
            <a:pathLst>
              <a:path w="122986" h="122986">
                <a:moveTo>
                  <a:pt x="122986" y="61493"/>
                </a:moveTo>
                <a:lnTo>
                  <a:pt x="121290" y="47088"/>
                </a:lnTo>
                <a:lnTo>
                  <a:pt x="116466" y="33902"/>
                </a:lnTo>
                <a:lnTo>
                  <a:pt x="108907" y="22329"/>
                </a:lnTo>
                <a:lnTo>
                  <a:pt x="99008" y="12762"/>
                </a:lnTo>
                <a:lnTo>
                  <a:pt x="87164" y="5596"/>
                </a:lnTo>
                <a:lnTo>
                  <a:pt x="73768" y="1225"/>
                </a:lnTo>
                <a:lnTo>
                  <a:pt x="61493" y="0"/>
                </a:lnTo>
                <a:lnTo>
                  <a:pt x="47092" y="1695"/>
                </a:lnTo>
                <a:lnTo>
                  <a:pt x="33907" y="6518"/>
                </a:lnTo>
                <a:lnTo>
                  <a:pt x="22334" y="14075"/>
                </a:lnTo>
                <a:lnTo>
                  <a:pt x="12766" y="23972"/>
                </a:lnTo>
                <a:lnTo>
                  <a:pt x="5598" y="35817"/>
                </a:lnTo>
                <a:lnTo>
                  <a:pt x="1225" y="49214"/>
                </a:lnTo>
                <a:lnTo>
                  <a:pt x="0" y="61493"/>
                </a:lnTo>
                <a:lnTo>
                  <a:pt x="1695" y="75894"/>
                </a:lnTo>
                <a:lnTo>
                  <a:pt x="6520" y="89079"/>
                </a:lnTo>
                <a:lnTo>
                  <a:pt x="14079" y="100652"/>
                </a:lnTo>
                <a:lnTo>
                  <a:pt x="23978" y="110220"/>
                </a:lnTo>
                <a:lnTo>
                  <a:pt x="35822" y="117387"/>
                </a:lnTo>
                <a:lnTo>
                  <a:pt x="49217" y="121761"/>
                </a:lnTo>
                <a:lnTo>
                  <a:pt x="61493" y="122986"/>
                </a:lnTo>
                <a:lnTo>
                  <a:pt x="75894" y="121290"/>
                </a:lnTo>
                <a:lnTo>
                  <a:pt x="89079" y="116466"/>
                </a:lnTo>
                <a:lnTo>
                  <a:pt x="100652" y="108907"/>
                </a:lnTo>
                <a:lnTo>
                  <a:pt x="110220" y="99008"/>
                </a:lnTo>
                <a:lnTo>
                  <a:pt x="117387" y="87164"/>
                </a:lnTo>
                <a:lnTo>
                  <a:pt x="121761" y="73768"/>
                </a:lnTo>
                <a:lnTo>
                  <a:pt x="122986" y="61493"/>
                </a:lnTo>
                <a:close/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4733392" y="3011519"/>
            <a:ext cx="93052" cy="66408"/>
          </a:xfrm>
          <a:custGeom>
            <a:avLst/>
            <a:gdLst/>
            <a:ahLst/>
            <a:cxnLst/>
            <a:rect l="l" t="t" r="r" b="b"/>
            <a:pathLst>
              <a:path w="93052" h="66408">
                <a:moveTo>
                  <a:pt x="93052" y="0"/>
                </a:moveTo>
                <a:lnTo>
                  <a:pt x="79900" y="616"/>
                </a:lnTo>
                <a:lnTo>
                  <a:pt x="66896" y="3283"/>
                </a:lnTo>
                <a:lnTo>
                  <a:pt x="54284" y="7827"/>
                </a:lnTo>
                <a:lnTo>
                  <a:pt x="42308" y="14073"/>
                </a:lnTo>
                <a:lnTo>
                  <a:pt x="31213" y="21846"/>
                </a:lnTo>
                <a:lnTo>
                  <a:pt x="21243" y="30974"/>
                </a:lnTo>
                <a:lnTo>
                  <a:pt x="12643" y="41280"/>
                </a:lnTo>
                <a:lnTo>
                  <a:pt x="5657" y="52592"/>
                </a:lnTo>
                <a:lnTo>
                  <a:pt x="530" y="64734"/>
                </a:lnTo>
                <a:lnTo>
                  <a:pt x="0" y="66408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4826445" y="3018900"/>
            <a:ext cx="0" cy="182016"/>
          </a:xfrm>
          <a:custGeom>
            <a:avLst/>
            <a:gdLst/>
            <a:ahLst/>
            <a:cxnLst/>
            <a:rect l="l" t="t" r="r" b="b"/>
            <a:pathLst>
              <a:path h="182016">
                <a:moveTo>
                  <a:pt x="0" y="182016"/>
                </a:moveTo>
                <a:lnTo>
                  <a:pt x="0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4799397" y="3082847"/>
            <a:ext cx="54102" cy="54114"/>
          </a:xfrm>
          <a:custGeom>
            <a:avLst/>
            <a:gdLst/>
            <a:ahLst/>
            <a:cxnLst/>
            <a:rect l="l" t="t" r="r" b="b"/>
            <a:pathLst>
              <a:path w="54101" h="54114">
                <a:moveTo>
                  <a:pt x="54101" y="27063"/>
                </a:moveTo>
                <a:lnTo>
                  <a:pt x="50438" y="13455"/>
                </a:lnTo>
                <a:lnTo>
                  <a:pt x="40805" y="3755"/>
                </a:lnTo>
                <a:lnTo>
                  <a:pt x="27243" y="0"/>
                </a:lnTo>
                <a:lnTo>
                  <a:pt x="27050" y="0"/>
                </a:lnTo>
                <a:lnTo>
                  <a:pt x="13446" y="3664"/>
                </a:lnTo>
                <a:lnTo>
                  <a:pt x="3752" y="13300"/>
                </a:lnTo>
                <a:lnTo>
                  <a:pt x="0" y="26870"/>
                </a:lnTo>
                <a:lnTo>
                  <a:pt x="0" y="27063"/>
                </a:lnTo>
                <a:lnTo>
                  <a:pt x="3662" y="40665"/>
                </a:lnTo>
                <a:lnTo>
                  <a:pt x="13296" y="50362"/>
                </a:lnTo>
                <a:lnTo>
                  <a:pt x="26868" y="54114"/>
                </a:lnTo>
                <a:lnTo>
                  <a:pt x="27050" y="54114"/>
                </a:lnTo>
                <a:lnTo>
                  <a:pt x="40653" y="50449"/>
                </a:lnTo>
                <a:lnTo>
                  <a:pt x="50350" y="40812"/>
                </a:lnTo>
                <a:lnTo>
                  <a:pt x="54101" y="27246"/>
                </a:lnTo>
                <a:lnTo>
                  <a:pt x="54101" y="27063"/>
                </a:lnTo>
                <a:close/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5180648" y="3589552"/>
            <a:ext cx="98386" cy="98399"/>
          </a:xfrm>
          <a:custGeom>
            <a:avLst/>
            <a:gdLst/>
            <a:ahLst/>
            <a:cxnLst/>
            <a:rect l="l" t="t" r="r" b="b"/>
            <a:pathLst>
              <a:path w="98386" h="98399">
                <a:moveTo>
                  <a:pt x="98386" y="49199"/>
                </a:moveTo>
                <a:lnTo>
                  <a:pt x="96288" y="34940"/>
                </a:lnTo>
                <a:lnTo>
                  <a:pt x="90403" y="22323"/>
                </a:lnTo>
                <a:lnTo>
                  <a:pt x="81346" y="11965"/>
                </a:lnTo>
                <a:lnTo>
                  <a:pt x="69734" y="4482"/>
                </a:lnTo>
                <a:lnTo>
                  <a:pt x="56181" y="493"/>
                </a:lnTo>
                <a:lnTo>
                  <a:pt x="49187" y="0"/>
                </a:lnTo>
                <a:lnTo>
                  <a:pt x="34926" y="2100"/>
                </a:lnTo>
                <a:lnTo>
                  <a:pt x="22311" y="7988"/>
                </a:lnTo>
                <a:lnTo>
                  <a:pt x="11956" y="17049"/>
                </a:lnTo>
                <a:lnTo>
                  <a:pt x="4477" y="28664"/>
                </a:lnTo>
                <a:lnTo>
                  <a:pt x="491" y="42217"/>
                </a:lnTo>
                <a:lnTo>
                  <a:pt x="0" y="49199"/>
                </a:lnTo>
                <a:lnTo>
                  <a:pt x="2098" y="63461"/>
                </a:lnTo>
                <a:lnTo>
                  <a:pt x="7984" y="76079"/>
                </a:lnTo>
                <a:lnTo>
                  <a:pt x="17042" y="86438"/>
                </a:lnTo>
                <a:lnTo>
                  <a:pt x="28654" y="93919"/>
                </a:lnTo>
                <a:lnTo>
                  <a:pt x="42205" y="97907"/>
                </a:lnTo>
                <a:lnTo>
                  <a:pt x="49187" y="98399"/>
                </a:lnTo>
                <a:lnTo>
                  <a:pt x="63451" y="96300"/>
                </a:lnTo>
                <a:lnTo>
                  <a:pt x="76069" y="90412"/>
                </a:lnTo>
                <a:lnTo>
                  <a:pt x="86426" y="81354"/>
                </a:lnTo>
                <a:lnTo>
                  <a:pt x="93906" y="69741"/>
                </a:lnTo>
                <a:lnTo>
                  <a:pt x="97893" y="56191"/>
                </a:lnTo>
                <a:lnTo>
                  <a:pt x="98386" y="49199"/>
                </a:lnTo>
                <a:close/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5175814" y="3584719"/>
            <a:ext cx="101082" cy="108060"/>
          </a:xfrm>
          <a:custGeom>
            <a:avLst/>
            <a:gdLst/>
            <a:ahLst/>
            <a:cxnLst/>
            <a:rect l="l" t="t" r="r" b="b"/>
            <a:pathLst>
              <a:path w="101082" h="108060">
                <a:moveTo>
                  <a:pt x="101082" y="27312"/>
                </a:moveTo>
                <a:lnTo>
                  <a:pt x="93725" y="17239"/>
                </a:lnTo>
                <a:lnTo>
                  <a:pt x="84577" y="9350"/>
                </a:lnTo>
                <a:lnTo>
                  <a:pt x="74080" y="3767"/>
                </a:lnTo>
                <a:lnTo>
                  <a:pt x="62675" y="610"/>
                </a:lnTo>
                <a:lnTo>
                  <a:pt x="50802" y="0"/>
                </a:lnTo>
                <a:lnTo>
                  <a:pt x="38904" y="2057"/>
                </a:lnTo>
                <a:lnTo>
                  <a:pt x="27308" y="6967"/>
                </a:lnTo>
                <a:lnTo>
                  <a:pt x="17235" y="14324"/>
                </a:lnTo>
                <a:lnTo>
                  <a:pt x="9347" y="23471"/>
                </a:lnTo>
                <a:lnTo>
                  <a:pt x="3765" y="33967"/>
                </a:lnTo>
                <a:lnTo>
                  <a:pt x="608" y="45371"/>
                </a:lnTo>
                <a:lnTo>
                  <a:pt x="0" y="57242"/>
                </a:lnTo>
                <a:lnTo>
                  <a:pt x="2059" y="69139"/>
                </a:lnTo>
                <a:lnTo>
                  <a:pt x="6975" y="80741"/>
                </a:lnTo>
                <a:lnTo>
                  <a:pt x="14328" y="90815"/>
                </a:lnTo>
                <a:lnTo>
                  <a:pt x="23472" y="98705"/>
                </a:lnTo>
                <a:lnTo>
                  <a:pt x="33966" y="104290"/>
                </a:lnTo>
                <a:lnTo>
                  <a:pt x="45369" y="107449"/>
                </a:lnTo>
                <a:lnTo>
                  <a:pt x="57240" y="108060"/>
                </a:lnTo>
                <a:lnTo>
                  <a:pt x="69138" y="106001"/>
                </a:lnTo>
                <a:lnTo>
                  <a:pt x="80737" y="101087"/>
                </a:lnTo>
                <a:lnTo>
                  <a:pt x="81981" y="100413"/>
                </a:lnTo>
                <a:lnTo>
                  <a:pt x="84293" y="98940"/>
                </a:lnTo>
                <a:lnTo>
                  <a:pt x="85423" y="98102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5633237" y="3018900"/>
            <a:ext cx="0" cy="182016"/>
          </a:xfrm>
          <a:custGeom>
            <a:avLst/>
            <a:gdLst/>
            <a:ahLst/>
            <a:cxnLst/>
            <a:rect l="l" t="t" r="r" b="b"/>
            <a:pathLst>
              <a:path h="182016">
                <a:moveTo>
                  <a:pt x="0" y="182016"/>
                </a:moveTo>
                <a:lnTo>
                  <a:pt x="0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5606188" y="3082847"/>
            <a:ext cx="54102" cy="54114"/>
          </a:xfrm>
          <a:custGeom>
            <a:avLst/>
            <a:gdLst/>
            <a:ahLst/>
            <a:cxnLst/>
            <a:rect l="l" t="t" r="r" b="b"/>
            <a:pathLst>
              <a:path w="54101" h="54114">
                <a:moveTo>
                  <a:pt x="54101" y="27063"/>
                </a:moveTo>
                <a:lnTo>
                  <a:pt x="50438" y="13455"/>
                </a:lnTo>
                <a:lnTo>
                  <a:pt x="40805" y="3755"/>
                </a:lnTo>
                <a:lnTo>
                  <a:pt x="27243" y="0"/>
                </a:lnTo>
                <a:lnTo>
                  <a:pt x="27050" y="0"/>
                </a:lnTo>
                <a:lnTo>
                  <a:pt x="13446" y="3664"/>
                </a:lnTo>
                <a:lnTo>
                  <a:pt x="3752" y="13300"/>
                </a:lnTo>
                <a:lnTo>
                  <a:pt x="0" y="26870"/>
                </a:lnTo>
                <a:lnTo>
                  <a:pt x="0" y="27063"/>
                </a:lnTo>
                <a:lnTo>
                  <a:pt x="3662" y="40665"/>
                </a:lnTo>
                <a:lnTo>
                  <a:pt x="13296" y="50362"/>
                </a:lnTo>
                <a:lnTo>
                  <a:pt x="26868" y="54114"/>
                </a:lnTo>
                <a:lnTo>
                  <a:pt x="27050" y="54114"/>
                </a:lnTo>
                <a:lnTo>
                  <a:pt x="40653" y="50449"/>
                </a:lnTo>
                <a:lnTo>
                  <a:pt x="50350" y="40812"/>
                </a:lnTo>
                <a:lnTo>
                  <a:pt x="54101" y="27246"/>
                </a:lnTo>
                <a:lnTo>
                  <a:pt x="54101" y="27063"/>
                </a:lnTo>
                <a:close/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5571740" y="3048417"/>
            <a:ext cx="122986" cy="122986"/>
          </a:xfrm>
          <a:custGeom>
            <a:avLst/>
            <a:gdLst/>
            <a:ahLst/>
            <a:cxnLst/>
            <a:rect l="l" t="t" r="r" b="b"/>
            <a:pathLst>
              <a:path w="122986" h="122986">
                <a:moveTo>
                  <a:pt x="122986" y="61493"/>
                </a:moveTo>
                <a:lnTo>
                  <a:pt x="121290" y="47088"/>
                </a:lnTo>
                <a:lnTo>
                  <a:pt x="116466" y="33902"/>
                </a:lnTo>
                <a:lnTo>
                  <a:pt x="108907" y="22329"/>
                </a:lnTo>
                <a:lnTo>
                  <a:pt x="99008" y="12762"/>
                </a:lnTo>
                <a:lnTo>
                  <a:pt x="87164" y="5596"/>
                </a:lnTo>
                <a:lnTo>
                  <a:pt x="73768" y="1225"/>
                </a:lnTo>
                <a:lnTo>
                  <a:pt x="61493" y="0"/>
                </a:lnTo>
                <a:lnTo>
                  <a:pt x="47092" y="1695"/>
                </a:lnTo>
                <a:lnTo>
                  <a:pt x="33907" y="6518"/>
                </a:lnTo>
                <a:lnTo>
                  <a:pt x="22334" y="14075"/>
                </a:lnTo>
                <a:lnTo>
                  <a:pt x="12766" y="23972"/>
                </a:lnTo>
                <a:lnTo>
                  <a:pt x="5598" y="35817"/>
                </a:lnTo>
                <a:lnTo>
                  <a:pt x="1225" y="49214"/>
                </a:lnTo>
                <a:lnTo>
                  <a:pt x="0" y="61493"/>
                </a:lnTo>
                <a:lnTo>
                  <a:pt x="1695" y="75894"/>
                </a:lnTo>
                <a:lnTo>
                  <a:pt x="6520" y="89079"/>
                </a:lnTo>
                <a:lnTo>
                  <a:pt x="14079" y="100652"/>
                </a:lnTo>
                <a:lnTo>
                  <a:pt x="23978" y="110220"/>
                </a:lnTo>
                <a:lnTo>
                  <a:pt x="35822" y="117387"/>
                </a:lnTo>
                <a:lnTo>
                  <a:pt x="49217" y="121761"/>
                </a:lnTo>
                <a:lnTo>
                  <a:pt x="61493" y="122986"/>
                </a:lnTo>
                <a:lnTo>
                  <a:pt x="75894" y="121290"/>
                </a:lnTo>
                <a:lnTo>
                  <a:pt x="89079" y="116466"/>
                </a:lnTo>
                <a:lnTo>
                  <a:pt x="100652" y="108907"/>
                </a:lnTo>
                <a:lnTo>
                  <a:pt x="110220" y="99008"/>
                </a:lnTo>
                <a:lnTo>
                  <a:pt x="117387" y="87164"/>
                </a:lnTo>
                <a:lnTo>
                  <a:pt x="121761" y="73768"/>
                </a:lnTo>
                <a:lnTo>
                  <a:pt x="122986" y="61493"/>
                </a:lnTo>
                <a:close/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5542224" y="3109911"/>
            <a:ext cx="182029" cy="0"/>
          </a:xfrm>
          <a:custGeom>
            <a:avLst/>
            <a:gdLst/>
            <a:ahLst/>
            <a:cxnLst/>
            <a:rect l="l" t="t" r="r" b="b"/>
            <a:pathLst>
              <a:path w="182029">
                <a:moveTo>
                  <a:pt x="0" y="0"/>
                </a:moveTo>
                <a:lnTo>
                  <a:pt x="182029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5633236" y="3011469"/>
            <a:ext cx="93040" cy="66450"/>
          </a:xfrm>
          <a:custGeom>
            <a:avLst/>
            <a:gdLst/>
            <a:ahLst/>
            <a:cxnLst/>
            <a:rect l="l" t="t" r="r" b="b"/>
            <a:pathLst>
              <a:path w="93040" h="66450">
                <a:moveTo>
                  <a:pt x="93040" y="66450"/>
                </a:moveTo>
                <a:lnTo>
                  <a:pt x="88179" y="54213"/>
                </a:lnTo>
                <a:lnTo>
                  <a:pt x="81427" y="42781"/>
                </a:lnTo>
                <a:lnTo>
                  <a:pt x="73029" y="32330"/>
                </a:lnTo>
                <a:lnTo>
                  <a:pt x="63229" y="23035"/>
                </a:lnTo>
                <a:lnTo>
                  <a:pt x="52271" y="15069"/>
                </a:lnTo>
                <a:lnTo>
                  <a:pt x="40399" y="8608"/>
                </a:lnTo>
                <a:lnTo>
                  <a:pt x="27858" y="3826"/>
                </a:lnTo>
                <a:lnTo>
                  <a:pt x="14891" y="899"/>
                </a:lnTo>
                <a:lnTo>
                  <a:pt x="1744" y="0"/>
                </a:lnTo>
                <a:lnTo>
                  <a:pt x="0" y="42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5846248" y="3426797"/>
            <a:ext cx="35423" cy="423913"/>
          </a:xfrm>
          <a:custGeom>
            <a:avLst/>
            <a:gdLst/>
            <a:ahLst/>
            <a:cxnLst/>
            <a:rect l="l" t="t" r="r" b="b"/>
            <a:pathLst>
              <a:path w="35423" h="423913">
                <a:moveTo>
                  <a:pt x="0" y="423913"/>
                </a:moveTo>
                <a:lnTo>
                  <a:pt x="6730" y="406114"/>
                </a:lnTo>
                <a:lnTo>
                  <a:pt x="12752" y="387242"/>
                </a:lnTo>
                <a:lnTo>
                  <a:pt x="18065" y="367417"/>
                </a:lnTo>
                <a:lnTo>
                  <a:pt x="22671" y="346757"/>
                </a:lnTo>
                <a:lnTo>
                  <a:pt x="26567" y="325383"/>
                </a:lnTo>
                <a:lnTo>
                  <a:pt x="29755" y="303413"/>
                </a:lnTo>
                <a:lnTo>
                  <a:pt x="32235" y="280966"/>
                </a:lnTo>
                <a:lnTo>
                  <a:pt x="34006" y="258161"/>
                </a:lnTo>
                <a:lnTo>
                  <a:pt x="35069" y="235118"/>
                </a:lnTo>
                <a:lnTo>
                  <a:pt x="35423" y="211956"/>
                </a:lnTo>
                <a:lnTo>
                  <a:pt x="35069" y="188794"/>
                </a:lnTo>
                <a:lnTo>
                  <a:pt x="34006" y="165751"/>
                </a:lnTo>
                <a:lnTo>
                  <a:pt x="32235" y="142947"/>
                </a:lnTo>
                <a:lnTo>
                  <a:pt x="29755" y="120500"/>
                </a:lnTo>
                <a:lnTo>
                  <a:pt x="26567" y="98529"/>
                </a:lnTo>
                <a:lnTo>
                  <a:pt x="22671" y="77155"/>
                </a:lnTo>
                <a:lnTo>
                  <a:pt x="18065" y="56495"/>
                </a:lnTo>
                <a:lnTo>
                  <a:pt x="12752" y="36670"/>
                </a:lnTo>
                <a:lnTo>
                  <a:pt x="6730" y="17799"/>
                </a:lnTo>
                <a:lnTo>
                  <a:pt x="0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578009" y="2519572"/>
            <a:ext cx="0" cy="221005"/>
          </a:xfrm>
          <a:custGeom>
            <a:avLst/>
            <a:gdLst/>
            <a:ahLst/>
            <a:cxnLst/>
            <a:rect l="l" t="t" r="r" b="b"/>
            <a:pathLst>
              <a:path h="221005">
                <a:moveTo>
                  <a:pt x="0" y="0"/>
                </a:moveTo>
                <a:lnTo>
                  <a:pt x="0" y="221005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637043" y="2691396"/>
            <a:ext cx="1185595" cy="0"/>
          </a:xfrm>
          <a:custGeom>
            <a:avLst/>
            <a:gdLst/>
            <a:ahLst/>
            <a:cxnLst/>
            <a:rect l="l" t="t" r="r" b="b"/>
            <a:pathLst>
              <a:path w="1185595">
                <a:moveTo>
                  <a:pt x="0" y="0"/>
                </a:moveTo>
                <a:lnTo>
                  <a:pt x="1185595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578000" y="2681556"/>
            <a:ext cx="59042" cy="19672"/>
          </a:xfrm>
          <a:custGeom>
            <a:avLst/>
            <a:gdLst/>
            <a:ahLst/>
            <a:cxnLst/>
            <a:rect l="l" t="t" r="r" b="b"/>
            <a:pathLst>
              <a:path w="59042" h="19672">
                <a:moveTo>
                  <a:pt x="59042" y="0"/>
                </a:moveTo>
                <a:lnTo>
                  <a:pt x="0" y="9842"/>
                </a:lnTo>
                <a:lnTo>
                  <a:pt x="59042" y="19672"/>
                </a:lnTo>
                <a:lnTo>
                  <a:pt x="59042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881669" y="2519572"/>
            <a:ext cx="0" cy="221005"/>
          </a:xfrm>
          <a:custGeom>
            <a:avLst/>
            <a:gdLst/>
            <a:ahLst/>
            <a:cxnLst/>
            <a:rect l="l" t="t" r="r" b="b"/>
            <a:pathLst>
              <a:path h="221005">
                <a:moveTo>
                  <a:pt x="0" y="0"/>
                </a:moveTo>
                <a:lnTo>
                  <a:pt x="0" y="221005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822640" y="2681556"/>
            <a:ext cx="59029" cy="19672"/>
          </a:xfrm>
          <a:custGeom>
            <a:avLst/>
            <a:gdLst/>
            <a:ahLst/>
            <a:cxnLst/>
            <a:rect l="l" t="t" r="r" b="b"/>
            <a:pathLst>
              <a:path w="59029" h="19672">
                <a:moveTo>
                  <a:pt x="0" y="0"/>
                </a:moveTo>
                <a:lnTo>
                  <a:pt x="0" y="19672"/>
                </a:lnTo>
                <a:lnTo>
                  <a:pt x="59029" y="9842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881669" y="26913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134015" y="42659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380958" y="416759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826445" y="4307799"/>
            <a:ext cx="0" cy="228307"/>
          </a:xfrm>
          <a:custGeom>
            <a:avLst/>
            <a:gdLst/>
            <a:ahLst/>
            <a:cxnLst/>
            <a:rect l="l" t="t" r="r" b="b"/>
            <a:pathLst>
              <a:path h="228307">
                <a:moveTo>
                  <a:pt x="0" y="0"/>
                </a:moveTo>
                <a:lnTo>
                  <a:pt x="0" y="228307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885479" y="4486917"/>
            <a:ext cx="688721" cy="0"/>
          </a:xfrm>
          <a:custGeom>
            <a:avLst/>
            <a:gdLst/>
            <a:ahLst/>
            <a:cxnLst/>
            <a:rect l="l" t="t" r="r" b="b"/>
            <a:pathLst>
              <a:path w="688721">
                <a:moveTo>
                  <a:pt x="0" y="0"/>
                </a:moveTo>
                <a:lnTo>
                  <a:pt x="688721" y="0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826436" y="4477080"/>
            <a:ext cx="59042" cy="19685"/>
          </a:xfrm>
          <a:custGeom>
            <a:avLst/>
            <a:gdLst/>
            <a:ahLst/>
            <a:cxnLst/>
            <a:rect l="l" t="t" r="r" b="b"/>
            <a:pathLst>
              <a:path w="59042" h="19685">
                <a:moveTo>
                  <a:pt x="59042" y="0"/>
                </a:moveTo>
                <a:lnTo>
                  <a:pt x="0" y="9829"/>
                </a:lnTo>
                <a:lnTo>
                  <a:pt x="59042" y="19685"/>
                </a:lnTo>
                <a:lnTo>
                  <a:pt x="59042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633237" y="4307799"/>
            <a:ext cx="0" cy="228307"/>
          </a:xfrm>
          <a:custGeom>
            <a:avLst/>
            <a:gdLst/>
            <a:ahLst/>
            <a:cxnLst/>
            <a:rect l="l" t="t" r="r" b="b"/>
            <a:pathLst>
              <a:path h="228307">
                <a:moveTo>
                  <a:pt x="0" y="0"/>
                </a:moveTo>
                <a:lnTo>
                  <a:pt x="0" y="228307"/>
                </a:lnTo>
              </a:path>
            </a:pathLst>
          </a:custGeom>
          <a:ln w="565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574203" y="4477080"/>
            <a:ext cx="59042" cy="19685"/>
          </a:xfrm>
          <a:custGeom>
            <a:avLst/>
            <a:gdLst/>
            <a:ahLst/>
            <a:cxnLst/>
            <a:rect l="l" t="t" r="r" b="b"/>
            <a:pathLst>
              <a:path w="59042" h="19685">
                <a:moveTo>
                  <a:pt x="0" y="0"/>
                </a:moveTo>
                <a:lnTo>
                  <a:pt x="0" y="19685"/>
                </a:lnTo>
                <a:lnTo>
                  <a:pt x="59042" y="9829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633237" y="44869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380958" y="22106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134986" y="14284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444500" y="407595"/>
            <a:ext cx="2414270" cy="863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95"/>
              </a:lnSpc>
              <a:spcBef>
                <a:spcPts val="154"/>
              </a:spcBef>
            </a:pP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LED</a:t>
            </a:r>
            <a:r>
              <a:rPr sz="3000" spc="-174" dirty="0" smtClean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Beacons</a:t>
            </a:r>
            <a:endParaRPr sz="3000">
              <a:latin typeface="Times New Roman"/>
              <a:cs typeface="Times New Roman"/>
            </a:endParaRPr>
          </a:p>
          <a:p>
            <a:pPr marL="12700" marR="57150">
              <a:lnSpc>
                <a:spcPct val="95825"/>
              </a:lnSpc>
            </a:pP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Series </a:t>
            </a:r>
            <a:r>
              <a:rPr sz="3000" spc="55" dirty="0" smtClean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J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5957323" y="2233749"/>
            <a:ext cx="1181460" cy="1411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5"/>
              </a:lnSpc>
              <a:spcBef>
                <a:spcPts val="50"/>
              </a:spcBef>
            </a:pPr>
            <a:r>
              <a:rPr sz="600" u="sng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s-ES" sz="600" u="sng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ENTRADA DE CABLE</a:t>
            </a:r>
            <a:r>
              <a:rPr sz="600" u="sng" spc="-34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u="sng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M20</a:t>
            </a:r>
            <a:r>
              <a:rPr sz="600" u="sng" spc="-67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5104698" y="2562419"/>
            <a:ext cx="220904" cy="1411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5"/>
              </a:lnSpc>
              <a:spcBef>
                <a:spcPts val="50"/>
              </a:spcBef>
            </a:pPr>
            <a:r>
              <a:rPr sz="90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265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5097202" y="4357944"/>
            <a:ext cx="220904" cy="1411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5"/>
              </a:lnSpc>
              <a:spcBef>
                <a:spcPts val="50"/>
              </a:spcBef>
            </a:pPr>
            <a:r>
              <a:rPr sz="90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164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 rot="16200000">
            <a:off x="0" y="2577539"/>
            <a:ext cx="1049930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Automotive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 rot="16200000">
            <a:off x="3955307" y="3597670"/>
            <a:ext cx="257984" cy="1289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5"/>
              </a:lnSpc>
              <a:spcBef>
                <a:spcPts val="50"/>
              </a:spcBef>
            </a:pPr>
            <a:r>
              <a:rPr sz="90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255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 rot="16200000">
            <a:off x="3956278" y="1908322"/>
            <a:ext cx="257984" cy="1289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5"/>
              </a:lnSpc>
              <a:spcBef>
                <a:spcPts val="50"/>
              </a:spcBef>
            </a:pPr>
            <a:r>
              <a:rPr sz="90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212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 rot="16200000">
            <a:off x="4202249" y="3597670"/>
            <a:ext cx="257984" cy="1289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5"/>
              </a:lnSpc>
              <a:spcBef>
                <a:spcPts val="50"/>
              </a:spcBef>
            </a:pPr>
            <a:r>
              <a:rPr sz="90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215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 rot="16200000">
            <a:off x="4202249" y="1784073"/>
            <a:ext cx="257984" cy="1289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5"/>
              </a:lnSpc>
              <a:spcBef>
                <a:spcPts val="50"/>
              </a:spcBef>
            </a:pPr>
            <a:r>
              <a:rPr sz="90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160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735432" y="4167593"/>
            <a:ext cx="91013" cy="983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24"/>
              </a:spcBef>
            </a:pPr>
            <a:endParaRPr sz="750"/>
          </a:p>
        </p:txBody>
      </p:sp>
      <p:sp>
        <p:nvSpPr>
          <p:cNvPr id="38" name="object 38"/>
          <p:cNvSpPr txBox="1"/>
          <p:nvPr/>
        </p:nvSpPr>
        <p:spPr>
          <a:xfrm>
            <a:off x="4826445" y="4167593"/>
            <a:ext cx="91015" cy="983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24"/>
              </a:spcBef>
            </a:pPr>
            <a:endParaRPr sz="750"/>
          </a:p>
        </p:txBody>
      </p:sp>
      <p:sp>
        <p:nvSpPr>
          <p:cNvPr id="37" name="object 37"/>
          <p:cNvSpPr txBox="1"/>
          <p:nvPr/>
        </p:nvSpPr>
        <p:spPr>
          <a:xfrm>
            <a:off x="5542224" y="4167593"/>
            <a:ext cx="91013" cy="983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24"/>
              </a:spcBef>
            </a:pPr>
            <a:endParaRPr sz="750"/>
          </a:p>
        </p:txBody>
      </p:sp>
      <p:sp>
        <p:nvSpPr>
          <p:cNvPr id="36" name="object 36"/>
          <p:cNvSpPr txBox="1"/>
          <p:nvPr/>
        </p:nvSpPr>
        <p:spPr>
          <a:xfrm>
            <a:off x="5633237" y="4167593"/>
            <a:ext cx="91015" cy="983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24"/>
              </a:spcBef>
            </a:pPr>
            <a:endParaRPr sz="750"/>
          </a:p>
        </p:txBody>
      </p:sp>
      <p:sp>
        <p:nvSpPr>
          <p:cNvPr id="35" name="object 35"/>
          <p:cNvSpPr txBox="1"/>
          <p:nvPr/>
        </p:nvSpPr>
        <p:spPr>
          <a:xfrm>
            <a:off x="4735432" y="3011519"/>
            <a:ext cx="91013" cy="983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24"/>
              </a:spcBef>
            </a:pPr>
            <a:endParaRPr sz="750"/>
          </a:p>
        </p:txBody>
      </p:sp>
      <p:sp>
        <p:nvSpPr>
          <p:cNvPr id="34" name="object 34"/>
          <p:cNvSpPr txBox="1"/>
          <p:nvPr/>
        </p:nvSpPr>
        <p:spPr>
          <a:xfrm>
            <a:off x="4826445" y="3011519"/>
            <a:ext cx="91015" cy="983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24"/>
              </a:spcBef>
            </a:pPr>
            <a:endParaRPr sz="750"/>
          </a:p>
        </p:txBody>
      </p:sp>
      <p:sp>
        <p:nvSpPr>
          <p:cNvPr id="33" name="object 33"/>
          <p:cNvSpPr txBox="1"/>
          <p:nvPr/>
        </p:nvSpPr>
        <p:spPr>
          <a:xfrm>
            <a:off x="4917461" y="3011519"/>
            <a:ext cx="624762" cy="1893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5542224" y="3011519"/>
            <a:ext cx="91013" cy="983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24"/>
              </a:spcBef>
            </a:pPr>
            <a:endParaRPr sz="750"/>
          </a:p>
        </p:txBody>
      </p:sp>
      <p:sp>
        <p:nvSpPr>
          <p:cNvPr id="31" name="object 31"/>
          <p:cNvSpPr txBox="1"/>
          <p:nvPr/>
        </p:nvSpPr>
        <p:spPr>
          <a:xfrm>
            <a:off x="5633236" y="2984500"/>
            <a:ext cx="1275563" cy="1524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33970">
              <a:lnSpc>
                <a:spcPts val="775"/>
              </a:lnSpc>
              <a:spcBef>
                <a:spcPts val="38"/>
              </a:spcBef>
            </a:pPr>
            <a:r>
              <a:rPr sz="800" spc="0" baseline="322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sz="800" spc="-16" baseline="322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800" spc="0" baseline="322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s-ES" sz="800" spc="0" baseline="322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RIFICIOS</a:t>
            </a:r>
            <a:r>
              <a:rPr sz="800" spc="0" baseline="322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800" spc="0" baseline="322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11.0Ø</a:t>
            </a:r>
            <a:endParaRPr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542224" y="3109911"/>
            <a:ext cx="91013" cy="910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16"/>
              </a:spcBef>
            </a:pPr>
            <a:endParaRPr sz="700"/>
          </a:p>
        </p:txBody>
      </p:sp>
      <p:sp>
        <p:nvSpPr>
          <p:cNvPr id="29" name="object 29"/>
          <p:cNvSpPr txBox="1"/>
          <p:nvPr/>
        </p:nvSpPr>
        <p:spPr>
          <a:xfrm>
            <a:off x="5633237" y="3109911"/>
            <a:ext cx="1148134" cy="910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16"/>
              </a:spcBef>
            </a:pPr>
            <a:endParaRPr sz="700"/>
          </a:p>
        </p:txBody>
      </p:sp>
      <p:sp>
        <p:nvSpPr>
          <p:cNvPr id="28" name="object 28"/>
          <p:cNvSpPr txBox="1"/>
          <p:nvPr/>
        </p:nvSpPr>
        <p:spPr>
          <a:xfrm>
            <a:off x="4735432" y="3109911"/>
            <a:ext cx="91013" cy="910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16"/>
              </a:spcBef>
            </a:pPr>
            <a:endParaRPr sz="700"/>
          </a:p>
        </p:txBody>
      </p:sp>
      <p:sp>
        <p:nvSpPr>
          <p:cNvPr id="27" name="object 27"/>
          <p:cNvSpPr txBox="1"/>
          <p:nvPr/>
        </p:nvSpPr>
        <p:spPr>
          <a:xfrm>
            <a:off x="4826445" y="3109911"/>
            <a:ext cx="91015" cy="910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16"/>
              </a:spcBef>
            </a:pPr>
            <a:endParaRPr sz="700"/>
          </a:p>
        </p:txBody>
      </p:sp>
      <p:sp>
        <p:nvSpPr>
          <p:cNvPr id="26" name="object 26"/>
          <p:cNvSpPr txBox="1"/>
          <p:nvPr/>
        </p:nvSpPr>
        <p:spPr>
          <a:xfrm>
            <a:off x="4578009" y="2249493"/>
            <a:ext cx="164801" cy="1790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4742811" y="2249493"/>
            <a:ext cx="388639" cy="1028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00"/>
              </a:lnSpc>
              <a:spcBef>
                <a:spcPts val="9"/>
              </a:spcBef>
            </a:pPr>
            <a:endParaRPr sz="800"/>
          </a:p>
        </p:txBody>
      </p:sp>
      <p:sp>
        <p:nvSpPr>
          <p:cNvPr id="24" name="object 24"/>
          <p:cNvSpPr txBox="1"/>
          <p:nvPr/>
        </p:nvSpPr>
        <p:spPr>
          <a:xfrm>
            <a:off x="5131450" y="2249493"/>
            <a:ext cx="196777" cy="1790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5328227" y="2249493"/>
            <a:ext cx="388635" cy="88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50"/>
              </a:lnSpc>
              <a:spcBef>
                <a:spcPts val="43"/>
              </a:spcBef>
            </a:pPr>
            <a:endParaRPr sz="650"/>
          </a:p>
        </p:txBody>
      </p:sp>
      <p:sp>
        <p:nvSpPr>
          <p:cNvPr id="22" name="object 22"/>
          <p:cNvSpPr txBox="1"/>
          <p:nvPr/>
        </p:nvSpPr>
        <p:spPr>
          <a:xfrm>
            <a:off x="5716863" y="2249493"/>
            <a:ext cx="253164" cy="88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50"/>
              </a:lnSpc>
              <a:spcBef>
                <a:spcPts val="43"/>
              </a:spcBef>
            </a:pPr>
            <a:endParaRPr sz="650"/>
          </a:p>
        </p:txBody>
      </p:sp>
      <p:sp>
        <p:nvSpPr>
          <p:cNvPr id="21" name="object 21"/>
          <p:cNvSpPr txBox="1"/>
          <p:nvPr/>
        </p:nvSpPr>
        <p:spPr>
          <a:xfrm>
            <a:off x="5328227" y="2337553"/>
            <a:ext cx="249631" cy="91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16"/>
              </a:spcBef>
            </a:pPr>
            <a:endParaRPr sz="700"/>
          </a:p>
        </p:txBody>
      </p:sp>
      <p:sp>
        <p:nvSpPr>
          <p:cNvPr id="20" name="object 20"/>
          <p:cNvSpPr txBox="1"/>
          <p:nvPr/>
        </p:nvSpPr>
        <p:spPr>
          <a:xfrm>
            <a:off x="5577859" y="2337553"/>
            <a:ext cx="69573" cy="91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16"/>
              </a:spcBef>
            </a:pPr>
            <a:endParaRPr sz="700"/>
          </a:p>
        </p:txBody>
      </p:sp>
      <p:sp>
        <p:nvSpPr>
          <p:cNvPr id="19" name="object 19"/>
          <p:cNvSpPr txBox="1"/>
          <p:nvPr/>
        </p:nvSpPr>
        <p:spPr>
          <a:xfrm>
            <a:off x="5647432" y="2337553"/>
            <a:ext cx="322595" cy="91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16"/>
              </a:spcBef>
            </a:pPr>
            <a:endParaRPr sz="700"/>
          </a:p>
        </p:txBody>
      </p:sp>
      <p:sp>
        <p:nvSpPr>
          <p:cNvPr id="18" name="object 18"/>
          <p:cNvSpPr txBox="1"/>
          <p:nvPr/>
        </p:nvSpPr>
        <p:spPr>
          <a:xfrm>
            <a:off x="4742811" y="2352311"/>
            <a:ext cx="69434" cy="762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  <a:spcBef>
                <a:spcPts val="0"/>
              </a:spcBef>
            </a:pPr>
            <a:endParaRPr sz="600"/>
          </a:p>
        </p:txBody>
      </p:sp>
      <p:sp>
        <p:nvSpPr>
          <p:cNvPr id="17" name="object 17"/>
          <p:cNvSpPr txBox="1"/>
          <p:nvPr/>
        </p:nvSpPr>
        <p:spPr>
          <a:xfrm>
            <a:off x="4812245" y="2352311"/>
            <a:ext cx="69574" cy="762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  <a:spcBef>
                <a:spcPts val="0"/>
              </a:spcBef>
            </a:pPr>
            <a:endParaRPr sz="600"/>
          </a:p>
        </p:txBody>
      </p:sp>
      <p:sp>
        <p:nvSpPr>
          <p:cNvPr id="16" name="object 16"/>
          <p:cNvSpPr txBox="1"/>
          <p:nvPr/>
        </p:nvSpPr>
        <p:spPr>
          <a:xfrm>
            <a:off x="4881820" y="2352311"/>
            <a:ext cx="249629" cy="762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  <a:spcBef>
                <a:spcPts val="0"/>
              </a:spcBef>
            </a:pPr>
            <a:endParaRPr sz="600"/>
          </a:p>
        </p:txBody>
      </p:sp>
      <p:sp>
        <p:nvSpPr>
          <p:cNvPr id="15" name="object 15"/>
          <p:cNvSpPr txBox="1"/>
          <p:nvPr/>
        </p:nvSpPr>
        <p:spPr>
          <a:xfrm>
            <a:off x="4578009" y="2428562"/>
            <a:ext cx="1303660" cy="418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881669" y="2428562"/>
            <a:ext cx="88357" cy="418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0" y="0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0" y="5346001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0" y="7128002"/>
            <a:ext cx="353644" cy="1781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0" y="8909996"/>
            <a:ext cx="353644" cy="17820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4749027" y="2070925"/>
            <a:ext cx="5916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5651480" y="2070925"/>
            <a:ext cx="5916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5970023" y="2173251"/>
            <a:ext cx="10573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578009" y="2330679"/>
            <a:ext cx="130366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970023" y="3474457"/>
            <a:ext cx="10573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pic>
        <p:nvPicPr>
          <p:cNvPr id="231" name="Imagen 2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  <p:sp>
        <p:nvSpPr>
          <p:cNvPr id="232" name="CuadroTexto 231"/>
          <p:cNvSpPr txBox="1"/>
          <p:nvPr/>
        </p:nvSpPr>
        <p:spPr>
          <a:xfrm>
            <a:off x="3003223" y="317500"/>
            <a:ext cx="33721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Balizas intermitentes LED con opción fija</a:t>
            </a:r>
          </a:p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 Serie </a:t>
            </a:r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J</a:t>
            </a:r>
            <a:endParaRPr lang="es-ES" sz="2000" b="1" dirty="0"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233" name="Imagen 2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234" name="CuadroTexto 233"/>
          <p:cNvSpPr txBox="1"/>
          <p:nvPr/>
        </p:nvSpPr>
        <p:spPr>
          <a:xfrm>
            <a:off x="571847" y="3923886"/>
            <a:ext cx="3290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Arial   "/>
              </a:rPr>
              <a:t>Baliza LED Intermitente / Fija con 4 modos de funcionamiento. Los </a:t>
            </a:r>
            <a:r>
              <a:rPr lang="es-ES" sz="1100" dirty="0" err="1" smtClean="0">
                <a:latin typeface="Arial   "/>
              </a:rPr>
              <a:t>jumpers</a:t>
            </a:r>
            <a:r>
              <a:rPr lang="es-ES" sz="1100" dirty="0" smtClean="0">
                <a:latin typeface="Arial   "/>
              </a:rPr>
              <a:t> incorporados permiten que el modo de funcionamiento sea configurado fácilmente.</a:t>
            </a:r>
            <a:endParaRPr lang="es-ES" sz="1100" dirty="0">
              <a:latin typeface="Arial   "/>
            </a:endParaRPr>
          </a:p>
        </p:txBody>
      </p:sp>
      <p:sp>
        <p:nvSpPr>
          <p:cNvPr id="235" name="object 67"/>
          <p:cNvSpPr txBox="1"/>
          <p:nvPr/>
        </p:nvSpPr>
        <p:spPr>
          <a:xfrm>
            <a:off x="812800" y="4853857"/>
            <a:ext cx="1057201" cy="878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015">
              <a:lnSpc>
                <a:spcPts val="1019"/>
              </a:lnSpc>
              <a:spcBef>
                <a:spcPts val="51"/>
              </a:spcBef>
            </a:pPr>
            <a:r>
              <a:rPr sz="900" b="1" spc="0" dirty="0" smtClean="0">
                <a:latin typeface="Arial"/>
                <a:cs typeface="Arial"/>
              </a:rPr>
              <a:t>Mod</a:t>
            </a:r>
            <a:r>
              <a:rPr lang="es-ES" sz="900" b="1" spc="0" dirty="0" smtClean="0">
                <a:latin typeface="Arial"/>
                <a:cs typeface="Arial"/>
              </a:rPr>
              <a:t>o</a:t>
            </a:r>
            <a:endParaRPr sz="900" dirty="0">
              <a:latin typeface="Arial"/>
              <a:cs typeface="Arial"/>
            </a:endParaRPr>
          </a:p>
          <a:p>
            <a:pPr marL="12700" marR="7015">
              <a:lnSpc>
                <a:spcPct val="95825"/>
              </a:lnSpc>
              <a:spcBef>
                <a:spcPts val="369"/>
              </a:spcBef>
            </a:pPr>
            <a:r>
              <a:rPr lang="es-ES" sz="900" dirty="0" smtClean="0">
                <a:latin typeface="Arial"/>
                <a:cs typeface="Arial"/>
              </a:rPr>
              <a:t>Es</a:t>
            </a:r>
            <a:r>
              <a:rPr sz="900" spc="0" dirty="0" smtClean="0">
                <a:latin typeface="Arial"/>
                <a:cs typeface="Arial"/>
              </a:rPr>
              <a:t>t</a:t>
            </a:r>
            <a:r>
              <a:rPr lang="es-ES" sz="900" spc="0" dirty="0" smtClean="0">
                <a:latin typeface="Arial"/>
                <a:cs typeface="Arial"/>
              </a:rPr>
              <a:t>á</a:t>
            </a:r>
            <a:r>
              <a:rPr sz="900" spc="0" dirty="0" smtClean="0">
                <a:latin typeface="Arial"/>
                <a:cs typeface="Arial"/>
              </a:rPr>
              <a:t>tic</a:t>
            </a:r>
            <a:r>
              <a:rPr lang="es-ES" sz="900" spc="0" dirty="0" smtClean="0">
                <a:latin typeface="Arial"/>
                <a:cs typeface="Arial"/>
              </a:rPr>
              <a:t>o</a:t>
            </a:r>
            <a:endParaRPr sz="900" dirty="0">
              <a:latin typeface="Arial"/>
              <a:cs typeface="Arial"/>
            </a:endParaRPr>
          </a:p>
          <a:p>
            <a:pPr marL="12700">
              <a:lnSpc>
                <a:spcPts val="1460"/>
              </a:lnSpc>
              <a:spcBef>
                <a:spcPts val="168"/>
              </a:spcBef>
            </a:pPr>
            <a:r>
              <a:rPr lang="es-ES" sz="900" spc="0" dirty="0" smtClean="0">
                <a:latin typeface="Arial"/>
                <a:cs typeface="Arial"/>
              </a:rPr>
              <a:t>Destello </a:t>
            </a:r>
            <a:r>
              <a:rPr sz="900" spc="0" dirty="0" smtClean="0">
                <a:latin typeface="Arial"/>
                <a:cs typeface="Arial"/>
              </a:rPr>
              <a:t>Si</a:t>
            </a:r>
            <a:r>
              <a:rPr lang="es-ES" sz="900" spc="0" dirty="0" err="1" smtClean="0">
                <a:latin typeface="Arial"/>
                <a:cs typeface="Arial"/>
              </a:rPr>
              <a:t>mp</a:t>
            </a:r>
            <a:r>
              <a:rPr sz="900" spc="0" dirty="0" smtClean="0">
                <a:latin typeface="Arial"/>
                <a:cs typeface="Arial"/>
              </a:rPr>
              <a:t>le </a:t>
            </a: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 </a:t>
            </a:r>
            <a:r>
              <a:rPr sz="900" spc="-34" dirty="0" smtClean="0">
                <a:latin typeface="Arial"/>
                <a:cs typeface="Arial"/>
              </a:rPr>
              <a:t>T</a:t>
            </a:r>
            <a:r>
              <a:rPr sz="900" spc="0" dirty="0" smtClean="0">
                <a:latin typeface="Arial"/>
                <a:cs typeface="Arial"/>
              </a:rPr>
              <a:t>riple </a:t>
            </a:r>
            <a:r>
              <a:rPr lang="es-ES" sz="900" dirty="0" smtClean="0">
                <a:latin typeface="Arial"/>
                <a:cs typeface="Arial"/>
              </a:rPr>
              <a:t>Destello </a:t>
            </a:r>
            <a:r>
              <a:rPr sz="900" spc="0" dirty="0" smtClean="0">
                <a:latin typeface="Arial"/>
                <a:cs typeface="Arial"/>
              </a:rPr>
              <a:t>Qu</a:t>
            </a:r>
            <a:r>
              <a:rPr lang="es-ES" sz="900" spc="0" dirty="0" smtClean="0">
                <a:latin typeface="Arial"/>
                <a:cs typeface="Arial"/>
              </a:rPr>
              <a:t>í</a:t>
            </a:r>
            <a:r>
              <a:rPr sz="900" spc="0" dirty="0" err="1" smtClean="0">
                <a:latin typeface="Arial"/>
                <a:cs typeface="Arial"/>
              </a:rPr>
              <a:t>ntuple</a:t>
            </a:r>
            <a:r>
              <a:rPr sz="900" spc="0" dirty="0" smtClean="0">
                <a:latin typeface="Arial"/>
                <a:cs typeface="Arial"/>
              </a:rPr>
              <a:t> 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36" name="object 66"/>
          <p:cNvSpPr txBox="1"/>
          <p:nvPr/>
        </p:nvSpPr>
        <p:spPr>
          <a:xfrm>
            <a:off x="2032000" y="4853857"/>
            <a:ext cx="489572" cy="878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015">
              <a:lnSpc>
                <a:spcPts val="1019"/>
              </a:lnSpc>
              <a:spcBef>
                <a:spcPts val="51"/>
              </a:spcBef>
            </a:pPr>
            <a:r>
              <a:rPr sz="900" b="1" spc="0" dirty="0" smtClean="0">
                <a:latin typeface="Arial"/>
                <a:cs typeface="Arial"/>
              </a:rPr>
              <a:t>Ref</a:t>
            </a:r>
            <a:endParaRPr sz="900" dirty="0">
              <a:latin typeface="Arial"/>
              <a:cs typeface="Arial"/>
            </a:endParaRPr>
          </a:p>
          <a:p>
            <a:pPr marL="12700">
              <a:lnSpc>
                <a:spcPts val="1460"/>
              </a:lnSpc>
              <a:spcBef>
                <a:spcPts val="117"/>
              </a:spcBef>
            </a:pPr>
            <a:r>
              <a:rPr lang="es-ES" sz="900" spc="0" dirty="0" smtClean="0">
                <a:latin typeface="Arial"/>
                <a:cs typeface="Arial"/>
              </a:rPr>
              <a:t>Es</a:t>
            </a:r>
            <a:r>
              <a:rPr sz="900" spc="0" dirty="0" smtClean="0">
                <a:latin typeface="Arial"/>
                <a:cs typeface="Arial"/>
              </a:rPr>
              <a:t>t</a:t>
            </a:r>
            <a:r>
              <a:rPr lang="es-ES" sz="900" spc="0" dirty="0" smtClean="0">
                <a:latin typeface="Arial"/>
                <a:cs typeface="Arial"/>
              </a:rPr>
              <a:t>á</a:t>
            </a:r>
            <a:r>
              <a:rPr sz="900" spc="0" dirty="0" smtClean="0">
                <a:latin typeface="Arial"/>
                <a:cs typeface="Arial"/>
              </a:rPr>
              <a:t>tic</a:t>
            </a:r>
            <a:r>
              <a:rPr lang="es-ES" sz="900" spc="0" dirty="0" smtClean="0">
                <a:latin typeface="Arial"/>
                <a:cs typeface="Arial"/>
              </a:rPr>
              <a:t>o</a:t>
            </a:r>
            <a:r>
              <a:rPr sz="900" spc="0" dirty="0" smtClean="0">
                <a:latin typeface="Arial"/>
                <a:cs typeface="Arial"/>
              </a:rPr>
              <a:t> SH </a:t>
            </a:r>
            <a:endParaRPr lang="es-ES" sz="900" spc="0" dirty="0" smtClean="0">
              <a:latin typeface="Arial"/>
              <a:cs typeface="Arial"/>
            </a:endParaRPr>
          </a:p>
          <a:p>
            <a:pPr marL="12700">
              <a:lnSpc>
                <a:spcPts val="1460"/>
              </a:lnSpc>
              <a:spcBef>
                <a:spcPts val="117"/>
              </a:spcBef>
            </a:pPr>
            <a:r>
              <a:rPr sz="900" spc="0" dirty="0" smtClean="0">
                <a:latin typeface="Arial"/>
                <a:cs typeface="Arial"/>
              </a:rPr>
              <a:t>TH </a:t>
            </a:r>
            <a:endParaRPr lang="es-ES" sz="900" spc="0" dirty="0" smtClean="0">
              <a:latin typeface="Arial"/>
              <a:cs typeface="Arial"/>
            </a:endParaRPr>
          </a:p>
          <a:p>
            <a:pPr marL="12700">
              <a:lnSpc>
                <a:spcPts val="1460"/>
              </a:lnSpc>
              <a:spcBef>
                <a:spcPts val="117"/>
              </a:spcBef>
            </a:pPr>
            <a:r>
              <a:rPr sz="900" spc="0" dirty="0" smtClean="0">
                <a:latin typeface="Arial"/>
                <a:cs typeface="Arial"/>
              </a:rPr>
              <a:t>QH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37" name="object 65"/>
          <p:cNvSpPr txBox="1"/>
          <p:nvPr/>
        </p:nvSpPr>
        <p:spPr>
          <a:xfrm>
            <a:off x="3089235" y="4853857"/>
            <a:ext cx="2836756" cy="878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9715">
              <a:lnSpc>
                <a:spcPts val="1019"/>
              </a:lnSpc>
              <a:spcBef>
                <a:spcPts val="51"/>
              </a:spcBef>
            </a:pPr>
            <a:r>
              <a:rPr sz="900" b="1" spc="0" dirty="0" err="1" smtClean="0">
                <a:latin typeface="Arial"/>
                <a:cs typeface="Arial"/>
              </a:rPr>
              <a:t>Descrip</a:t>
            </a:r>
            <a:r>
              <a:rPr lang="es-ES" sz="900" b="1" spc="0" dirty="0" smtClean="0">
                <a:latin typeface="Arial"/>
                <a:cs typeface="Arial"/>
              </a:rPr>
              <a:t>c</a:t>
            </a:r>
            <a:r>
              <a:rPr sz="900" b="1" spc="0" dirty="0" err="1" smtClean="0">
                <a:latin typeface="Arial"/>
                <a:cs typeface="Arial"/>
              </a:rPr>
              <a:t>i</a:t>
            </a:r>
            <a:r>
              <a:rPr lang="es-ES" sz="900" b="1" spc="0" dirty="0" err="1" smtClean="0">
                <a:latin typeface="Arial"/>
                <a:cs typeface="Arial"/>
              </a:rPr>
              <a:t>ó</a:t>
            </a:r>
            <a:r>
              <a:rPr sz="900" b="1" spc="0" dirty="0" smtClean="0">
                <a:latin typeface="Arial"/>
                <a:cs typeface="Arial"/>
              </a:rPr>
              <a:t>n</a:t>
            </a:r>
            <a:endParaRPr sz="900" dirty="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69"/>
              </a:spcBef>
            </a:pPr>
            <a:r>
              <a:rPr lang="es-ES" sz="900" spc="0" dirty="0" smtClean="0">
                <a:latin typeface="Arial"/>
                <a:cs typeface="Arial"/>
              </a:rPr>
              <a:t>L</a:t>
            </a:r>
            <a:r>
              <a:rPr sz="900" spc="0" dirty="0" smtClean="0">
                <a:latin typeface="Arial"/>
                <a:cs typeface="Arial"/>
              </a:rPr>
              <a:t>a</a:t>
            </a:r>
            <a:r>
              <a:rPr lang="es-ES" sz="900" spc="0" dirty="0" smtClean="0">
                <a:latin typeface="Arial"/>
                <a:cs typeface="Arial"/>
              </a:rPr>
              <a:t> b</a:t>
            </a:r>
            <a:r>
              <a:rPr sz="900" spc="0" dirty="0" smtClean="0">
                <a:latin typeface="Arial"/>
                <a:cs typeface="Arial"/>
              </a:rPr>
              <a:t>a</a:t>
            </a:r>
            <a:r>
              <a:rPr lang="es-ES" sz="900" spc="0" dirty="0" smtClean="0">
                <a:latin typeface="Arial"/>
                <a:cs typeface="Arial"/>
              </a:rPr>
              <a:t>l</a:t>
            </a:r>
            <a:r>
              <a:rPr sz="900" spc="0" dirty="0" err="1" smtClean="0">
                <a:latin typeface="Arial"/>
                <a:cs typeface="Arial"/>
              </a:rPr>
              <a:t>i</a:t>
            </a:r>
            <a:r>
              <a:rPr lang="es-ES" sz="900" spc="0" dirty="0" err="1" smtClean="0">
                <a:latin typeface="Arial"/>
                <a:cs typeface="Arial"/>
              </a:rPr>
              <a:t>za</a:t>
            </a:r>
            <a:r>
              <a:rPr lang="es-ES" sz="900" spc="0" dirty="0" smtClean="0">
                <a:latin typeface="Arial"/>
                <a:cs typeface="Arial"/>
              </a:rPr>
              <a:t> f</a:t>
            </a:r>
            <a:r>
              <a:rPr sz="900" spc="0" dirty="0" smtClean="0">
                <a:latin typeface="Arial"/>
                <a:cs typeface="Arial"/>
              </a:rPr>
              <a:t>u</a:t>
            </a:r>
            <a:r>
              <a:rPr lang="es-ES" sz="900" spc="0" dirty="0" err="1" smtClean="0">
                <a:latin typeface="Arial"/>
                <a:cs typeface="Arial"/>
              </a:rPr>
              <a:t>nci</a:t>
            </a:r>
            <a:r>
              <a:rPr sz="900" spc="0" dirty="0" smtClean="0">
                <a:latin typeface="Arial"/>
                <a:cs typeface="Arial"/>
              </a:rPr>
              <a:t>o</a:t>
            </a:r>
            <a:r>
              <a:rPr lang="es-ES" sz="900" spc="0" dirty="0" smtClean="0">
                <a:latin typeface="Arial"/>
                <a:cs typeface="Arial"/>
              </a:rPr>
              <a:t>n</a:t>
            </a:r>
            <a:r>
              <a:rPr sz="900" spc="0" dirty="0" smtClean="0">
                <a:latin typeface="Arial"/>
                <a:cs typeface="Arial"/>
              </a:rPr>
              <a:t>a</a:t>
            </a:r>
            <a:r>
              <a:rPr lang="es-ES" sz="900" spc="0" dirty="0" smtClean="0">
                <a:latin typeface="Arial"/>
                <a:cs typeface="Arial"/>
              </a:rPr>
              <a:t> de forma </a:t>
            </a:r>
            <a:r>
              <a:rPr lang="es-ES" sz="900" spc="0" dirty="0" err="1" smtClean="0">
                <a:latin typeface="Arial"/>
                <a:cs typeface="Arial"/>
              </a:rPr>
              <a:t>cont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lang="es-ES" sz="900" spc="0" dirty="0" err="1" smtClean="0">
                <a:latin typeface="Arial"/>
                <a:cs typeface="Arial"/>
              </a:rPr>
              <a:t>uada</a:t>
            </a:r>
            <a:r>
              <a:rPr lang="es-ES" sz="900" spc="0" dirty="0" smtClean="0">
                <a:latin typeface="Arial"/>
                <a:cs typeface="Arial"/>
              </a:rPr>
              <a:t> sin parpadear</a:t>
            </a:r>
            <a:endParaRPr sz="900" dirty="0">
              <a:latin typeface="Arial"/>
              <a:cs typeface="Arial"/>
            </a:endParaRPr>
          </a:p>
          <a:p>
            <a:pPr marL="12700" marR="19715">
              <a:lnSpc>
                <a:spcPct val="95825"/>
              </a:lnSpc>
              <a:spcBef>
                <a:spcPts val="420"/>
              </a:spcBef>
            </a:pP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-Paus</a:t>
            </a:r>
            <a:r>
              <a:rPr lang="es-ES" sz="900" spc="0" dirty="0" smtClean="0">
                <a:latin typeface="Arial"/>
                <a:cs typeface="Arial"/>
              </a:rPr>
              <a:t>a</a:t>
            </a:r>
            <a:endParaRPr sz="900" dirty="0">
              <a:latin typeface="Arial"/>
              <a:cs typeface="Arial"/>
            </a:endParaRPr>
          </a:p>
          <a:p>
            <a:pPr marL="12700" marR="19715">
              <a:lnSpc>
                <a:spcPct val="95825"/>
              </a:lnSpc>
              <a:spcBef>
                <a:spcPts val="420"/>
              </a:spcBef>
            </a:pP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</a:t>
            </a: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</a:t>
            </a: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-Paus</a:t>
            </a:r>
            <a:r>
              <a:rPr lang="es-ES" sz="900" spc="0" dirty="0" smtClean="0">
                <a:latin typeface="Arial"/>
                <a:cs typeface="Arial"/>
              </a:rPr>
              <a:t>a</a:t>
            </a:r>
            <a:endParaRPr sz="900" dirty="0">
              <a:latin typeface="Arial"/>
              <a:cs typeface="Arial"/>
            </a:endParaRPr>
          </a:p>
          <a:p>
            <a:pPr marL="12700" marR="19715">
              <a:lnSpc>
                <a:spcPct val="95825"/>
              </a:lnSpc>
              <a:spcBef>
                <a:spcPts val="420"/>
              </a:spcBef>
            </a:pP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</a:t>
            </a:r>
            <a:r>
              <a:rPr lang="es-ES" sz="900" dirty="0" smtClean="0">
                <a:latin typeface="Arial"/>
                <a:cs typeface="Arial"/>
              </a:rPr>
              <a:t> Destello</a:t>
            </a:r>
            <a:r>
              <a:rPr sz="900" spc="0" dirty="0" smtClean="0">
                <a:latin typeface="Arial"/>
                <a:cs typeface="Arial"/>
              </a:rPr>
              <a:t>-</a:t>
            </a: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</a:t>
            </a: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</a:t>
            </a:r>
            <a:r>
              <a:rPr lang="es-ES" sz="900" dirty="0" smtClean="0">
                <a:latin typeface="Arial"/>
                <a:cs typeface="Arial"/>
              </a:rPr>
              <a:t>Destello</a:t>
            </a:r>
            <a:r>
              <a:rPr sz="900" spc="0" dirty="0" smtClean="0">
                <a:latin typeface="Arial"/>
                <a:cs typeface="Arial"/>
              </a:rPr>
              <a:t>-Paus</a:t>
            </a:r>
            <a:r>
              <a:rPr lang="es-ES" sz="900" spc="0" dirty="0" smtClean="0">
                <a:latin typeface="Arial"/>
                <a:cs typeface="Arial"/>
              </a:rPr>
              <a:t>a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38" name="CuadroTexto 237"/>
          <p:cNvSpPr txBox="1"/>
          <p:nvPr/>
        </p:nvSpPr>
        <p:spPr>
          <a:xfrm>
            <a:off x="584200" y="6032500"/>
            <a:ext cx="65231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Está formada por una base robusta ABS blanca (estándar), roja (opcional) o negra (opcional) y una lente de policarbonato.</a:t>
            </a:r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415762"/>
              </p:ext>
            </p:extLst>
          </p:nvPr>
        </p:nvGraphicFramePr>
        <p:xfrm>
          <a:off x="520700" y="6681023"/>
          <a:ext cx="6527799" cy="3085277"/>
        </p:xfrm>
        <a:graphic>
          <a:graphicData uri="http://schemas.openxmlformats.org/drawingml/2006/table">
            <a:tbl>
              <a:tblPr/>
              <a:tblGrid>
                <a:gridCol w="1167222"/>
                <a:gridCol w="983493"/>
                <a:gridCol w="1094271"/>
                <a:gridCol w="1094271"/>
                <a:gridCol w="1094271"/>
                <a:gridCol w="1094271"/>
              </a:tblGrid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PSJ/DC/12/LED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PSJ/DC/24/LED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PSJ/AC/115/LED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PSJ/AC/230/LED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230Vac 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515mA@12Vdc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240mA@12Vdc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96mA@Vac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56mA@Vac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1A@12Vdc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495mA@13.8Vdc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375mA@Vac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213mA@Vac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6W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6W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6.5W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7W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Ajustado en fábrica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120fpm 2Hz 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Fijo, Triple destello,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Quíntuple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destello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55Cd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76Cd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58Cd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27Cd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90Cd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0º Verticales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 - T1A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+55ºC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38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8119" marR="8119" marT="81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3.4kg</a:t>
                      </a:r>
                    </a:p>
                  </a:txBody>
                  <a:tcPr marL="8119" marR="8119" marT="8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0" name="CuadroTexto 239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241" name="object 99"/>
          <p:cNvSpPr txBox="1"/>
          <p:nvPr/>
        </p:nvSpPr>
        <p:spPr>
          <a:xfrm>
            <a:off x="5918200" y="3529149"/>
            <a:ext cx="1181460" cy="1411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5"/>
              </a:lnSpc>
              <a:spcBef>
                <a:spcPts val="50"/>
              </a:spcBef>
            </a:pPr>
            <a:r>
              <a:rPr sz="600" u="sng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s-ES" sz="600" u="sng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ENTRADA DE CABLE</a:t>
            </a:r>
            <a:r>
              <a:rPr sz="600" u="sng" spc="-34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600" u="sng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M20</a:t>
            </a:r>
            <a:r>
              <a:rPr sz="600" u="sng" spc="-67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98946E4-C545-4F35-8200-A353F963FFC1}"/>
</file>

<file path=customXml/itemProps2.xml><?xml version="1.0" encoding="utf-8"?>
<ds:datastoreItem xmlns:ds="http://schemas.openxmlformats.org/officeDocument/2006/customXml" ds:itemID="{E14EB460-78C9-4CB1-A79C-7C115D8DFC17}"/>
</file>

<file path=customXml/itemProps3.xml><?xml version="1.0" encoding="utf-8"?>
<ds:datastoreItem xmlns:ds="http://schemas.openxmlformats.org/officeDocument/2006/customXml" ds:itemID="{C3BD7EC4-0DE6-4FC3-B065-60FA1DC23B6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297</Words>
  <Application>Microsoft Office PowerPoint</Application>
  <PresentationFormat>Personalizado</PresentationFormat>
  <Paragraphs>98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Aharoni</vt:lpstr>
      <vt:lpstr>Arial</vt:lpstr>
      <vt:lpstr>Arial   </vt:lpstr>
      <vt:lpstr>Calibri</vt:lpstr>
      <vt:lpstr>Tahoma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5</cp:revision>
  <cp:lastPrinted>2015-04-20T08:59:41Z</cp:lastPrinted>
  <dcterms:modified xsi:type="dcterms:W3CDTF">2015-04-20T09:09:51Z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