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K</a:t>
            </a:r>
            <a:endParaRPr lang="es-ES" sz="24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1387" y="2449398"/>
            <a:ext cx="3705225" cy="32004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70061" y="6108700"/>
            <a:ext cx="2457450" cy="3181350"/>
          </a:xfrm>
          <a:prstGeom prst="rect">
            <a:avLst/>
          </a:prstGeom>
        </p:spPr>
      </p:pic>
      <p:sp>
        <p:nvSpPr>
          <p:cNvPr id="10" name="CuadroTexto 11"/>
          <p:cNvSpPr txBox="1"/>
          <p:nvPr/>
        </p:nvSpPr>
        <p:spPr>
          <a:xfrm>
            <a:off x="3778250" y="63373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/>
              <a:t>3</a:t>
            </a:r>
            <a:r>
              <a:rPr lang="es-ES" sz="1400" dirty="0" smtClean="0"/>
              <a:t> Taladros 6.5 Ø a 130 PCD </a:t>
            </a:r>
            <a:endParaRPr lang="es-ES" sz="1400" dirty="0"/>
          </a:p>
        </p:txBody>
      </p:sp>
      <p:sp>
        <p:nvSpPr>
          <p:cNvPr id="11" name="CuadroTexto 11"/>
          <p:cNvSpPr txBox="1"/>
          <p:nvPr/>
        </p:nvSpPr>
        <p:spPr>
          <a:xfrm>
            <a:off x="3778250" y="70231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 smtClean="0"/>
              <a:t>Taladro 20.0 Ø </a:t>
            </a:r>
            <a:endParaRPr lang="es-ES" sz="14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3778250" y="7553523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/>
              <a:t>2</a:t>
            </a:r>
            <a:r>
              <a:rPr lang="es-ES" sz="1400" dirty="0" smtClean="0"/>
              <a:t> Taladros 5.5 Ø </a:t>
            </a:r>
            <a:endParaRPr lang="es-ES" sz="1400" dirty="0"/>
          </a:p>
        </p:txBody>
      </p:sp>
      <p:sp>
        <p:nvSpPr>
          <p:cNvPr id="13" name="CuadroTexto 11"/>
          <p:cNvSpPr txBox="1"/>
          <p:nvPr/>
        </p:nvSpPr>
        <p:spPr>
          <a:xfrm>
            <a:off x="3778250" y="8620323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/>
              <a:t>3</a:t>
            </a:r>
            <a:r>
              <a:rPr lang="es-ES" sz="1400" smtClean="0"/>
              <a:t> Taladros </a:t>
            </a:r>
            <a:r>
              <a:rPr lang="es-ES" sz="1400" dirty="0" smtClean="0"/>
              <a:t>6.5 Ø a 100 PCD 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BE183E-2861-47A6-AF43-86DAE9CF7EEF}"/>
</file>

<file path=customXml/itemProps2.xml><?xml version="1.0" encoding="utf-8"?>
<ds:datastoreItem xmlns:ds="http://schemas.openxmlformats.org/officeDocument/2006/customXml" ds:itemID="{07096A1C-D5B0-4272-AA5B-ED2DF5E2C697}"/>
</file>

<file path=customXml/itemProps3.xml><?xml version="1.0" encoding="utf-8"?>
<ds:datastoreItem xmlns:ds="http://schemas.openxmlformats.org/officeDocument/2006/customXml" ds:itemID="{B1C63D20-8DBB-4473-80A3-1D89889CE5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63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12</cp:revision>
  <cp:lastPrinted>2015-04-09T08:32:11Z</cp:lastPrinted>
  <dcterms:modified xsi:type="dcterms:W3CDTF">2015-04-13T08:39:00Z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