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5" name="object 2495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70241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70241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70175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70043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6998933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6967564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6962399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6882376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6875901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6856175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6860825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68507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6853264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6845355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6847859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6842443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6835137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68344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6835141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6834417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70241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684535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6847859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6842448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6845106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6835136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68399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6967562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6887704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6882370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6850706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6887535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69628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69729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70096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7004340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70248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7017548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69938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6984093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6890401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6935868" y="10164064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6945431" y="10171938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4056964" y="1401356"/>
            <a:ext cx="3037687" cy="5811939"/>
          </a:xfrm>
          <a:custGeom>
            <a:avLst/>
            <a:gdLst/>
            <a:ahLst/>
            <a:cxnLst/>
            <a:rect l="l" t="t" r="r" b="b"/>
            <a:pathLst>
              <a:path w="3037687" h="5811939">
                <a:moveTo>
                  <a:pt x="0" y="5811939"/>
                </a:moveTo>
                <a:lnTo>
                  <a:pt x="3037687" y="5811939"/>
                </a:lnTo>
                <a:lnTo>
                  <a:pt x="3037687" y="0"/>
                </a:lnTo>
                <a:lnTo>
                  <a:pt x="0" y="0"/>
                </a:lnTo>
                <a:lnTo>
                  <a:pt x="0" y="5811939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4617207" y="1468865"/>
            <a:ext cx="1917195" cy="5676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1058621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506247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506615" y="6522516"/>
            <a:ext cx="552005" cy="434111"/>
          </a:xfrm>
          <a:custGeom>
            <a:avLst/>
            <a:gdLst/>
            <a:ahLst/>
            <a:cxnLst/>
            <a:rect l="l" t="t" r="r" b="b"/>
            <a:pathLst>
              <a:path w="552005" h="434111">
                <a:moveTo>
                  <a:pt x="552005" y="434111"/>
                </a:moveTo>
                <a:lnTo>
                  <a:pt x="552005" y="0"/>
                </a:lnTo>
                <a:lnTo>
                  <a:pt x="0" y="0"/>
                </a:lnTo>
                <a:lnTo>
                  <a:pt x="0" y="434111"/>
                </a:lnTo>
                <a:lnTo>
                  <a:pt x="552005" y="43411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860013" y="6573577"/>
            <a:ext cx="129514" cy="129146"/>
          </a:xfrm>
          <a:custGeom>
            <a:avLst/>
            <a:gdLst/>
            <a:ahLst/>
            <a:cxnLst/>
            <a:rect l="l" t="t" r="r" b="b"/>
            <a:pathLst>
              <a:path w="129514" h="129146">
                <a:moveTo>
                  <a:pt x="80352" y="1485"/>
                </a:moveTo>
                <a:lnTo>
                  <a:pt x="71323" y="0"/>
                </a:lnTo>
                <a:lnTo>
                  <a:pt x="58064" y="0"/>
                </a:lnTo>
                <a:lnTo>
                  <a:pt x="49060" y="1485"/>
                </a:lnTo>
                <a:lnTo>
                  <a:pt x="38925" y="4876"/>
                </a:lnTo>
                <a:lnTo>
                  <a:pt x="29921" y="9753"/>
                </a:lnTo>
                <a:lnTo>
                  <a:pt x="20904" y="16522"/>
                </a:lnTo>
                <a:lnTo>
                  <a:pt x="13741" y="24358"/>
                </a:lnTo>
                <a:lnTo>
                  <a:pt x="7861" y="33134"/>
                </a:lnTo>
                <a:lnTo>
                  <a:pt x="3733" y="42164"/>
                </a:lnTo>
                <a:lnTo>
                  <a:pt x="736" y="53416"/>
                </a:lnTo>
                <a:lnTo>
                  <a:pt x="0" y="61683"/>
                </a:lnTo>
                <a:lnTo>
                  <a:pt x="0" y="67195"/>
                </a:lnTo>
                <a:lnTo>
                  <a:pt x="736" y="75831"/>
                </a:lnTo>
                <a:lnTo>
                  <a:pt x="3365" y="85979"/>
                </a:lnTo>
                <a:lnTo>
                  <a:pt x="7124" y="94602"/>
                </a:lnTo>
                <a:lnTo>
                  <a:pt x="13131" y="104000"/>
                </a:lnTo>
                <a:lnTo>
                  <a:pt x="20307" y="111836"/>
                </a:lnTo>
                <a:lnTo>
                  <a:pt x="28193" y="118211"/>
                </a:lnTo>
                <a:lnTo>
                  <a:pt x="37541" y="123507"/>
                </a:lnTo>
                <a:lnTo>
                  <a:pt x="48018" y="127279"/>
                </a:lnTo>
                <a:lnTo>
                  <a:pt x="58953" y="129146"/>
                </a:lnTo>
                <a:lnTo>
                  <a:pt x="70459" y="129146"/>
                </a:lnTo>
                <a:lnTo>
                  <a:pt x="81368" y="127279"/>
                </a:lnTo>
                <a:lnTo>
                  <a:pt x="91287" y="123672"/>
                </a:lnTo>
                <a:lnTo>
                  <a:pt x="100266" y="118770"/>
                </a:lnTo>
                <a:lnTo>
                  <a:pt x="109270" y="111645"/>
                </a:lnTo>
                <a:lnTo>
                  <a:pt x="114719" y="105829"/>
                </a:lnTo>
                <a:lnTo>
                  <a:pt x="119748" y="98463"/>
                </a:lnTo>
                <a:lnTo>
                  <a:pt x="122758" y="93218"/>
                </a:lnTo>
                <a:lnTo>
                  <a:pt x="126123" y="85331"/>
                </a:lnTo>
                <a:lnTo>
                  <a:pt x="128752" y="75209"/>
                </a:lnTo>
                <a:lnTo>
                  <a:pt x="129514" y="66179"/>
                </a:lnTo>
                <a:lnTo>
                  <a:pt x="129146" y="58547"/>
                </a:lnTo>
                <a:lnTo>
                  <a:pt x="128752" y="54063"/>
                </a:lnTo>
                <a:lnTo>
                  <a:pt x="126149" y="43535"/>
                </a:lnTo>
                <a:lnTo>
                  <a:pt x="121627" y="33413"/>
                </a:lnTo>
                <a:lnTo>
                  <a:pt x="115277" y="23990"/>
                </a:lnTo>
                <a:lnTo>
                  <a:pt x="108826" y="16929"/>
                </a:lnTo>
                <a:lnTo>
                  <a:pt x="99491" y="9753"/>
                </a:lnTo>
                <a:lnTo>
                  <a:pt x="91224" y="5270"/>
                </a:lnTo>
                <a:lnTo>
                  <a:pt x="80352" y="148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860021" y="6776292"/>
            <a:ext cx="129501" cy="129146"/>
          </a:xfrm>
          <a:custGeom>
            <a:avLst/>
            <a:gdLst/>
            <a:ahLst/>
            <a:cxnLst/>
            <a:rect l="l" t="t" r="r" b="b"/>
            <a:pathLst>
              <a:path w="129501" h="129146">
                <a:moveTo>
                  <a:pt x="81102" y="1854"/>
                </a:moveTo>
                <a:lnTo>
                  <a:pt x="70192" y="0"/>
                </a:lnTo>
                <a:lnTo>
                  <a:pt x="59181" y="0"/>
                </a:lnTo>
                <a:lnTo>
                  <a:pt x="48285" y="1879"/>
                </a:lnTo>
                <a:lnTo>
                  <a:pt x="38544" y="5245"/>
                </a:lnTo>
                <a:lnTo>
                  <a:pt x="30276" y="9753"/>
                </a:lnTo>
                <a:lnTo>
                  <a:pt x="25031" y="13512"/>
                </a:lnTo>
                <a:lnTo>
                  <a:pt x="20294" y="17424"/>
                </a:lnTo>
                <a:lnTo>
                  <a:pt x="14096" y="23990"/>
                </a:lnTo>
                <a:lnTo>
                  <a:pt x="7924" y="33197"/>
                </a:lnTo>
                <a:lnTo>
                  <a:pt x="3619" y="42786"/>
                </a:lnTo>
                <a:lnTo>
                  <a:pt x="723" y="53416"/>
                </a:lnTo>
                <a:lnTo>
                  <a:pt x="0" y="62052"/>
                </a:lnTo>
                <a:lnTo>
                  <a:pt x="0" y="67564"/>
                </a:lnTo>
                <a:lnTo>
                  <a:pt x="723" y="75831"/>
                </a:lnTo>
                <a:lnTo>
                  <a:pt x="2971" y="84861"/>
                </a:lnTo>
                <a:lnTo>
                  <a:pt x="7531" y="95681"/>
                </a:lnTo>
                <a:lnTo>
                  <a:pt x="12433" y="103174"/>
                </a:lnTo>
                <a:lnTo>
                  <a:pt x="15011" y="106248"/>
                </a:lnTo>
                <a:lnTo>
                  <a:pt x="17665" y="109207"/>
                </a:lnTo>
                <a:lnTo>
                  <a:pt x="19545" y="111455"/>
                </a:lnTo>
                <a:lnTo>
                  <a:pt x="28943" y="118973"/>
                </a:lnTo>
                <a:lnTo>
                  <a:pt x="37922" y="123875"/>
                </a:lnTo>
                <a:lnTo>
                  <a:pt x="48767" y="127647"/>
                </a:lnTo>
                <a:lnTo>
                  <a:pt x="57823" y="129146"/>
                </a:lnTo>
                <a:lnTo>
                  <a:pt x="71577" y="129146"/>
                </a:lnTo>
                <a:lnTo>
                  <a:pt x="80606" y="127647"/>
                </a:lnTo>
                <a:lnTo>
                  <a:pt x="91973" y="123634"/>
                </a:lnTo>
                <a:lnTo>
                  <a:pt x="100825" y="118605"/>
                </a:lnTo>
                <a:lnTo>
                  <a:pt x="108813" y="112344"/>
                </a:lnTo>
                <a:lnTo>
                  <a:pt x="113614" y="106984"/>
                </a:lnTo>
                <a:lnTo>
                  <a:pt x="116573" y="103568"/>
                </a:lnTo>
                <a:lnTo>
                  <a:pt x="122275" y="94602"/>
                </a:lnTo>
                <a:lnTo>
                  <a:pt x="126136" y="85725"/>
                </a:lnTo>
                <a:lnTo>
                  <a:pt x="128752" y="75209"/>
                </a:lnTo>
                <a:lnTo>
                  <a:pt x="129501" y="66179"/>
                </a:lnTo>
                <a:lnTo>
                  <a:pt x="129146" y="58559"/>
                </a:lnTo>
                <a:lnTo>
                  <a:pt x="128752" y="54063"/>
                </a:lnTo>
                <a:lnTo>
                  <a:pt x="125755" y="42811"/>
                </a:lnTo>
                <a:lnTo>
                  <a:pt x="121259" y="33045"/>
                </a:lnTo>
                <a:lnTo>
                  <a:pt x="114909" y="23609"/>
                </a:lnTo>
                <a:lnTo>
                  <a:pt x="111150" y="19862"/>
                </a:lnTo>
                <a:lnTo>
                  <a:pt x="109270" y="17602"/>
                </a:lnTo>
                <a:lnTo>
                  <a:pt x="104736" y="13881"/>
                </a:lnTo>
                <a:lnTo>
                  <a:pt x="99098" y="9753"/>
                </a:lnTo>
                <a:lnTo>
                  <a:pt x="90843" y="5270"/>
                </a:lnTo>
                <a:lnTo>
                  <a:pt x="81102" y="18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694321" y="6571305"/>
            <a:ext cx="96253" cy="336511"/>
          </a:xfrm>
          <a:custGeom>
            <a:avLst/>
            <a:gdLst/>
            <a:ahLst/>
            <a:cxnLst/>
            <a:rect l="l" t="t" r="r" b="b"/>
            <a:pathLst>
              <a:path w="96253" h="336511">
                <a:moveTo>
                  <a:pt x="0" y="0"/>
                </a:moveTo>
                <a:lnTo>
                  <a:pt x="457" y="431"/>
                </a:lnTo>
                <a:lnTo>
                  <a:pt x="95885" y="368"/>
                </a:lnTo>
                <a:lnTo>
                  <a:pt x="95885" y="336143"/>
                </a:lnTo>
                <a:lnTo>
                  <a:pt x="1625" y="335991"/>
                </a:lnTo>
                <a:lnTo>
                  <a:pt x="0" y="336397"/>
                </a:lnTo>
                <a:lnTo>
                  <a:pt x="96253" y="336511"/>
                </a:lnTo>
                <a:lnTo>
                  <a:pt x="96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560664" y="6571302"/>
            <a:ext cx="98907" cy="431"/>
          </a:xfrm>
          <a:custGeom>
            <a:avLst/>
            <a:gdLst/>
            <a:ahLst/>
            <a:cxnLst/>
            <a:rect l="l" t="t" r="r" b="b"/>
            <a:pathLst>
              <a:path w="98907" h="431">
                <a:moveTo>
                  <a:pt x="0" y="25"/>
                </a:moveTo>
                <a:lnTo>
                  <a:pt x="98450" y="431"/>
                </a:lnTo>
                <a:lnTo>
                  <a:pt x="98907" y="0"/>
                </a:lnTo>
                <a:lnTo>
                  <a:pt x="0" y="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723713" y="6587830"/>
            <a:ext cx="3048" cy="3022"/>
          </a:xfrm>
          <a:custGeom>
            <a:avLst/>
            <a:gdLst/>
            <a:ahLst/>
            <a:cxnLst/>
            <a:rect l="l" t="t" r="r" b="b"/>
            <a:pathLst>
              <a:path w="3048" h="3022">
                <a:moveTo>
                  <a:pt x="0" y="711"/>
                </a:moveTo>
                <a:lnTo>
                  <a:pt x="3048" y="3022"/>
                </a:lnTo>
                <a:lnTo>
                  <a:pt x="0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732743" y="6597548"/>
            <a:ext cx="3048" cy="5029"/>
          </a:xfrm>
          <a:custGeom>
            <a:avLst/>
            <a:gdLst/>
            <a:ahLst/>
            <a:cxnLst/>
            <a:rect l="l" t="t" r="r" b="b"/>
            <a:pathLst>
              <a:path w="3048" h="5029">
                <a:moveTo>
                  <a:pt x="800" y="0"/>
                </a:moveTo>
                <a:lnTo>
                  <a:pt x="0" y="0"/>
                </a:lnTo>
                <a:lnTo>
                  <a:pt x="406" y="393"/>
                </a:lnTo>
                <a:lnTo>
                  <a:pt x="3048" y="5029"/>
                </a:lnTo>
                <a:lnTo>
                  <a:pt x="3048" y="4191"/>
                </a:lnTo>
                <a:lnTo>
                  <a:pt x="8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649392" y="6610356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4582" y="368"/>
                </a:moveTo>
                <a:lnTo>
                  <a:pt x="31165" y="0"/>
                </a:lnTo>
                <a:lnTo>
                  <a:pt x="23545" y="0"/>
                </a:lnTo>
                <a:lnTo>
                  <a:pt x="18300" y="1511"/>
                </a:lnTo>
                <a:lnTo>
                  <a:pt x="14541" y="2997"/>
                </a:lnTo>
                <a:lnTo>
                  <a:pt x="7454" y="8293"/>
                </a:lnTo>
                <a:lnTo>
                  <a:pt x="2527" y="15379"/>
                </a:lnTo>
                <a:lnTo>
                  <a:pt x="0" y="23393"/>
                </a:lnTo>
                <a:lnTo>
                  <a:pt x="0" y="31927"/>
                </a:lnTo>
                <a:lnTo>
                  <a:pt x="2285" y="39789"/>
                </a:lnTo>
                <a:lnTo>
                  <a:pt x="7556" y="47282"/>
                </a:lnTo>
                <a:lnTo>
                  <a:pt x="14668" y="52577"/>
                </a:lnTo>
                <a:lnTo>
                  <a:pt x="23647" y="55575"/>
                </a:lnTo>
                <a:lnTo>
                  <a:pt x="34086" y="55206"/>
                </a:lnTo>
                <a:lnTo>
                  <a:pt x="42875" y="51600"/>
                </a:lnTo>
                <a:lnTo>
                  <a:pt x="46024" y="48767"/>
                </a:lnTo>
                <a:lnTo>
                  <a:pt x="50177" y="45021"/>
                </a:lnTo>
                <a:lnTo>
                  <a:pt x="54457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57" y="18376"/>
                </a:lnTo>
                <a:lnTo>
                  <a:pt x="49618" y="9715"/>
                </a:lnTo>
                <a:lnTo>
                  <a:pt x="42811" y="3759"/>
                </a:lnTo>
                <a:lnTo>
                  <a:pt x="34582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743097" y="6617498"/>
            <a:ext cx="1422" cy="8890"/>
          </a:xfrm>
          <a:custGeom>
            <a:avLst/>
            <a:gdLst/>
            <a:ahLst/>
            <a:cxnLst/>
            <a:rect l="l" t="t" r="r" b="b"/>
            <a:pathLst>
              <a:path w="1422" h="8890">
                <a:moveTo>
                  <a:pt x="927" y="6007"/>
                </a:moveTo>
                <a:lnTo>
                  <a:pt x="1422" y="8890"/>
                </a:lnTo>
                <a:lnTo>
                  <a:pt x="901" y="2628"/>
                </a:lnTo>
                <a:lnTo>
                  <a:pt x="0" y="0"/>
                </a:lnTo>
                <a:lnTo>
                  <a:pt x="927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744514" y="6626382"/>
            <a:ext cx="241" cy="2895"/>
          </a:xfrm>
          <a:custGeom>
            <a:avLst/>
            <a:gdLst/>
            <a:ahLst/>
            <a:cxnLst/>
            <a:rect l="l" t="t" r="r" b="b"/>
            <a:pathLst>
              <a:path w="241" h="2895">
                <a:moveTo>
                  <a:pt x="241" y="2895"/>
                </a:moveTo>
                <a:lnTo>
                  <a:pt x="215" y="152"/>
                </a:lnTo>
                <a:lnTo>
                  <a:pt x="0" y="0"/>
                </a:lnTo>
                <a:lnTo>
                  <a:pt x="241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745796" y="6636238"/>
            <a:ext cx="215" cy="2921"/>
          </a:xfrm>
          <a:custGeom>
            <a:avLst/>
            <a:gdLst/>
            <a:ahLst/>
            <a:cxnLst/>
            <a:rect l="l" t="t" r="r" b="b"/>
            <a:pathLst>
              <a:path w="215" h="2921">
                <a:moveTo>
                  <a:pt x="0" y="2743"/>
                </a:moveTo>
                <a:lnTo>
                  <a:pt x="215" y="2921"/>
                </a:lnTo>
                <a:lnTo>
                  <a:pt x="76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723243" y="6639151"/>
            <a:ext cx="23025" cy="48945"/>
          </a:xfrm>
          <a:custGeom>
            <a:avLst/>
            <a:gdLst/>
            <a:ahLst/>
            <a:cxnLst/>
            <a:rect l="l" t="t" r="r" b="b"/>
            <a:pathLst>
              <a:path w="23025" h="48945">
                <a:moveTo>
                  <a:pt x="0" y="48945"/>
                </a:moveTo>
                <a:lnTo>
                  <a:pt x="1117" y="48920"/>
                </a:lnTo>
                <a:lnTo>
                  <a:pt x="6350" y="44386"/>
                </a:lnTo>
                <a:lnTo>
                  <a:pt x="18529" y="24282"/>
                </a:lnTo>
                <a:lnTo>
                  <a:pt x="23025" y="3606"/>
                </a:lnTo>
                <a:lnTo>
                  <a:pt x="22987" y="152"/>
                </a:lnTo>
                <a:lnTo>
                  <a:pt x="22771" y="0"/>
                </a:lnTo>
                <a:lnTo>
                  <a:pt x="22631" y="3238"/>
                </a:lnTo>
                <a:lnTo>
                  <a:pt x="18034" y="24168"/>
                </a:lnTo>
                <a:lnTo>
                  <a:pt x="5803" y="44208"/>
                </a:lnTo>
                <a:lnTo>
                  <a:pt x="0" y="48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698818" y="6702223"/>
            <a:ext cx="1028" cy="215"/>
          </a:xfrm>
          <a:custGeom>
            <a:avLst/>
            <a:gdLst/>
            <a:ahLst/>
            <a:cxnLst/>
            <a:rect l="l" t="t" r="r" b="b"/>
            <a:pathLst>
              <a:path w="1028" h="215">
                <a:moveTo>
                  <a:pt x="0" y="126"/>
                </a:moveTo>
                <a:lnTo>
                  <a:pt x="838" y="215"/>
                </a:lnTo>
                <a:lnTo>
                  <a:pt x="1028" y="0"/>
                </a:lnTo>
                <a:lnTo>
                  <a:pt x="0" y="1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693560" y="6704070"/>
            <a:ext cx="1016" cy="241"/>
          </a:xfrm>
          <a:custGeom>
            <a:avLst/>
            <a:gdLst/>
            <a:ahLst/>
            <a:cxnLst/>
            <a:rect l="l" t="t" r="r" b="b"/>
            <a:pathLst>
              <a:path w="1015" h="241">
                <a:moveTo>
                  <a:pt x="0" y="165"/>
                </a:moveTo>
                <a:lnTo>
                  <a:pt x="825" y="241"/>
                </a:lnTo>
                <a:lnTo>
                  <a:pt x="1016" y="0"/>
                </a:lnTo>
                <a:lnTo>
                  <a:pt x="0" y="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730868" y="6798036"/>
            <a:ext cx="3060" cy="3505"/>
          </a:xfrm>
          <a:custGeom>
            <a:avLst/>
            <a:gdLst/>
            <a:ahLst/>
            <a:cxnLst/>
            <a:rect l="l" t="t" r="r" b="b"/>
            <a:pathLst>
              <a:path w="3060" h="3505">
                <a:moveTo>
                  <a:pt x="0" y="736"/>
                </a:moveTo>
                <a:lnTo>
                  <a:pt x="3060" y="3505"/>
                </a:lnTo>
                <a:lnTo>
                  <a:pt x="2692" y="2603"/>
                </a:lnTo>
                <a:lnTo>
                  <a:pt x="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649399" y="6813072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3820" y="368"/>
                </a:moveTo>
                <a:lnTo>
                  <a:pt x="23901" y="0"/>
                </a:lnTo>
                <a:lnTo>
                  <a:pt x="14897" y="3009"/>
                </a:lnTo>
                <a:lnTo>
                  <a:pt x="7556" y="8407"/>
                </a:lnTo>
                <a:lnTo>
                  <a:pt x="2286" y="15925"/>
                </a:lnTo>
                <a:lnTo>
                  <a:pt x="0" y="23761"/>
                </a:lnTo>
                <a:lnTo>
                  <a:pt x="0" y="32296"/>
                </a:lnTo>
                <a:lnTo>
                  <a:pt x="2628" y="40563"/>
                </a:lnTo>
                <a:lnTo>
                  <a:pt x="7150" y="46939"/>
                </a:lnTo>
                <a:lnTo>
                  <a:pt x="10553" y="49898"/>
                </a:lnTo>
                <a:lnTo>
                  <a:pt x="15786" y="53327"/>
                </a:lnTo>
                <a:lnTo>
                  <a:pt x="23279" y="55575"/>
                </a:lnTo>
                <a:lnTo>
                  <a:pt x="31419" y="55575"/>
                </a:lnTo>
                <a:lnTo>
                  <a:pt x="34810" y="55206"/>
                </a:lnTo>
                <a:lnTo>
                  <a:pt x="43243" y="51600"/>
                </a:lnTo>
                <a:lnTo>
                  <a:pt x="48806" y="46672"/>
                </a:lnTo>
                <a:lnTo>
                  <a:pt x="50685" y="44437"/>
                </a:lnTo>
                <a:lnTo>
                  <a:pt x="54444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44" y="18402"/>
                </a:lnTo>
                <a:lnTo>
                  <a:pt x="49999" y="10477"/>
                </a:lnTo>
                <a:lnTo>
                  <a:pt x="44335" y="5232"/>
                </a:lnTo>
                <a:lnTo>
                  <a:pt x="42443" y="3759"/>
                </a:lnTo>
                <a:lnTo>
                  <a:pt x="3382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741738" y="6817587"/>
            <a:ext cx="2260" cy="7670"/>
          </a:xfrm>
          <a:custGeom>
            <a:avLst/>
            <a:gdLst/>
            <a:ahLst/>
            <a:cxnLst/>
            <a:rect l="l" t="t" r="r" b="b"/>
            <a:pathLst>
              <a:path w="2260" h="7670">
                <a:moveTo>
                  <a:pt x="1168" y="3378"/>
                </a:moveTo>
                <a:lnTo>
                  <a:pt x="2260" y="7670"/>
                </a:lnTo>
                <a:lnTo>
                  <a:pt x="1536" y="3009"/>
                </a:lnTo>
                <a:lnTo>
                  <a:pt x="0" y="0"/>
                </a:lnTo>
                <a:lnTo>
                  <a:pt x="0" y="1142"/>
                </a:lnTo>
                <a:lnTo>
                  <a:pt x="1168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743640" y="6839700"/>
            <a:ext cx="2628" cy="17818"/>
          </a:xfrm>
          <a:custGeom>
            <a:avLst/>
            <a:gdLst/>
            <a:ahLst/>
            <a:cxnLst/>
            <a:rect l="l" t="t" r="r" b="b"/>
            <a:pathLst>
              <a:path w="2628" h="17818">
                <a:moveTo>
                  <a:pt x="2235" y="5410"/>
                </a:moveTo>
                <a:lnTo>
                  <a:pt x="0" y="15925"/>
                </a:lnTo>
                <a:lnTo>
                  <a:pt x="0" y="17818"/>
                </a:lnTo>
                <a:lnTo>
                  <a:pt x="2628" y="5778"/>
                </a:lnTo>
                <a:lnTo>
                  <a:pt x="2628" y="0"/>
                </a:lnTo>
                <a:lnTo>
                  <a:pt x="2235" y="54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734970" y="6866119"/>
            <a:ext cx="6819" cy="11671"/>
          </a:xfrm>
          <a:custGeom>
            <a:avLst/>
            <a:gdLst/>
            <a:ahLst/>
            <a:cxnLst/>
            <a:rect l="l" t="t" r="r" b="b"/>
            <a:pathLst>
              <a:path w="6819" h="11671">
                <a:moveTo>
                  <a:pt x="6413" y="0"/>
                </a:moveTo>
                <a:lnTo>
                  <a:pt x="0" y="10502"/>
                </a:lnTo>
                <a:lnTo>
                  <a:pt x="0" y="11671"/>
                </a:lnTo>
                <a:lnTo>
                  <a:pt x="6819" y="406"/>
                </a:lnTo>
                <a:lnTo>
                  <a:pt x="64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723713" y="6885931"/>
            <a:ext cx="6096" cy="5359"/>
          </a:xfrm>
          <a:custGeom>
            <a:avLst/>
            <a:gdLst/>
            <a:ahLst/>
            <a:cxnLst/>
            <a:rect l="l" t="t" r="r" b="b"/>
            <a:pathLst>
              <a:path w="6095" h="5359">
                <a:moveTo>
                  <a:pt x="0" y="4648"/>
                </a:moveTo>
                <a:lnTo>
                  <a:pt x="0" y="5359"/>
                </a:lnTo>
                <a:lnTo>
                  <a:pt x="5918" y="673"/>
                </a:lnTo>
                <a:lnTo>
                  <a:pt x="6096" y="0"/>
                </a:lnTo>
                <a:lnTo>
                  <a:pt x="0" y="4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560664" y="6907272"/>
            <a:ext cx="99263" cy="431"/>
          </a:xfrm>
          <a:custGeom>
            <a:avLst/>
            <a:gdLst/>
            <a:ahLst/>
            <a:cxnLst/>
            <a:rect l="l" t="t" r="r" b="b"/>
            <a:pathLst>
              <a:path w="99263" h="431">
                <a:moveTo>
                  <a:pt x="0" y="406"/>
                </a:moveTo>
                <a:lnTo>
                  <a:pt x="99263" y="431"/>
                </a:lnTo>
                <a:lnTo>
                  <a:pt x="98539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649778" y="6610748"/>
            <a:ext cx="55194" cy="54813"/>
          </a:xfrm>
          <a:custGeom>
            <a:avLst/>
            <a:gdLst/>
            <a:ahLst/>
            <a:cxnLst/>
            <a:rect l="l" t="t" r="r" b="b"/>
            <a:pathLst>
              <a:path w="55194" h="54813">
                <a:moveTo>
                  <a:pt x="33807" y="342"/>
                </a:moveTo>
                <a:lnTo>
                  <a:pt x="30416" y="0"/>
                </a:lnTo>
                <a:lnTo>
                  <a:pt x="23545" y="0"/>
                </a:lnTo>
                <a:lnTo>
                  <a:pt x="18275" y="1485"/>
                </a:lnTo>
                <a:lnTo>
                  <a:pt x="14541" y="2997"/>
                </a:lnTo>
                <a:lnTo>
                  <a:pt x="7429" y="8293"/>
                </a:lnTo>
                <a:lnTo>
                  <a:pt x="2514" y="15379"/>
                </a:lnTo>
                <a:lnTo>
                  <a:pt x="0" y="23367"/>
                </a:lnTo>
                <a:lnTo>
                  <a:pt x="0" y="31165"/>
                </a:lnTo>
                <a:lnTo>
                  <a:pt x="2298" y="39001"/>
                </a:lnTo>
                <a:lnTo>
                  <a:pt x="7543" y="46507"/>
                </a:lnTo>
                <a:lnTo>
                  <a:pt x="14643" y="51790"/>
                </a:lnTo>
                <a:lnTo>
                  <a:pt x="23634" y="54813"/>
                </a:lnTo>
                <a:lnTo>
                  <a:pt x="33337" y="54444"/>
                </a:lnTo>
                <a:lnTo>
                  <a:pt x="42100" y="50838"/>
                </a:lnTo>
                <a:lnTo>
                  <a:pt x="45275" y="48018"/>
                </a:lnTo>
                <a:lnTo>
                  <a:pt x="49428" y="44259"/>
                </a:lnTo>
                <a:lnTo>
                  <a:pt x="53695" y="36525"/>
                </a:lnTo>
                <a:lnTo>
                  <a:pt x="55194" y="28270"/>
                </a:lnTo>
                <a:lnTo>
                  <a:pt x="54825" y="24383"/>
                </a:lnTo>
                <a:lnTo>
                  <a:pt x="53695" y="18376"/>
                </a:lnTo>
                <a:lnTo>
                  <a:pt x="48856" y="9690"/>
                </a:lnTo>
                <a:lnTo>
                  <a:pt x="42062" y="3733"/>
                </a:lnTo>
                <a:lnTo>
                  <a:pt x="33807" y="3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649785" y="6813435"/>
            <a:ext cx="55181" cy="54851"/>
          </a:xfrm>
          <a:custGeom>
            <a:avLst/>
            <a:gdLst/>
            <a:ahLst/>
            <a:cxnLst/>
            <a:rect l="l" t="t" r="r" b="b"/>
            <a:pathLst>
              <a:path w="55181" h="54851">
                <a:moveTo>
                  <a:pt x="33045" y="393"/>
                </a:moveTo>
                <a:lnTo>
                  <a:pt x="23914" y="0"/>
                </a:lnTo>
                <a:lnTo>
                  <a:pt x="14897" y="3009"/>
                </a:lnTo>
                <a:lnTo>
                  <a:pt x="7531" y="8432"/>
                </a:lnTo>
                <a:lnTo>
                  <a:pt x="2285" y="15925"/>
                </a:lnTo>
                <a:lnTo>
                  <a:pt x="0" y="23787"/>
                </a:lnTo>
                <a:lnTo>
                  <a:pt x="0" y="31559"/>
                </a:lnTo>
                <a:lnTo>
                  <a:pt x="2628" y="39814"/>
                </a:lnTo>
                <a:lnTo>
                  <a:pt x="7124" y="46202"/>
                </a:lnTo>
                <a:lnTo>
                  <a:pt x="10540" y="49161"/>
                </a:lnTo>
                <a:lnTo>
                  <a:pt x="15760" y="52578"/>
                </a:lnTo>
                <a:lnTo>
                  <a:pt x="23266" y="54851"/>
                </a:lnTo>
                <a:lnTo>
                  <a:pt x="30670" y="54825"/>
                </a:lnTo>
                <a:lnTo>
                  <a:pt x="34061" y="54457"/>
                </a:lnTo>
                <a:lnTo>
                  <a:pt x="42481" y="50876"/>
                </a:lnTo>
                <a:lnTo>
                  <a:pt x="48056" y="45923"/>
                </a:lnTo>
                <a:lnTo>
                  <a:pt x="49936" y="43675"/>
                </a:lnTo>
                <a:lnTo>
                  <a:pt x="53695" y="36576"/>
                </a:lnTo>
                <a:lnTo>
                  <a:pt x="55181" y="28295"/>
                </a:lnTo>
                <a:lnTo>
                  <a:pt x="54813" y="24409"/>
                </a:lnTo>
                <a:lnTo>
                  <a:pt x="53695" y="18402"/>
                </a:lnTo>
                <a:lnTo>
                  <a:pt x="49225" y="10477"/>
                </a:lnTo>
                <a:lnTo>
                  <a:pt x="43586" y="5232"/>
                </a:lnTo>
                <a:lnTo>
                  <a:pt x="41668" y="3784"/>
                </a:lnTo>
                <a:lnTo>
                  <a:pt x="33045" y="3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620662" y="6678049"/>
            <a:ext cx="32575" cy="23977"/>
          </a:xfrm>
          <a:custGeom>
            <a:avLst/>
            <a:gdLst/>
            <a:ahLst/>
            <a:cxnLst/>
            <a:rect l="l" t="t" r="r" b="b"/>
            <a:pathLst>
              <a:path w="32575" h="23977">
                <a:moveTo>
                  <a:pt x="32575" y="23977"/>
                </a:moveTo>
                <a:lnTo>
                  <a:pt x="27584" y="22656"/>
                </a:lnTo>
                <a:lnTo>
                  <a:pt x="27343" y="22593"/>
                </a:lnTo>
                <a:lnTo>
                  <a:pt x="22656" y="20459"/>
                </a:lnTo>
                <a:lnTo>
                  <a:pt x="19761" y="19138"/>
                </a:lnTo>
                <a:lnTo>
                  <a:pt x="19329" y="19024"/>
                </a:lnTo>
                <a:lnTo>
                  <a:pt x="17043" y="16941"/>
                </a:lnTo>
                <a:lnTo>
                  <a:pt x="8204" y="8966"/>
                </a:lnTo>
                <a:lnTo>
                  <a:pt x="8039" y="878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607808" y="6634895"/>
            <a:ext cx="2921" cy="22377"/>
          </a:xfrm>
          <a:custGeom>
            <a:avLst/>
            <a:gdLst/>
            <a:ahLst/>
            <a:cxnLst/>
            <a:rect l="l" t="t" r="r" b="b"/>
            <a:pathLst>
              <a:path w="2920" h="22377">
                <a:moveTo>
                  <a:pt x="2920" y="22377"/>
                </a:moveTo>
                <a:lnTo>
                  <a:pt x="2603" y="17906"/>
                </a:lnTo>
                <a:lnTo>
                  <a:pt x="1904" y="13436"/>
                </a:lnTo>
                <a:lnTo>
                  <a:pt x="1295" y="9702"/>
                </a:lnTo>
                <a:lnTo>
                  <a:pt x="761" y="9677"/>
                </a:lnTo>
                <a:lnTo>
                  <a:pt x="330" y="5956"/>
                </a:lnTo>
                <a:lnTo>
                  <a:pt x="0" y="3086"/>
                </a:lnTo>
                <a:lnTo>
                  <a:pt x="0" y="2857"/>
                </a:lnTo>
                <a:lnTo>
                  <a:pt x="3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859716" y="6841303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13690" y="39852"/>
                </a:moveTo>
                <a:lnTo>
                  <a:pt x="10452" y="35686"/>
                </a:lnTo>
                <a:lnTo>
                  <a:pt x="7810" y="30860"/>
                </a:lnTo>
                <a:lnTo>
                  <a:pt x="5308" y="26225"/>
                </a:lnTo>
                <a:lnTo>
                  <a:pt x="3517" y="21043"/>
                </a:lnTo>
                <a:lnTo>
                  <a:pt x="1816" y="16065"/>
                </a:lnTo>
                <a:lnTo>
                  <a:pt x="1739" y="15849"/>
                </a:lnTo>
                <a:lnTo>
                  <a:pt x="876" y="10667"/>
                </a:lnTo>
                <a:lnTo>
                  <a:pt x="12" y="5486"/>
                </a:lnTo>
                <a:lnTo>
                  <a:pt x="0" y="527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873406" y="6881155"/>
            <a:ext cx="35293" cy="23050"/>
          </a:xfrm>
          <a:custGeom>
            <a:avLst/>
            <a:gdLst/>
            <a:ahLst/>
            <a:cxnLst/>
            <a:rect l="l" t="t" r="r" b="b"/>
            <a:pathLst>
              <a:path w="35293" h="23050">
                <a:moveTo>
                  <a:pt x="0" y="0"/>
                </a:moveTo>
                <a:lnTo>
                  <a:pt x="7086" y="7683"/>
                </a:lnTo>
                <a:lnTo>
                  <a:pt x="7454" y="8039"/>
                </a:lnTo>
                <a:lnTo>
                  <a:pt x="15722" y="14465"/>
                </a:lnTo>
                <a:lnTo>
                  <a:pt x="19697" y="17564"/>
                </a:lnTo>
                <a:lnTo>
                  <a:pt x="20320" y="17449"/>
                </a:lnTo>
                <a:lnTo>
                  <a:pt x="25146" y="19570"/>
                </a:lnTo>
                <a:lnTo>
                  <a:pt x="29984" y="21691"/>
                </a:lnTo>
                <a:lnTo>
                  <a:pt x="30175" y="21755"/>
                </a:lnTo>
                <a:lnTo>
                  <a:pt x="35293" y="2305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873624" y="6881394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22809"/>
                </a:moveTo>
                <a:lnTo>
                  <a:pt x="25184" y="19418"/>
                </a:lnTo>
                <a:lnTo>
                  <a:pt x="15506" y="14236"/>
                </a:lnTo>
                <a:lnTo>
                  <a:pt x="11074" y="11836"/>
                </a:lnTo>
                <a:lnTo>
                  <a:pt x="10934" y="11214"/>
                </a:lnTo>
                <a:lnTo>
                  <a:pt x="7061" y="7645"/>
                </a:lnTo>
                <a:lnTo>
                  <a:pt x="3276" y="4190"/>
                </a:lnTo>
                <a:lnTo>
                  <a:pt x="3149" y="403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859712" y="6801388"/>
            <a:ext cx="13690" cy="39916"/>
          </a:xfrm>
          <a:custGeom>
            <a:avLst/>
            <a:gdLst/>
            <a:ahLst/>
            <a:cxnLst/>
            <a:rect l="l" t="t" r="r" b="b"/>
            <a:pathLst>
              <a:path w="13690" h="39916">
                <a:moveTo>
                  <a:pt x="0" y="39916"/>
                </a:moveTo>
                <a:lnTo>
                  <a:pt x="0" y="34620"/>
                </a:lnTo>
                <a:lnTo>
                  <a:pt x="25" y="34404"/>
                </a:lnTo>
                <a:lnTo>
                  <a:pt x="889" y="29184"/>
                </a:lnTo>
                <a:lnTo>
                  <a:pt x="1752" y="23990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194"/>
                </a:lnTo>
                <a:lnTo>
                  <a:pt x="7975" y="8762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860122" y="6801387"/>
            <a:ext cx="13284" cy="37414"/>
          </a:xfrm>
          <a:custGeom>
            <a:avLst/>
            <a:gdLst/>
            <a:ahLst/>
            <a:cxnLst/>
            <a:rect l="l" t="t" r="r" b="b"/>
            <a:pathLst>
              <a:path w="13284" h="37414">
                <a:moveTo>
                  <a:pt x="13284" y="0"/>
                </a:moveTo>
                <a:lnTo>
                  <a:pt x="10020" y="4165"/>
                </a:lnTo>
                <a:lnTo>
                  <a:pt x="9918" y="4368"/>
                </a:lnTo>
                <a:lnTo>
                  <a:pt x="7391" y="9004"/>
                </a:lnTo>
                <a:lnTo>
                  <a:pt x="4902" y="13627"/>
                </a:lnTo>
                <a:lnTo>
                  <a:pt x="4381" y="13906"/>
                </a:lnTo>
                <a:lnTo>
                  <a:pt x="3111" y="18795"/>
                </a:lnTo>
                <a:lnTo>
                  <a:pt x="774" y="27711"/>
                </a:lnTo>
                <a:lnTo>
                  <a:pt x="685" y="28206"/>
                </a:lnTo>
                <a:lnTo>
                  <a:pt x="0" y="374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859716" y="6638347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39877"/>
                </a:moveTo>
                <a:lnTo>
                  <a:pt x="10452" y="35725"/>
                </a:lnTo>
                <a:lnTo>
                  <a:pt x="7810" y="30911"/>
                </a:lnTo>
                <a:lnTo>
                  <a:pt x="5308" y="26276"/>
                </a:lnTo>
                <a:lnTo>
                  <a:pt x="3517" y="21081"/>
                </a:lnTo>
                <a:lnTo>
                  <a:pt x="1816" y="16116"/>
                </a:lnTo>
                <a:lnTo>
                  <a:pt x="1739" y="15900"/>
                </a:lnTo>
                <a:lnTo>
                  <a:pt x="876" y="10744"/>
                </a:lnTo>
                <a:lnTo>
                  <a:pt x="12" y="5511"/>
                </a:lnTo>
                <a:lnTo>
                  <a:pt x="0" y="529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859712" y="6598472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0" y="39877"/>
                </a:moveTo>
                <a:lnTo>
                  <a:pt x="0" y="34607"/>
                </a:lnTo>
                <a:lnTo>
                  <a:pt x="25" y="34391"/>
                </a:lnTo>
                <a:lnTo>
                  <a:pt x="889" y="29184"/>
                </a:lnTo>
                <a:lnTo>
                  <a:pt x="1752" y="23977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207"/>
                </a:lnTo>
                <a:lnTo>
                  <a:pt x="7975" y="8750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859716" y="6598478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0"/>
                </a:moveTo>
                <a:lnTo>
                  <a:pt x="10426" y="4165"/>
                </a:lnTo>
                <a:lnTo>
                  <a:pt x="10325" y="4343"/>
                </a:lnTo>
                <a:lnTo>
                  <a:pt x="7797" y="8991"/>
                </a:lnTo>
                <a:lnTo>
                  <a:pt x="5308" y="13601"/>
                </a:lnTo>
                <a:lnTo>
                  <a:pt x="4749" y="13906"/>
                </a:lnTo>
                <a:lnTo>
                  <a:pt x="3517" y="18796"/>
                </a:lnTo>
                <a:lnTo>
                  <a:pt x="939" y="28943"/>
                </a:lnTo>
                <a:lnTo>
                  <a:pt x="863" y="29438"/>
                </a:lnTo>
                <a:lnTo>
                  <a:pt x="0" y="3987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873406" y="6575414"/>
            <a:ext cx="35293" cy="23063"/>
          </a:xfrm>
          <a:custGeom>
            <a:avLst/>
            <a:gdLst/>
            <a:ahLst/>
            <a:cxnLst/>
            <a:rect l="l" t="t" r="r" b="b"/>
            <a:pathLst>
              <a:path w="35293" h="23063">
                <a:moveTo>
                  <a:pt x="0" y="23063"/>
                </a:moveTo>
                <a:lnTo>
                  <a:pt x="7086" y="15354"/>
                </a:lnTo>
                <a:lnTo>
                  <a:pt x="7454" y="15011"/>
                </a:lnTo>
                <a:lnTo>
                  <a:pt x="15722" y="8572"/>
                </a:lnTo>
                <a:lnTo>
                  <a:pt x="19672" y="5486"/>
                </a:lnTo>
                <a:lnTo>
                  <a:pt x="20307" y="5588"/>
                </a:lnTo>
                <a:lnTo>
                  <a:pt x="25120" y="3492"/>
                </a:lnTo>
                <a:lnTo>
                  <a:pt x="29959" y="1358"/>
                </a:lnTo>
                <a:lnTo>
                  <a:pt x="30175" y="1295"/>
                </a:lnTo>
                <a:lnTo>
                  <a:pt x="352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873624" y="6575408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0"/>
                </a:moveTo>
                <a:lnTo>
                  <a:pt x="25158" y="3390"/>
                </a:lnTo>
                <a:lnTo>
                  <a:pt x="15506" y="8572"/>
                </a:lnTo>
                <a:lnTo>
                  <a:pt x="11061" y="10972"/>
                </a:lnTo>
                <a:lnTo>
                  <a:pt x="10934" y="11595"/>
                </a:lnTo>
                <a:lnTo>
                  <a:pt x="7035" y="15163"/>
                </a:lnTo>
                <a:lnTo>
                  <a:pt x="3276" y="18618"/>
                </a:lnTo>
                <a:lnTo>
                  <a:pt x="3124" y="18770"/>
                </a:lnTo>
                <a:lnTo>
                  <a:pt x="0" y="2280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908701" y="6697877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0" y="3416"/>
                </a:moveTo>
                <a:lnTo>
                  <a:pt x="10325" y="5143"/>
                </a:lnTo>
                <a:lnTo>
                  <a:pt x="10820" y="5181"/>
                </a:lnTo>
                <a:lnTo>
                  <a:pt x="21297" y="5181"/>
                </a:lnTo>
                <a:lnTo>
                  <a:pt x="26327" y="5181"/>
                </a:lnTo>
                <a:lnTo>
                  <a:pt x="26758" y="4711"/>
                </a:lnTo>
                <a:lnTo>
                  <a:pt x="31876" y="3416"/>
                </a:lnTo>
                <a:lnTo>
                  <a:pt x="36868" y="2159"/>
                </a:lnTo>
                <a:lnTo>
                  <a:pt x="37084" y="2082"/>
                </a:lnTo>
                <a:lnTo>
                  <a:pt x="417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968706" y="6851953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36957"/>
                </a:moveTo>
                <a:lnTo>
                  <a:pt x="3848" y="33451"/>
                </a:lnTo>
                <a:lnTo>
                  <a:pt x="3975" y="33286"/>
                </a:lnTo>
                <a:lnTo>
                  <a:pt x="7175" y="29197"/>
                </a:lnTo>
                <a:lnTo>
                  <a:pt x="10414" y="25031"/>
                </a:lnTo>
                <a:lnTo>
                  <a:pt x="10541" y="24866"/>
                </a:lnTo>
                <a:lnTo>
                  <a:pt x="13042" y="20218"/>
                </a:lnTo>
                <a:lnTo>
                  <a:pt x="15557" y="15570"/>
                </a:lnTo>
                <a:lnTo>
                  <a:pt x="15633" y="15379"/>
                </a:lnTo>
                <a:lnTo>
                  <a:pt x="17348" y="10388"/>
                </a:lnTo>
                <a:lnTo>
                  <a:pt x="19075" y="5397"/>
                </a:lnTo>
                <a:lnTo>
                  <a:pt x="19113" y="5207"/>
                </a:lnTo>
                <a:lnTo>
                  <a:pt x="1997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968771" y="6793677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0"/>
                </a:moveTo>
                <a:lnTo>
                  <a:pt x="3797" y="3479"/>
                </a:lnTo>
                <a:lnTo>
                  <a:pt x="3949" y="3644"/>
                </a:lnTo>
                <a:lnTo>
                  <a:pt x="7112" y="7708"/>
                </a:lnTo>
                <a:lnTo>
                  <a:pt x="10350" y="11861"/>
                </a:lnTo>
                <a:lnTo>
                  <a:pt x="12979" y="16675"/>
                </a:lnTo>
                <a:lnTo>
                  <a:pt x="15481" y="21323"/>
                </a:lnTo>
                <a:lnTo>
                  <a:pt x="17284" y="26504"/>
                </a:lnTo>
                <a:lnTo>
                  <a:pt x="18986" y="31496"/>
                </a:lnTo>
                <a:lnTo>
                  <a:pt x="19050" y="31711"/>
                </a:lnTo>
                <a:lnTo>
                  <a:pt x="19913" y="368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968771" y="6649041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36893"/>
                </a:moveTo>
                <a:lnTo>
                  <a:pt x="3797" y="33413"/>
                </a:lnTo>
                <a:lnTo>
                  <a:pt x="3949" y="33248"/>
                </a:lnTo>
                <a:lnTo>
                  <a:pt x="7112" y="29184"/>
                </a:lnTo>
                <a:lnTo>
                  <a:pt x="10350" y="25031"/>
                </a:lnTo>
                <a:lnTo>
                  <a:pt x="12979" y="20218"/>
                </a:lnTo>
                <a:lnTo>
                  <a:pt x="15481" y="15570"/>
                </a:lnTo>
                <a:lnTo>
                  <a:pt x="17284" y="10388"/>
                </a:lnTo>
                <a:lnTo>
                  <a:pt x="18986" y="5397"/>
                </a:lnTo>
                <a:lnTo>
                  <a:pt x="19050" y="5206"/>
                </a:lnTo>
                <a:lnTo>
                  <a:pt x="199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968706" y="6590701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0"/>
                </a:moveTo>
                <a:lnTo>
                  <a:pt x="3822" y="3505"/>
                </a:lnTo>
                <a:lnTo>
                  <a:pt x="7175" y="7772"/>
                </a:lnTo>
                <a:lnTo>
                  <a:pt x="10414" y="11925"/>
                </a:lnTo>
                <a:lnTo>
                  <a:pt x="13042" y="16738"/>
                </a:lnTo>
                <a:lnTo>
                  <a:pt x="15557" y="21386"/>
                </a:lnTo>
                <a:lnTo>
                  <a:pt x="17348" y="26568"/>
                </a:lnTo>
                <a:lnTo>
                  <a:pt x="19050" y="31559"/>
                </a:lnTo>
                <a:lnTo>
                  <a:pt x="19113" y="31750"/>
                </a:lnTo>
                <a:lnTo>
                  <a:pt x="19977" y="369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506638" y="6522688"/>
            <a:ext cx="324675" cy="434238"/>
          </a:xfrm>
          <a:custGeom>
            <a:avLst/>
            <a:gdLst/>
            <a:ahLst/>
            <a:cxnLst/>
            <a:rect l="l" t="t" r="r" b="b"/>
            <a:pathLst>
              <a:path w="324675" h="434238">
                <a:moveTo>
                  <a:pt x="0" y="385533"/>
                </a:moveTo>
                <a:lnTo>
                  <a:pt x="0" y="0"/>
                </a:lnTo>
                <a:lnTo>
                  <a:pt x="324675" y="0"/>
                </a:lnTo>
                <a:lnTo>
                  <a:pt x="324675" y="434238"/>
                </a:lnTo>
                <a:lnTo>
                  <a:pt x="0" y="434238"/>
                </a:lnTo>
                <a:lnTo>
                  <a:pt x="0" y="385533"/>
                </a:lnTo>
                <a:lnTo>
                  <a:pt x="153835" y="385533"/>
                </a:lnTo>
                <a:lnTo>
                  <a:pt x="132410" y="376110"/>
                </a:lnTo>
                <a:lnTo>
                  <a:pt x="131051" y="375208"/>
                </a:lnTo>
                <a:lnTo>
                  <a:pt x="150660" y="38414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506633" y="6955570"/>
            <a:ext cx="88023" cy="1358"/>
          </a:xfrm>
          <a:custGeom>
            <a:avLst/>
            <a:gdLst/>
            <a:ahLst/>
            <a:cxnLst/>
            <a:rect l="l" t="t" r="r" b="b"/>
            <a:pathLst>
              <a:path w="88023" h="1358">
                <a:moveTo>
                  <a:pt x="52946" y="1358"/>
                </a:moveTo>
                <a:lnTo>
                  <a:pt x="88023" y="1358"/>
                </a:lnTo>
                <a:lnTo>
                  <a:pt x="0" y="13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506638" y="6955567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506638" y="6545573"/>
            <a:ext cx="0" cy="411010"/>
          </a:xfrm>
          <a:custGeom>
            <a:avLst/>
            <a:gdLst/>
            <a:ahLst/>
            <a:cxnLst/>
            <a:rect l="l" t="t" r="r" b="b"/>
            <a:pathLst>
              <a:path h="411010">
                <a:moveTo>
                  <a:pt x="0" y="411010"/>
                </a:moveTo>
                <a:lnTo>
                  <a:pt x="0" y="0"/>
                </a:lnTo>
                <a:lnTo>
                  <a:pt x="0" y="100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506638" y="6571391"/>
            <a:ext cx="110566" cy="0"/>
          </a:xfrm>
          <a:custGeom>
            <a:avLst/>
            <a:gdLst/>
            <a:ahLst/>
            <a:cxnLst/>
            <a:rect l="l" t="t" r="r" b="b"/>
            <a:pathLst>
              <a:path w="110566">
                <a:moveTo>
                  <a:pt x="0" y="0"/>
                </a:moveTo>
                <a:lnTo>
                  <a:pt x="110566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506638" y="6550593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506638" y="6522680"/>
            <a:ext cx="88023" cy="22898"/>
          </a:xfrm>
          <a:custGeom>
            <a:avLst/>
            <a:gdLst/>
            <a:ahLst/>
            <a:cxnLst/>
            <a:rect l="l" t="t" r="r" b="b"/>
            <a:pathLst>
              <a:path w="88023" h="22898">
                <a:moveTo>
                  <a:pt x="0" y="22898"/>
                </a:moveTo>
                <a:lnTo>
                  <a:pt x="0" y="0"/>
                </a:lnTo>
                <a:lnTo>
                  <a:pt x="88023" y="0"/>
                </a:lnTo>
                <a:lnTo>
                  <a:pt x="5294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594658" y="6956929"/>
            <a:ext cx="64427" cy="0"/>
          </a:xfrm>
          <a:custGeom>
            <a:avLst/>
            <a:gdLst/>
            <a:ahLst/>
            <a:cxnLst/>
            <a:rect l="l" t="t" r="r" b="b"/>
            <a:pathLst>
              <a:path w="64427">
                <a:moveTo>
                  <a:pt x="0" y="0"/>
                </a:moveTo>
                <a:lnTo>
                  <a:pt x="644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594658" y="6522683"/>
            <a:ext cx="128409" cy="0"/>
          </a:xfrm>
          <a:custGeom>
            <a:avLst/>
            <a:gdLst/>
            <a:ahLst/>
            <a:cxnLst/>
            <a:rect l="l" t="t" r="r" b="b"/>
            <a:pathLst>
              <a:path w="128409">
                <a:moveTo>
                  <a:pt x="0" y="0"/>
                </a:moveTo>
                <a:lnTo>
                  <a:pt x="12840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608829" y="6843812"/>
            <a:ext cx="28854" cy="54089"/>
          </a:xfrm>
          <a:custGeom>
            <a:avLst/>
            <a:gdLst/>
            <a:ahLst/>
            <a:cxnLst/>
            <a:rect l="l" t="t" r="r" b="b"/>
            <a:pathLst>
              <a:path w="28854" h="54089">
                <a:moveTo>
                  <a:pt x="279" y="2222"/>
                </a:moveTo>
                <a:lnTo>
                  <a:pt x="0" y="0"/>
                </a:lnTo>
                <a:lnTo>
                  <a:pt x="1904" y="16344"/>
                </a:lnTo>
                <a:lnTo>
                  <a:pt x="11836" y="37147"/>
                </a:lnTo>
                <a:lnTo>
                  <a:pt x="28854" y="540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608135" y="6837808"/>
            <a:ext cx="75082" cy="31381"/>
          </a:xfrm>
          <a:custGeom>
            <a:avLst/>
            <a:gdLst/>
            <a:ahLst/>
            <a:cxnLst/>
            <a:rect l="l" t="t" r="r" b="b"/>
            <a:pathLst>
              <a:path w="75082" h="31381">
                <a:moveTo>
                  <a:pt x="152" y="990"/>
                </a:moveTo>
                <a:lnTo>
                  <a:pt x="38" y="0"/>
                </a:lnTo>
                <a:lnTo>
                  <a:pt x="0" y="990"/>
                </a:lnTo>
                <a:lnTo>
                  <a:pt x="698" y="6007"/>
                </a:lnTo>
                <a:lnTo>
                  <a:pt x="152" y="990"/>
                </a:lnTo>
                <a:lnTo>
                  <a:pt x="40538" y="3492"/>
                </a:lnTo>
                <a:lnTo>
                  <a:pt x="42062" y="12611"/>
                </a:lnTo>
                <a:lnTo>
                  <a:pt x="46659" y="21056"/>
                </a:lnTo>
                <a:lnTo>
                  <a:pt x="54038" y="27647"/>
                </a:lnTo>
                <a:lnTo>
                  <a:pt x="63677" y="31381"/>
                </a:lnTo>
                <a:lnTo>
                  <a:pt x="66700" y="31381"/>
                </a:lnTo>
                <a:lnTo>
                  <a:pt x="75082" y="310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608180" y="6818755"/>
            <a:ext cx="4127" cy="19050"/>
          </a:xfrm>
          <a:custGeom>
            <a:avLst/>
            <a:gdLst/>
            <a:ahLst/>
            <a:cxnLst/>
            <a:rect l="l" t="t" r="r" b="b"/>
            <a:pathLst>
              <a:path w="4127" h="19050">
                <a:moveTo>
                  <a:pt x="0" y="19050"/>
                </a:moveTo>
                <a:lnTo>
                  <a:pt x="4127" y="0"/>
                </a:lnTo>
                <a:lnTo>
                  <a:pt x="4102" y="25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610734" y="6657275"/>
            <a:ext cx="9931" cy="20777"/>
          </a:xfrm>
          <a:custGeom>
            <a:avLst/>
            <a:gdLst/>
            <a:ahLst/>
            <a:cxnLst/>
            <a:rect l="l" t="t" r="r" b="b"/>
            <a:pathLst>
              <a:path w="9931" h="20777">
                <a:moveTo>
                  <a:pt x="9931" y="20777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608180" y="6634895"/>
            <a:ext cx="1549" cy="13563"/>
          </a:xfrm>
          <a:custGeom>
            <a:avLst/>
            <a:gdLst/>
            <a:ahLst/>
            <a:cxnLst/>
            <a:rect l="l" t="t" r="r" b="b"/>
            <a:pathLst>
              <a:path w="1549" h="13563">
                <a:moveTo>
                  <a:pt x="0" y="0"/>
                </a:moveTo>
                <a:lnTo>
                  <a:pt x="1549" y="135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608180" y="6613254"/>
            <a:ext cx="4648" cy="21640"/>
          </a:xfrm>
          <a:custGeom>
            <a:avLst/>
            <a:gdLst/>
            <a:ahLst/>
            <a:cxnLst/>
            <a:rect l="l" t="t" r="r" b="b"/>
            <a:pathLst>
              <a:path w="4648" h="21640">
                <a:moveTo>
                  <a:pt x="0" y="21640"/>
                </a:moveTo>
                <a:lnTo>
                  <a:pt x="4648" y="0"/>
                </a:lnTo>
                <a:lnTo>
                  <a:pt x="3086" y="4406"/>
                </a:lnTo>
                <a:lnTo>
                  <a:pt x="279" y="2004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610731" y="6860157"/>
            <a:ext cx="4965" cy="10414"/>
          </a:xfrm>
          <a:custGeom>
            <a:avLst/>
            <a:gdLst/>
            <a:ahLst/>
            <a:cxnLst/>
            <a:rect l="l" t="t" r="r" b="b"/>
            <a:pathLst>
              <a:path w="4965" h="10414">
                <a:moveTo>
                  <a:pt x="4965" y="10413"/>
                </a:moveTo>
                <a:lnTo>
                  <a:pt x="533" y="179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611766" y="6813741"/>
            <a:ext cx="2438" cy="7518"/>
          </a:xfrm>
          <a:custGeom>
            <a:avLst/>
            <a:gdLst/>
            <a:ahLst/>
            <a:cxnLst/>
            <a:rect l="l" t="t" r="r" b="b"/>
            <a:pathLst>
              <a:path w="2438" h="7518">
                <a:moveTo>
                  <a:pt x="0" y="7518"/>
                </a:moveTo>
                <a:lnTo>
                  <a:pt x="1231" y="2031"/>
                </a:lnTo>
                <a:lnTo>
                  <a:pt x="2438" y="0"/>
                </a:lnTo>
                <a:lnTo>
                  <a:pt x="1257" y="19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610729" y="6657272"/>
            <a:ext cx="6350" cy="13284"/>
          </a:xfrm>
          <a:custGeom>
            <a:avLst/>
            <a:gdLst/>
            <a:ahLst/>
            <a:cxnLst/>
            <a:rect l="l" t="t" r="r" b="b"/>
            <a:pathLst>
              <a:path w="6350" h="13284">
                <a:moveTo>
                  <a:pt x="6350" y="13284"/>
                </a:moveTo>
                <a:lnTo>
                  <a:pt x="2222" y="65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614207" y="6801215"/>
            <a:ext cx="7670" cy="12522"/>
          </a:xfrm>
          <a:custGeom>
            <a:avLst/>
            <a:gdLst/>
            <a:ahLst/>
            <a:cxnLst/>
            <a:rect l="l" t="t" r="r" b="b"/>
            <a:pathLst>
              <a:path w="7670" h="12522">
                <a:moveTo>
                  <a:pt x="6997" y="1079"/>
                </a:moveTo>
                <a:lnTo>
                  <a:pt x="7670" y="0"/>
                </a:lnTo>
                <a:lnTo>
                  <a:pt x="0" y="125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612827" y="6571391"/>
            <a:ext cx="47650" cy="41859"/>
          </a:xfrm>
          <a:custGeom>
            <a:avLst/>
            <a:gdLst/>
            <a:ahLst/>
            <a:cxnLst/>
            <a:rect l="l" t="t" r="r" b="b"/>
            <a:pathLst>
              <a:path w="47650" h="41859">
                <a:moveTo>
                  <a:pt x="4381" y="0"/>
                </a:moveTo>
                <a:lnTo>
                  <a:pt x="47650" y="0"/>
                </a:lnTo>
                <a:lnTo>
                  <a:pt x="31356" y="6324"/>
                </a:lnTo>
                <a:lnTo>
                  <a:pt x="12331" y="21513"/>
                </a:lnTo>
                <a:lnTo>
                  <a:pt x="165" y="41402"/>
                </a:lnTo>
                <a:lnTo>
                  <a:pt x="0" y="4185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612997" y="6595082"/>
            <a:ext cx="10845" cy="17716"/>
          </a:xfrm>
          <a:custGeom>
            <a:avLst/>
            <a:gdLst/>
            <a:ahLst/>
            <a:cxnLst/>
            <a:rect l="l" t="t" r="r" b="b"/>
            <a:pathLst>
              <a:path w="10845" h="17716">
                <a:moveTo>
                  <a:pt x="0" y="17716"/>
                </a:moveTo>
                <a:lnTo>
                  <a:pt x="8991" y="1752"/>
                </a:lnTo>
                <a:lnTo>
                  <a:pt x="108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620661" y="6880956"/>
            <a:ext cx="10566" cy="10502"/>
          </a:xfrm>
          <a:custGeom>
            <a:avLst/>
            <a:gdLst/>
            <a:ahLst/>
            <a:cxnLst/>
            <a:rect l="l" t="t" r="r" b="b"/>
            <a:pathLst>
              <a:path w="10566" h="10502">
                <a:moveTo>
                  <a:pt x="10566" y="10502"/>
                </a:moveTo>
                <a:lnTo>
                  <a:pt x="1320" y="181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621874" y="6794178"/>
            <a:ext cx="5359" cy="7035"/>
          </a:xfrm>
          <a:custGeom>
            <a:avLst/>
            <a:gdLst/>
            <a:ahLst/>
            <a:cxnLst/>
            <a:rect l="l" t="t" r="r" b="b"/>
            <a:pathLst>
              <a:path w="5359" h="7035">
                <a:moveTo>
                  <a:pt x="0" y="7035"/>
                </a:moveTo>
                <a:lnTo>
                  <a:pt x="3289" y="1676"/>
                </a:lnTo>
                <a:lnTo>
                  <a:pt x="5359" y="0"/>
                </a:lnTo>
                <a:lnTo>
                  <a:pt x="4800" y="44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620668" y="6678053"/>
            <a:ext cx="11315" cy="11252"/>
          </a:xfrm>
          <a:custGeom>
            <a:avLst/>
            <a:gdLst/>
            <a:ahLst/>
            <a:cxnLst/>
            <a:rect l="l" t="t" r="r" b="b"/>
            <a:pathLst>
              <a:path w="11315" h="11252">
                <a:moveTo>
                  <a:pt x="11315" y="11252"/>
                </a:moveTo>
                <a:lnTo>
                  <a:pt x="4470" y="57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625157" y="6579557"/>
            <a:ext cx="16713" cy="13347"/>
          </a:xfrm>
          <a:custGeom>
            <a:avLst/>
            <a:gdLst/>
            <a:ahLst/>
            <a:cxnLst/>
            <a:rect l="l" t="t" r="r" b="b"/>
            <a:pathLst>
              <a:path w="16713" h="13347">
                <a:moveTo>
                  <a:pt x="0" y="13347"/>
                </a:moveTo>
                <a:lnTo>
                  <a:pt x="13893" y="1257"/>
                </a:lnTo>
                <a:lnTo>
                  <a:pt x="167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627231" y="6772850"/>
            <a:ext cx="86334" cy="21323"/>
          </a:xfrm>
          <a:custGeom>
            <a:avLst/>
            <a:gdLst/>
            <a:ahLst/>
            <a:cxnLst/>
            <a:rect l="l" t="t" r="r" b="b"/>
            <a:pathLst>
              <a:path w="86334" h="21323">
                <a:moveTo>
                  <a:pt x="0" y="21323"/>
                </a:moveTo>
                <a:lnTo>
                  <a:pt x="16954" y="7759"/>
                </a:lnTo>
                <a:lnTo>
                  <a:pt x="40970" y="0"/>
                </a:lnTo>
                <a:lnTo>
                  <a:pt x="66459" y="1447"/>
                </a:lnTo>
                <a:lnTo>
                  <a:pt x="83705" y="8293"/>
                </a:lnTo>
                <a:lnTo>
                  <a:pt x="86334" y="1046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629737" y="6780933"/>
            <a:ext cx="14058" cy="11252"/>
          </a:xfrm>
          <a:custGeom>
            <a:avLst/>
            <a:gdLst/>
            <a:ahLst/>
            <a:cxnLst/>
            <a:rect l="l" t="t" r="r" b="b"/>
            <a:pathLst>
              <a:path w="14058" h="11252">
                <a:moveTo>
                  <a:pt x="0" y="11252"/>
                </a:moveTo>
                <a:lnTo>
                  <a:pt x="13525" y="215"/>
                </a:lnTo>
                <a:lnTo>
                  <a:pt x="140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637707" y="6694986"/>
            <a:ext cx="39636" cy="11366"/>
          </a:xfrm>
          <a:custGeom>
            <a:avLst/>
            <a:gdLst/>
            <a:ahLst/>
            <a:cxnLst/>
            <a:rect l="l" t="t" r="r" b="b"/>
            <a:pathLst>
              <a:path w="39636" h="11366">
                <a:moveTo>
                  <a:pt x="0" y="0"/>
                </a:moveTo>
                <a:lnTo>
                  <a:pt x="22771" y="10325"/>
                </a:lnTo>
                <a:lnTo>
                  <a:pt x="37134" y="11150"/>
                </a:lnTo>
                <a:lnTo>
                  <a:pt x="39636" y="11366"/>
                </a:lnTo>
                <a:lnTo>
                  <a:pt x="27673" y="11366"/>
                </a:lnTo>
                <a:lnTo>
                  <a:pt x="22771" y="103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644771" y="6773260"/>
            <a:ext cx="22123" cy="7175"/>
          </a:xfrm>
          <a:custGeom>
            <a:avLst/>
            <a:gdLst/>
            <a:ahLst/>
            <a:cxnLst/>
            <a:rect l="l" t="t" r="r" b="b"/>
            <a:pathLst>
              <a:path w="22123" h="7175">
                <a:moveTo>
                  <a:pt x="0" y="7175"/>
                </a:moveTo>
                <a:lnTo>
                  <a:pt x="20612" y="0"/>
                </a:lnTo>
                <a:lnTo>
                  <a:pt x="221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649500" y="684631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0"/>
                </a:moveTo>
                <a:lnTo>
                  <a:pt x="2032" y="659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649069" y="6838904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648680" y="6816285"/>
            <a:ext cx="15557" cy="25019"/>
          </a:xfrm>
          <a:custGeom>
            <a:avLst/>
            <a:gdLst/>
            <a:ahLst/>
            <a:cxnLst/>
            <a:rect l="l" t="t" r="r" b="b"/>
            <a:pathLst>
              <a:path w="15557" h="25019">
                <a:moveTo>
                  <a:pt x="0" y="25019"/>
                </a:moveTo>
                <a:lnTo>
                  <a:pt x="1511" y="15811"/>
                </a:lnTo>
                <a:lnTo>
                  <a:pt x="6045" y="7480"/>
                </a:lnTo>
                <a:lnTo>
                  <a:pt x="9461" y="4394"/>
                </a:lnTo>
                <a:lnTo>
                  <a:pt x="155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649500" y="6829612"/>
            <a:ext cx="2032" cy="6680"/>
          </a:xfrm>
          <a:custGeom>
            <a:avLst/>
            <a:gdLst/>
            <a:ahLst/>
            <a:cxnLst/>
            <a:rect l="l" t="t" r="r" b="b"/>
            <a:pathLst>
              <a:path w="2031" h="6680">
                <a:moveTo>
                  <a:pt x="0" y="6680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649503" y="6643321"/>
            <a:ext cx="23952" cy="22936"/>
          </a:xfrm>
          <a:custGeom>
            <a:avLst/>
            <a:gdLst/>
            <a:ahLst/>
            <a:cxnLst/>
            <a:rect l="l" t="t" r="r" b="b"/>
            <a:pathLst>
              <a:path w="23952" h="22936">
                <a:moveTo>
                  <a:pt x="23952" y="22936"/>
                </a:moveTo>
                <a:lnTo>
                  <a:pt x="16332" y="20624"/>
                </a:lnTo>
                <a:lnTo>
                  <a:pt x="12674" y="19202"/>
                </a:lnTo>
                <a:lnTo>
                  <a:pt x="5295" y="12636"/>
                </a:lnTo>
                <a:lnTo>
                  <a:pt x="685" y="4191"/>
                </a:lnTo>
                <a:lnTo>
                  <a:pt x="0" y="0"/>
                </a:lnTo>
                <a:lnTo>
                  <a:pt x="2032" y="666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648675" y="6619062"/>
            <a:ext cx="8013" cy="24257"/>
          </a:xfrm>
          <a:custGeom>
            <a:avLst/>
            <a:gdLst/>
            <a:ahLst/>
            <a:cxnLst/>
            <a:rect l="l" t="t" r="r" b="b"/>
            <a:pathLst>
              <a:path w="8013" h="24256">
                <a:moveTo>
                  <a:pt x="825" y="24257"/>
                </a:moveTo>
                <a:lnTo>
                  <a:pt x="0" y="19291"/>
                </a:lnTo>
                <a:lnTo>
                  <a:pt x="1511" y="10109"/>
                </a:lnTo>
                <a:lnTo>
                  <a:pt x="3784" y="5956"/>
                </a:lnTo>
                <a:lnTo>
                  <a:pt x="80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649069" y="6635993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649500" y="662670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6591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652465" y="685459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652465" y="6821972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0"/>
                </a:moveTo>
                <a:lnTo>
                  <a:pt x="0" y="595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652465" y="665168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652459" y="6610418"/>
            <a:ext cx="53022" cy="55841"/>
          </a:xfrm>
          <a:custGeom>
            <a:avLst/>
            <a:gdLst/>
            <a:ahLst/>
            <a:cxnLst/>
            <a:rect l="l" t="t" r="r" b="b"/>
            <a:pathLst>
              <a:path w="53022" h="55841">
                <a:moveTo>
                  <a:pt x="0" y="14604"/>
                </a:moveTo>
                <a:lnTo>
                  <a:pt x="2286" y="10375"/>
                </a:lnTo>
                <a:lnTo>
                  <a:pt x="9715" y="3746"/>
                </a:lnTo>
                <a:lnTo>
                  <a:pt x="19380" y="0"/>
                </a:lnTo>
                <a:lnTo>
                  <a:pt x="29895" y="25"/>
                </a:lnTo>
                <a:lnTo>
                  <a:pt x="34899" y="2006"/>
                </a:lnTo>
                <a:lnTo>
                  <a:pt x="39547" y="3759"/>
                </a:lnTo>
                <a:lnTo>
                  <a:pt x="46964" y="10375"/>
                </a:lnTo>
                <a:lnTo>
                  <a:pt x="51511" y="18770"/>
                </a:lnTo>
                <a:lnTo>
                  <a:pt x="53022" y="27952"/>
                </a:lnTo>
                <a:lnTo>
                  <a:pt x="51498" y="37160"/>
                </a:lnTo>
                <a:lnTo>
                  <a:pt x="46964" y="45491"/>
                </a:lnTo>
                <a:lnTo>
                  <a:pt x="39522" y="52108"/>
                </a:lnTo>
                <a:lnTo>
                  <a:pt x="29870" y="55841"/>
                </a:lnTo>
                <a:lnTo>
                  <a:pt x="19354" y="55841"/>
                </a:lnTo>
                <a:lnTo>
                  <a:pt x="13373" y="535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654792" y="6573379"/>
            <a:ext cx="558" cy="215"/>
          </a:xfrm>
          <a:custGeom>
            <a:avLst/>
            <a:gdLst/>
            <a:ahLst/>
            <a:cxnLst/>
            <a:rect l="l" t="t" r="r" b="b"/>
            <a:pathLst>
              <a:path w="558" h="215">
                <a:moveTo>
                  <a:pt x="0" y="215"/>
                </a:moveTo>
                <a:lnTo>
                  <a:pt x="5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657298" y="6956929"/>
            <a:ext cx="67132" cy="0"/>
          </a:xfrm>
          <a:custGeom>
            <a:avLst/>
            <a:gdLst/>
            <a:ahLst/>
            <a:cxnLst/>
            <a:rect l="l" t="t" r="r" b="b"/>
            <a:pathLst>
              <a:path w="67132">
                <a:moveTo>
                  <a:pt x="0" y="0"/>
                </a:moveTo>
                <a:lnTo>
                  <a:pt x="671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658140" y="686184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0"/>
                </a:moveTo>
                <a:lnTo>
                  <a:pt x="6096" y="440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658140" y="6813348"/>
            <a:ext cx="25095" cy="7327"/>
          </a:xfrm>
          <a:custGeom>
            <a:avLst/>
            <a:gdLst/>
            <a:ahLst/>
            <a:cxnLst/>
            <a:rect l="l" t="t" r="r" b="b"/>
            <a:pathLst>
              <a:path w="25095" h="7327">
                <a:moveTo>
                  <a:pt x="0" y="7327"/>
                </a:moveTo>
                <a:lnTo>
                  <a:pt x="4038" y="3746"/>
                </a:lnTo>
                <a:lnTo>
                  <a:pt x="13690" y="0"/>
                </a:lnTo>
                <a:lnTo>
                  <a:pt x="16586" y="0"/>
                </a:lnTo>
                <a:lnTo>
                  <a:pt x="25095" y="3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658136" y="665893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6095" y="440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658140" y="6613359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4406"/>
                </a:moveTo>
                <a:lnTo>
                  <a:pt x="609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665835" y="6866853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7620" y="233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665830" y="6813354"/>
            <a:ext cx="7620" cy="2311"/>
          </a:xfrm>
          <a:custGeom>
            <a:avLst/>
            <a:gdLst/>
            <a:ahLst/>
            <a:cxnLst/>
            <a:rect l="l" t="t" r="r" b="b"/>
            <a:pathLst>
              <a:path w="7620" h="2311">
                <a:moveTo>
                  <a:pt x="0" y="2311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665830" y="6610418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0" y="2336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669827" y="6772940"/>
            <a:ext cx="21488" cy="1231"/>
          </a:xfrm>
          <a:custGeom>
            <a:avLst/>
            <a:gdLst/>
            <a:ahLst/>
            <a:cxnLst/>
            <a:rect l="l" t="t" r="r" b="b"/>
            <a:pathLst>
              <a:path w="21488" h="1231">
                <a:moveTo>
                  <a:pt x="0" y="0"/>
                </a:moveTo>
                <a:lnTo>
                  <a:pt x="18961" y="330"/>
                </a:lnTo>
                <a:lnTo>
                  <a:pt x="21488" y="123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674838" y="6848819"/>
            <a:ext cx="29375" cy="20370"/>
          </a:xfrm>
          <a:custGeom>
            <a:avLst/>
            <a:gdLst/>
            <a:ahLst/>
            <a:cxnLst/>
            <a:rect l="l" t="t" r="r" b="b"/>
            <a:pathLst>
              <a:path w="29375" h="20370">
                <a:moveTo>
                  <a:pt x="0" y="20370"/>
                </a:moveTo>
                <a:lnTo>
                  <a:pt x="7493" y="20370"/>
                </a:lnTo>
                <a:lnTo>
                  <a:pt x="17145" y="16636"/>
                </a:lnTo>
                <a:lnTo>
                  <a:pt x="24536" y="10020"/>
                </a:lnTo>
                <a:lnTo>
                  <a:pt x="29121" y="1663"/>
                </a:lnTo>
                <a:lnTo>
                  <a:pt x="29375" y="0"/>
                </a:lnTo>
                <a:lnTo>
                  <a:pt x="29133" y="151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674838" y="6665915"/>
            <a:ext cx="8382" cy="342"/>
          </a:xfrm>
          <a:custGeom>
            <a:avLst/>
            <a:gdLst/>
            <a:ahLst/>
            <a:cxnLst/>
            <a:rect l="l" t="t" r="r" b="b"/>
            <a:pathLst>
              <a:path w="8381" h="342">
                <a:moveTo>
                  <a:pt x="0" y="342"/>
                </a:moveTo>
                <a:lnTo>
                  <a:pt x="838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674838" y="6813354"/>
            <a:ext cx="24599" cy="10414"/>
          </a:xfrm>
          <a:custGeom>
            <a:avLst/>
            <a:gdLst/>
            <a:ahLst/>
            <a:cxnLst/>
            <a:rect l="l" t="t" r="r" b="b"/>
            <a:pathLst>
              <a:path w="24599" h="10414">
                <a:moveTo>
                  <a:pt x="0" y="0"/>
                </a:moveTo>
                <a:lnTo>
                  <a:pt x="7518" y="0"/>
                </a:lnTo>
                <a:lnTo>
                  <a:pt x="12522" y="2006"/>
                </a:lnTo>
                <a:lnTo>
                  <a:pt x="17170" y="3733"/>
                </a:lnTo>
                <a:lnTo>
                  <a:pt x="24599" y="10414"/>
                </a:lnTo>
                <a:lnTo>
                  <a:pt x="23799" y="96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674838" y="6610443"/>
            <a:ext cx="8407" cy="330"/>
          </a:xfrm>
          <a:custGeom>
            <a:avLst/>
            <a:gdLst/>
            <a:ahLst/>
            <a:cxnLst/>
            <a:rect l="l" t="t" r="r" b="b"/>
            <a:pathLst>
              <a:path w="8407" h="330">
                <a:moveTo>
                  <a:pt x="0" y="0"/>
                </a:moveTo>
                <a:lnTo>
                  <a:pt x="8407" y="3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677339" y="6701513"/>
            <a:ext cx="25057" cy="5245"/>
          </a:xfrm>
          <a:custGeom>
            <a:avLst/>
            <a:gdLst/>
            <a:ahLst/>
            <a:cxnLst/>
            <a:rect l="l" t="t" r="r" b="b"/>
            <a:pathLst>
              <a:path w="25057" h="5245">
                <a:moveTo>
                  <a:pt x="8623" y="5245"/>
                </a:moveTo>
                <a:lnTo>
                  <a:pt x="11455" y="4838"/>
                </a:lnTo>
                <a:lnTo>
                  <a:pt x="25057" y="0"/>
                </a:lnTo>
                <a:lnTo>
                  <a:pt x="22555" y="749"/>
                </a:lnTo>
                <a:lnTo>
                  <a:pt x="8623" y="5245"/>
                </a:lnTo>
                <a:lnTo>
                  <a:pt x="0" y="4838"/>
                </a:lnTo>
                <a:lnTo>
                  <a:pt x="1193" y="48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687365" y="6865192"/>
            <a:ext cx="4927" cy="2032"/>
          </a:xfrm>
          <a:custGeom>
            <a:avLst/>
            <a:gdLst/>
            <a:ahLst/>
            <a:cxnLst/>
            <a:rect l="l" t="t" r="r" b="b"/>
            <a:pathLst>
              <a:path w="4927" h="2031">
                <a:moveTo>
                  <a:pt x="0" y="2032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687365" y="6662257"/>
            <a:ext cx="4927" cy="2057"/>
          </a:xfrm>
          <a:custGeom>
            <a:avLst/>
            <a:gdLst/>
            <a:ahLst/>
            <a:cxnLst/>
            <a:rect l="l" t="t" r="r" b="b"/>
            <a:pathLst>
              <a:path w="4927" h="2057">
                <a:moveTo>
                  <a:pt x="0" y="2057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687365" y="6612430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0" y="0"/>
                </a:moveTo>
                <a:lnTo>
                  <a:pt x="4927" y="198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687363" y="6815368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4927" y="198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693694" y="6891978"/>
            <a:ext cx="56337" cy="16243"/>
          </a:xfrm>
          <a:custGeom>
            <a:avLst/>
            <a:gdLst/>
            <a:ahLst/>
            <a:cxnLst/>
            <a:rect l="l" t="t" r="r" b="b"/>
            <a:pathLst>
              <a:path w="56337" h="16243">
                <a:moveTo>
                  <a:pt x="16243" y="9956"/>
                </a:moveTo>
                <a:lnTo>
                  <a:pt x="21424" y="6819"/>
                </a:lnTo>
                <a:lnTo>
                  <a:pt x="28701" y="0"/>
                </a:lnTo>
                <a:lnTo>
                  <a:pt x="16243" y="9956"/>
                </a:lnTo>
                <a:lnTo>
                  <a:pt x="0" y="16243"/>
                </a:lnTo>
                <a:lnTo>
                  <a:pt x="56337" y="16243"/>
                </a:lnTo>
                <a:lnTo>
                  <a:pt x="54038" y="162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694883" y="6858848"/>
            <a:ext cx="4470" cy="4013"/>
          </a:xfrm>
          <a:custGeom>
            <a:avLst/>
            <a:gdLst/>
            <a:ahLst/>
            <a:cxnLst/>
            <a:rect l="l" t="t" r="r" b="b"/>
            <a:pathLst>
              <a:path w="4470" h="4013">
                <a:moveTo>
                  <a:pt x="0" y="4013"/>
                </a:moveTo>
                <a:lnTo>
                  <a:pt x="4470" y="0"/>
                </a:lnTo>
                <a:lnTo>
                  <a:pt x="3759" y="66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694883" y="6819682"/>
            <a:ext cx="10604" cy="29133"/>
          </a:xfrm>
          <a:custGeom>
            <a:avLst/>
            <a:gdLst/>
            <a:ahLst/>
            <a:cxnLst/>
            <a:rect l="l" t="t" r="r" b="b"/>
            <a:pathLst>
              <a:path w="10604" h="29133">
                <a:moveTo>
                  <a:pt x="0" y="0"/>
                </a:moveTo>
                <a:lnTo>
                  <a:pt x="4559" y="4076"/>
                </a:lnTo>
                <a:lnTo>
                  <a:pt x="9093" y="12420"/>
                </a:lnTo>
                <a:lnTo>
                  <a:pt x="10604" y="21628"/>
                </a:lnTo>
                <a:lnTo>
                  <a:pt x="9334" y="29133"/>
                </a:lnTo>
                <a:lnTo>
                  <a:pt x="10604" y="2162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694883" y="6774841"/>
            <a:ext cx="51104" cy="117132"/>
          </a:xfrm>
          <a:custGeom>
            <a:avLst/>
            <a:gdLst/>
            <a:ahLst/>
            <a:cxnLst/>
            <a:rect l="l" t="t" r="r" b="b"/>
            <a:pathLst>
              <a:path w="51104" h="117132">
                <a:moveTo>
                  <a:pt x="0" y="0"/>
                </a:moveTo>
                <a:lnTo>
                  <a:pt x="21602" y="9779"/>
                </a:lnTo>
                <a:lnTo>
                  <a:pt x="38620" y="26720"/>
                </a:lnTo>
                <a:lnTo>
                  <a:pt x="48552" y="47498"/>
                </a:lnTo>
                <a:lnTo>
                  <a:pt x="51104" y="69875"/>
                </a:lnTo>
                <a:lnTo>
                  <a:pt x="46291" y="91973"/>
                </a:lnTo>
                <a:lnTo>
                  <a:pt x="34112" y="111861"/>
                </a:lnTo>
                <a:lnTo>
                  <a:pt x="27520" y="1171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694883" y="6616772"/>
            <a:ext cx="4559" cy="4076"/>
          </a:xfrm>
          <a:custGeom>
            <a:avLst/>
            <a:gdLst/>
            <a:ahLst/>
            <a:cxnLst/>
            <a:rect l="l" t="t" r="r" b="b"/>
            <a:pathLst>
              <a:path w="4559" h="4076">
                <a:moveTo>
                  <a:pt x="0" y="0"/>
                </a:moveTo>
                <a:lnTo>
                  <a:pt x="4559" y="407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693694" y="6571391"/>
            <a:ext cx="22047" cy="10007"/>
          </a:xfrm>
          <a:custGeom>
            <a:avLst/>
            <a:gdLst/>
            <a:ahLst/>
            <a:cxnLst/>
            <a:rect l="l" t="t" r="r" b="b"/>
            <a:pathLst>
              <a:path w="22047" h="10007">
                <a:moveTo>
                  <a:pt x="0" y="0"/>
                </a:moveTo>
                <a:lnTo>
                  <a:pt x="1193" y="0"/>
                </a:lnTo>
                <a:lnTo>
                  <a:pt x="0" y="0"/>
                </a:lnTo>
                <a:lnTo>
                  <a:pt x="21424" y="9423"/>
                </a:lnTo>
                <a:lnTo>
                  <a:pt x="22047" y="1000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694883" y="6655849"/>
            <a:ext cx="4559" cy="4102"/>
          </a:xfrm>
          <a:custGeom>
            <a:avLst/>
            <a:gdLst/>
            <a:ahLst/>
            <a:cxnLst/>
            <a:rect l="l" t="t" r="r" b="b"/>
            <a:pathLst>
              <a:path w="4559" h="4102">
                <a:moveTo>
                  <a:pt x="0" y="4102"/>
                </a:moveTo>
                <a:lnTo>
                  <a:pt x="4559" y="0"/>
                </a:lnTo>
                <a:lnTo>
                  <a:pt x="3543" y="9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694883" y="6571391"/>
            <a:ext cx="62852" cy="0"/>
          </a:xfrm>
          <a:custGeom>
            <a:avLst/>
            <a:gdLst/>
            <a:ahLst/>
            <a:cxnLst/>
            <a:rect l="l" t="t" r="r" b="b"/>
            <a:pathLst>
              <a:path w="62852">
                <a:moveTo>
                  <a:pt x="0" y="0"/>
                </a:moveTo>
                <a:lnTo>
                  <a:pt x="628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699350" y="6858779"/>
            <a:ext cx="88" cy="63"/>
          </a:xfrm>
          <a:custGeom>
            <a:avLst/>
            <a:gdLst/>
            <a:ahLst/>
            <a:cxnLst/>
            <a:rect l="l" t="t" r="r" b="b"/>
            <a:pathLst>
              <a:path w="88" h="63">
                <a:moveTo>
                  <a:pt x="88" y="0"/>
                </a:moveTo>
                <a:lnTo>
                  <a:pt x="0" y="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698642" y="6620095"/>
            <a:ext cx="711" cy="673"/>
          </a:xfrm>
          <a:custGeom>
            <a:avLst/>
            <a:gdLst/>
            <a:ahLst/>
            <a:cxnLst/>
            <a:rect l="l" t="t" r="r" b="b"/>
            <a:pathLst>
              <a:path w="711" h="673">
                <a:moveTo>
                  <a:pt x="711" y="67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697386" y="6573081"/>
            <a:ext cx="48488" cy="67792"/>
          </a:xfrm>
          <a:custGeom>
            <a:avLst/>
            <a:gdLst/>
            <a:ahLst/>
            <a:cxnLst/>
            <a:rect l="l" t="t" r="r" b="b"/>
            <a:pathLst>
              <a:path w="48488" h="67792">
                <a:moveTo>
                  <a:pt x="8102" y="65290"/>
                </a:moveTo>
                <a:lnTo>
                  <a:pt x="48488" y="67792"/>
                </a:lnTo>
                <a:lnTo>
                  <a:pt x="46050" y="46367"/>
                </a:lnTo>
                <a:lnTo>
                  <a:pt x="36118" y="25565"/>
                </a:lnTo>
                <a:lnTo>
                  <a:pt x="19100" y="863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697388" y="6522683"/>
            <a:ext cx="25679" cy="0"/>
          </a:xfrm>
          <a:custGeom>
            <a:avLst/>
            <a:gdLst/>
            <a:ahLst/>
            <a:cxnLst/>
            <a:rect l="l" t="t" r="r" b="b"/>
            <a:pathLst>
              <a:path w="25679">
                <a:moveTo>
                  <a:pt x="0" y="0"/>
                </a:moveTo>
                <a:lnTo>
                  <a:pt x="2567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704231" y="6833786"/>
            <a:ext cx="1257" cy="7518"/>
          </a:xfrm>
          <a:custGeom>
            <a:avLst/>
            <a:gdLst/>
            <a:ahLst/>
            <a:cxnLst/>
            <a:rect l="l" t="t" r="r" b="b"/>
            <a:pathLst>
              <a:path w="1257" h="7518">
                <a:moveTo>
                  <a:pt x="1257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702400" y="6700772"/>
            <a:ext cx="2057" cy="736"/>
          </a:xfrm>
          <a:custGeom>
            <a:avLst/>
            <a:gdLst/>
            <a:ahLst/>
            <a:cxnLst/>
            <a:rect l="l" t="t" r="r" b="b"/>
            <a:pathLst>
              <a:path w="2057" h="736">
                <a:moveTo>
                  <a:pt x="0" y="736"/>
                </a:moveTo>
                <a:lnTo>
                  <a:pt x="20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703889" y="6687063"/>
            <a:ext cx="21082" cy="13906"/>
          </a:xfrm>
          <a:custGeom>
            <a:avLst/>
            <a:gdLst/>
            <a:ahLst/>
            <a:cxnLst/>
            <a:rect l="l" t="t" r="r" b="b"/>
            <a:pathLst>
              <a:path w="21082" h="13906">
                <a:moveTo>
                  <a:pt x="0" y="13906"/>
                </a:moveTo>
                <a:lnTo>
                  <a:pt x="6045" y="11938"/>
                </a:lnTo>
                <a:lnTo>
                  <a:pt x="21082" y="0"/>
                </a:lnTo>
                <a:lnTo>
                  <a:pt x="6972" y="11442"/>
                </a:lnTo>
                <a:lnTo>
                  <a:pt x="6045" y="119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704235" y="6633302"/>
            <a:ext cx="1257" cy="12522"/>
          </a:xfrm>
          <a:custGeom>
            <a:avLst/>
            <a:gdLst/>
            <a:ahLst/>
            <a:cxnLst/>
            <a:rect l="l" t="t" r="r" b="b"/>
            <a:pathLst>
              <a:path w="1257" h="12522">
                <a:moveTo>
                  <a:pt x="0" y="12522"/>
                </a:moveTo>
                <a:lnTo>
                  <a:pt x="1257" y="5054"/>
                </a:lnTo>
                <a:lnTo>
                  <a:pt x="406" y="0"/>
                </a:lnTo>
                <a:lnTo>
                  <a:pt x="495" y="46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704213" y="6630794"/>
            <a:ext cx="431" cy="2501"/>
          </a:xfrm>
          <a:custGeom>
            <a:avLst/>
            <a:gdLst/>
            <a:ahLst/>
            <a:cxnLst/>
            <a:rect l="l" t="t" r="r" b="b"/>
            <a:pathLst>
              <a:path w="431" h="2501">
                <a:moveTo>
                  <a:pt x="431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709941" y="6780805"/>
            <a:ext cx="990" cy="342"/>
          </a:xfrm>
          <a:custGeom>
            <a:avLst/>
            <a:gdLst/>
            <a:ahLst/>
            <a:cxnLst/>
            <a:rect l="l" t="t" r="r" b="b"/>
            <a:pathLst>
              <a:path w="990" h="342">
                <a:moveTo>
                  <a:pt x="990" y="34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714842" y="6898933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716481" y="6784627"/>
            <a:ext cx="14490" cy="14427"/>
          </a:xfrm>
          <a:custGeom>
            <a:avLst/>
            <a:gdLst/>
            <a:ahLst/>
            <a:cxnLst/>
            <a:rect l="l" t="t" r="r" b="b"/>
            <a:pathLst>
              <a:path w="14490" h="14427">
                <a:moveTo>
                  <a:pt x="0" y="0"/>
                </a:moveTo>
                <a:lnTo>
                  <a:pt x="12547" y="11226"/>
                </a:lnTo>
                <a:lnTo>
                  <a:pt x="14490" y="144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717951" y="6583184"/>
            <a:ext cx="14770" cy="14693"/>
          </a:xfrm>
          <a:custGeom>
            <a:avLst/>
            <a:gdLst/>
            <a:ahLst/>
            <a:cxnLst/>
            <a:rect l="l" t="t" r="r" b="b"/>
            <a:pathLst>
              <a:path w="14770" h="14693">
                <a:moveTo>
                  <a:pt x="0" y="0"/>
                </a:moveTo>
                <a:lnTo>
                  <a:pt x="14236" y="13652"/>
                </a:lnTo>
                <a:lnTo>
                  <a:pt x="14770" y="146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724971" y="6684163"/>
            <a:ext cx="3568" cy="2895"/>
          </a:xfrm>
          <a:custGeom>
            <a:avLst/>
            <a:gdLst/>
            <a:ahLst/>
            <a:cxnLst/>
            <a:rect l="l" t="t" r="r" b="b"/>
            <a:pathLst>
              <a:path w="3568" h="2895">
                <a:moveTo>
                  <a:pt x="0" y="2895"/>
                </a:moveTo>
                <a:lnTo>
                  <a:pt x="35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727477" y="6661482"/>
            <a:ext cx="14211" cy="23545"/>
          </a:xfrm>
          <a:custGeom>
            <a:avLst/>
            <a:gdLst/>
            <a:ahLst/>
            <a:cxnLst/>
            <a:rect l="l" t="t" r="r" b="b"/>
            <a:pathLst>
              <a:path w="14211" h="23545">
                <a:moveTo>
                  <a:pt x="0" y="23545"/>
                </a:moveTo>
                <a:lnTo>
                  <a:pt x="1511" y="22288"/>
                </a:lnTo>
                <a:lnTo>
                  <a:pt x="13690" y="2425"/>
                </a:lnTo>
                <a:lnTo>
                  <a:pt x="14211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729183" y="6874720"/>
            <a:ext cx="7150" cy="11684"/>
          </a:xfrm>
          <a:custGeom>
            <a:avLst/>
            <a:gdLst/>
            <a:ahLst/>
            <a:cxnLst/>
            <a:rect l="l" t="t" r="r" b="b"/>
            <a:pathLst>
              <a:path w="7150" h="11683">
                <a:moveTo>
                  <a:pt x="0" y="11684"/>
                </a:moveTo>
                <a:lnTo>
                  <a:pt x="2997" y="8051"/>
                </a:lnTo>
                <a:lnTo>
                  <a:pt x="715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729983" y="6594805"/>
            <a:ext cx="990" cy="901"/>
          </a:xfrm>
          <a:custGeom>
            <a:avLst/>
            <a:gdLst/>
            <a:ahLst/>
            <a:cxnLst/>
            <a:rect l="l" t="t" r="r" b="b"/>
            <a:pathLst>
              <a:path w="990" h="901">
                <a:moveTo>
                  <a:pt x="0" y="0"/>
                </a:moveTo>
                <a:lnTo>
                  <a:pt x="990" y="9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733507" y="6801558"/>
            <a:ext cx="8420" cy="17627"/>
          </a:xfrm>
          <a:custGeom>
            <a:avLst/>
            <a:gdLst/>
            <a:ahLst/>
            <a:cxnLst/>
            <a:rect l="l" t="t" r="r" b="b"/>
            <a:pathLst>
              <a:path w="8420" h="17627">
                <a:moveTo>
                  <a:pt x="8420" y="17627"/>
                </a:moveTo>
                <a:lnTo>
                  <a:pt x="7708" y="1427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734496" y="6600723"/>
            <a:ext cx="8013" cy="16205"/>
          </a:xfrm>
          <a:custGeom>
            <a:avLst/>
            <a:gdLst/>
            <a:ahLst/>
            <a:cxnLst/>
            <a:rect l="l" t="t" r="r" b="b"/>
            <a:pathLst>
              <a:path w="8013" h="16205">
                <a:moveTo>
                  <a:pt x="0" y="0"/>
                </a:moveTo>
                <a:lnTo>
                  <a:pt x="8013" y="16205"/>
                </a:lnTo>
                <a:lnTo>
                  <a:pt x="7391" y="1503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741258" y="6853901"/>
            <a:ext cx="2717" cy="12458"/>
          </a:xfrm>
          <a:custGeom>
            <a:avLst/>
            <a:gdLst/>
            <a:ahLst/>
            <a:cxnLst/>
            <a:rect l="l" t="t" r="r" b="b"/>
            <a:pathLst>
              <a:path w="2717" h="12458">
                <a:moveTo>
                  <a:pt x="0" y="12458"/>
                </a:moveTo>
                <a:lnTo>
                  <a:pt x="1638" y="8051"/>
                </a:lnTo>
                <a:lnTo>
                  <a:pt x="271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741279" y="6640871"/>
            <a:ext cx="4711" cy="22491"/>
          </a:xfrm>
          <a:custGeom>
            <a:avLst/>
            <a:gdLst/>
            <a:ahLst/>
            <a:cxnLst/>
            <a:rect l="l" t="t" r="r" b="b"/>
            <a:pathLst>
              <a:path w="4711" h="22491">
                <a:moveTo>
                  <a:pt x="0" y="22491"/>
                </a:moveTo>
                <a:lnTo>
                  <a:pt x="4711" y="939"/>
                </a:lnTo>
                <a:lnTo>
                  <a:pt x="459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742510" y="6616923"/>
            <a:ext cx="520" cy="1638"/>
          </a:xfrm>
          <a:custGeom>
            <a:avLst/>
            <a:gdLst/>
            <a:ahLst/>
            <a:cxnLst/>
            <a:rect l="l" t="t" r="r" b="b"/>
            <a:pathLst>
              <a:path w="520" h="1638">
                <a:moveTo>
                  <a:pt x="0" y="0"/>
                </a:moveTo>
                <a:lnTo>
                  <a:pt x="393" y="736"/>
                </a:lnTo>
                <a:lnTo>
                  <a:pt x="520" y="16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743591" y="6823765"/>
            <a:ext cx="2438" cy="20955"/>
          </a:xfrm>
          <a:custGeom>
            <a:avLst/>
            <a:gdLst/>
            <a:ahLst/>
            <a:cxnLst/>
            <a:rect l="l" t="t" r="r" b="b"/>
            <a:pathLst>
              <a:path w="2438" h="20954">
                <a:moveTo>
                  <a:pt x="0" y="0"/>
                </a:moveTo>
                <a:lnTo>
                  <a:pt x="2438" y="15036"/>
                </a:lnTo>
                <a:lnTo>
                  <a:pt x="2400" y="209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744454" y="6628284"/>
            <a:ext cx="1574" cy="13525"/>
          </a:xfrm>
          <a:custGeom>
            <a:avLst/>
            <a:gdLst/>
            <a:ahLst/>
            <a:cxnLst/>
            <a:rect l="l" t="t" r="r" b="b"/>
            <a:pathLst>
              <a:path w="1574" h="13525">
                <a:moveTo>
                  <a:pt x="0" y="0"/>
                </a:moveTo>
                <a:lnTo>
                  <a:pt x="1574" y="12573"/>
                </a:lnTo>
                <a:lnTo>
                  <a:pt x="1536" y="135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745599" y="6638303"/>
            <a:ext cx="431" cy="2552"/>
          </a:xfrm>
          <a:custGeom>
            <a:avLst/>
            <a:gdLst/>
            <a:ahLst/>
            <a:cxnLst/>
            <a:rect l="l" t="t" r="r" b="b"/>
            <a:pathLst>
              <a:path w="431" h="2552">
                <a:moveTo>
                  <a:pt x="431" y="255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750027" y="6908222"/>
            <a:ext cx="40690" cy="0"/>
          </a:xfrm>
          <a:custGeom>
            <a:avLst/>
            <a:gdLst/>
            <a:ahLst/>
            <a:cxnLst/>
            <a:rect l="l" t="t" r="r" b="b"/>
            <a:pathLst>
              <a:path w="40690">
                <a:moveTo>
                  <a:pt x="0" y="0"/>
                </a:moveTo>
                <a:lnTo>
                  <a:pt x="40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757544" y="6571391"/>
            <a:ext cx="33172" cy="336829"/>
          </a:xfrm>
          <a:custGeom>
            <a:avLst/>
            <a:gdLst/>
            <a:ahLst/>
            <a:cxnLst/>
            <a:rect l="l" t="t" r="r" b="b"/>
            <a:pathLst>
              <a:path w="33172" h="336829">
                <a:moveTo>
                  <a:pt x="0" y="0"/>
                </a:moveTo>
                <a:lnTo>
                  <a:pt x="33172" y="0"/>
                </a:lnTo>
                <a:lnTo>
                  <a:pt x="33172" y="336829"/>
                </a:lnTo>
                <a:lnTo>
                  <a:pt x="7518" y="33682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780461" y="6522683"/>
            <a:ext cx="72301" cy="0"/>
          </a:xfrm>
          <a:custGeom>
            <a:avLst/>
            <a:gdLst/>
            <a:ahLst/>
            <a:cxnLst/>
            <a:rect l="l" t="t" r="r" b="b"/>
            <a:pathLst>
              <a:path w="72301">
                <a:moveTo>
                  <a:pt x="0" y="0"/>
                </a:moveTo>
                <a:lnTo>
                  <a:pt x="72301" y="0"/>
                </a:lnTo>
                <a:lnTo>
                  <a:pt x="271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790722" y="6571392"/>
            <a:ext cx="0" cy="170789"/>
          </a:xfrm>
          <a:custGeom>
            <a:avLst/>
            <a:gdLst/>
            <a:ahLst/>
            <a:cxnLst/>
            <a:rect l="l" t="t" r="r" b="b"/>
            <a:pathLst>
              <a:path h="170789">
                <a:moveTo>
                  <a:pt x="0" y="170789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790722" y="6593211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831308" y="6956929"/>
            <a:ext cx="161785" cy="0"/>
          </a:xfrm>
          <a:custGeom>
            <a:avLst/>
            <a:gdLst/>
            <a:ahLst/>
            <a:cxnLst/>
            <a:rect l="l" t="t" r="r" b="b"/>
            <a:pathLst>
              <a:path w="161785">
                <a:moveTo>
                  <a:pt x="0" y="0"/>
                </a:moveTo>
                <a:lnTo>
                  <a:pt x="161785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831308" y="6522683"/>
            <a:ext cx="186664" cy="434251"/>
          </a:xfrm>
          <a:custGeom>
            <a:avLst/>
            <a:gdLst/>
            <a:ahLst/>
            <a:cxnLst/>
            <a:rect l="l" t="t" r="r" b="b"/>
            <a:pathLst>
              <a:path w="186664" h="434251">
                <a:moveTo>
                  <a:pt x="0" y="0"/>
                </a:moveTo>
                <a:lnTo>
                  <a:pt x="186664" y="0"/>
                </a:lnTo>
                <a:lnTo>
                  <a:pt x="186664" y="434251"/>
                </a:lnTo>
                <a:lnTo>
                  <a:pt x="161785" y="43425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852759" y="6522683"/>
            <a:ext cx="205803" cy="0"/>
          </a:xfrm>
          <a:custGeom>
            <a:avLst/>
            <a:gdLst/>
            <a:ahLst/>
            <a:cxnLst/>
            <a:rect l="l" t="t" r="r" b="b"/>
            <a:pathLst>
              <a:path w="205803">
                <a:moveTo>
                  <a:pt x="205803" y="0"/>
                </a:moveTo>
                <a:lnTo>
                  <a:pt x="0" y="0"/>
                </a:lnTo>
                <a:lnTo>
                  <a:pt x="170395" y="0"/>
                </a:lnTo>
                <a:lnTo>
                  <a:pt x="16521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855654" y="6772512"/>
            <a:ext cx="137033" cy="137502"/>
          </a:xfrm>
          <a:custGeom>
            <a:avLst/>
            <a:gdLst/>
            <a:ahLst/>
            <a:cxnLst/>
            <a:rect l="l" t="t" r="r" b="b"/>
            <a:pathLst>
              <a:path w="137033" h="137502">
                <a:moveTo>
                  <a:pt x="69786" y="406"/>
                </a:moveTo>
                <a:lnTo>
                  <a:pt x="74688" y="0"/>
                </a:lnTo>
                <a:lnTo>
                  <a:pt x="96697" y="5562"/>
                </a:lnTo>
                <a:lnTo>
                  <a:pt x="115709" y="17983"/>
                </a:lnTo>
                <a:lnTo>
                  <a:pt x="129667" y="35915"/>
                </a:lnTo>
                <a:lnTo>
                  <a:pt x="137033" y="57391"/>
                </a:lnTo>
                <a:lnTo>
                  <a:pt x="137033" y="80111"/>
                </a:lnTo>
                <a:lnTo>
                  <a:pt x="129667" y="101574"/>
                </a:lnTo>
                <a:lnTo>
                  <a:pt x="115709" y="119506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57" y="135623"/>
                </a:lnTo>
                <a:lnTo>
                  <a:pt x="31165" y="126415"/>
                </a:lnTo>
                <a:lnTo>
                  <a:pt x="14554" y="111124"/>
                </a:lnTo>
                <a:lnTo>
                  <a:pt x="3733" y="91147"/>
                </a:lnTo>
                <a:lnTo>
                  <a:pt x="0" y="68795"/>
                </a:lnTo>
                <a:lnTo>
                  <a:pt x="3733" y="46354"/>
                </a:lnTo>
                <a:lnTo>
                  <a:pt x="14554" y="26365"/>
                </a:lnTo>
                <a:lnTo>
                  <a:pt x="31254" y="10985"/>
                </a:lnTo>
                <a:lnTo>
                  <a:pt x="52057" y="1879"/>
                </a:lnTo>
                <a:lnTo>
                  <a:pt x="69786" y="406"/>
                </a:lnTo>
                <a:lnTo>
                  <a:pt x="68745" y="49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855657" y="6569600"/>
            <a:ext cx="137020" cy="137502"/>
          </a:xfrm>
          <a:custGeom>
            <a:avLst/>
            <a:gdLst/>
            <a:ahLst/>
            <a:cxnLst/>
            <a:rect l="l" t="t" r="r" b="b"/>
            <a:pathLst>
              <a:path w="137020" h="137502">
                <a:moveTo>
                  <a:pt x="36779" y="8572"/>
                </a:moveTo>
                <a:lnTo>
                  <a:pt x="52044" y="1879"/>
                </a:lnTo>
                <a:lnTo>
                  <a:pt x="74688" y="0"/>
                </a:lnTo>
                <a:lnTo>
                  <a:pt x="96697" y="5575"/>
                </a:lnTo>
                <a:lnTo>
                  <a:pt x="115709" y="17995"/>
                </a:lnTo>
                <a:lnTo>
                  <a:pt x="129654" y="35915"/>
                </a:lnTo>
                <a:lnTo>
                  <a:pt x="137020" y="57391"/>
                </a:lnTo>
                <a:lnTo>
                  <a:pt x="137020" y="71208"/>
                </a:lnTo>
                <a:lnTo>
                  <a:pt x="137020" y="80111"/>
                </a:lnTo>
                <a:lnTo>
                  <a:pt x="129654" y="101587"/>
                </a:lnTo>
                <a:lnTo>
                  <a:pt x="115709" y="119507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44" y="135623"/>
                </a:lnTo>
                <a:lnTo>
                  <a:pt x="31254" y="126504"/>
                </a:lnTo>
                <a:lnTo>
                  <a:pt x="14554" y="111125"/>
                </a:lnTo>
                <a:lnTo>
                  <a:pt x="3733" y="91147"/>
                </a:lnTo>
                <a:lnTo>
                  <a:pt x="0" y="68745"/>
                </a:lnTo>
                <a:lnTo>
                  <a:pt x="3733" y="46355"/>
                </a:lnTo>
                <a:lnTo>
                  <a:pt x="14554" y="26365"/>
                </a:lnTo>
                <a:lnTo>
                  <a:pt x="31254" y="10998"/>
                </a:lnTo>
                <a:lnTo>
                  <a:pt x="36779" y="8572"/>
                </a:lnTo>
                <a:lnTo>
                  <a:pt x="34988" y="934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859712" y="6841304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0" y="0"/>
                </a:moveTo>
                <a:lnTo>
                  <a:pt x="3517" y="21043"/>
                </a:lnTo>
                <a:lnTo>
                  <a:pt x="13690" y="398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859716" y="6838798"/>
            <a:ext cx="406" cy="2501"/>
          </a:xfrm>
          <a:custGeom>
            <a:avLst/>
            <a:gdLst/>
            <a:ahLst/>
            <a:cxnLst/>
            <a:rect l="l" t="t" r="r" b="b"/>
            <a:pathLst>
              <a:path w="406" h="2501">
                <a:moveTo>
                  <a:pt x="406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859712" y="6638350"/>
            <a:ext cx="29413" cy="54368"/>
          </a:xfrm>
          <a:custGeom>
            <a:avLst/>
            <a:gdLst/>
            <a:ahLst/>
            <a:cxnLst/>
            <a:rect l="l" t="t" r="r" b="b"/>
            <a:pathLst>
              <a:path w="29413" h="54368">
                <a:moveTo>
                  <a:pt x="0" y="0"/>
                </a:moveTo>
                <a:lnTo>
                  <a:pt x="3517" y="21082"/>
                </a:lnTo>
                <a:lnTo>
                  <a:pt x="8597" y="30480"/>
                </a:lnTo>
                <a:lnTo>
                  <a:pt x="13690" y="39878"/>
                </a:lnTo>
                <a:lnTo>
                  <a:pt x="29413" y="54368"/>
                </a:lnTo>
                <a:lnTo>
                  <a:pt x="20955" y="47777"/>
                </a:lnTo>
                <a:lnTo>
                  <a:pt x="13843" y="400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873903" y="6841303"/>
            <a:ext cx="1422" cy="10109"/>
          </a:xfrm>
          <a:custGeom>
            <a:avLst/>
            <a:gdLst/>
            <a:ahLst/>
            <a:cxnLst/>
            <a:rect l="l" t="t" r="r" b="b"/>
            <a:pathLst>
              <a:path w="1422" h="10109">
                <a:moveTo>
                  <a:pt x="0" y="10109"/>
                </a:moveTo>
                <a:lnTo>
                  <a:pt x="1422" y="10109"/>
                </a:lnTo>
                <a:lnTo>
                  <a:pt x="0" y="10109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878695" y="6838802"/>
            <a:ext cx="0" cy="13867"/>
          </a:xfrm>
          <a:custGeom>
            <a:avLst/>
            <a:gdLst/>
            <a:ahLst/>
            <a:cxnLst/>
            <a:rect l="l" t="t" r="r" b="b"/>
            <a:pathLst>
              <a:path h="13867">
                <a:moveTo>
                  <a:pt x="0" y="0"/>
                </a:moveTo>
                <a:lnTo>
                  <a:pt x="0" y="13867"/>
                </a:lnTo>
              </a:path>
            </a:pathLst>
          </a:custGeom>
          <a:ln w="25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873903" y="6797777"/>
            <a:ext cx="40589" cy="41021"/>
          </a:xfrm>
          <a:custGeom>
            <a:avLst/>
            <a:gdLst/>
            <a:ahLst/>
            <a:cxnLst/>
            <a:rect l="l" t="t" r="r" b="b"/>
            <a:pathLst>
              <a:path w="40589" h="41021">
                <a:moveTo>
                  <a:pt x="0" y="41020"/>
                </a:moveTo>
                <a:lnTo>
                  <a:pt x="0" y="33337"/>
                </a:lnTo>
                <a:lnTo>
                  <a:pt x="7251" y="33337"/>
                </a:lnTo>
                <a:lnTo>
                  <a:pt x="8509" y="28994"/>
                </a:lnTo>
                <a:lnTo>
                  <a:pt x="15506" y="16078"/>
                </a:lnTo>
                <a:lnTo>
                  <a:pt x="26327" y="6108"/>
                </a:lnTo>
                <a:lnTo>
                  <a:pt x="39789" y="215"/>
                </a:lnTo>
                <a:lnTo>
                  <a:pt x="40589" y="0"/>
                </a:lnTo>
                <a:lnTo>
                  <a:pt x="40589" y="33337"/>
                </a:lnTo>
                <a:lnTo>
                  <a:pt x="7251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873406" y="6786896"/>
            <a:ext cx="15722" cy="14490"/>
          </a:xfrm>
          <a:custGeom>
            <a:avLst/>
            <a:gdLst/>
            <a:ahLst/>
            <a:cxnLst/>
            <a:rect l="l" t="t" r="r" b="b"/>
            <a:pathLst>
              <a:path w="15722" h="14490">
                <a:moveTo>
                  <a:pt x="0" y="14490"/>
                </a:moveTo>
                <a:lnTo>
                  <a:pt x="15722" y="0"/>
                </a:lnTo>
                <a:lnTo>
                  <a:pt x="7251" y="6604"/>
                </a:lnTo>
                <a:lnTo>
                  <a:pt x="152" y="1431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873909" y="6628196"/>
            <a:ext cx="49022" cy="60871"/>
          </a:xfrm>
          <a:custGeom>
            <a:avLst/>
            <a:gdLst/>
            <a:ahLst/>
            <a:cxnLst/>
            <a:rect l="l" t="t" r="r" b="b"/>
            <a:pathLst>
              <a:path w="49021" h="60871">
                <a:moveTo>
                  <a:pt x="46520" y="60871"/>
                </a:moveTo>
                <a:lnTo>
                  <a:pt x="49021" y="60871"/>
                </a:lnTo>
                <a:lnTo>
                  <a:pt x="40576" y="60871"/>
                </a:lnTo>
                <a:lnTo>
                  <a:pt x="40576" y="53632"/>
                </a:lnTo>
                <a:lnTo>
                  <a:pt x="26327" y="47523"/>
                </a:lnTo>
                <a:lnTo>
                  <a:pt x="15506" y="37566"/>
                </a:lnTo>
                <a:lnTo>
                  <a:pt x="8508" y="24650"/>
                </a:lnTo>
                <a:lnTo>
                  <a:pt x="7251" y="20307"/>
                </a:lnTo>
                <a:lnTo>
                  <a:pt x="0" y="20307"/>
                </a:lnTo>
                <a:lnTo>
                  <a:pt x="0" y="0"/>
                </a:lnTo>
                <a:lnTo>
                  <a:pt x="1422" y="0"/>
                </a:lnTo>
                <a:lnTo>
                  <a:pt x="120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877835" y="6851412"/>
            <a:ext cx="45097" cy="40589"/>
          </a:xfrm>
          <a:custGeom>
            <a:avLst/>
            <a:gdLst/>
            <a:ahLst/>
            <a:cxnLst/>
            <a:rect l="l" t="t" r="r" b="b"/>
            <a:pathLst>
              <a:path w="45097" h="40589">
                <a:moveTo>
                  <a:pt x="0" y="0"/>
                </a:moveTo>
                <a:lnTo>
                  <a:pt x="3327" y="0"/>
                </a:lnTo>
                <a:lnTo>
                  <a:pt x="4584" y="4343"/>
                </a:lnTo>
                <a:lnTo>
                  <a:pt x="11582" y="17259"/>
                </a:lnTo>
                <a:lnTo>
                  <a:pt x="22402" y="27216"/>
                </a:lnTo>
                <a:lnTo>
                  <a:pt x="35852" y="33108"/>
                </a:lnTo>
                <a:lnTo>
                  <a:pt x="36652" y="33324"/>
                </a:lnTo>
                <a:lnTo>
                  <a:pt x="36652" y="40589"/>
                </a:lnTo>
                <a:lnTo>
                  <a:pt x="45097" y="40589"/>
                </a:lnTo>
                <a:lnTo>
                  <a:pt x="42595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875328" y="6628198"/>
            <a:ext cx="7518" cy="0"/>
          </a:xfrm>
          <a:custGeom>
            <a:avLst/>
            <a:gdLst/>
            <a:ahLst/>
            <a:cxnLst/>
            <a:rect l="l" t="t" r="r" b="b"/>
            <a:pathLst>
              <a:path w="7518">
                <a:moveTo>
                  <a:pt x="0" y="0"/>
                </a:moveTo>
                <a:lnTo>
                  <a:pt x="7518" y="0"/>
                </a:lnTo>
                <a:lnTo>
                  <a:pt x="50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881161" y="6648503"/>
            <a:ext cx="19227" cy="0"/>
          </a:xfrm>
          <a:custGeom>
            <a:avLst/>
            <a:gdLst/>
            <a:ahLst/>
            <a:cxnLst/>
            <a:rect l="l" t="t" r="r" b="b"/>
            <a:pathLst>
              <a:path w="19227">
                <a:moveTo>
                  <a:pt x="0" y="0"/>
                </a:moveTo>
                <a:lnTo>
                  <a:pt x="19227" y="0"/>
                </a:lnTo>
                <a:lnTo>
                  <a:pt x="183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881161" y="6587609"/>
            <a:ext cx="44284" cy="40589"/>
          </a:xfrm>
          <a:custGeom>
            <a:avLst/>
            <a:gdLst/>
            <a:ahLst/>
            <a:cxnLst/>
            <a:rect l="l" t="t" r="r" b="b"/>
            <a:pathLst>
              <a:path w="44284" h="40589">
                <a:moveTo>
                  <a:pt x="0" y="40589"/>
                </a:moveTo>
                <a:lnTo>
                  <a:pt x="1257" y="36245"/>
                </a:lnTo>
                <a:lnTo>
                  <a:pt x="8255" y="23329"/>
                </a:lnTo>
                <a:lnTo>
                  <a:pt x="19075" y="13373"/>
                </a:lnTo>
                <a:lnTo>
                  <a:pt x="32524" y="7480"/>
                </a:lnTo>
                <a:lnTo>
                  <a:pt x="33324" y="7264"/>
                </a:lnTo>
                <a:lnTo>
                  <a:pt x="33324" y="0"/>
                </a:lnTo>
                <a:lnTo>
                  <a:pt x="44284" y="0"/>
                </a:lnTo>
                <a:lnTo>
                  <a:pt x="4177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882846" y="6628198"/>
            <a:ext cx="20523" cy="0"/>
          </a:xfrm>
          <a:custGeom>
            <a:avLst/>
            <a:gdLst/>
            <a:ahLst/>
            <a:cxnLst/>
            <a:rect l="l" t="t" r="r" b="b"/>
            <a:pathLst>
              <a:path w="20523">
                <a:moveTo>
                  <a:pt x="0" y="0"/>
                </a:moveTo>
                <a:lnTo>
                  <a:pt x="205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882846" y="6851412"/>
            <a:ext cx="31648" cy="33324"/>
          </a:xfrm>
          <a:custGeom>
            <a:avLst/>
            <a:gdLst/>
            <a:ahLst/>
            <a:cxnLst/>
            <a:rect l="l" t="t" r="r" b="b"/>
            <a:pathLst>
              <a:path w="31648" h="33324">
                <a:moveTo>
                  <a:pt x="0" y="0"/>
                </a:moveTo>
                <a:lnTo>
                  <a:pt x="31648" y="0"/>
                </a:lnTo>
                <a:lnTo>
                  <a:pt x="31648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889132" y="6778321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8572"/>
                </a:moveTo>
                <a:lnTo>
                  <a:pt x="19570" y="0"/>
                </a:lnTo>
                <a:lnTo>
                  <a:pt x="9410" y="3479"/>
                </a:lnTo>
                <a:lnTo>
                  <a:pt x="0" y="857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889132" y="6692718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0"/>
                </a:moveTo>
                <a:lnTo>
                  <a:pt x="19570" y="8572"/>
                </a:lnTo>
                <a:lnTo>
                  <a:pt x="9410" y="509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897879" y="6628198"/>
            <a:ext cx="1600" cy="0"/>
          </a:xfrm>
          <a:custGeom>
            <a:avLst/>
            <a:gdLst/>
            <a:ahLst/>
            <a:cxnLst/>
            <a:rect l="l" t="t" r="r" b="b"/>
            <a:pathLst>
              <a:path w="1600">
                <a:moveTo>
                  <a:pt x="0" y="0"/>
                </a:moveTo>
                <a:lnTo>
                  <a:pt x="160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900385" y="6648503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  <a:lnTo>
                  <a:pt x="298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905396" y="6648503"/>
            <a:ext cx="9093" cy="33324"/>
          </a:xfrm>
          <a:custGeom>
            <a:avLst/>
            <a:gdLst/>
            <a:ahLst/>
            <a:cxnLst/>
            <a:rect l="l" t="t" r="r" b="b"/>
            <a:pathLst>
              <a:path w="9093" h="33324">
                <a:moveTo>
                  <a:pt x="0" y="0"/>
                </a:moveTo>
                <a:lnTo>
                  <a:pt x="9093" y="0"/>
                </a:lnTo>
                <a:lnTo>
                  <a:pt x="9093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902891" y="6594873"/>
            <a:ext cx="11595" cy="33324"/>
          </a:xfrm>
          <a:custGeom>
            <a:avLst/>
            <a:gdLst/>
            <a:ahLst/>
            <a:cxnLst/>
            <a:rect l="l" t="t" r="r" b="b"/>
            <a:pathLst>
              <a:path w="11595" h="33324">
                <a:moveTo>
                  <a:pt x="0" y="33324"/>
                </a:moveTo>
                <a:lnTo>
                  <a:pt x="11595" y="33324"/>
                </a:lnTo>
                <a:lnTo>
                  <a:pt x="115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908701" y="6904203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0" y="0"/>
                </a:moveTo>
                <a:lnTo>
                  <a:pt x="21297" y="1765"/>
                </a:lnTo>
                <a:lnTo>
                  <a:pt x="10566" y="176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908702" y="6776548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10604" y="0"/>
                </a:moveTo>
                <a:lnTo>
                  <a:pt x="0" y="1765"/>
                </a:lnTo>
                <a:lnTo>
                  <a:pt x="21297" y="0"/>
                </a:lnTo>
                <a:lnTo>
                  <a:pt x="41795" y="5181"/>
                </a:lnTo>
                <a:lnTo>
                  <a:pt x="31876" y="1765"/>
                </a:lnTo>
                <a:lnTo>
                  <a:pt x="21755" y="1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908702" y="6701299"/>
            <a:ext cx="10604" cy="1765"/>
          </a:xfrm>
          <a:custGeom>
            <a:avLst/>
            <a:gdLst/>
            <a:ahLst/>
            <a:cxnLst/>
            <a:rect l="l" t="t" r="r" b="b"/>
            <a:pathLst>
              <a:path w="10604" h="1765">
                <a:moveTo>
                  <a:pt x="10604" y="176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930456" y="6697880"/>
            <a:ext cx="20040" cy="5092"/>
          </a:xfrm>
          <a:custGeom>
            <a:avLst/>
            <a:gdLst/>
            <a:ahLst/>
            <a:cxnLst/>
            <a:rect l="l" t="t" r="r" b="b"/>
            <a:pathLst>
              <a:path w="20040" h="5092">
                <a:moveTo>
                  <a:pt x="20040" y="0"/>
                </a:moveTo>
                <a:lnTo>
                  <a:pt x="0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908706" y="6573641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1701" y="1485"/>
                </a:moveTo>
                <a:lnTo>
                  <a:pt x="0" y="1765"/>
                </a:lnTo>
                <a:lnTo>
                  <a:pt x="21297" y="0"/>
                </a:lnTo>
                <a:lnTo>
                  <a:pt x="10553" y="0"/>
                </a:lnTo>
                <a:lnTo>
                  <a:pt x="1701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914490" y="6888910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1879"/>
                </a:moveTo>
                <a:lnTo>
                  <a:pt x="0" y="2501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914490" y="6883902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914490" y="6796181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2527"/>
                </a:moveTo>
                <a:lnTo>
                  <a:pt x="0" y="0"/>
                </a:lnTo>
                <a:lnTo>
                  <a:pt x="0" y="160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914490" y="6793671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12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914490" y="6790549"/>
            <a:ext cx="0" cy="3124"/>
          </a:xfrm>
          <a:custGeom>
            <a:avLst/>
            <a:gdLst/>
            <a:ahLst/>
            <a:cxnLst/>
            <a:rect l="l" t="t" r="r" b="b"/>
            <a:pathLst>
              <a:path h="3124">
                <a:moveTo>
                  <a:pt x="0" y="622"/>
                </a:moveTo>
                <a:lnTo>
                  <a:pt x="0" y="3124"/>
                </a:lnTo>
                <a:lnTo>
                  <a:pt x="0" y="0"/>
                </a:lnTo>
                <a:lnTo>
                  <a:pt x="0" y="6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914490" y="6790545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  <a:lnTo>
                  <a:pt x="84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917924" y="6570498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0" y="114"/>
                </a:moveTo>
                <a:lnTo>
                  <a:pt x="133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919242" y="6776544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25"/>
                </a:moveTo>
                <a:lnTo>
                  <a:pt x="1075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919242" y="6703043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0"/>
                </a:moveTo>
                <a:lnTo>
                  <a:pt x="10756" y="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922935" y="6689067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922935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922935" y="6706499"/>
            <a:ext cx="1358" cy="114"/>
          </a:xfrm>
          <a:custGeom>
            <a:avLst/>
            <a:gdLst/>
            <a:ahLst/>
            <a:cxnLst/>
            <a:rect l="l" t="t" r="r" b="b"/>
            <a:pathLst>
              <a:path w="1358" h="114">
                <a:moveTo>
                  <a:pt x="0" y="0"/>
                </a:moveTo>
                <a:lnTo>
                  <a:pt x="1358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925440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1015" y="0"/>
                </a:moveTo>
                <a:lnTo>
                  <a:pt x="0" y="0"/>
                </a:lnTo>
                <a:lnTo>
                  <a:pt x="2501" y="0"/>
                </a:lnTo>
                <a:lnTo>
                  <a:pt x="101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927947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925446" y="6790541"/>
            <a:ext cx="45097" cy="40563"/>
          </a:xfrm>
          <a:custGeom>
            <a:avLst/>
            <a:gdLst/>
            <a:ahLst/>
            <a:cxnLst/>
            <a:rect l="l" t="t" r="r" b="b"/>
            <a:pathLst>
              <a:path w="45097" h="40563">
                <a:moveTo>
                  <a:pt x="9347" y="7238"/>
                </a:moveTo>
                <a:lnTo>
                  <a:pt x="9347" y="40563"/>
                </a:lnTo>
                <a:lnTo>
                  <a:pt x="45097" y="40563"/>
                </a:lnTo>
                <a:lnTo>
                  <a:pt x="42672" y="40563"/>
                </a:lnTo>
                <a:lnTo>
                  <a:pt x="38468" y="29463"/>
                </a:lnTo>
                <a:lnTo>
                  <a:pt x="29438" y="17894"/>
                </a:lnTo>
                <a:lnTo>
                  <a:pt x="17119" y="9829"/>
                </a:lnTo>
                <a:lnTo>
                  <a:pt x="9347" y="7238"/>
                </a:lnTo>
                <a:lnTo>
                  <a:pt x="9347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925441" y="6587611"/>
            <a:ext cx="15036" cy="40589"/>
          </a:xfrm>
          <a:custGeom>
            <a:avLst/>
            <a:gdLst/>
            <a:ahLst/>
            <a:cxnLst/>
            <a:rect l="l" t="t" r="r" b="b"/>
            <a:pathLst>
              <a:path w="15036" h="40589">
                <a:moveTo>
                  <a:pt x="0" y="0"/>
                </a:moveTo>
                <a:lnTo>
                  <a:pt x="9347" y="0"/>
                </a:lnTo>
                <a:lnTo>
                  <a:pt x="9347" y="40589"/>
                </a:lnTo>
                <a:lnTo>
                  <a:pt x="15036" y="40589"/>
                </a:lnTo>
                <a:lnTo>
                  <a:pt x="14084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929999" y="6900818"/>
            <a:ext cx="20497" cy="5156"/>
          </a:xfrm>
          <a:custGeom>
            <a:avLst/>
            <a:gdLst/>
            <a:ahLst/>
            <a:cxnLst/>
            <a:rect l="l" t="t" r="r" b="b"/>
            <a:pathLst>
              <a:path w="20497" h="5156">
                <a:moveTo>
                  <a:pt x="0" y="5156"/>
                </a:moveTo>
                <a:lnTo>
                  <a:pt x="10579" y="3390"/>
                </a:lnTo>
                <a:lnTo>
                  <a:pt x="20497" y="0"/>
                </a:lnTo>
                <a:lnTo>
                  <a:pt x="457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929999" y="6573636"/>
            <a:ext cx="20497" cy="5181"/>
          </a:xfrm>
          <a:custGeom>
            <a:avLst/>
            <a:gdLst/>
            <a:ahLst/>
            <a:cxnLst/>
            <a:rect l="l" t="t" r="r" b="b"/>
            <a:pathLst>
              <a:path w="20497" h="5181">
                <a:moveTo>
                  <a:pt x="0" y="0"/>
                </a:moveTo>
                <a:lnTo>
                  <a:pt x="10579" y="1765"/>
                </a:lnTo>
                <a:lnTo>
                  <a:pt x="20497" y="5181"/>
                </a:lnTo>
                <a:lnTo>
                  <a:pt x="457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930452" y="6851411"/>
            <a:ext cx="37668" cy="40589"/>
          </a:xfrm>
          <a:custGeom>
            <a:avLst/>
            <a:gdLst/>
            <a:ahLst/>
            <a:cxnLst/>
            <a:rect l="l" t="t" r="r" b="b"/>
            <a:pathLst>
              <a:path w="37668" h="40589">
                <a:moveTo>
                  <a:pt x="0" y="40589"/>
                </a:moveTo>
                <a:lnTo>
                  <a:pt x="4343" y="40589"/>
                </a:lnTo>
                <a:lnTo>
                  <a:pt x="4343" y="33337"/>
                </a:lnTo>
                <a:lnTo>
                  <a:pt x="12115" y="30734"/>
                </a:lnTo>
                <a:lnTo>
                  <a:pt x="24434" y="22707"/>
                </a:lnTo>
                <a:lnTo>
                  <a:pt x="33451" y="11099"/>
                </a:lnTo>
                <a:lnTo>
                  <a:pt x="37668" y="0"/>
                </a:lnTo>
                <a:lnTo>
                  <a:pt x="4343" y="0"/>
                </a:lnTo>
                <a:lnTo>
                  <a:pt x="4343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930452" y="6685930"/>
            <a:ext cx="4343" cy="3136"/>
          </a:xfrm>
          <a:custGeom>
            <a:avLst/>
            <a:gdLst/>
            <a:ahLst/>
            <a:cxnLst/>
            <a:rect l="l" t="t" r="r" b="b"/>
            <a:pathLst>
              <a:path w="4343" h="3136">
                <a:moveTo>
                  <a:pt x="0" y="3136"/>
                </a:moveTo>
                <a:lnTo>
                  <a:pt x="4343" y="3136"/>
                </a:lnTo>
                <a:lnTo>
                  <a:pt x="4343" y="0"/>
                </a:lnTo>
                <a:lnTo>
                  <a:pt x="4343" y="24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934793" y="6648507"/>
            <a:ext cx="33324" cy="37426"/>
          </a:xfrm>
          <a:custGeom>
            <a:avLst/>
            <a:gdLst/>
            <a:ahLst/>
            <a:cxnLst/>
            <a:rect l="l" t="t" r="r" b="b"/>
            <a:pathLst>
              <a:path w="33324" h="37426">
                <a:moveTo>
                  <a:pt x="0" y="33324"/>
                </a:moveTo>
                <a:lnTo>
                  <a:pt x="0" y="0"/>
                </a:lnTo>
                <a:lnTo>
                  <a:pt x="33324" y="0"/>
                </a:lnTo>
                <a:lnTo>
                  <a:pt x="29121" y="11099"/>
                </a:lnTo>
                <a:lnTo>
                  <a:pt x="20091" y="22669"/>
                </a:lnTo>
                <a:lnTo>
                  <a:pt x="7772" y="30733"/>
                </a:lnTo>
                <a:lnTo>
                  <a:pt x="0" y="33324"/>
                </a:lnTo>
                <a:lnTo>
                  <a:pt x="0" y="3742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929691" y="6680902"/>
            <a:ext cx="0" cy="9415"/>
          </a:xfrm>
          <a:custGeom>
            <a:avLst/>
            <a:gdLst/>
            <a:ahLst/>
            <a:cxnLst/>
            <a:rect l="l" t="t" r="r" b="b"/>
            <a:pathLst>
              <a:path h="9415">
                <a:moveTo>
                  <a:pt x="0" y="0"/>
                </a:moveTo>
                <a:lnTo>
                  <a:pt x="0" y="941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934793" y="6594869"/>
            <a:ext cx="35750" cy="33324"/>
          </a:xfrm>
          <a:custGeom>
            <a:avLst/>
            <a:gdLst/>
            <a:ahLst/>
            <a:cxnLst/>
            <a:rect l="l" t="t" r="r" b="b"/>
            <a:pathLst>
              <a:path w="35750" h="33324">
                <a:moveTo>
                  <a:pt x="0" y="0"/>
                </a:moveTo>
                <a:lnTo>
                  <a:pt x="7772" y="2590"/>
                </a:lnTo>
                <a:lnTo>
                  <a:pt x="20091" y="10629"/>
                </a:lnTo>
                <a:lnTo>
                  <a:pt x="29121" y="22225"/>
                </a:lnTo>
                <a:lnTo>
                  <a:pt x="33324" y="33324"/>
                </a:lnTo>
                <a:lnTo>
                  <a:pt x="35750" y="33324"/>
                </a:lnTo>
                <a:lnTo>
                  <a:pt x="5676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934793" y="6588194"/>
            <a:ext cx="0" cy="7518"/>
          </a:xfrm>
          <a:custGeom>
            <a:avLst/>
            <a:gdLst/>
            <a:ahLst/>
            <a:cxnLst/>
            <a:rect l="l" t="t" r="r" b="b"/>
            <a:pathLst>
              <a:path h="7518">
                <a:moveTo>
                  <a:pt x="0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939524" y="6956929"/>
            <a:ext cx="119037" cy="0"/>
          </a:xfrm>
          <a:custGeom>
            <a:avLst/>
            <a:gdLst/>
            <a:ahLst/>
            <a:cxnLst/>
            <a:rect l="l" t="t" r="r" b="b"/>
            <a:pathLst>
              <a:path w="119037">
                <a:moveTo>
                  <a:pt x="0" y="0"/>
                </a:moveTo>
                <a:lnTo>
                  <a:pt x="11903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937969" y="6851412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939524" y="6831109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937969" y="6648503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940017" y="6572041"/>
            <a:ext cx="457" cy="127"/>
          </a:xfrm>
          <a:custGeom>
            <a:avLst/>
            <a:gdLst/>
            <a:ahLst/>
            <a:cxnLst/>
            <a:rect l="l" t="t" r="r" b="b"/>
            <a:pathLst>
              <a:path w="457" h="126">
                <a:moveTo>
                  <a:pt x="457" y="12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950497" y="6781731"/>
            <a:ext cx="38188" cy="119075"/>
          </a:xfrm>
          <a:custGeom>
            <a:avLst/>
            <a:gdLst/>
            <a:ahLst/>
            <a:cxnLst/>
            <a:rect l="l" t="t" r="r" b="b"/>
            <a:pathLst>
              <a:path w="38188" h="119075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44"/>
                </a:lnTo>
                <a:lnTo>
                  <a:pt x="38188" y="70218"/>
                </a:lnTo>
                <a:lnTo>
                  <a:pt x="31254" y="90436"/>
                </a:lnTo>
                <a:lnTo>
                  <a:pt x="18122" y="107314"/>
                </a:lnTo>
                <a:lnTo>
                  <a:pt x="0" y="11907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950497" y="6686133"/>
            <a:ext cx="18122" cy="11747"/>
          </a:xfrm>
          <a:custGeom>
            <a:avLst/>
            <a:gdLst/>
            <a:ahLst/>
            <a:cxnLst/>
            <a:rect l="l" t="t" r="r" b="b"/>
            <a:pathLst>
              <a:path w="18122" h="11747">
                <a:moveTo>
                  <a:pt x="0" y="11747"/>
                </a:moveTo>
                <a:lnTo>
                  <a:pt x="18122" y="0"/>
                </a:lnTo>
                <a:lnTo>
                  <a:pt x="9639" y="6591"/>
                </a:lnTo>
                <a:lnTo>
                  <a:pt x="215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950497" y="6578820"/>
            <a:ext cx="38188" cy="107302"/>
          </a:xfrm>
          <a:custGeom>
            <a:avLst/>
            <a:gdLst/>
            <a:ahLst/>
            <a:cxnLst/>
            <a:rect l="l" t="t" r="r" b="b"/>
            <a:pathLst>
              <a:path w="38188" h="107302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31"/>
                </a:lnTo>
                <a:lnTo>
                  <a:pt x="38188" y="70218"/>
                </a:lnTo>
                <a:lnTo>
                  <a:pt x="34988" y="79527"/>
                </a:lnTo>
                <a:lnTo>
                  <a:pt x="31254" y="90436"/>
                </a:lnTo>
                <a:lnTo>
                  <a:pt x="18122" y="10730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950713" y="6889042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11684"/>
                </a:moveTo>
                <a:lnTo>
                  <a:pt x="9436" y="6591"/>
                </a:lnTo>
                <a:lnTo>
                  <a:pt x="1790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950713" y="6781796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118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950713" y="6578885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092"/>
                </a:lnTo>
                <a:lnTo>
                  <a:pt x="17907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968035" y="6628198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0" y="0"/>
                </a:moveTo>
                <a:lnTo>
                  <a:pt x="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968122" y="6831105"/>
            <a:ext cx="7238" cy="20307"/>
          </a:xfrm>
          <a:custGeom>
            <a:avLst/>
            <a:gdLst/>
            <a:ahLst/>
            <a:cxnLst/>
            <a:rect l="l" t="t" r="r" b="b"/>
            <a:pathLst>
              <a:path w="7238" h="20307">
                <a:moveTo>
                  <a:pt x="0" y="20307"/>
                </a:moveTo>
                <a:lnTo>
                  <a:pt x="7238" y="20307"/>
                </a:lnTo>
                <a:lnTo>
                  <a:pt x="7238" y="0"/>
                </a:lnTo>
                <a:lnTo>
                  <a:pt x="2425" y="0"/>
                </a:lnTo>
                <a:lnTo>
                  <a:pt x="7238" y="0"/>
                </a:lnTo>
                <a:lnTo>
                  <a:pt x="63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968033" y="6831109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88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968119" y="6645828"/>
            <a:ext cx="7238" cy="2679"/>
          </a:xfrm>
          <a:custGeom>
            <a:avLst/>
            <a:gdLst/>
            <a:ahLst/>
            <a:cxnLst/>
            <a:rect l="l" t="t" r="r" b="b"/>
            <a:pathLst>
              <a:path w="7238" h="2679">
                <a:moveTo>
                  <a:pt x="7238" y="2501"/>
                </a:moveTo>
                <a:lnTo>
                  <a:pt x="7238" y="0"/>
                </a:lnTo>
                <a:lnTo>
                  <a:pt x="7238" y="2679"/>
                </a:lnTo>
                <a:lnTo>
                  <a:pt x="0" y="267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973043" y="6628198"/>
            <a:ext cx="2311" cy="17627"/>
          </a:xfrm>
          <a:custGeom>
            <a:avLst/>
            <a:gdLst/>
            <a:ahLst/>
            <a:cxnLst/>
            <a:rect l="l" t="t" r="r" b="b"/>
            <a:pathLst>
              <a:path w="2311" h="17627">
                <a:moveTo>
                  <a:pt x="1473" y="0"/>
                </a:moveTo>
                <a:lnTo>
                  <a:pt x="2311" y="0"/>
                </a:lnTo>
                <a:lnTo>
                  <a:pt x="0" y="0"/>
                </a:lnTo>
                <a:lnTo>
                  <a:pt x="2311" y="0"/>
                </a:lnTo>
                <a:lnTo>
                  <a:pt x="2311" y="176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974254" y="6626947"/>
            <a:ext cx="0" cy="13865"/>
          </a:xfrm>
          <a:custGeom>
            <a:avLst/>
            <a:gdLst/>
            <a:ahLst/>
            <a:cxnLst/>
            <a:rect l="l" t="t" r="r" b="b"/>
            <a:pathLst>
              <a:path h="13865">
                <a:moveTo>
                  <a:pt x="0" y="0"/>
                </a:moveTo>
                <a:lnTo>
                  <a:pt x="0" y="1386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990586" y="6956929"/>
            <a:ext cx="32575" cy="0"/>
          </a:xfrm>
          <a:custGeom>
            <a:avLst/>
            <a:gdLst/>
            <a:ahLst/>
            <a:cxnLst/>
            <a:rect l="l" t="t" r="r" b="b"/>
            <a:pathLst>
              <a:path w="32575">
                <a:moveTo>
                  <a:pt x="0" y="0"/>
                </a:moveTo>
                <a:lnTo>
                  <a:pt x="32575" y="0"/>
                </a:lnTo>
                <a:lnTo>
                  <a:pt x="273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988686" y="6831285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2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988686" y="6628290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023160" y="6954084"/>
            <a:ext cx="35407" cy="2844"/>
          </a:xfrm>
          <a:custGeom>
            <a:avLst/>
            <a:gdLst/>
            <a:ahLst/>
            <a:cxnLst/>
            <a:rect l="l" t="t" r="r" b="b"/>
            <a:pathLst>
              <a:path w="35407" h="2844">
                <a:moveTo>
                  <a:pt x="0" y="2844"/>
                </a:moveTo>
                <a:lnTo>
                  <a:pt x="35407" y="2844"/>
                </a:lnTo>
                <a:lnTo>
                  <a:pt x="35407" y="0"/>
                </a:lnTo>
                <a:lnTo>
                  <a:pt x="35407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1023160" y="6522683"/>
            <a:ext cx="35407" cy="431393"/>
          </a:xfrm>
          <a:custGeom>
            <a:avLst/>
            <a:gdLst/>
            <a:ahLst/>
            <a:cxnLst/>
            <a:rect l="l" t="t" r="r" b="b"/>
            <a:pathLst>
              <a:path w="35407" h="431393">
                <a:moveTo>
                  <a:pt x="0" y="0"/>
                </a:moveTo>
                <a:lnTo>
                  <a:pt x="35407" y="0"/>
                </a:lnTo>
                <a:lnTo>
                  <a:pt x="35407" y="4313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058562" y="6934028"/>
            <a:ext cx="0" cy="21539"/>
          </a:xfrm>
          <a:custGeom>
            <a:avLst/>
            <a:gdLst/>
            <a:ahLst/>
            <a:cxnLst/>
            <a:rect l="l" t="t" r="r" b="b"/>
            <a:pathLst>
              <a:path h="21539">
                <a:moveTo>
                  <a:pt x="0" y="21539"/>
                </a:moveTo>
                <a:lnTo>
                  <a:pt x="0" y="2514"/>
                </a:lnTo>
                <a:lnTo>
                  <a:pt x="0" y="5016"/>
                </a:lnTo>
                <a:lnTo>
                  <a:pt x="0" y="0"/>
                </a:lnTo>
                <a:lnTo>
                  <a:pt x="0" y="251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1058562" y="6921507"/>
            <a:ext cx="0" cy="12522"/>
          </a:xfrm>
          <a:custGeom>
            <a:avLst/>
            <a:gdLst/>
            <a:ahLst/>
            <a:cxnLst/>
            <a:rect l="l" t="t" r="r" b="b"/>
            <a:pathLst>
              <a:path h="12522">
                <a:moveTo>
                  <a:pt x="0" y="10020"/>
                </a:moveTo>
                <a:lnTo>
                  <a:pt x="0" y="12522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1058562" y="6921505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1058562" y="6746067"/>
            <a:ext cx="0" cy="175437"/>
          </a:xfrm>
          <a:custGeom>
            <a:avLst/>
            <a:gdLst/>
            <a:ahLst/>
            <a:cxnLst/>
            <a:rect l="l" t="t" r="r" b="b"/>
            <a:pathLst>
              <a:path h="175437">
                <a:moveTo>
                  <a:pt x="0" y="175437"/>
                </a:moveTo>
                <a:lnTo>
                  <a:pt x="0" y="0"/>
                </a:lnTo>
                <a:lnTo>
                  <a:pt x="0" y="25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1058562" y="6758598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1058562" y="6739870"/>
            <a:ext cx="0" cy="6197"/>
          </a:xfrm>
          <a:custGeom>
            <a:avLst/>
            <a:gdLst/>
            <a:ahLst/>
            <a:cxnLst/>
            <a:rect l="l" t="t" r="r" b="b"/>
            <a:pathLst>
              <a:path h="6197">
                <a:moveTo>
                  <a:pt x="0" y="0"/>
                </a:moveTo>
                <a:lnTo>
                  <a:pt x="0" y="619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1058562" y="6739865"/>
            <a:ext cx="0" cy="1193"/>
          </a:xfrm>
          <a:custGeom>
            <a:avLst/>
            <a:gdLst/>
            <a:ahLst/>
            <a:cxnLst/>
            <a:rect l="l" t="t" r="r" b="b"/>
            <a:pathLst>
              <a:path h="1193">
                <a:moveTo>
                  <a:pt x="0" y="119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457200" y="5841695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1121597" y="6010050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1127947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1780573" y="6010050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1780573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2433198" y="6010050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2433198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3085821" y="6010050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3085821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3738446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1121597" y="6370016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1127947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1780573" y="6370016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1780573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2433198" y="6370016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2433198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3085821" y="6370016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3085821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3738446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121597" y="6729982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127947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780573" y="6729982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1780573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2433198" y="6729982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2433198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3085821" y="6729982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3085821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3738446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1121597" y="7089950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1780573" y="7089950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2433198" y="7089950"/>
            <a:ext cx="652627" cy="0"/>
          </a:xfrm>
          <a:custGeom>
            <a:avLst/>
            <a:gdLst/>
            <a:ahLst/>
            <a:cxnLst/>
            <a:rect l="l" t="t" r="r" b="b"/>
            <a:pathLst>
              <a:path w="652627">
                <a:moveTo>
                  <a:pt x="0" y="0"/>
                </a:moveTo>
                <a:lnTo>
                  <a:pt x="65262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3085821" y="7089950"/>
            <a:ext cx="658977" cy="0"/>
          </a:xfrm>
          <a:custGeom>
            <a:avLst/>
            <a:gdLst/>
            <a:ahLst/>
            <a:cxnLst/>
            <a:rect l="l" t="t" r="r" b="b"/>
            <a:pathLst>
              <a:path w="658977">
                <a:moveTo>
                  <a:pt x="0" y="0"/>
                </a:moveTo>
                <a:lnTo>
                  <a:pt x="6589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57200" y="1394993"/>
            <a:ext cx="3371494" cy="2138654"/>
          </a:xfrm>
          <a:custGeom>
            <a:avLst/>
            <a:gdLst/>
            <a:ahLst/>
            <a:cxnLst/>
            <a:rect l="l" t="t" r="r" b="b"/>
            <a:pathLst>
              <a:path w="3371494" h="2138654">
                <a:moveTo>
                  <a:pt x="0" y="2138654"/>
                </a:moveTo>
                <a:lnTo>
                  <a:pt x="3371494" y="2138654"/>
                </a:lnTo>
                <a:lnTo>
                  <a:pt x="3371494" y="0"/>
                </a:lnTo>
                <a:lnTo>
                  <a:pt x="0" y="0"/>
                </a:lnTo>
                <a:lnTo>
                  <a:pt x="0" y="2138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1146397" y="1467760"/>
            <a:ext cx="1994306" cy="1992528"/>
          </a:xfrm>
          <a:custGeom>
            <a:avLst/>
            <a:gdLst/>
            <a:ahLst/>
            <a:cxnLst/>
            <a:rect l="l" t="t" r="r" b="b"/>
            <a:pathLst>
              <a:path w="1994306" h="1992528">
                <a:moveTo>
                  <a:pt x="1091603" y="3251"/>
                </a:moveTo>
                <a:lnTo>
                  <a:pt x="1023683" y="0"/>
                </a:lnTo>
                <a:lnTo>
                  <a:pt x="970127" y="0"/>
                </a:lnTo>
                <a:lnTo>
                  <a:pt x="902220" y="3251"/>
                </a:lnTo>
                <a:lnTo>
                  <a:pt x="799515" y="18186"/>
                </a:lnTo>
                <a:lnTo>
                  <a:pt x="713422" y="39814"/>
                </a:lnTo>
                <a:lnTo>
                  <a:pt x="619074" y="72936"/>
                </a:lnTo>
                <a:lnTo>
                  <a:pt x="527862" y="115874"/>
                </a:lnTo>
                <a:lnTo>
                  <a:pt x="446786" y="163944"/>
                </a:lnTo>
                <a:lnTo>
                  <a:pt x="373862" y="216915"/>
                </a:lnTo>
                <a:lnTo>
                  <a:pt x="304279" y="278231"/>
                </a:lnTo>
                <a:lnTo>
                  <a:pt x="237058" y="350177"/>
                </a:lnTo>
                <a:lnTo>
                  <a:pt x="171602" y="435381"/>
                </a:lnTo>
                <a:lnTo>
                  <a:pt x="119519" y="520788"/>
                </a:lnTo>
                <a:lnTo>
                  <a:pt x="77355" y="609536"/>
                </a:lnTo>
                <a:lnTo>
                  <a:pt x="43053" y="702716"/>
                </a:lnTo>
                <a:lnTo>
                  <a:pt x="19862" y="795489"/>
                </a:lnTo>
                <a:lnTo>
                  <a:pt x="5016" y="893279"/>
                </a:lnTo>
                <a:lnTo>
                  <a:pt x="0" y="986053"/>
                </a:lnTo>
                <a:lnTo>
                  <a:pt x="0" y="1007084"/>
                </a:lnTo>
                <a:lnTo>
                  <a:pt x="5016" y="1099756"/>
                </a:lnTo>
                <a:lnTo>
                  <a:pt x="18287" y="1189291"/>
                </a:lnTo>
                <a:lnTo>
                  <a:pt x="41376" y="1283741"/>
                </a:lnTo>
                <a:lnTo>
                  <a:pt x="72834" y="1373174"/>
                </a:lnTo>
                <a:lnTo>
                  <a:pt x="114300" y="1462506"/>
                </a:lnTo>
                <a:lnTo>
                  <a:pt x="167576" y="1551749"/>
                </a:lnTo>
                <a:lnTo>
                  <a:pt x="228600" y="1633118"/>
                </a:lnTo>
                <a:lnTo>
                  <a:pt x="270179" y="1679422"/>
                </a:lnTo>
                <a:lnTo>
                  <a:pt x="324726" y="1732483"/>
                </a:lnTo>
                <a:lnTo>
                  <a:pt x="362953" y="1767179"/>
                </a:lnTo>
                <a:lnTo>
                  <a:pt x="440791" y="1825066"/>
                </a:lnTo>
                <a:lnTo>
                  <a:pt x="516953" y="1871446"/>
                </a:lnTo>
                <a:lnTo>
                  <a:pt x="609638" y="1916366"/>
                </a:lnTo>
                <a:lnTo>
                  <a:pt x="705561" y="1951253"/>
                </a:lnTo>
                <a:lnTo>
                  <a:pt x="798334" y="1974456"/>
                </a:lnTo>
                <a:lnTo>
                  <a:pt x="901128" y="1989289"/>
                </a:lnTo>
                <a:lnTo>
                  <a:pt x="969048" y="1992528"/>
                </a:lnTo>
                <a:lnTo>
                  <a:pt x="1024775" y="1992528"/>
                </a:lnTo>
                <a:lnTo>
                  <a:pt x="1092682" y="1989289"/>
                </a:lnTo>
                <a:lnTo>
                  <a:pt x="1195489" y="1974456"/>
                </a:lnTo>
                <a:lnTo>
                  <a:pt x="1288262" y="1951253"/>
                </a:lnTo>
                <a:lnTo>
                  <a:pt x="1386446" y="1915286"/>
                </a:lnTo>
                <a:lnTo>
                  <a:pt x="1476756" y="1871446"/>
                </a:lnTo>
                <a:lnTo>
                  <a:pt x="1553019" y="1825066"/>
                </a:lnTo>
                <a:lnTo>
                  <a:pt x="1630857" y="1767179"/>
                </a:lnTo>
                <a:lnTo>
                  <a:pt x="1689531" y="1714804"/>
                </a:lnTo>
                <a:lnTo>
                  <a:pt x="1765211" y="1633118"/>
                </a:lnTo>
                <a:lnTo>
                  <a:pt x="1804911" y="1580159"/>
                </a:lnTo>
                <a:lnTo>
                  <a:pt x="1830273" y="1545856"/>
                </a:lnTo>
                <a:lnTo>
                  <a:pt x="1880006" y="1461439"/>
                </a:lnTo>
                <a:lnTo>
                  <a:pt x="1921383" y="1371892"/>
                </a:lnTo>
                <a:lnTo>
                  <a:pt x="1952828" y="1282471"/>
                </a:lnTo>
                <a:lnTo>
                  <a:pt x="1976018" y="1188110"/>
                </a:lnTo>
                <a:lnTo>
                  <a:pt x="1989289" y="1098676"/>
                </a:lnTo>
                <a:lnTo>
                  <a:pt x="1994306" y="1005903"/>
                </a:lnTo>
                <a:lnTo>
                  <a:pt x="1990966" y="919225"/>
                </a:lnTo>
                <a:lnTo>
                  <a:pt x="1974456" y="796670"/>
                </a:lnTo>
                <a:lnTo>
                  <a:pt x="1951253" y="703884"/>
                </a:lnTo>
                <a:lnTo>
                  <a:pt x="1916468" y="609536"/>
                </a:lnTo>
                <a:lnTo>
                  <a:pt x="1874989" y="521779"/>
                </a:lnTo>
                <a:lnTo>
                  <a:pt x="1822208" y="435381"/>
                </a:lnTo>
                <a:lnTo>
                  <a:pt x="1767471" y="362559"/>
                </a:lnTo>
                <a:lnTo>
                  <a:pt x="1730921" y="321284"/>
                </a:lnTo>
                <a:lnTo>
                  <a:pt x="1689531" y="278231"/>
                </a:lnTo>
                <a:lnTo>
                  <a:pt x="1658188" y="249935"/>
                </a:lnTo>
                <a:lnTo>
                  <a:pt x="1640001" y="233324"/>
                </a:lnTo>
                <a:lnTo>
                  <a:pt x="1613369" y="212001"/>
                </a:lnTo>
                <a:lnTo>
                  <a:pt x="1547025" y="163944"/>
                </a:lnTo>
                <a:lnTo>
                  <a:pt x="1465948" y="115874"/>
                </a:lnTo>
                <a:lnTo>
                  <a:pt x="1374749" y="72936"/>
                </a:lnTo>
                <a:lnTo>
                  <a:pt x="1280401" y="39814"/>
                </a:lnTo>
                <a:lnTo>
                  <a:pt x="1194308" y="18186"/>
                </a:lnTo>
                <a:lnTo>
                  <a:pt x="1091603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1148064" y="1469443"/>
            <a:ext cx="1990966" cy="1989277"/>
          </a:xfrm>
          <a:custGeom>
            <a:avLst/>
            <a:gdLst/>
            <a:ahLst/>
            <a:cxnLst/>
            <a:rect l="l" t="t" r="r" b="b"/>
            <a:pathLst>
              <a:path w="1990966" h="1989277">
                <a:moveTo>
                  <a:pt x="1088263" y="3238"/>
                </a:moveTo>
                <a:lnTo>
                  <a:pt x="1020356" y="0"/>
                </a:lnTo>
                <a:lnTo>
                  <a:pt x="970127" y="0"/>
                </a:lnTo>
                <a:lnTo>
                  <a:pt x="902220" y="3238"/>
                </a:lnTo>
                <a:lnTo>
                  <a:pt x="799515" y="18173"/>
                </a:lnTo>
                <a:lnTo>
                  <a:pt x="713422" y="39700"/>
                </a:lnTo>
                <a:lnTo>
                  <a:pt x="619074" y="72923"/>
                </a:lnTo>
                <a:lnTo>
                  <a:pt x="527862" y="115862"/>
                </a:lnTo>
                <a:lnTo>
                  <a:pt x="446684" y="163931"/>
                </a:lnTo>
                <a:lnTo>
                  <a:pt x="373862" y="216903"/>
                </a:lnTo>
                <a:lnTo>
                  <a:pt x="304279" y="278218"/>
                </a:lnTo>
                <a:lnTo>
                  <a:pt x="237058" y="350164"/>
                </a:lnTo>
                <a:lnTo>
                  <a:pt x="171602" y="435368"/>
                </a:lnTo>
                <a:lnTo>
                  <a:pt x="119418" y="520776"/>
                </a:lnTo>
                <a:lnTo>
                  <a:pt x="77355" y="609434"/>
                </a:lnTo>
                <a:lnTo>
                  <a:pt x="43053" y="702703"/>
                </a:lnTo>
                <a:lnTo>
                  <a:pt x="19862" y="795477"/>
                </a:lnTo>
                <a:lnTo>
                  <a:pt x="5016" y="893267"/>
                </a:lnTo>
                <a:lnTo>
                  <a:pt x="0" y="986040"/>
                </a:lnTo>
                <a:lnTo>
                  <a:pt x="0" y="1003731"/>
                </a:lnTo>
                <a:lnTo>
                  <a:pt x="5016" y="1096505"/>
                </a:lnTo>
                <a:lnTo>
                  <a:pt x="18186" y="1185938"/>
                </a:lnTo>
                <a:lnTo>
                  <a:pt x="41389" y="1280388"/>
                </a:lnTo>
                <a:lnTo>
                  <a:pt x="72834" y="1369822"/>
                </a:lnTo>
                <a:lnTo>
                  <a:pt x="114312" y="1459166"/>
                </a:lnTo>
                <a:lnTo>
                  <a:pt x="167474" y="1548396"/>
                </a:lnTo>
                <a:lnTo>
                  <a:pt x="228612" y="1629778"/>
                </a:lnTo>
                <a:lnTo>
                  <a:pt x="270179" y="1676057"/>
                </a:lnTo>
                <a:lnTo>
                  <a:pt x="324624" y="1729232"/>
                </a:lnTo>
                <a:lnTo>
                  <a:pt x="362953" y="1763826"/>
                </a:lnTo>
                <a:lnTo>
                  <a:pt x="440791" y="1821814"/>
                </a:lnTo>
                <a:lnTo>
                  <a:pt x="516966" y="1868106"/>
                </a:lnTo>
                <a:lnTo>
                  <a:pt x="609536" y="1913013"/>
                </a:lnTo>
                <a:lnTo>
                  <a:pt x="705561" y="1947913"/>
                </a:lnTo>
                <a:lnTo>
                  <a:pt x="798334" y="1971103"/>
                </a:lnTo>
                <a:lnTo>
                  <a:pt x="901039" y="1985937"/>
                </a:lnTo>
                <a:lnTo>
                  <a:pt x="968946" y="1989277"/>
                </a:lnTo>
                <a:lnTo>
                  <a:pt x="1021435" y="1989277"/>
                </a:lnTo>
                <a:lnTo>
                  <a:pt x="1089342" y="1985937"/>
                </a:lnTo>
                <a:lnTo>
                  <a:pt x="1192149" y="1971103"/>
                </a:lnTo>
                <a:lnTo>
                  <a:pt x="1284922" y="1947913"/>
                </a:lnTo>
                <a:lnTo>
                  <a:pt x="1383106" y="1911934"/>
                </a:lnTo>
                <a:lnTo>
                  <a:pt x="1473428" y="1868106"/>
                </a:lnTo>
                <a:lnTo>
                  <a:pt x="1549692" y="1821814"/>
                </a:lnTo>
                <a:lnTo>
                  <a:pt x="1627530" y="1763826"/>
                </a:lnTo>
                <a:lnTo>
                  <a:pt x="1686204" y="1711540"/>
                </a:lnTo>
                <a:lnTo>
                  <a:pt x="1761870" y="1629778"/>
                </a:lnTo>
                <a:lnTo>
                  <a:pt x="1801571" y="1576793"/>
                </a:lnTo>
                <a:lnTo>
                  <a:pt x="1826933" y="1542503"/>
                </a:lnTo>
                <a:lnTo>
                  <a:pt x="1876666" y="1458074"/>
                </a:lnTo>
                <a:lnTo>
                  <a:pt x="1918042" y="1368539"/>
                </a:lnTo>
                <a:lnTo>
                  <a:pt x="1949488" y="1279105"/>
                </a:lnTo>
                <a:lnTo>
                  <a:pt x="1972779" y="1184757"/>
                </a:lnTo>
                <a:lnTo>
                  <a:pt x="1985949" y="1095324"/>
                </a:lnTo>
                <a:lnTo>
                  <a:pt x="1990966" y="987120"/>
                </a:lnTo>
                <a:lnTo>
                  <a:pt x="1985949" y="894346"/>
                </a:lnTo>
                <a:lnTo>
                  <a:pt x="1971116" y="796658"/>
                </a:lnTo>
                <a:lnTo>
                  <a:pt x="1947913" y="703872"/>
                </a:lnTo>
                <a:lnTo>
                  <a:pt x="1913127" y="609434"/>
                </a:lnTo>
                <a:lnTo>
                  <a:pt x="1871751" y="521665"/>
                </a:lnTo>
                <a:lnTo>
                  <a:pt x="1818881" y="435368"/>
                </a:lnTo>
                <a:lnTo>
                  <a:pt x="1764131" y="362546"/>
                </a:lnTo>
                <a:lnTo>
                  <a:pt x="1727581" y="321271"/>
                </a:lnTo>
                <a:lnTo>
                  <a:pt x="1686204" y="278218"/>
                </a:lnTo>
                <a:lnTo>
                  <a:pt x="1654848" y="249923"/>
                </a:lnTo>
                <a:lnTo>
                  <a:pt x="1636661" y="233311"/>
                </a:lnTo>
                <a:lnTo>
                  <a:pt x="1610029" y="211988"/>
                </a:lnTo>
                <a:lnTo>
                  <a:pt x="1543685" y="163931"/>
                </a:lnTo>
                <a:lnTo>
                  <a:pt x="1462608" y="115862"/>
                </a:lnTo>
                <a:lnTo>
                  <a:pt x="1371409" y="72923"/>
                </a:lnTo>
                <a:lnTo>
                  <a:pt x="1277061" y="39700"/>
                </a:lnTo>
                <a:lnTo>
                  <a:pt x="1190967" y="18173"/>
                </a:lnTo>
                <a:lnTo>
                  <a:pt x="1088263" y="3238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378241" y="1841620"/>
            <a:ext cx="29286" cy="26238"/>
          </a:xfrm>
          <a:custGeom>
            <a:avLst/>
            <a:gdLst/>
            <a:ahLst/>
            <a:cxnLst/>
            <a:rect l="l" t="t" r="r" b="b"/>
            <a:pathLst>
              <a:path w="29286" h="26238">
                <a:moveTo>
                  <a:pt x="1574" y="9144"/>
                </a:moveTo>
                <a:lnTo>
                  <a:pt x="2463" y="0"/>
                </a:lnTo>
                <a:lnTo>
                  <a:pt x="393" y="2362"/>
                </a:lnTo>
                <a:lnTo>
                  <a:pt x="0" y="10909"/>
                </a:lnTo>
                <a:lnTo>
                  <a:pt x="22021" y="23685"/>
                </a:lnTo>
                <a:lnTo>
                  <a:pt x="29286" y="26238"/>
                </a:lnTo>
                <a:lnTo>
                  <a:pt x="23685" y="22021"/>
                </a:lnTo>
                <a:lnTo>
                  <a:pt x="1574" y="9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1424435" y="1993077"/>
            <a:ext cx="471449" cy="942403"/>
          </a:xfrm>
          <a:custGeom>
            <a:avLst/>
            <a:gdLst/>
            <a:ahLst/>
            <a:cxnLst/>
            <a:rect l="l" t="t" r="r" b="b"/>
            <a:pathLst>
              <a:path w="471449" h="942403">
                <a:moveTo>
                  <a:pt x="432536" y="26733"/>
                </a:moveTo>
                <a:lnTo>
                  <a:pt x="432536" y="49529"/>
                </a:lnTo>
                <a:lnTo>
                  <a:pt x="435965" y="57594"/>
                </a:lnTo>
                <a:lnTo>
                  <a:pt x="452678" y="85890"/>
                </a:lnTo>
                <a:lnTo>
                  <a:pt x="452475" y="89534"/>
                </a:lnTo>
                <a:lnTo>
                  <a:pt x="418769" y="114007"/>
                </a:lnTo>
                <a:lnTo>
                  <a:pt x="367271" y="165201"/>
                </a:lnTo>
                <a:lnTo>
                  <a:pt x="336308" y="205701"/>
                </a:lnTo>
                <a:lnTo>
                  <a:pt x="333463" y="205206"/>
                </a:lnTo>
                <a:lnTo>
                  <a:pt x="301726" y="186918"/>
                </a:lnTo>
                <a:lnTo>
                  <a:pt x="291795" y="183489"/>
                </a:lnTo>
                <a:lnTo>
                  <a:pt x="278028" y="183591"/>
                </a:lnTo>
                <a:lnTo>
                  <a:pt x="271348" y="185153"/>
                </a:lnTo>
                <a:lnTo>
                  <a:pt x="259753" y="191846"/>
                </a:lnTo>
                <a:lnTo>
                  <a:pt x="252971" y="199897"/>
                </a:lnTo>
                <a:lnTo>
                  <a:pt x="248640" y="210515"/>
                </a:lnTo>
                <a:lnTo>
                  <a:pt x="248640" y="229971"/>
                </a:lnTo>
                <a:lnTo>
                  <a:pt x="250215" y="236753"/>
                </a:lnTo>
                <a:lnTo>
                  <a:pt x="252183" y="239699"/>
                </a:lnTo>
                <a:lnTo>
                  <a:pt x="260438" y="249732"/>
                </a:lnTo>
                <a:lnTo>
                  <a:pt x="296811" y="271449"/>
                </a:lnTo>
                <a:lnTo>
                  <a:pt x="295135" y="276847"/>
                </a:lnTo>
                <a:lnTo>
                  <a:pt x="273507" y="333171"/>
                </a:lnTo>
                <a:lnTo>
                  <a:pt x="259753" y="392328"/>
                </a:lnTo>
                <a:lnTo>
                  <a:pt x="255422" y="432625"/>
                </a:lnTo>
                <a:lnTo>
                  <a:pt x="216712" y="433704"/>
                </a:lnTo>
                <a:lnTo>
                  <a:pt x="205016" y="435279"/>
                </a:lnTo>
                <a:lnTo>
                  <a:pt x="198424" y="438619"/>
                </a:lnTo>
                <a:lnTo>
                  <a:pt x="190068" y="445109"/>
                </a:lnTo>
                <a:lnTo>
                  <a:pt x="180936" y="459358"/>
                </a:lnTo>
                <a:lnTo>
                  <a:pt x="150952" y="349288"/>
                </a:lnTo>
                <a:lnTo>
                  <a:pt x="143789" y="349186"/>
                </a:lnTo>
                <a:lnTo>
                  <a:pt x="0" y="387908"/>
                </a:lnTo>
                <a:lnTo>
                  <a:pt x="584" y="390169"/>
                </a:lnTo>
                <a:lnTo>
                  <a:pt x="145643" y="350761"/>
                </a:lnTo>
                <a:lnTo>
                  <a:pt x="149186" y="350761"/>
                </a:lnTo>
                <a:lnTo>
                  <a:pt x="174155" y="441959"/>
                </a:lnTo>
                <a:lnTo>
                  <a:pt x="180340" y="468502"/>
                </a:lnTo>
                <a:lnTo>
                  <a:pt x="182410" y="485114"/>
                </a:lnTo>
                <a:lnTo>
                  <a:pt x="187426" y="494931"/>
                </a:lnTo>
                <a:lnTo>
                  <a:pt x="199212" y="534835"/>
                </a:lnTo>
                <a:lnTo>
                  <a:pt x="199110" y="538467"/>
                </a:lnTo>
                <a:lnTo>
                  <a:pt x="63195" y="574928"/>
                </a:lnTo>
                <a:lnTo>
                  <a:pt x="51104" y="576706"/>
                </a:lnTo>
                <a:lnTo>
                  <a:pt x="1676" y="392328"/>
                </a:lnTo>
                <a:lnTo>
                  <a:pt x="0" y="391934"/>
                </a:lnTo>
                <a:lnTo>
                  <a:pt x="49339" y="578370"/>
                </a:lnTo>
                <a:lnTo>
                  <a:pt x="59461" y="577888"/>
                </a:lnTo>
                <a:lnTo>
                  <a:pt x="200685" y="540245"/>
                </a:lnTo>
                <a:lnTo>
                  <a:pt x="200685" y="532968"/>
                </a:lnTo>
                <a:lnTo>
                  <a:pt x="191643" y="499948"/>
                </a:lnTo>
                <a:lnTo>
                  <a:pt x="203936" y="506628"/>
                </a:lnTo>
                <a:lnTo>
                  <a:pt x="215620" y="508203"/>
                </a:lnTo>
                <a:lnTo>
                  <a:pt x="255422" y="509777"/>
                </a:lnTo>
                <a:lnTo>
                  <a:pt x="258673" y="543001"/>
                </a:lnTo>
                <a:lnTo>
                  <a:pt x="271843" y="604418"/>
                </a:lnTo>
                <a:lnTo>
                  <a:pt x="295135" y="665556"/>
                </a:lnTo>
                <a:lnTo>
                  <a:pt x="296811" y="670953"/>
                </a:lnTo>
                <a:lnTo>
                  <a:pt x="260438" y="692772"/>
                </a:lnTo>
                <a:lnTo>
                  <a:pt x="251498" y="703681"/>
                </a:lnTo>
                <a:lnTo>
                  <a:pt x="248640" y="712431"/>
                </a:lnTo>
                <a:lnTo>
                  <a:pt x="248640" y="731888"/>
                </a:lnTo>
                <a:lnTo>
                  <a:pt x="252082" y="741718"/>
                </a:lnTo>
                <a:lnTo>
                  <a:pt x="257098" y="748309"/>
                </a:lnTo>
                <a:lnTo>
                  <a:pt x="266928" y="755078"/>
                </a:lnTo>
                <a:lnTo>
                  <a:pt x="276860" y="758418"/>
                </a:lnTo>
                <a:lnTo>
                  <a:pt x="292976" y="758418"/>
                </a:lnTo>
                <a:lnTo>
                  <a:pt x="309295" y="751535"/>
                </a:lnTo>
                <a:lnTo>
                  <a:pt x="334441" y="736498"/>
                </a:lnTo>
                <a:lnTo>
                  <a:pt x="336308" y="736701"/>
                </a:lnTo>
                <a:lnTo>
                  <a:pt x="363143" y="773061"/>
                </a:lnTo>
                <a:lnTo>
                  <a:pt x="414553" y="824471"/>
                </a:lnTo>
                <a:lnTo>
                  <a:pt x="452475" y="852868"/>
                </a:lnTo>
                <a:lnTo>
                  <a:pt x="452678" y="856513"/>
                </a:lnTo>
                <a:lnTo>
                  <a:pt x="443433" y="872426"/>
                </a:lnTo>
                <a:lnTo>
                  <a:pt x="432536" y="892962"/>
                </a:lnTo>
                <a:lnTo>
                  <a:pt x="432536" y="915771"/>
                </a:lnTo>
                <a:lnTo>
                  <a:pt x="434301" y="922261"/>
                </a:lnTo>
                <a:lnTo>
                  <a:pt x="439305" y="930516"/>
                </a:lnTo>
                <a:lnTo>
                  <a:pt x="447675" y="937094"/>
                </a:lnTo>
                <a:lnTo>
                  <a:pt x="455625" y="940638"/>
                </a:lnTo>
                <a:lnTo>
                  <a:pt x="469188" y="942403"/>
                </a:lnTo>
                <a:lnTo>
                  <a:pt x="471449" y="941717"/>
                </a:lnTo>
                <a:lnTo>
                  <a:pt x="452386" y="937298"/>
                </a:lnTo>
                <a:lnTo>
                  <a:pt x="440982" y="928839"/>
                </a:lnTo>
                <a:lnTo>
                  <a:pt x="435965" y="920584"/>
                </a:lnTo>
                <a:lnTo>
                  <a:pt x="434200" y="914095"/>
                </a:lnTo>
                <a:lnTo>
                  <a:pt x="434200" y="894638"/>
                </a:lnTo>
                <a:lnTo>
                  <a:pt x="445109" y="874102"/>
                </a:lnTo>
                <a:lnTo>
                  <a:pt x="455917" y="854938"/>
                </a:lnTo>
                <a:lnTo>
                  <a:pt x="456018" y="852677"/>
                </a:lnTo>
                <a:lnTo>
                  <a:pt x="416115" y="822794"/>
                </a:lnTo>
                <a:lnTo>
                  <a:pt x="364820" y="771499"/>
                </a:lnTo>
                <a:lnTo>
                  <a:pt x="336804" y="733463"/>
                </a:lnTo>
                <a:lnTo>
                  <a:pt x="307619" y="749871"/>
                </a:lnTo>
                <a:lnTo>
                  <a:pt x="291299" y="756754"/>
                </a:lnTo>
                <a:lnTo>
                  <a:pt x="278523" y="756754"/>
                </a:lnTo>
                <a:lnTo>
                  <a:pt x="268605" y="753414"/>
                </a:lnTo>
                <a:lnTo>
                  <a:pt x="258775" y="746632"/>
                </a:lnTo>
                <a:lnTo>
                  <a:pt x="253758" y="740041"/>
                </a:lnTo>
                <a:lnTo>
                  <a:pt x="250215" y="730313"/>
                </a:lnTo>
                <a:lnTo>
                  <a:pt x="250317" y="714095"/>
                </a:lnTo>
                <a:lnTo>
                  <a:pt x="253174" y="705357"/>
                </a:lnTo>
                <a:lnTo>
                  <a:pt x="262115" y="694448"/>
                </a:lnTo>
                <a:lnTo>
                  <a:pt x="300151" y="671347"/>
                </a:lnTo>
                <a:lnTo>
                  <a:pt x="288455" y="642454"/>
                </a:lnTo>
                <a:lnTo>
                  <a:pt x="273418" y="602741"/>
                </a:lnTo>
                <a:lnTo>
                  <a:pt x="260350" y="541324"/>
                </a:lnTo>
                <a:lnTo>
                  <a:pt x="257098" y="508101"/>
                </a:lnTo>
                <a:lnTo>
                  <a:pt x="218871" y="506526"/>
                </a:lnTo>
                <a:lnTo>
                  <a:pt x="205600" y="504951"/>
                </a:lnTo>
                <a:lnTo>
                  <a:pt x="194208" y="498170"/>
                </a:lnTo>
                <a:lnTo>
                  <a:pt x="187426" y="490016"/>
                </a:lnTo>
                <a:lnTo>
                  <a:pt x="183984" y="483438"/>
                </a:lnTo>
                <a:lnTo>
                  <a:pt x="181813" y="470166"/>
                </a:lnTo>
                <a:lnTo>
                  <a:pt x="183984" y="458965"/>
                </a:lnTo>
                <a:lnTo>
                  <a:pt x="190855" y="447560"/>
                </a:lnTo>
                <a:lnTo>
                  <a:pt x="200101" y="440296"/>
                </a:lnTo>
                <a:lnTo>
                  <a:pt x="206679" y="436956"/>
                </a:lnTo>
                <a:lnTo>
                  <a:pt x="220052" y="435381"/>
                </a:lnTo>
                <a:lnTo>
                  <a:pt x="257098" y="434289"/>
                </a:lnTo>
                <a:lnTo>
                  <a:pt x="261429" y="393903"/>
                </a:lnTo>
                <a:lnTo>
                  <a:pt x="275183" y="334835"/>
                </a:lnTo>
                <a:lnTo>
                  <a:pt x="298475" y="275183"/>
                </a:lnTo>
                <a:lnTo>
                  <a:pt x="300151" y="271144"/>
                </a:lnTo>
                <a:lnTo>
                  <a:pt x="262115" y="248056"/>
                </a:lnTo>
                <a:lnTo>
                  <a:pt x="253860" y="238036"/>
                </a:lnTo>
                <a:lnTo>
                  <a:pt x="251891" y="235076"/>
                </a:lnTo>
                <a:lnTo>
                  <a:pt x="250317" y="228295"/>
                </a:lnTo>
                <a:lnTo>
                  <a:pt x="250215" y="212178"/>
                </a:lnTo>
                <a:lnTo>
                  <a:pt x="254647" y="201574"/>
                </a:lnTo>
                <a:lnTo>
                  <a:pt x="261429" y="193509"/>
                </a:lnTo>
                <a:lnTo>
                  <a:pt x="273024" y="186829"/>
                </a:lnTo>
                <a:lnTo>
                  <a:pt x="279603" y="185254"/>
                </a:lnTo>
                <a:lnTo>
                  <a:pt x="290220" y="185153"/>
                </a:lnTo>
                <a:lnTo>
                  <a:pt x="300050" y="188594"/>
                </a:lnTo>
                <a:lnTo>
                  <a:pt x="334848" y="208648"/>
                </a:lnTo>
                <a:lnTo>
                  <a:pt x="337489" y="208445"/>
                </a:lnTo>
                <a:lnTo>
                  <a:pt x="368160" y="167665"/>
                </a:lnTo>
                <a:lnTo>
                  <a:pt x="420446" y="115671"/>
                </a:lnTo>
                <a:lnTo>
                  <a:pt x="456018" y="89827"/>
                </a:lnTo>
                <a:lnTo>
                  <a:pt x="452475" y="80886"/>
                </a:lnTo>
                <a:lnTo>
                  <a:pt x="437642" y="55918"/>
                </a:lnTo>
                <a:lnTo>
                  <a:pt x="434200" y="47853"/>
                </a:lnTo>
                <a:lnTo>
                  <a:pt x="434200" y="28397"/>
                </a:lnTo>
                <a:lnTo>
                  <a:pt x="436753" y="21031"/>
                </a:lnTo>
                <a:lnTo>
                  <a:pt x="442645" y="11988"/>
                </a:lnTo>
                <a:lnTo>
                  <a:pt x="453567" y="4711"/>
                </a:lnTo>
                <a:lnTo>
                  <a:pt x="471449" y="685"/>
                </a:lnTo>
                <a:lnTo>
                  <a:pt x="470954" y="0"/>
                </a:lnTo>
                <a:lnTo>
                  <a:pt x="456806" y="1371"/>
                </a:lnTo>
                <a:lnTo>
                  <a:pt x="451891" y="3047"/>
                </a:lnTo>
                <a:lnTo>
                  <a:pt x="440982" y="10312"/>
                </a:lnTo>
                <a:lnTo>
                  <a:pt x="435089" y="19354"/>
                </a:lnTo>
                <a:lnTo>
                  <a:pt x="432536" y="26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1606249" y="1928216"/>
            <a:ext cx="1074013" cy="1071740"/>
          </a:xfrm>
          <a:custGeom>
            <a:avLst/>
            <a:gdLst/>
            <a:ahLst/>
            <a:cxnLst/>
            <a:rect l="l" t="t" r="r" b="b"/>
            <a:pathLst>
              <a:path w="1074013" h="1071740">
                <a:moveTo>
                  <a:pt x="1002753" y="770216"/>
                </a:moveTo>
                <a:lnTo>
                  <a:pt x="994702" y="760095"/>
                </a:lnTo>
                <a:lnTo>
                  <a:pt x="956271" y="736993"/>
                </a:lnTo>
                <a:lnTo>
                  <a:pt x="956170" y="734339"/>
                </a:lnTo>
                <a:lnTo>
                  <a:pt x="962952" y="719302"/>
                </a:lnTo>
                <a:lnTo>
                  <a:pt x="982903" y="666432"/>
                </a:lnTo>
                <a:lnTo>
                  <a:pt x="996073" y="605104"/>
                </a:lnTo>
                <a:lnTo>
                  <a:pt x="998816" y="572973"/>
                </a:lnTo>
                <a:lnTo>
                  <a:pt x="1036955" y="571398"/>
                </a:lnTo>
                <a:lnTo>
                  <a:pt x="1050328" y="569823"/>
                </a:lnTo>
                <a:lnTo>
                  <a:pt x="1061720" y="563041"/>
                </a:lnTo>
                <a:lnTo>
                  <a:pt x="1068997" y="553796"/>
                </a:lnTo>
                <a:lnTo>
                  <a:pt x="1072438" y="547217"/>
                </a:lnTo>
                <a:lnTo>
                  <a:pt x="1074013" y="535025"/>
                </a:lnTo>
                <a:lnTo>
                  <a:pt x="1072438" y="524903"/>
                </a:lnTo>
                <a:lnTo>
                  <a:pt x="1065847" y="513207"/>
                </a:lnTo>
                <a:lnTo>
                  <a:pt x="1059065" y="506818"/>
                </a:lnTo>
                <a:lnTo>
                  <a:pt x="1049235" y="501815"/>
                </a:lnTo>
                <a:lnTo>
                  <a:pt x="1035875" y="500240"/>
                </a:lnTo>
                <a:lnTo>
                  <a:pt x="998816" y="499160"/>
                </a:lnTo>
                <a:lnTo>
                  <a:pt x="994498" y="458762"/>
                </a:lnTo>
                <a:lnTo>
                  <a:pt x="981240" y="400875"/>
                </a:lnTo>
                <a:lnTo>
                  <a:pt x="958037" y="341223"/>
                </a:lnTo>
                <a:lnTo>
                  <a:pt x="955776" y="336016"/>
                </a:lnTo>
                <a:lnTo>
                  <a:pt x="994702" y="312127"/>
                </a:lnTo>
                <a:lnTo>
                  <a:pt x="1004036" y="299948"/>
                </a:lnTo>
                <a:lnTo>
                  <a:pt x="1006094" y="292074"/>
                </a:lnTo>
                <a:lnTo>
                  <a:pt x="1006094" y="278218"/>
                </a:lnTo>
                <a:lnTo>
                  <a:pt x="1001280" y="266433"/>
                </a:lnTo>
                <a:lnTo>
                  <a:pt x="994498" y="258368"/>
                </a:lnTo>
                <a:lnTo>
                  <a:pt x="982903" y="251688"/>
                </a:lnTo>
                <a:lnTo>
                  <a:pt x="976223" y="250113"/>
                </a:lnTo>
                <a:lnTo>
                  <a:pt x="965695" y="250012"/>
                </a:lnTo>
                <a:lnTo>
                  <a:pt x="955878" y="253453"/>
                </a:lnTo>
                <a:lnTo>
                  <a:pt x="921080" y="273507"/>
                </a:lnTo>
                <a:lnTo>
                  <a:pt x="918337" y="273304"/>
                </a:lnTo>
                <a:lnTo>
                  <a:pt x="888657" y="233413"/>
                </a:lnTo>
                <a:lnTo>
                  <a:pt x="835482" y="180530"/>
                </a:lnTo>
                <a:lnTo>
                  <a:pt x="800595" y="155575"/>
                </a:lnTo>
                <a:lnTo>
                  <a:pt x="800493" y="151244"/>
                </a:lnTo>
                <a:lnTo>
                  <a:pt x="818870" y="119799"/>
                </a:lnTo>
                <a:lnTo>
                  <a:pt x="822312" y="111544"/>
                </a:lnTo>
                <a:lnTo>
                  <a:pt x="822210" y="94437"/>
                </a:lnTo>
                <a:lnTo>
                  <a:pt x="819175" y="85890"/>
                </a:lnTo>
                <a:lnTo>
                  <a:pt x="814158" y="77533"/>
                </a:lnTo>
                <a:lnTo>
                  <a:pt x="802360" y="69570"/>
                </a:lnTo>
                <a:lnTo>
                  <a:pt x="784377" y="65544"/>
                </a:lnTo>
                <a:lnTo>
                  <a:pt x="783297" y="65544"/>
                </a:lnTo>
                <a:lnTo>
                  <a:pt x="769150" y="71742"/>
                </a:lnTo>
                <a:lnTo>
                  <a:pt x="760209" y="79298"/>
                </a:lnTo>
                <a:lnTo>
                  <a:pt x="738771" y="115963"/>
                </a:lnTo>
                <a:lnTo>
                  <a:pt x="734453" y="116065"/>
                </a:lnTo>
                <a:lnTo>
                  <a:pt x="704570" y="104368"/>
                </a:lnTo>
                <a:lnTo>
                  <a:pt x="663194" y="89433"/>
                </a:lnTo>
                <a:lnTo>
                  <a:pt x="601865" y="76161"/>
                </a:lnTo>
                <a:lnTo>
                  <a:pt x="578675" y="74587"/>
                </a:lnTo>
                <a:lnTo>
                  <a:pt x="573176" y="73406"/>
                </a:lnTo>
                <a:lnTo>
                  <a:pt x="572096" y="29768"/>
                </a:lnTo>
                <a:lnTo>
                  <a:pt x="567182" y="16510"/>
                </a:lnTo>
                <a:lnTo>
                  <a:pt x="560692" y="8051"/>
                </a:lnTo>
                <a:lnTo>
                  <a:pt x="543991" y="0"/>
                </a:lnTo>
                <a:lnTo>
                  <a:pt x="530123" y="0"/>
                </a:lnTo>
                <a:lnTo>
                  <a:pt x="521868" y="3238"/>
                </a:lnTo>
                <a:lnTo>
                  <a:pt x="511746" y="9728"/>
                </a:lnTo>
                <a:lnTo>
                  <a:pt x="505853" y="18770"/>
                </a:lnTo>
                <a:lnTo>
                  <a:pt x="502513" y="28587"/>
                </a:lnTo>
                <a:lnTo>
                  <a:pt x="500938" y="73406"/>
                </a:lnTo>
                <a:lnTo>
                  <a:pt x="495439" y="74587"/>
                </a:lnTo>
                <a:lnTo>
                  <a:pt x="472236" y="76161"/>
                </a:lnTo>
                <a:lnTo>
                  <a:pt x="410908" y="89433"/>
                </a:lnTo>
                <a:lnTo>
                  <a:pt x="356273" y="109385"/>
                </a:lnTo>
                <a:lnTo>
                  <a:pt x="339661" y="116065"/>
                </a:lnTo>
                <a:lnTo>
                  <a:pt x="335343" y="115963"/>
                </a:lnTo>
                <a:lnTo>
                  <a:pt x="313905" y="79298"/>
                </a:lnTo>
                <a:lnTo>
                  <a:pt x="307124" y="72821"/>
                </a:lnTo>
                <a:lnTo>
                  <a:pt x="290817" y="65544"/>
                </a:lnTo>
                <a:lnTo>
                  <a:pt x="289636" y="65544"/>
                </a:lnTo>
                <a:lnTo>
                  <a:pt x="271741" y="69570"/>
                </a:lnTo>
                <a:lnTo>
                  <a:pt x="260845" y="76847"/>
                </a:lnTo>
                <a:lnTo>
                  <a:pt x="254939" y="85890"/>
                </a:lnTo>
                <a:lnTo>
                  <a:pt x="252387" y="93268"/>
                </a:lnTo>
                <a:lnTo>
                  <a:pt x="252387" y="112725"/>
                </a:lnTo>
                <a:lnTo>
                  <a:pt x="255828" y="120777"/>
                </a:lnTo>
                <a:lnTo>
                  <a:pt x="270675" y="145745"/>
                </a:lnTo>
                <a:lnTo>
                  <a:pt x="274205" y="154686"/>
                </a:lnTo>
                <a:lnTo>
                  <a:pt x="238620" y="180530"/>
                </a:lnTo>
                <a:lnTo>
                  <a:pt x="186347" y="232524"/>
                </a:lnTo>
                <a:lnTo>
                  <a:pt x="155676" y="273304"/>
                </a:lnTo>
                <a:lnTo>
                  <a:pt x="153022" y="273507"/>
                </a:lnTo>
                <a:lnTo>
                  <a:pt x="118237" y="253453"/>
                </a:lnTo>
                <a:lnTo>
                  <a:pt x="108407" y="250012"/>
                </a:lnTo>
                <a:lnTo>
                  <a:pt x="97790" y="250113"/>
                </a:lnTo>
                <a:lnTo>
                  <a:pt x="91211" y="251688"/>
                </a:lnTo>
                <a:lnTo>
                  <a:pt x="79616" y="258368"/>
                </a:lnTo>
                <a:lnTo>
                  <a:pt x="72834" y="266433"/>
                </a:lnTo>
                <a:lnTo>
                  <a:pt x="68414" y="277037"/>
                </a:lnTo>
                <a:lnTo>
                  <a:pt x="68503" y="293166"/>
                </a:lnTo>
                <a:lnTo>
                  <a:pt x="70078" y="299948"/>
                </a:lnTo>
                <a:lnTo>
                  <a:pt x="72047" y="302895"/>
                </a:lnTo>
                <a:lnTo>
                  <a:pt x="80302" y="312915"/>
                </a:lnTo>
                <a:lnTo>
                  <a:pt x="118325" y="336016"/>
                </a:lnTo>
                <a:lnTo>
                  <a:pt x="116662" y="340042"/>
                </a:lnTo>
                <a:lnTo>
                  <a:pt x="93370" y="399694"/>
                </a:lnTo>
                <a:lnTo>
                  <a:pt x="79616" y="458762"/>
                </a:lnTo>
                <a:lnTo>
                  <a:pt x="75285" y="499160"/>
                </a:lnTo>
                <a:lnTo>
                  <a:pt x="38239" y="500240"/>
                </a:lnTo>
                <a:lnTo>
                  <a:pt x="24866" y="501815"/>
                </a:lnTo>
                <a:lnTo>
                  <a:pt x="18287" y="505155"/>
                </a:lnTo>
                <a:lnTo>
                  <a:pt x="9055" y="512419"/>
                </a:lnTo>
                <a:lnTo>
                  <a:pt x="2171" y="523824"/>
                </a:lnTo>
                <a:lnTo>
                  <a:pt x="0" y="535025"/>
                </a:lnTo>
                <a:lnTo>
                  <a:pt x="2171" y="548297"/>
                </a:lnTo>
                <a:lnTo>
                  <a:pt x="5600" y="554888"/>
                </a:lnTo>
                <a:lnTo>
                  <a:pt x="12382" y="563041"/>
                </a:lnTo>
                <a:lnTo>
                  <a:pt x="23787" y="569823"/>
                </a:lnTo>
                <a:lnTo>
                  <a:pt x="37058" y="571398"/>
                </a:lnTo>
                <a:lnTo>
                  <a:pt x="75285" y="572973"/>
                </a:lnTo>
                <a:lnTo>
                  <a:pt x="78536" y="606183"/>
                </a:lnTo>
                <a:lnTo>
                  <a:pt x="91605" y="667613"/>
                </a:lnTo>
                <a:lnTo>
                  <a:pt x="106641" y="707313"/>
                </a:lnTo>
                <a:lnTo>
                  <a:pt x="118325" y="736206"/>
                </a:lnTo>
                <a:lnTo>
                  <a:pt x="80302" y="759307"/>
                </a:lnTo>
                <a:lnTo>
                  <a:pt x="71361" y="770216"/>
                </a:lnTo>
                <a:lnTo>
                  <a:pt x="68503" y="778967"/>
                </a:lnTo>
                <a:lnTo>
                  <a:pt x="68414" y="795172"/>
                </a:lnTo>
                <a:lnTo>
                  <a:pt x="71945" y="804900"/>
                </a:lnTo>
                <a:lnTo>
                  <a:pt x="76962" y="811491"/>
                </a:lnTo>
                <a:lnTo>
                  <a:pt x="86779" y="818273"/>
                </a:lnTo>
                <a:lnTo>
                  <a:pt x="96710" y="821613"/>
                </a:lnTo>
                <a:lnTo>
                  <a:pt x="109486" y="821613"/>
                </a:lnTo>
                <a:lnTo>
                  <a:pt x="125806" y="814730"/>
                </a:lnTo>
                <a:lnTo>
                  <a:pt x="154990" y="798322"/>
                </a:lnTo>
                <a:lnTo>
                  <a:pt x="182994" y="836358"/>
                </a:lnTo>
                <a:lnTo>
                  <a:pt x="234302" y="887653"/>
                </a:lnTo>
                <a:lnTo>
                  <a:pt x="274205" y="917536"/>
                </a:lnTo>
                <a:lnTo>
                  <a:pt x="274104" y="919797"/>
                </a:lnTo>
                <a:lnTo>
                  <a:pt x="263296" y="938961"/>
                </a:lnTo>
                <a:lnTo>
                  <a:pt x="252387" y="959497"/>
                </a:lnTo>
                <a:lnTo>
                  <a:pt x="252387" y="978966"/>
                </a:lnTo>
                <a:lnTo>
                  <a:pt x="254152" y="985443"/>
                </a:lnTo>
                <a:lnTo>
                  <a:pt x="259168" y="993698"/>
                </a:lnTo>
                <a:lnTo>
                  <a:pt x="270573" y="1002157"/>
                </a:lnTo>
                <a:lnTo>
                  <a:pt x="289636" y="1006576"/>
                </a:lnTo>
                <a:lnTo>
                  <a:pt x="290817" y="1006576"/>
                </a:lnTo>
                <a:lnTo>
                  <a:pt x="308902" y="997826"/>
                </a:lnTo>
                <a:lnTo>
                  <a:pt x="318630" y="986040"/>
                </a:lnTo>
                <a:lnTo>
                  <a:pt x="336219" y="955471"/>
                </a:lnTo>
                <a:lnTo>
                  <a:pt x="403047" y="980630"/>
                </a:lnTo>
                <a:lnTo>
                  <a:pt x="471055" y="995476"/>
                </a:lnTo>
                <a:lnTo>
                  <a:pt x="494258" y="997140"/>
                </a:lnTo>
                <a:lnTo>
                  <a:pt x="500938" y="998715"/>
                </a:lnTo>
                <a:lnTo>
                  <a:pt x="502513" y="1043533"/>
                </a:lnTo>
                <a:lnTo>
                  <a:pt x="504088" y="1050213"/>
                </a:lnTo>
                <a:lnTo>
                  <a:pt x="507428" y="1056792"/>
                </a:lnTo>
                <a:lnTo>
                  <a:pt x="514210" y="1064856"/>
                </a:lnTo>
                <a:lnTo>
                  <a:pt x="528942" y="1071740"/>
                </a:lnTo>
                <a:lnTo>
                  <a:pt x="545160" y="1071740"/>
                </a:lnTo>
                <a:lnTo>
                  <a:pt x="560692" y="1064069"/>
                </a:lnTo>
                <a:lnTo>
                  <a:pt x="567182" y="1055624"/>
                </a:lnTo>
                <a:lnTo>
                  <a:pt x="572096" y="1042352"/>
                </a:lnTo>
                <a:lnTo>
                  <a:pt x="573176" y="998715"/>
                </a:lnTo>
                <a:lnTo>
                  <a:pt x="579856" y="997140"/>
                </a:lnTo>
                <a:lnTo>
                  <a:pt x="603059" y="995476"/>
                </a:lnTo>
                <a:lnTo>
                  <a:pt x="671055" y="980630"/>
                </a:lnTo>
                <a:lnTo>
                  <a:pt x="737793" y="955471"/>
                </a:lnTo>
                <a:lnTo>
                  <a:pt x="756170" y="987018"/>
                </a:lnTo>
                <a:lnTo>
                  <a:pt x="766000" y="998613"/>
                </a:lnTo>
                <a:lnTo>
                  <a:pt x="783297" y="1006576"/>
                </a:lnTo>
                <a:lnTo>
                  <a:pt x="784377" y="1006576"/>
                </a:lnTo>
                <a:lnTo>
                  <a:pt x="803541" y="1002157"/>
                </a:lnTo>
                <a:lnTo>
                  <a:pt x="815632" y="992720"/>
                </a:lnTo>
                <a:lnTo>
                  <a:pt x="820547" y="984465"/>
                </a:lnTo>
                <a:lnTo>
                  <a:pt x="822210" y="977773"/>
                </a:lnTo>
                <a:lnTo>
                  <a:pt x="822312" y="960577"/>
                </a:lnTo>
                <a:lnTo>
                  <a:pt x="810818" y="938961"/>
                </a:lnTo>
                <a:lnTo>
                  <a:pt x="800493" y="920877"/>
                </a:lnTo>
                <a:lnTo>
                  <a:pt x="800595" y="916559"/>
                </a:lnTo>
                <a:lnTo>
                  <a:pt x="839711" y="887653"/>
                </a:lnTo>
                <a:lnTo>
                  <a:pt x="891794" y="835279"/>
                </a:lnTo>
                <a:lnTo>
                  <a:pt x="919124" y="798322"/>
                </a:lnTo>
                <a:lnTo>
                  <a:pt x="948309" y="814730"/>
                </a:lnTo>
                <a:lnTo>
                  <a:pt x="964526" y="821613"/>
                </a:lnTo>
                <a:lnTo>
                  <a:pt x="977404" y="821613"/>
                </a:lnTo>
                <a:lnTo>
                  <a:pt x="987323" y="818273"/>
                </a:lnTo>
                <a:lnTo>
                  <a:pt x="997750" y="810514"/>
                </a:lnTo>
                <a:lnTo>
                  <a:pt x="1002753" y="803821"/>
                </a:lnTo>
                <a:lnTo>
                  <a:pt x="1006094" y="794004"/>
                </a:lnTo>
                <a:lnTo>
                  <a:pt x="1006094" y="780135"/>
                </a:lnTo>
                <a:lnTo>
                  <a:pt x="1002753" y="7702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379816" y="1755729"/>
            <a:ext cx="83439" cy="112141"/>
          </a:xfrm>
          <a:custGeom>
            <a:avLst/>
            <a:gdLst/>
            <a:ahLst/>
            <a:cxnLst/>
            <a:rect l="l" t="t" r="r" b="b"/>
            <a:pathLst>
              <a:path w="83438" h="112141">
                <a:moveTo>
                  <a:pt x="71843" y="10121"/>
                </a:moveTo>
                <a:lnTo>
                  <a:pt x="53568" y="0"/>
                </a:lnTo>
                <a:lnTo>
                  <a:pt x="51295" y="0"/>
                </a:lnTo>
                <a:lnTo>
                  <a:pt x="32435" y="31254"/>
                </a:lnTo>
                <a:lnTo>
                  <a:pt x="31750" y="36855"/>
                </a:lnTo>
                <a:lnTo>
                  <a:pt x="28105" y="39509"/>
                </a:lnTo>
                <a:lnTo>
                  <a:pt x="25742" y="42849"/>
                </a:lnTo>
                <a:lnTo>
                  <a:pt x="25158" y="48450"/>
                </a:lnTo>
                <a:lnTo>
                  <a:pt x="21526" y="51104"/>
                </a:lnTo>
                <a:lnTo>
                  <a:pt x="20535" y="52184"/>
                </a:lnTo>
                <a:lnTo>
                  <a:pt x="17487" y="57696"/>
                </a:lnTo>
                <a:lnTo>
                  <a:pt x="17106" y="62115"/>
                </a:lnTo>
                <a:lnTo>
                  <a:pt x="14643" y="62407"/>
                </a:lnTo>
                <a:lnTo>
                  <a:pt x="12382" y="65951"/>
                </a:lnTo>
                <a:lnTo>
                  <a:pt x="12179" y="70370"/>
                </a:lnTo>
                <a:lnTo>
                  <a:pt x="9931" y="70954"/>
                </a:lnTo>
                <a:lnTo>
                  <a:pt x="7569" y="74295"/>
                </a:lnTo>
                <a:lnTo>
                  <a:pt x="6883" y="79895"/>
                </a:lnTo>
                <a:lnTo>
                  <a:pt x="3238" y="82550"/>
                </a:lnTo>
                <a:lnTo>
                  <a:pt x="889" y="85890"/>
                </a:lnTo>
                <a:lnTo>
                  <a:pt x="0" y="95034"/>
                </a:lnTo>
                <a:lnTo>
                  <a:pt x="22110" y="107911"/>
                </a:lnTo>
                <a:lnTo>
                  <a:pt x="27711" y="112141"/>
                </a:lnTo>
                <a:lnTo>
                  <a:pt x="30365" y="111836"/>
                </a:lnTo>
                <a:lnTo>
                  <a:pt x="32829" y="107124"/>
                </a:lnTo>
                <a:lnTo>
                  <a:pt x="33515" y="101523"/>
                </a:lnTo>
                <a:lnTo>
                  <a:pt x="37147" y="98971"/>
                </a:lnTo>
                <a:lnTo>
                  <a:pt x="39509" y="95618"/>
                </a:lnTo>
                <a:lnTo>
                  <a:pt x="40093" y="89928"/>
                </a:lnTo>
                <a:lnTo>
                  <a:pt x="44030" y="87668"/>
                </a:lnTo>
                <a:lnTo>
                  <a:pt x="46291" y="84124"/>
                </a:lnTo>
                <a:lnTo>
                  <a:pt x="46494" y="79705"/>
                </a:lnTo>
                <a:lnTo>
                  <a:pt x="48653" y="78917"/>
                </a:lnTo>
                <a:lnTo>
                  <a:pt x="51993" y="75476"/>
                </a:lnTo>
                <a:lnTo>
                  <a:pt x="52781" y="72529"/>
                </a:lnTo>
                <a:lnTo>
                  <a:pt x="53073" y="68110"/>
                </a:lnTo>
                <a:lnTo>
                  <a:pt x="55333" y="67424"/>
                </a:lnTo>
                <a:lnTo>
                  <a:pt x="57785" y="64071"/>
                </a:lnTo>
                <a:lnTo>
                  <a:pt x="58381" y="58470"/>
                </a:lnTo>
                <a:lnTo>
                  <a:pt x="62014" y="55918"/>
                </a:lnTo>
                <a:lnTo>
                  <a:pt x="64566" y="52578"/>
                </a:lnTo>
                <a:lnTo>
                  <a:pt x="62217" y="47955"/>
                </a:lnTo>
                <a:lnTo>
                  <a:pt x="36753" y="33312"/>
                </a:lnTo>
                <a:lnTo>
                  <a:pt x="34886" y="31445"/>
                </a:lnTo>
                <a:lnTo>
                  <a:pt x="38620" y="31546"/>
                </a:lnTo>
                <a:lnTo>
                  <a:pt x="65849" y="48056"/>
                </a:lnTo>
                <a:lnTo>
                  <a:pt x="70167" y="42164"/>
                </a:lnTo>
                <a:lnTo>
                  <a:pt x="83439" y="18173"/>
                </a:lnTo>
                <a:lnTo>
                  <a:pt x="71843" y="1012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452251" y="1831992"/>
            <a:ext cx="67906" cy="79019"/>
          </a:xfrm>
          <a:custGeom>
            <a:avLst/>
            <a:gdLst/>
            <a:ahLst/>
            <a:cxnLst/>
            <a:rect l="l" t="t" r="r" b="b"/>
            <a:pathLst>
              <a:path w="67906" h="79019">
                <a:moveTo>
                  <a:pt x="27711" y="76263"/>
                </a:moveTo>
                <a:lnTo>
                  <a:pt x="29781" y="79019"/>
                </a:lnTo>
                <a:lnTo>
                  <a:pt x="32524" y="78727"/>
                </a:lnTo>
                <a:lnTo>
                  <a:pt x="33312" y="77444"/>
                </a:lnTo>
                <a:lnTo>
                  <a:pt x="33705" y="73024"/>
                </a:lnTo>
                <a:lnTo>
                  <a:pt x="35864" y="72339"/>
                </a:lnTo>
                <a:lnTo>
                  <a:pt x="38227" y="68986"/>
                </a:lnTo>
                <a:lnTo>
                  <a:pt x="38620" y="64668"/>
                </a:lnTo>
                <a:lnTo>
                  <a:pt x="40881" y="64084"/>
                </a:lnTo>
                <a:lnTo>
                  <a:pt x="43243" y="60744"/>
                </a:lnTo>
                <a:lnTo>
                  <a:pt x="43929" y="55143"/>
                </a:lnTo>
                <a:lnTo>
                  <a:pt x="47459" y="52387"/>
                </a:lnTo>
                <a:lnTo>
                  <a:pt x="50812" y="48844"/>
                </a:lnTo>
                <a:lnTo>
                  <a:pt x="51600" y="45897"/>
                </a:lnTo>
                <a:lnTo>
                  <a:pt x="51892" y="41478"/>
                </a:lnTo>
                <a:lnTo>
                  <a:pt x="54152" y="40881"/>
                </a:lnTo>
                <a:lnTo>
                  <a:pt x="56502" y="37541"/>
                </a:lnTo>
                <a:lnTo>
                  <a:pt x="57099" y="31940"/>
                </a:lnTo>
                <a:lnTo>
                  <a:pt x="61036" y="29184"/>
                </a:lnTo>
                <a:lnTo>
                  <a:pt x="63588" y="21716"/>
                </a:lnTo>
                <a:lnTo>
                  <a:pt x="65849" y="21031"/>
                </a:lnTo>
                <a:lnTo>
                  <a:pt x="67906" y="16611"/>
                </a:lnTo>
                <a:lnTo>
                  <a:pt x="39116" y="0"/>
                </a:lnTo>
                <a:lnTo>
                  <a:pt x="33413" y="1181"/>
                </a:lnTo>
                <a:lnTo>
                  <a:pt x="31153" y="4724"/>
                </a:lnTo>
                <a:lnTo>
                  <a:pt x="30568" y="10325"/>
                </a:lnTo>
                <a:lnTo>
                  <a:pt x="26924" y="12877"/>
                </a:lnTo>
                <a:lnTo>
                  <a:pt x="24574" y="16319"/>
                </a:lnTo>
                <a:lnTo>
                  <a:pt x="23977" y="21920"/>
                </a:lnTo>
                <a:lnTo>
                  <a:pt x="20332" y="24574"/>
                </a:lnTo>
                <a:lnTo>
                  <a:pt x="19265" y="25552"/>
                </a:lnTo>
                <a:lnTo>
                  <a:pt x="16217" y="31064"/>
                </a:lnTo>
                <a:lnTo>
                  <a:pt x="16014" y="35382"/>
                </a:lnTo>
                <a:lnTo>
                  <a:pt x="13360" y="36271"/>
                </a:lnTo>
                <a:lnTo>
                  <a:pt x="12280" y="41770"/>
                </a:lnTo>
                <a:lnTo>
                  <a:pt x="8648" y="44322"/>
                </a:lnTo>
                <a:lnTo>
                  <a:pt x="6286" y="47764"/>
                </a:lnTo>
                <a:lnTo>
                  <a:pt x="5702" y="53365"/>
                </a:lnTo>
                <a:lnTo>
                  <a:pt x="1955" y="55918"/>
                </a:lnTo>
                <a:lnTo>
                  <a:pt x="977" y="56997"/>
                </a:lnTo>
                <a:lnTo>
                  <a:pt x="0" y="60934"/>
                </a:lnTo>
                <a:lnTo>
                  <a:pt x="27711" y="7626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084983" y="2828650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88" y="495"/>
                </a:moveTo>
                <a:lnTo>
                  <a:pt x="0" y="27812"/>
                </a:lnTo>
                <a:lnTo>
                  <a:pt x="4318" y="27914"/>
                </a:lnTo>
                <a:lnTo>
                  <a:pt x="4025" y="0"/>
                </a:lnTo>
                <a:lnTo>
                  <a:pt x="8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393475" y="1802310"/>
            <a:ext cx="35191" cy="49834"/>
          </a:xfrm>
          <a:custGeom>
            <a:avLst/>
            <a:gdLst/>
            <a:ahLst/>
            <a:cxnLst/>
            <a:rect l="l" t="t" r="r" b="b"/>
            <a:pathLst>
              <a:path w="35191" h="49834">
                <a:moveTo>
                  <a:pt x="28308" y="1574"/>
                </a:moveTo>
                <a:lnTo>
                  <a:pt x="25158" y="0"/>
                </a:lnTo>
                <a:lnTo>
                  <a:pt x="23495" y="495"/>
                </a:lnTo>
                <a:lnTo>
                  <a:pt x="0" y="40297"/>
                </a:lnTo>
                <a:lnTo>
                  <a:pt x="101" y="44627"/>
                </a:lnTo>
                <a:lnTo>
                  <a:pt x="8648" y="49733"/>
                </a:lnTo>
                <a:lnTo>
                  <a:pt x="11112" y="49834"/>
                </a:lnTo>
                <a:lnTo>
                  <a:pt x="35191" y="10414"/>
                </a:lnTo>
                <a:lnTo>
                  <a:pt x="35191" y="6591"/>
                </a:lnTo>
                <a:lnTo>
                  <a:pt x="28308" y="15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467975" y="1845359"/>
            <a:ext cx="36753" cy="49822"/>
          </a:xfrm>
          <a:custGeom>
            <a:avLst/>
            <a:gdLst/>
            <a:ahLst/>
            <a:cxnLst/>
            <a:rect l="l" t="t" r="r" b="b"/>
            <a:pathLst>
              <a:path w="36753" h="49822">
                <a:moveTo>
                  <a:pt x="36753" y="6388"/>
                </a:moveTo>
                <a:lnTo>
                  <a:pt x="24269" y="0"/>
                </a:lnTo>
                <a:lnTo>
                  <a:pt x="0" y="41973"/>
                </a:lnTo>
                <a:lnTo>
                  <a:pt x="190" y="44615"/>
                </a:lnTo>
                <a:lnTo>
                  <a:pt x="8648" y="49733"/>
                </a:lnTo>
                <a:lnTo>
                  <a:pt x="12877" y="49822"/>
                </a:lnTo>
                <a:lnTo>
                  <a:pt x="36753" y="638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488614" y="1798966"/>
            <a:ext cx="49136" cy="47574"/>
          </a:xfrm>
          <a:custGeom>
            <a:avLst/>
            <a:gdLst/>
            <a:ahLst/>
            <a:cxnLst/>
            <a:rect l="l" t="t" r="r" b="b"/>
            <a:pathLst>
              <a:path w="49136" h="47574">
                <a:moveTo>
                  <a:pt x="37541" y="9931"/>
                </a:moveTo>
                <a:lnTo>
                  <a:pt x="19456" y="0"/>
                </a:lnTo>
                <a:lnTo>
                  <a:pt x="16116" y="2260"/>
                </a:lnTo>
                <a:lnTo>
                  <a:pt x="0" y="30467"/>
                </a:lnTo>
                <a:lnTo>
                  <a:pt x="4521" y="31457"/>
                </a:lnTo>
                <a:lnTo>
                  <a:pt x="32829" y="47574"/>
                </a:lnTo>
                <a:lnTo>
                  <a:pt x="49136" y="18084"/>
                </a:lnTo>
                <a:lnTo>
                  <a:pt x="37541" y="993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425030" y="2343828"/>
            <a:ext cx="198628" cy="225958"/>
          </a:xfrm>
          <a:custGeom>
            <a:avLst/>
            <a:gdLst/>
            <a:ahLst/>
            <a:cxnLst/>
            <a:rect l="l" t="t" r="r" b="b"/>
            <a:pathLst>
              <a:path w="198628" h="225958">
                <a:moveTo>
                  <a:pt x="1079" y="41579"/>
                </a:moveTo>
                <a:lnTo>
                  <a:pt x="50520" y="225958"/>
                </a:lnTo>
                <a:lnTo>
                  <a:pt x="62598" y="224180"/>
                </a:lnTo>
                <a:lnTo>
                  <a:pt x="198526" y="187718"/>
                </a:lnTo>
                <a:lnTo>
                  <a:pt x="198627" y="184086"/>
                </a:lnTo>
                <a:lnTo>
                  <a:pt x="186829" y="144183"/>
                </a:lnTo>
                <a:lnTo>
                  <a:pt x="181813" y="134353"/>
                </a:lnTo>
                <a:lnTo>
                  <a:pt x="179755" y="117754"/>
                </a:lnTo>
                <a:lnTo>
                  <a:pt x="173558" y="91211"/>
                </a:lnTo>
                <a:lnTo>
                  <a:pt x="148589" y="0"/>
                </a:lnTo>
                <a:lnTo>
                  <a:pt x="145059" y="0"/>
                </a:lnTo>
                <a:lnTo>
                  <a:pt x="0" y="39420"/>
                </a:lnTo>
                <a:lnTo>
                  <a:pt x="1079" y="4157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089012" y="2072090"/>
            <a:ext cx="108597" cy="29883"/>
          </a:xfrm>
          <a:custGeom>
            <a:avLst/>
            <a:gdLst/>
            <a:ahLst/>
            <a:cxnLst/>
            <a:rect l="l" t="t" r="r" b="b"/>
            <a:pathLst>
              <a:path w="108597" h="29883">
                <a:moveTo>
                  <a:pt x="292" y="0"/>
                </a:moveTo>
                <a:lnTo>
                  <a:pt x="0" y="27914"/>
                </a:lnTo>
                <a:lnTo>
                  <a:pt x="2158" y="29883"/>
                </a:lnTo>
                <a:lnTo>
                  <a:pt x="106425" y="29883"/>
                </a:lnTo>
                <a:lnTo>
                  <a:pt x="108597" y="27914"/>
                </a:lnTo>
                <a:lnTo>
                  <a:pt x="108292" y="0"/>
                </a:lnTo>
                <a:lnTo>
                  <a:pt x="106527" y="0"/>
                </a:lnTo>
                <a:lnTo>
                  <a:pt x="92278" y="1968"/>
                </a:lnTo>
                <a:lnTo>
                  <a:pt x="90804" y="3936"/>
                </a:lnTo>
                <a:lnTo>
                  <a:pt x="17678" y="3936"/>
                </a:lnTo>
                <a:lnTo>
                  <a:pt x="16306" y="1968"/>
                </a:lnTo>
                <a:lnTo>
                  <a:pt x="2057" y="0"/>
                </a:lnTo>
                <a:lnTo>
                  <a:pt x="292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089012" y="2826684"/>
            <a:ext cx="108597" cy="29883"/>
          </a:xfrm>
          <a:custGeom>
            <a:avLst/>
            <a:gdLst/>
            <a:ahLst/>
            <a:cxnLst/>
            <a:rect l="l" t="t" r="r" b="b"/>
            <a:pathLst>
              <a:path w="108597" h="29883">
                <a:moveTo>
                  <a:pt x="106425" y="0"/>
                </a:moveTo>
                <a:lnTo>
                  <a:pt x="2158" y="0"/>
                </a:lnTo>
                <a:lnTo>
                  <a:pt x="0" y="1968"/>
                </a:lnTo>
                <a:lnTo>
                  <a:pt x="292" y="29883"/>
                </a:lnTo>
                <a:lnTo>
                  <a:pt x="2057" y="29883"/>
                </a:lnTo>
                <a:lnTo>
                  <a:pt x="16306" y="27813"/>
                </a:lnTo>
                <a:lnTo>
                  <a:pt x="17678" y="25946"/>
                </a:lnTo>
                <a:lnTo>
                  <a:pt x="90804" y="25946"/>
                </a:lnTo>
                <a:lnTo>
                  <a:pt x="92278" y="27813"/>
                </a:lnTo>
                <a:lnTo>
                  <a:pt x="105841" y="29184"/>
                </a:lnTo>
                <a:lnTo>
                  <a:pt x="108292" y="29883"/>
                </a:lnTo>
                <a:lnTo>
                  <a:pt x="108597" y="1968"/>
                </a:lnTo>
                <a:lnTo>
                  <a:pt x="106425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401342" y="1813915"/>
            <a:ext cx="19062" cy="26924"/>
          </a:xfrm>
          <a:custGeom>
            <a:avLst/>
            <a:gdLst/>
            <a:ahLst/>
            <a:cxnLst/>
            <a:rect l="l" t="t" r="r" b="b"/>
            <a:pathLst>
              <a:path w="19062" h="26924">
                <a:moveTo>
                  <a:pt x="19062" y="3238"/>
                </a:moveTo>
                <a:lnTo>
                  <a:pt x="13957" y="0"/>
                </a:lnTo>
                <a:lnTo>
                  <a:pt x="12280" y="482"/>
                </a:lnTo>
                <a:lnTo>
                  <a:pt x="2260" y="17094"/>
                </a:lnTo>
                <a:lnTo>
                  <a:pt x="0" y="23583"/>
                </a:lnTo>
                <a:lnTo>
                  <a:pt x="7366" y="26923"/>
                </a:lnTo>
                <a:lnTo>
                  <a:pt x="19062" y="7175"/>
                </a:lnTo>
                <a:lnTo>
                  <a:pt x="19062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475837" y="1856858"/>
            <a:ext cx="20637" cy="26835"/>
          </a:xfrm>
          <a:custGeom>
            <a:avLst/>
            <a:gdLst/>
            <a:ahLst/>
            <a:cxnLst/>
            <a:rect l="l" t="t" r="r" b="b"/>
            <a:pathLst>
              <a:path w="20637" h="26835">
                <a:moveTo>
                  <a:pt x="20637" y="4914"/>
                </a:moveTo>
                <a:lnTo>
                  <a:pt x="13957" y="0"/>
                </a:lnTo>
                <a:lnTo>
                  <a:pt x="13068" y="101"/>
                </a:lnTo>
                <a:lnTo>
                  <a:pt x="1473" y="19850"/>
                </a:lnTo>
                <a:lnTo>
                  <a:pt x="0" y="23685"/>
                </a:lnTo>
                <a:lnTo>
                  <a:pt x="5702" y="26835"/>
                </a:lnTo>
                <a:lnTo>
                  <a:pt x="8356" y="26733"/>
                </a:lnTo>
                <a:lnTo>
                  <a:pt x="20637" y="4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197303" y="2072091"/>
            <a:ext cx="4330" cy="27914"/>
          </a:xfrm>
          <a:custGeom>
            <a:avLst/>
            <a:gdLst/>
            <a:ahLst/>
            <a:cxnLst/>
            <a:rect l="l" t="t" r="r" b="b"/>
            <a:pathLst>
              <a:path w="4330" h="27914">
                <a:moveTo>
                  <a:pt x="0" y="0"/>
                </a:moveTo>
                <a:lnTo>
                  <a:pt x="304" y="27914"/>
                </a:lnTo>
                <a:lnTo>
                  <a:pt x="4241" y="27317"/>
                </a:lnTo>
                <a:lnTo>
                  <a:pt x="433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084980" y="2072091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0" y="0"/>
                </a:moveTo>
                <a:lnTo>
                  <a:pt x="88" y="27330"/>
                </a:lnTo>
                <a:lnTo>
                  <a:pt x="4025" y="27914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817256" y="2136852"/>
            <a:ext cx="652589" cy="654354"/>
          </a:xfrm>
          <a:custGeom>
            <a:avLst/>
            <a:gdLst/>
            <a:ahLst/>
            <a:cxnLst/>
            <a:rect l="l" t="t" r="r" b="b"/>
            <a:pathLst>
              <a:path w="652589" h="654354">
                <a:moveTo>
                  <a:pt x="409143" y="9931"/>
                </a:moveTo>
                <a:lnTo>
                  <a:pt x="349491" y="0"/>
                </a:lnTo>
                <a:lnTo>
                  <a:pt x="302602" y="0"/>
                </a:lnTo>
                <a:lnTo>
                  <a:pt x="242951" y="9931"/>
                </a:lnTo>
                <a:lnTo>
                  <a:pt x="191655" y="28206"/>
                </a:lnTo>
                <a:lnTo>
                  <a:pt x="145745" y="53568"/>
                </a:lnTo>
                <a:lnTo>
                  <a:pt x="103784" y="86194"/>
                </a:lnTo>
                <a:lnTo>
                  <a:pt x="63093" y="131597"/>
                </a:lnTo>
                <a:lnTo>
                  <a:pt x="34988" y="176326"/>
                </a:lnTo>
                <a:lnTo>
                  <a:pt x="14351" y="225361"/>
                </a:lnTo>
                <a:lnTo>
                  <a:pt x="1574" y="280492"/>
                </a:lnTo>
                <a:lnTo>
                  <a:pt x="0" y="303695"/>
                </a:lnTo>
                <a:lnTo>
                  <a:pt x="0" y="354495"/>
                </a:lnTo>
                <a:lnTo>
                  <a:pt x="6489" y="400989"/>
                </a:lnTo>
                <a:lnTo>
                  <a:pt x="21424" y="448945"/>
                </a:lnTo>
                <a:lnTo>
                  <a:pt x="46393" y="498678"/>
                </a:lnTo>
                <a:lnTo>
                  <a:pt x="79603" y="544868"/>
                </a:lnTo>
                <a:lnTo>
                  <a:pt x="84429" y="548309"/>
                </a:lnTo>
                <a:lnTo>
                  <a:pt x="116078" y="579666"/>
                </a:lnTo>
                <a:lnTo>
                  <a:pt x="164134" y="612686"/>
                </a:lnTo>
                <a:lnTo>
                  <a:pt x="215341" y="636066"/>
                </a:lnTo>
                <a:lnTo>
                  <a:pt x="251701" y="646099"/>
                </a:lnTo>
                <a:lnTo>
                  <a:pt x="274993" y="651014"/>
                </a:lnTo>
                <a:lnTo>
                  <a:pt x="313029" y="654354"/>
                </a:lnTo>
                <a:lnTo>
                  <a:pt x="339064" y="654354"/>
                </a:lnTo>
                <a:lnTo>
                  <a:pt x="385953" y="649935"/>
                </a:lnTo>
                <a:lnTo>
                  <a:pt x="436765" y="636066"/>
                </a:lnTo>
                <a:lnTo>
                  <a:pt x="488848" y="612000"/>
                </a:lnTo>
                <a:lnTo>
                  <a:pt x="536028" y="579666"/>
                </a:lnTo>
                <a:lnTo>
                  <a:pt x="567575" y="548309"/>
                </a:lnTo>
                <a:lnTo>
                  <a:pt x="573074" y="543890"/>
                </a:lnTo>
                <a:lnTo>
                  <a:pt x="606298" y="497497"/>
                </a:lnTo>
                <a:lnTo>
                  <a:pt x="630961" y="447776"/>
                </a:lnTo>
                <a:lnTo>
                  <a:pt x="645998" y="399808"/>
                </a:lnTo>
                <a:lnTo>
                  <a:pt x="652589" y="353415"/>
                </a:lnTo>
                <a:lnTo>
                  <a:pt x="652589" y="304876"/>
                </a:lnTo>
                <a:lnTo>
                  <a:pt x="650913" y="281673"/>
                </a:lnTo>
                <a:lnTo>
                  <a:pt x="637641" y="225361"/>
                </a:lnTo>
                <a:lnTo>
                  <a:pt x="617791" y="177304"/>
                </a:lnTo>
                <a:lnTo>
                  <a:pt x="589876" y="132384"/>
                </a:lnTo>
                <a:lnTo>
                  <a:pt x="559803" y="97790"/>
                </a:lnTo>
                <a:lnTo>
                  <a:pt x="508508" y="54648"/>
                </a:lnTo>
                <a:lnTo>
                  <a:pt x="460451" y="28206"/>
                </a:lnTo>
                <a:lnTo>
                  <a:pt x="409143" y="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896381" y="2151801"/>
            <a:ext cx="17881" cy="25552"/>
          </a:xfrm>
          <a:custGeom>
            <a:avLst/>
            <a:gdLst/>
            <a:ahLst/>
            <a:cxnLst/>
            <a:rect l="l" t="t" r="r" b="b"/>
            <a:pathLst>
              <a:path w="17881" h="25552">
                <a:moveTo>
                  <a:pt x="4318" y="977"/>
                </a:moveTo>
                <a:lnTo>
                  <a:pt x="4216" y="0"/>
                </a:lnTo>
                <a:lnTo>
                  <a:pt x="0" y="1562"/>
                </a:lnTo>
                <a:lnTo>
                  <a:pt x="13258" y="25552"/>
                </a:lnTo>
                <a:lnTo>
                  <a:pt x="17881" y="24472"/>
                </a:lnTo>
                <a:lnTo>
                  <a:pt x="4318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1750230" y="2411257"/>
            <a:ext cx="2171" cy="106146"/>
          </a:xfrm>
          <a:custGeom>
            <a:avLst/>
            <a:gdLst/>
            <a:ahLst/>
            <a:cxnLst/>
            <a:rect l="l" t="t" r="r" b="b"/>
            <a:pathLst>
              <a:path w="2171" h="106146">
                <a:moveTo>
                  <a:pt x="2070" y="89052"/>
                </a:moveTo>
                <a:lnTo>
                  <a:pt x="2171" y="14249"/>
                </a:lnTo>
                <a:lnTo>
                  <a:pt x="596" y="584"/>
                </a:lnTo>
                <a:lnTo>
                  <a:pt x="0" y="0"/>
                </a:lnTo>
                <a:lnTo>
                  <a:pt x="0" y="106146"/>
                </a:lnTo>
                <a:lnTo>
                  <a:pt x="2171" y="91795"/>
                </a:lnTo>
                <a:lnTo>
                  <a:pt x="2070" y="890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1896179" y="2751310"/>
            <a:ext cx="18084" cy="25450"/>
          </a:xfrm>
          <a:custGeom>
            <a:avLst/>
            <a:gdLst/>
            <a:ahLst/>
            <a:cxnLst/>
            <a:rect l="l" t="t" r="r" b="b"/>
            <a:pathLst>
              <a:path w="18084" h="25450">
                <a:moveTo>
                  <a:pt x="0" y="23190"/>
                </a:moveTo>
                <a:lnTo>
                  <a:pt x="4419" y="25450"/>
                </a:lnTo>
                <a:lnTo>
                  <a:pt x="14744" y="6578"/>
                </a:lnTo>
                <a:lnTo>
                  <a:pt x="18084" y="977"/>
                </a:lnTo>
                <a:lnTo>
                  <a:pt x="13462" y="0"/>
                </a:lnTo>
                <a:lnTo>
                  <a:pt x="0" y="23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275939" y="2807125"/>
            <a:ext cx="15621" cy="25654"/>
          </a:xfrm>
          <a:custGeom>
            <a:avLst/>
            <a:gdLst/>
            <a:ahLst/>
            <a:cxnLst/>
            <a:rect l="l" t="t" r="r" b="b"/>
            <a:pathLst>
              <a:path w="15620" h="25654">
                <a:moveTo>
                  <a:pt x="11887" y="17005"/>
                </a:moveTo>
                <a:lnTo>
                  <a:pt x="2159" y="0"/>
                </a:lnTo>
                <a:lnTo>
                  <a:pt x="0" y="1181"/>
                </a:lnTo>
                <a:lnTo>
                  <a:pt x="101" y="5410"/>
                </a:lnTo>
                <a:lnTo>
                  <a:pt x="11785" y="25552"/>
                </a:lnTo>
                <a:lnTo>
                  <a:pt x="14541" y="25654"/>
                </a:lnTo>
                <a:lnTo>
                  <a:pt x="15621" y="24676"/>
                </a:lnTo>
                <a:lnTo>
                  <a:pt x="11887" y="17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197314" y="2828651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0" y="27914"/>
                </a:moveTo>
                <a:lnTo>
                  <a:pt x="4318" y="27812"/>
                </a:lnTo>
                <a:lnTo>
                  <a:pt x="4229" y="495"/>
                </a:lnTo>
                <a:lnTo>
                  <a:pt x="292" y="0"/>
                </a:lnTo>
                <a:lnTo>
                  <a:pt x="0" y="27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1535496" y="1858435"/>
            <a:ext cx="28397" cy="28498"/>
          </a:xfrm>
          <a:custGeom>
            <a:avLst/>
            <a:gdLst/>
            <a:ahLst/>
            <a:cxnLst/>
            <a:rect l="l" t="t" r="r" b="b"/>
            <a:pathLst>
              <a:path w="28397" h="28498">
                <a:moveTo>
                  <a:pt x="20142" y="1765"/>
                </a:moveTo>
                <a:lnTo>
                  <a:pt x="11201" y="0"/>
                </a:lnTo>
                <a:lnTo>
                  <a:pt x="3530" y="4127"/>
                </a:lnTo>
                <a:lnTo>
                  <a:pt x="0" y="10604"/>
                </a:lnTo>
                <a:lnTo>
                  <a:pt x="0" y="16802"/>
                </a:lnTo>
                <a:lnTo>
                  <a:pt x="1955" y="21615"/>
                </a:lnTo>
                <a:lnTo>
                  <a:pt x="8356" y="26835"/>
                </a:lnTo>
                <a:lnTo>
                  <a:pt x="17881" y="28498"/>
                </a:lnTo>
                <a:lnTo>
                  <a:pt x="24472" y="24955"/>
                </a:lnTo>
                <a:lnTo>
                  <a:pt x="28397" y="19062"/>
                </a:lnTo>
                <a:lnTo>
                  <a:pt x="28397" y="10020"/>
                </a:lnTo>
                <a:lnTo>
                  <a:pt x="20142" y="17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370386" y="1863440"/>
            <a:ext cx="26530" cy="21818"/>
          </a:xfrm>
          <a:custGeom>
            <a:avLst/>
            <a:gdLst/>
            <a:ahLst/>
            <a:cxnLst/>
            <a:rect l="l" t="t" r="r" b="b"/>
            <a:pathLst>
              <a:path w="26530" h="21818">
                <a:moveTo>
                  <a:pt x="23190" y="6883"/>
                </a:moveTo>
                <a:lnTo>
                  <a:pt x="11785" y="101"/>
                </a:lnTo>
                <a:lnTo>
                  <a:pt x="2743" y="0"/>
                </a:lnTo>
                <a:lnTo>
                  <a:pt x="0" y="3937"/>
                </a:lnTo>
                <a:lnTo>
                  <a:pt x="101" y="11696"/>
                </a:lnTo>
                <a:lnTo>
                  <a:pt x="6870" y="18288"/>
                </a:lnTo>
                <a:lnTo>
                  <a:pt x="14935" y="21818"/>
                </a:lnTo>
                <a:lnTo>
                  <a:pt x="21120" y="21818"/>
                </a:lnTo>
                <a:lnTo>
                  <a:pt x="24955" y="18973"/>
                </a:lnTo>
                <a:lnTo>
                  <a:pt x="26530" y="13169"/>
                </a:lnTo>
                <a:lnTo>
                  <a:pt x="23190" y="68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1527235" y="1881821"/>
            <a:ext cx="25069" cy="28105"/>
          </a:xfrm>
          <a:custGeom>
            <a:avLst/>
            <a:gdLst/>
            <a:ahLst/>
            <a:cxnLst/>
            <a:rect l="l" t="t" r="r" b="b"/>
            <a:pathLst>
              <a:path w="25069" h="28105">
                <a:moveTo>
                  <a:pt x="6781" y="28105"/>
                </a:moveTo>
                <a:lnTo>
                  <a:pt x="17792" y="28105"/>
                </a:lnTo>
                <a:lnTo>
                  <a:pt x="25069" y="14643"/>
                </a:lnTo>
                <a:lnTo>
                  <a:pt x="10121" y="4914"/>
                </a:lnTo>
                <a:lnTo>
                  <a:pt x="1866" y="0"/>
                </a:lnTo>
                <a:lnTo>
                  <a:pt x="101" y="495"/>
                </a:lnTo>
                <a:lnTo>
                  <a:pt x="0" y="3238"/>
                </a:lnTo>
                <a:lnTo>
                  <a:pt x="8547" y="8356"/>
                </a:lnTo>
                <a:lnTo>
                  <a:pt x="8750" y="10413"/>
                </a:lnTo>
                <a:lnTo>
                  <a:pt x="5206" y="15532"/>
                </a:lnTo>
                <a:lnTo>
                  <a:pt x="5118" y="26530"/>
                </a:lnTo>
                <a:lnTo>
                  <a:pt x="6781" y="281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445077" y="1906592"/>
            <a:ext cx="26631" cy="21818"/>
          </a:xfrm>
          <a:custGeom>
            <a:avLst/>
            <a:gdLst/>
            <a:ahLst/>
            <a:cxnLst/>
            <a:rect l="l" t="t" r="r" b="b"/>
            <a:pathLst>
              <a:path w="26631" h="21818">
                <a:moveTo>
                  <a:pt x="23190" y="6680"/>
                </a:moveTo>
                <a:lnTo>
                  <a:pt x="11595" y="0"/>
                </a:lnTo>
                <a:lnTo>
                  <a:pt x="4216" y="0"/>
                </a:lnTo>
                <a:lnTo>
                  <a:pt x="0" y="3924"/>
                </a:lnTo>
                <a:lnTo>
                  <a:pt x="0" y="11595"/>
                </a:lnTo>
                <a:lnTo>
                  <a:pt x="6680" y="18173"/>
                </a:lnTo>
                <a:lnTo>
                  <a:pt x="14833" y="21716"/>
                </a:lnTo>
                <a:lnTo>
                  <a:pt x="21031" y="21818"/>
                </a:lnTo>
                <a:lnTo>
                  <a:pt x="26034" y="16700"/>
                </a:lnTo>
                <a:lnTo>
                  <a:pt x="26631" y="11696"/>
                </a:lnTo>
                <a:lnTo>
                  <a:pt x="23190" y="668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1519081" y="1969490"/>
            <a:ext cx="23393" cy="30175"/>
          </a:xfrm>
          <a:custGeom>
            <a:avLst/>
            <a:gdLst/>
            <a:ahLst/>
            <a:cxnLst/>
            <a:rect l="l" t="t" r="r" b="b"/>
            <a:pathLst>
              <a:path w="23393" h="30175">
                <a:moveTo>
                  <a:pt x="23291" y="13461"/>
                </a:moveTo>
                <a:lnTo>
                  <a:pt x="0" y="0"/>
                </a:lnTo>
                <a:lnTo>
                  <a:pt x="0" y="5003"/>
                </a:lnTo>
                <a:lnTo>
                  <a:pt x="6680" y="8445"/>
                </a:lnTo>
                <a:lnTo>
                  <a:pt x="6883" y="10515"/>
                </a:lnTo>
                <a:lnTo>
                  <a:pt x="3238" y="17094"/>
                </a:lnTo>
                <a:lnTo>
                  <a:pt x="3340" y="26631"/>
                </a:lnTo>
                <a:lnTo>
                  <a:pt x="8255" y="30175"/>
                </a:lnTo>
                <a:lnTo>
                  <a:pt x="12776" y="30175"/>
                </a:lnTo>
                <a:lnTo>
                  <a:pt x="18275" y="25552"/>
                </a:lnTo>
                <a:lnTo>
                  <a:pt x="23393" y="17195"/>
                </a:lnTo>
                <a:lnTo>
                  <a:pt x="23291" y="134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1438783" y="2014209"/>
            <a:ext cx="32334" cy="24955"/>
          </a:xfrm>
          <a:custGeom>
            <a:avLst/>
            <a:gdLst/>
            <a:ahLst/>
            <a:cxnLst/>
            <a:rect l="l" t="t" r="r" b="b"/>
            <a:pathLst>
              <a:path w="32334" h="24955">
                <a:moveTo>
                  <a:pt x="32334" y="23190"/>
                </a:moveTo>
                <a:lnTo>
                  <a:pt x="14249" y="0"/>
                </a:lnTo>
                <a:lnTo>
                  <a:pt x="12382" y="584"/>
                </a:lnTo>
                <a:lnTo>
                  <a:pt x="12382" y="5003"/>
                </a:lnTo>
                <a:lnTo>
                  <a:pt x="15925" y="8356"/>
                </a:lnTo>
                <a:lnTo>
                  <a:pt x="15925" y="12280"/>
                </a:lnTo>
                <a:lnTo>
                  <a:pt x="12382" y="18859"/>
                </a:lnTo>
                <a:lnTo>
                  <a:pt x="1574" y="19951"/>
                </a:lnTo>
                <a:lnTo>
                  <a:pt x="0" y="21513"/>
                </a:lnTo>
                <a:lnTo>
                  <a:pt x="19075" y="24955"/>
                </a:lnTo>
                <a:lnTo>
                  <a:pt x="31940" y="24955"/>
                </a:lnTo>
                <a:lnTo>
                  <a:pt x="32334" y="23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1447825" y="2083682"/>
            <a:ext cx="29870" cy="28511"/>
          </a:xfrm>
          <a:custGeom>
            <a:avLst/>
            <a:gdLst/>
            <a:ahLst/>
            <a:cxnLst/>
            <a:rect l="l" t="t" r="r" b="b"/>
            <a:pathLst>
              <a:path w="29870" h="28511">
                <a:moveTo>
                  <a:pt x="23291" y="8458"/>
                </a:moveTo>
                <a:lnTo>
                  <a:pt x="8356" y="0"/>
                </a:lnTo>
                <a:lnTo>
                  <a:pt x="6096" y="0"/>
                </a:lnTo>
                <a:lnTo>
                  <a:pt x="0" y="8953"/>
                </a:lnTo>
                <a:lnTo>
                  <a:pt x="101" y="20053"/>
                </a:lnTo>
                <a:lnTo>
                  <a:pt x="5105" y="24968"/>
                </a:lnTo>
                <a:lnTo>
                  <a:pt x="11595" y="28511"/>
                </a:lnTo>
                <a:lnTo>
                  <a:pt x="17792" y="28511"/>
                </a:lnTo>
                <a:lnTo>
                  <a:pt x="24472" y="23495"/>
                </a:lnTo>
                <a:lnTo>
                  <a:pt x="29870" y="13271"/>
                </a:lnTo>
                <a:lnTo>
                  <a:pt x="23291" y="84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1515638" y="2307178"/>
            <a:ext cx="30073" cy="41871"/>
          </a:xfrm>
          <a:custGeom>
            <a:avLst/>
            <a:gdLst/>
            <a:ahLst/>
            <a:cxnLst/>
            <a:rect l="l" t="t" r="r" b="b"/>
            <a:pathLst>
              <a:path w="30073" h="41871">
                <a:moveTo>
                  <a:pt x="203" y="24079"/>
                </a:moveTo>
                <a:lnTo>
                  <a:pt x="0" y="36855"/>
                </a:lnTo>
                <a:lnTo>
                  <a:pt x="5016" y="41871"/>
                </a:lnTo>
                <a:lnTo>
                  <a:pt x="14541" y="41770"/>
                </a:lnTo>
                <a:lnTo>
                  <a:pt x="28016" y="38620"/>
                </a:lnTo>
                <a:lnTo>
                  <a:pt x="30073" y="37147"/>
                </a:lnTo>
                <a:lnTo>
                  <a:pt x="26631" y="20243"/>
                </a:lnTo>
                <a:lnTo>
                  <a:pt x="21920" y="1866"/>
                </a:lnTo>
                <a:lnTo>
                  <a:pt x="20154" y="0"/>
                </a:lnTo>
                <a:lnTo>
                  <a:pt x="16116" y="292"/>
                </a:lnTo>
                <a:lnTo>
                  <a:pt x="18376" y="10325"/>
                </a:lnTo>
                <a:lnTo>
                  <a:pt x="17894" y="17005"/>
                </a:lnTo>
                <a:lnTo>
                  <a:pt x="10020" y="18961"/>
                </a:lnTo>
                <a:lnTo>
                  <a:pt x="203" y="240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1752299" y="2428261"/>
            <a:ext cx="2654" cy="72034"/>
          </a:xfrm>
          <a:custGeom>
            <a:avLst/>
            <a:gdLst/>
            <a:ahLst/>
            <a:cxnLst/>
            <a:rect l="l" t="t" r="r" b="b"/>
            <a:pathLst>
              <a:path w="2654" h="72034">
                <a:moveTo>
                  <a:pt x="1968" y="65354"/>
                </a:moveTo>
                <a:lnTo>
                  <a:pt x="1663" y="1778"/>
                </a:lnTo>
                <a:lnTo>
                  <a:pt x="0" y="0"/>
                </a:lnTo>
                <a:lnTo>
                  <a:pt x="0" y="72034"/>
                </a:lnTo>
                <a:lnTo>
                  <a:pt x="2654" y="71348"/>
                </a:lnTo>
                <a:lnTo>
                  <a:pt x="1968" y="653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1390919" y="2443297"/>
            <a:ext cx="42164" cy="31648"/>
          </a:xfrm>
          <a:custGeom>
            <a:avLst/>
            <a:gdLst/>
            <a:ahLst/>
            <a:cxnLst/>
            <a:rect l="l" t="t" r="r" b="b"/>
            <a:pathLst>
              <a:path w="42163" h="31648">
                <a:moveTo>
                  <a:pt x="38823" y="1473"/>
                </a:moveTo>
                <a:lnTo>
                  <a:pt x="37452" y="0"/>
                </a:lnTo>
                <a:lnTo>
                  <a:pt x="0" y="10020"/>
                </a:lnTo>
                <a:lnTo>
                  <a:pt x="393" y="13258"/>
                </a:lnTo>
                <a:lnTo>
                  <a:pt x="8458" y="13360"/>
                </a:lnTo>
                <a:lnTo>
                  <a:pt x="15735" y="11302"/>
                </a:lnTo>
                <a:lnTo>
                  <a:pt x="17297" y="13068"/>
                </a:lnTo>
                <a:lnTo>
                  <a:pt x="18783" y="20040"/>
                </a:lnTo>
                <a:lnTo>
                  <a:pt x="22313" y="28105"/>
                </a:lnTo>
                <a:lnTo>
                  <a:pt x="27038" y="31648"/>
                </a:lnTo>
                <a:lnTo>
                  <a:pt x="36664" y="31648"/>
                </a:lnTo>
                <a:lnTo>
                  <a:pt x="42164" y="27228"/>
                </a:lnTo>
                <a:lnTo>
                  <a:pt x="42075" y="14935"/>
                </a:lnTo>
                <a:lnTo>
                  <a:pt x="38823" y="14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1400850" y="2479559"/>
            <a:ext cx="42164" cy="31750"/>
          </a:xfrm>
          <a:custGeom>
            <a:avLst/>
            <a:gdLst/>
            <a:ahLst/>
            <a:cxnLst/>
            <a:rect l="l" t="t" r="r" b="b"/>
            <a:pathLst>
              <a:path w="42163" h="31750">
                <a:moveTo>
                  <a:pt x="39014" y="29184"/>
                </a:moveTo>
                <a:lnTo>
                  <a:pt x="42163" y="25653"/>
                </a:lnTo>
                <a:lnTo>
                  <a:pt x="42062" y="15036"/>
                </a:lnTo>
                <a:lnTo>
                  <a:pt x="36944" y="101"/>
                </a:lnTo>
                <a:lnTo>
                  <a:pt x="33312" y="0"/>
                </a:lnTo>
                <a:lnTo>
                  <a:pt x="0" y="10223"/>
                </a:lnTo>
                <a:lnTo>
                  <a:pt x="584" y="13461"/>
                </a:lnTo>
                <a:lnTo>
                  <a:pt x="5105" y="13563"/>
                </a:lnTo>
                <a:lnTo>
                  <a:pt x="15722" y="11493"/>
                </a:lnTo>
                <a:lnTo>
                  <a:pt x="17398" y="13271"/>
                </a:lnTo>
                <a:lnTo>
                  <a:pt x="18770" y="20154"/>
                </a:lnTo>
                <a:lnTo>
                  <a:pt x="23875" y="29971"/>
                </a:lnTo>
                <a:lnTo>
                  <a:pt x="31546" y="31749"/>
                </a:lnTo>
                <a:lnTo>
                  <a:pt x="39014" y="291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432102" y="1773425"/>
            <a:ext cx="11493" cy="13665"/>
          </a:xfrm>
          <a:custGeom>
            <a:avLst/>
            <a:gdLst/>
            <a:ahLst/>
            <a:cxnLst/>
            <a:rect l="l" t="t" r="r" b="b"/>
            <a:pathLst>
              <a:path w="11493" h="13665">
                <a:moveTo>
                  <a:pt x="3733" y="0"/>
                </a:moveTo>
                <a:lnTo>
                  <a:pt x="3048" y="2933"/>
                </a:lnTo>
                <a:lnTo>
                  <a:pt x="0" y="7073"/>
                </a:lnTo>
                <a:lnTo>
                  <a:pt x="0" y="8343"/>
                </a:lnTo>
                <a:lnTo>
                  <a:pt x="4711" y="10604"/>
                </a:lnTo>
                <a:lnTo>
                  <a:pt x="7073" y="13665"/>
                </a:lnTo>
                <a:lnTo>
                  <a:pt x="8255" y="13550"/>
                </a:lnTo>
                <a:lnTo>
                  <a:pt x="11493" y="7848"/>
                </a:lnTo>
                <a:lnTo>
                  <a:pt x="11404" y="4127"/>
                </a:lnTo>
                <a:lnTo>
                  <a:pt x="4914" y="0"/>
                </a:lnTo>
                <a:lnTo>
                  <a:pt x="373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506601" y="1818634"/>
            <a:ext cx="11493" cy="11595"/>
          </a:xfrm>
          <a:custGeom>
            <a:avLst/>
            <a:gdLst/>
            <a:ahLst/>
            <a:cxnLst/>
            <a:rect l="l" t="t" r="r" b="b"/>
            <a:pathLst>
              <a:path w="11493" h="11595">
                <a:moveTo>
                  <a:pt x="4318" y="190"/>
                </a:moveTo>
                <a:lnTo>
                  <a:pt x="101" y="4914"/>
                </a:lnTo>
                <a:lnTo>
                  <a:pt x="0" y="6184"/>
                </a:lnTo>
                <a:lnTo>
                  <a:pt x="4724" y="8445"/>
                </a:lnTo>
                <a:lnTo>
                  <a:pt x="7175" y="11493"/>
                </a:lnTo>
                <a:lnTo>
                  <a:pt x="8356" y="11595"/>
                </a:lnTo>
                <a:lnTo>
                  <a:pt x="11493" y="5702"/>
                </a:lnTo>
                <a:lnTo>
                  <a:pt x="11391" y="2057"/>
                </a:lnTo>
                <a:lnTo>
                  <a:pt x="7950" y="0"/>
                </a:lnTo>
                <a:lnTo>
                  <a:pt x="4318" y="19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1523312" y="2376172"/>
            <a:ext cx="46380" cy="46380"/>
          </a:xfrm>
          <a:custGeom>
            <a:avLst/>
            <a:gdLst/>
            <a:ahLst/>
            <a:cxnLst/>
            <a:rect l="l" t="t" r="r" b="b"/>
            <a:pathLst>
              <a:path w="46380" h="46380">
                <a:moveTo>
                  <a:pt x="39598" y="7073"/>
                </a:moveTo>
                <a:lnTo>
                  <a:pt x="27812" y="0"/>
                </a:lnTo>
                <a:lnTo>
                  <a:pt x="19557" y="0"/>
                </a:lnTo>
                <a:lnTo>
                  <a:pt x="17678" y="584"/>
                </a:lnTo>
                <a:lnTo>
                  <a:pt x="13258" y="1968"/>
                </a:lnTo>
                <a:lnTo>
                  <a:pt x="8343" y="5702"/>
                </a:lnTo>
                <a:lnTo>
                  <a:pt x="1079" y="15328"/>
                </a:lnTo>
                <a:lnTo>
                  <a:pt x="0" y="20142"/>
                </a:lnTo>
                <a:lnTo>
                  <a:pt x="0" y="25158"/>
                </a:lnTo>
                <a:lnTo>
                  <a:pt x="685" y="25742"/>
                </a:lnTo>
                <a:lnTo>
                  <a:pt x="1269" y="31546"/>
                </a:lnTo>
                <a:lnTo>
                  <a:pt x="5791" y="38912"/>
                </a:lnTo>
                <a:lnTo>
                  <a:pt x="14833" y="45110"/>
                </a:lnTo>
                <a:lnTo>
                  <a:pt x="21221" y="46380"/>
                </a:lnTo>
                <a:lnTo>
                  <a:pt x="24561" y="46380"/>
                </a:lnTo>
                <a:lnTo>
                  <a:pt x="30860" y="45008"/>
                </a:lnTo>
                <a:lnTo>
                  <a:pt x="39014" y="39700"/>
                </a:lnTo>
                <a:lnTo>
                  <a:pt x="44411" y="33121"/>
                </a:lnTo>
                <a:lnTo>
                  <a:pt x="45796" y="28689"/>
                </a:lnTo>
                <a:lnTo>
                  <a:pt x="46380" y="26835"/>
                </a:lnTo>
                <a:lnTo>
                  <a:pt x="46380" y="20243"/>
                </a:lnTo>
                <a:lnTo>
                  <a:pt x="45796" y="18376"/>
                </a:lnTo>
                <a:lnTo>
                  <a:pt x="44411" y="14058"/>
                </a:lnTo>
                <a:lnTo>
                  <a:pt x="42443" y="10121"/>
                </a:lnTo>
                <a:lnTo>
                  <a:pt x="39598" y="707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1454810" y="2394256"/>
            <a:ext cx="45300" cy="46583"/>
          </a:xfrm>
          <a:custGeom>
            <a:avLst/>
            <a:gdLst/>
            <a:ahLst/>
            <a:cxnLst/>
            <a:rect l="l" t="t" r="r" b="b"/>
            <a:pathLst>
              <a:path w="45300" h="46583">
                <a:moveTo>
                  <a:pt x="31343" y="2158"/>
                </a:moveTo>
                <a:lnTo>
                  <a:pt x="26924" y="787"/>
                </a:lnTo>
                <a:lnTo>
                  <a:pt x="23380" y="0"/>
                </a:lnTo>
                <a:lnTo>
                  <a:pt x="18465" y="482"/>
                </a:lnTo>
                <a:lnTo>
                  <a:pt x="13563" y="1866"/>
                </a:lnTo>
                <a:lnTo>
                  <a:pt x="7366" y="5994"/>
                </a:lnTo>
                <a:lnTo>
                  <a:pt x="0" y="17094"/>
                </a:lnTo>
                <a:lnTo>
                  <a:pt x="0" y="30264"/>
                </a:lnTo>
                <a:lnTo>
                  <a:pt x="6477" y="40690"/>
                </a:lnTo>
                <a:lnTo>
                  <a:pt x="13855" y="45211"/>
                </a:lnTo>
                <a:lnTo>
                  <a:pt x="18376" y="46583"/>
                </a:lnTo>
                <a:lnTo>
                  <a:pt x="26822" y="46583"/>
                </a:lnTo>
                <a:lnTo>
                  <a:pt x="31343" y="45211"/>
                </a:lnTo>
                <a:lnTo>
                  <a:pt x="42748" y="34696"/>
                </a:lnTo>
                <a:lnTo>
                  <a:pt x="45008" y="29971"/>
                </a:lnTo>
                <a:lnTo>
                  <a:pt x="45300" y="18770"/>
                </a:lnTo>
                <a:lnTo>
                  <a:pt x="41567" y="10121"/>
                </a:lnTo>
                <a:lnTo>
                  <a:pt x="38519" y="7264"/>
                </a:lnTo>
                <a:lnTo>
                  <a:pt x="31343" y="215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1498638" y="2502414"/>
            <a:ext cx="2260" cy="0"/>
          </a:xfrm>
          <a:custGeom>
            <a:avLst/>
            <a:gdLst/>
            <a:ahLst/>
            <a:cxnLst/>
            <a:rect l="l" t="t" r="r" b="b"/>
            <a:pathLst>
              <a:path w="2260">
                <a:moveTo>
                  <a:pt x="0" y="0"/>
                </a:moveTo>
                <a:lnTo>
                  <a:pt x="2260" y="0"/>
                </a:lnTo>
              </a:path>
            </a:pathLst>
          </a:custGeom>
          <a:ln w="3517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405075" y="1816954"/>
            <a:ext cx="13563" cy="20243"/>
          </a:xfrm>
          <a:custGeom>
            <a:avLst/>
            <a:gdLst/>
            <a:ahLst/>
            <a:cxnLst/>
            <a:rect l="l" t="t" r="r" b="b"/>
            <a:pathLst>
              <a:path w="13563" h="20243">
                <a:moveTo>
                  <a:pt x="13563" y="1574"/>
                </a:moveTo>
                <a:lnTo>
                  <a:pt x="9537" y="0"/>
                </a:lnTo>
                <a:lnTo>
                  <a:pt x="0" y="15633"/>
                </a:lnTo>
                <a:lnTo>
                  <a:pt x="101" y="20243"/>
                </a:lnTo>
                <a:lnTo>
                  <a:pt x="2844" y="20243"/>
                </a:lnTo>
                <a:lnTo>
                  <a:pt x="13563" y="1574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479569" y="1860205"/>
            <a:ext cx="13563" cy="20637"/>
          </a:xfrm>
          <a:custGeom>
            <a:avLst/>
            <a:gdLst/>
            <a:ahLst/>
            <a:cxnLst/>
            <a:rect l="l" t="t" r="r" b="b"/>
            <a:pathLst>
              <a:path w="13563" h="20637">
                <a:moveTo>
                  <a:pt x="13563" y="1371"/>
                </a:moveTo>
                <a:lnTo>
                  <a:pt x="9728" y="0"/>
                </a:lnTo>
                <a:lnTo>
                  <a:pt x="0" y="17195"/>
                </a:lnTo>
                <a:lnTo>
                  <a:pt x="203" y="20142"/>
                </a:lnTo>
                <a:lnTo>
                  <a:pt x="3441" y="20637"/>
                </a:lnTo>
                <a:lnTo>
                  <a:pt x="13563" y="137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278094" y="2098038"/>
            <a:ext cx="107911" cy="78232"/>
          </a:xfrm>
          <a:custGeom>
            <a:avLst/>
            <a:gdLst/>
            <a:ahLst/>
            <a:cxnLst/>
            <a:rect l="l" t="t" r="r" b="b"/>
            <a:pathLst>
              <a:path w="107911" h="78231">
                <a:moveTo>
                  <a:pt x="64770" y="32918"/>
                </a:moveTo>
                <a:lnTo>
                  <a:pt x="60833" y="32435"/>
                </a:lnTo>
                <a:lnTo>
                  <a:pt x="57594" y="30365"/>
                </a:lnTo>
                <a:lnTo>
                  <a:pt x="56908" y="28308"/>
                </a:lnTo>
                <a:lnTo>
                  <a:pt x="53174" y="26339"/>
                </a:lnTo>
                <a:lnTo>
                  <a:pt x="49237" y="25844"/>
                </a:lnTo>
                <a:lnTo>
                  <a:pt x="44919" y="21717"/>
                </a:lnTo>
                <a:lnTo>
                  <a:pt x="37934" y="18770"/>
                </a:lnTo>
                <a:lnTo>
                  <a:pt x="29387" y="13957"/>
                </a:lnTo>
                <a:lnTo>
                  <a:pt x="28498" y="10515"/>
                </a:lnTo>
                <a:lnTo>
                  <a:pt x="16217" y="2260"/>
                </a:lnTo>
                <a:lnTo>
                  <a:pt x="15532" y="0"/>
                </a:lnTo>
                <a:lnTo>
                  <a:pt x="12979" y="1181"/>
                </a:lnTo>
                <a:lnTo>
                  <a:pt x="0" y="23393"/>
                </a:lnTo>
                <a:lnTo>
                  <a:pt x="1384" y="25552"/>
                </a:lnTo>
                <a:lnTo>
                  <a:pt x="88950" y="77050"/>
                </a:lnTo>
                <a:lnTo>
                  <a:pt x="94246" y="78232"/>
                </a:lnTo>
                <a:lnTo>
                  <a:pt x="107429" y="55829"/>
                </a:lnTo>
                <a:lnTo>
                  <a:pt x="107911" y="53759"/>
                </a:lnTo>
                <a:lnTo>
                  <a:pt x="104178" y="53860"/>
                </a:lnTo>
                <a:lnTo>
                  <a:pt x="95821" y="48844"/>
                </a:lnTo>
                <a:lnTo>
                  <a:pt x="91198" y="47764"/>
                </a:lnTo>
                <a:lnTo>
                  <a:pt x="89725" y="47764"/>
                </a:lnTo>
                <a:lnTo>
                  <a:pt x="80594" y="43637"/>
                </a:lnTo>
                <a:lnTo>
                  <a:pt x="82359" y="40487"/>
                </a:lnTo>
                <a:lnTo>
                  <a:pt x="79209" y="38722"/>
                </a:lnTo>
                <a:lnTo>
                  <a:pt x="72428" y="39116"/>
                </a:lnTo>
                <a:lnTo>
                  <a:pt x="69189" y="37058"/>
                </a:lnTo>
                <a:lnTo>
                  <a:pt x="68605" y="34988"/>
                </a:lnTo>
                <a:lnTo>
                  <a:pt x="64770" y="3291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1900694" y="2096861"/>
            <a:ext cx="107823" cy="79413"/>
          </a:xfrm>
          <a:custGeom>
            <a:avLst/>
            <a:gdLst/>
            <a:ahLst/>
            <a:cxnLst/>
            <a:rect l="l" t="t" r="r" b="b"/>
            <a:pathLst>
              <a:path w="107823" h="79413">
                <a:moveTo>
                  <a:pt x="13576" y="79413"/>
                </a:moveTo>
                <a:lnTo>
                  <a:pt x="20942" y="77050"/>
                </a:lnTo>
                <a:lnTo>
                  <a:pt x="106438" y="26733"/>
                </a:lnTo>
                <a:lnTo>
                  <a:pt x="107822" y="24561"/>
                </a:lnTo>
                <a:lnTo>
                  <a:pt x="94551" y="1079"/>
                </a:lnTo>
                <a:lnTo>
                  <a:pt x="94348" y="0"/>
                </a:lnTo>
                <a:lnTo>
                  <a:pt x="91605" y="3441"/>
                </a:lnTo>
                <a:lnTo>
                  <a:pt x="79311" y="11696"/>
                </a:lnTo>
                <a:lnTo>
                  <a:pt x="78930" y="14249"/>
                </a:lnTo>
                <a:lnTo>
                  <a:pt x="69888" y="19951"/>
                </a:lnTo>
                <a:lnTo>
                  <a:pt x="62903" y="22898"/>
                </a:lnTo>
                <a:lnTo>
                  <a:pt x="60845" y="25742"/>
                </a:lnTo>
                <a:lnTo>
                  <a:pt x="54546" y="27520"/>
                </a:lnTo>
                <a:lnTo>
                  <a:pt x="50812" y="29476"/>
                </a:lnTo>
                <a:lnTo>
                  <a:pt x="49250" y="32423"/>
                </a:lnTo>
                <a:lnTo>
                  <a:pt x="42951" y="34099"/>
                </a:lnTo>
                <a:lnTo>
                  <a:pt x="39217" y="36169"/>
                </a:lnTo>
                <a:lnTo>
                  <a:pt x="38633" y="38227"/>
                </a:lnTo>
                <a:lnTo>
                  <a:pt x="18084" y="48945"/>
                </a:lnTo>
                <a:lnTo>
                  <a:pt x="16611" y="48945"/>
                </a:lnTo>
                <a:lnTo>
                  <a:pt x="12001" y="50025"/>
                </a:lnTo>
                <a:lnTo>
                  <a:pt x="3543" y="55029"/>
                </a:lnTo>
                <a:lnTo>
                  <a:pt x="0" y="55918"/>
                </a:lnTo>
                <a:lnTo>
                  <a:pt x="13576" y="79413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1776284" y="2220492"/>
            <a:ext cx="79502" cy="109778"/>
          </a:xfrm>
          <a:custGeom>
            <a:avLst/>
            <a:gdLst/>
            <a:ahLst/>
            <a:cxnLst/>
            <a:rect l="l" t="t" r="r" b="b"/>
            <a:pathLst>
              <a:path w="79501" h="109778">
                <a:moveTo>
                  <a:pt x="21120" y="106730"/>
                </a:moveTo>
                <a:lnTo>
                  <a:pt x="23672" y="109778"/>
                </a:lnTo>
                <a:lnTo>
                  <a:pt x="31051" y="100838"/>
                </a:lnTo>
                <a:lnTo>
                  <a:pt x="79209" y="18084"/>
                </a:lnTo>
                <a:lnTo>
                  <a:pt x="79502" y="13665"/>
                </a:lnTo>
                <a:lnTo>
                  <a:pt x="57683" y="2362"/>
                </a:lnTo>
                <a:lnTo>
                  <a:pt x="54737" y="0"/>
                </a:lnTo>
                <a:lnTo>
                  <a:pt x="53454" y="1866"/>
                </a:lnTo>
                <a:lnTo>
                  <a:pt x="54432" y="4622"/>
                </a:lnTo>
                <a:lnTo>
                  <a:pt x="50406" y="10820"/>
                </a:lnTo>
                <a:lnTo>
                  <a:pt x="46672" y="21818"/>
                </a:lnTo>
                <a:lnTo>
                  <a:pt x="39497" y="36271"/>
                </a:lnTo>
                <a:lnTo>
                  <a:pt x="36068" y="36563"/>
                </a:lnTo>
                <a:lnTo>
                  <a:pt x="36360" y="40106"/>
                </a:lnTo>
                <a:lnTo>
                  <a:pt x="34391" y="46291"/>
                </a:lnTo>
                <a:lnTo>
                  <a:pt x="31546" y="47866"/>
                </a:lnTo>
                <a:lnTo>
                  <a:pt x="29578" y="51701"/>
                </a:lnTo>
                <a:lnTo>
                  <a:pt x="29578" y="54546"/>
                </a:lnTo>
                <a:lnTo>
                  <a:pt x="26530" y="56222"/>
                </a:lnTo>
                <a:lnTo>
                  <a:pt x="24663" y="60045"/>
                </a:lnTo>
                <a:lnTo>
                  <a:pt x="24561" y="62712"/>
                </a:lnTo>
                <a:lnTo>
                  <a:pt x="13360" y="79705"/>
                </a:lnTo>
                <a:lnTo>
                  <a:pt x="10706" y="82067"/>
                </a:lnTo>
                <a:lnTo>
                  <a:pt x="4610" y="91008"/>
                </a:lnTo>
                <a:lnTo>
                  <a:pt x="1663" y="92684"/>
                </a:lnTo>
                <a:lnTo>
                  <a:pt x="0" y="94551"/>
                </a:lnTo>
                <a:lnTo>
                  <a:pt x="21120" y="10673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430823" y="2222069"/>
            <a:ext cx="79514" cy="108204"/>
          </a:xfrm>
          <a:custGeom>
            <a:avLst/>
            <a:gdLst/>
            <a:ahLst/>
            <a:cxnLst/>
            <a:rect l="l" t="t" r="r" b="b"/>
            <a:pathLst>
              <a:path w="79514" h="108204">
                <a:moveTo>
                  <a:pt x="49136" y="100139"/>
                </a:moveTo>
                <a:lnTo>
                  <a:pt x="55816" y="108204"/>
                </a:lnTo>
                <a:lnTo>
                  <a:pt x="60540" y="104178"/>
                </a:lnTo>
                <a:lnTo>
                  <a:pt x="79514" y="92976"/>
                </a:lnTo>
                <a:lnTo>
                  <a:pt x="75679" y="90411"/>
                </a:lnTo>
                <a:lnTo>
                  <a:pt x="68795" y="80492"/>
                </a:lnTo>
                <a:lnTo>
                  <a:pt x="66040" y="78130"/>
                </a:lnTo>
                <a:lnTo>
                  <a:pt x="55435" y="62306"/>
                </a:lnTo>
                <a:lnTo>
                  <a:pt x="54838" y="58470"/>
                </a:lnTo>
                <a:lnTo>
                  <a:pt x="52971" y="54648"/>
                </a:lnTo>
                <a:lnTo>
                  <a:pt x="50609" y="54051"/>
                </a:lnTo>
                <a:lnTo>
                  <a:pt x="49923" y="50126"/>
                </a:lnTo>
                <a:lnTo>
                  <a:pt x="47967" y="46291"/>
                </a:lnTo>
                <a:lnTo>
                  <a:pt x="45796" y="45694"/>
                </a:lnTo>
                <a:lnTo>
                  <a:pt x="43141" y="38519"/>
                </a:lnTo>
                <a:lnTo>
                  <a:pt x="43446" y="34988"/>
                </a:lnTo>
                <a:lnTo>
                  <a:pt x="42265" y="32435"/>
                </a:lnTo>
                <a:lnTo>
                  <a:pt x="39217" y="34302"/>
                </a:lnTo>
                <a:lnTo>
                  <a:pt x="35572" y="27419"/>
                </a:lnTo>
                <a:lnTo>
                  <a:pt x="35674" y="21031"/>
                </a:lnTo>
                <a:lnTo>
                  <a:pt x="34493" y="19850"/>
                </a:lnTo>
                <a:lnTo>
                  <a:pt x="31838" y="19748"/>
                </a:lnTo>
                <a:lnTo>
                  <a:pt x="30861" y="12484"/>
                </a:lnTo>
                <a:lnTo>
                  <a:pt x="25552" y="4229"/>
                </a:lnTo>
                <a:lnTo>
                  <a:pt x="25946" y="292"/>
                </a:lnTo>
                <a:lnTo>
                  <a:pt x="22796" y="0"/>
                </a:lnTo>
                <a:lnTo>
                  <a:pt x="0" y="12090"/>
                </a:lnTo>
                <a:lnTo>
                  <a:pt x="977" y="17399"/>
                </a:lnTo>
                <a:lnTo>
                  <a:pt x="49136" y="100139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1750131" y="2409389"/>
            <a:ext cx="30073" cy="109778"/>
          </a:xfrm>
          <a:custGeom>
            <a:avLst/>
            <a:gdLst/>
            <a:ahLst/>
            <a:cxnLst/>
            <a:rect l="l" t="t" r="r" b="b"/>
            <a:pathLst>
              <a:path w="30073" h="109778">
                <a:moveTo>
                  <a:pt x="29387" y="0"/>
                </a:moveTo>
                <a:lnTo>
                  <a:pt x="0" y="0"/>
                </a:lnTo>
                <a:lnTo>
                  <a:pt x="101" y="1866"/>
                </a:lnTo>
                <a:lnTo>
                  <a:pt x="698" y="2451"/>
                </a:lnTo>
                <a:lnTo>
                  <a:pt x="2260" y="16116"/>
                </a:lnTo>
                <a:lnTo>
                  <a:pt x="5803" y="20535"/>
                </a:lnTo>
                <a:lnTo>
                  <a:pt x="5803" y="89331"/>
                </a:lnTo>
                <a:lnTo>
                  <a:pt x="4826" y="90220"/>
                </a:lnTo>
                <a:lnTo>
                  <a:pt x="2260" y="93662"/>
                </a:lnTo>
                <a:lnTo>
                  <a:pt x="101" y="108013"/>
                </a:lnTo>
                <a:lnTo>
                  <a:pt x="0" y="109778"/>
                </a:lnTo>
                <a:lnTo>
                  <a:pt x="29387" y="109778"/>
                </a:lnTo>
                <a:lnTo>
                  <a:pt x="30073" y="108013"/>
                </a:lnTo>
                <a:lnTo>
                  <a:pt x="30073" y="1866"/>
                </a:lnTo>
                <a:lnTo>
                  <a:pt x="29387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506405" y="2409389"/>
            <a:ext cx="29972" cy="109778"/>
          </a:xfrm>
          <a:custGeom>
            <a:avLst/>
            <a:gdLst/>
            <a:ahLst/>
            <a:cxnLst/>
            <a:rect l="l" t="t" r="r" b="b"/>
            <a:pathLst>
              <a:path w="29972" h="109778">
                <a:moveTo>
                  <a:pt x="29972" y="0"/>
                </a:moveTo>
                <a:lnTo>
                  <a:pt x="584" y="0"/>
                </a:lnTo>
                <a:lnTo>
                  <a:pt x="0" y="1866"/>
                </a:lnTo>
                <a:lnTo>
                  <a:pt x="0" y="108013"/>
                </a:lnTo>
                <a:lnTo>
                  <a:pt x="584" y="109778"/>
                </a:lnTo>
                <a:lnTo>
                  <a:pt x="29972" y="109778"/>
                </a:lnTo>
                <a:lnTo>
                  <a:pt x="29972" y="108013"/>
                </a:lnTo>
                <a:lnTo>
                  <a:pt x="27813" y="93662"/>
                </a:lnTo>
                <a:lnTo>
                  <a:pt x="24168" y="89331"/>
                </a:lnTo>
                <a:lnTo>
                  <a:pt x="24168" y="20535"/>
                </a:lnTo>
                <a:lnTo>
                  <a:pt x="25260" y="19558"/>
                </a:lnTo>
                <a:lnTo>
                  <a:pt x="27813" y="16116"/>
                </a:lnTo>
                <a:lnTo>
                  <a:pt x="29972" y="1866"/>
                </a:lnTo>
                <a:lnTo>
                  <a:pt x="29972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430816" y="2598281"/>
            <a:ext cx="79514" cy="109880"/>
          </a:xfrm>
          <a:custGeom>
            <a:avLst/>
            <a:gdLst/>
            <a:ahLst/>
            <a:cxnLst/>
            <a:rect l="l" t="t" r="r" b="b"/>
            <a:pathLst>
              <a:path w="79514" h="109880">
                <a:moveTo>
                  <a:pt x="31851" y="88557"/>
                </a:moveTo>
                <a:lnTo>
                  <a:pt x="34505" y="88353"/>
                </a:lnTo>
                <a:lnTo>
                  <a:pt x="35877" y="85216"/>
                </a:lnTo>
                <a:lnTo>
                  <a:pt x="35585" y="80784"/>
                </a:lnTo>
                <a:lnTo>
                  <a:pt x="42760" y="69786"/>
                </a:lnTo>
                <a:lnTo>
                  <a:pt x="45808" y="62610"/>
                </a:lnTo>
                <a:lnTo>
                  <a:pt x="47967" y="61912"/>
                </a:lnTo>
                <a:lnTo>
                  <a:pt x="49936" y="58178"/>
                </a:lnTo>
                <a:lnTo>
                  <a:pt x="50622" y="54254"/>
                </a:lnTo>
                <a:lnTo>
                  <a:pt x="52984" y="53657"/>
                </a:lnTo>
                <a:lnTo>
                  <a:pt x="54851" y="49834"/>
                </a:lnTo>
                <a:lnTo>
                  <a:pt x="56718" y="43840"/>
                </a:lnTo>
                <a:lnTo>
                  <a:pt x="66052" y="30073"/>
                </a:lnTo>
                <a:lnTo>
                  <a:pt x="72339" y="22999"/>
                </a:lnTo>
                <a:lnTo>
                  <a:pt x="76669" y="17297"/>
                </a:lnTo>
                <a:lnTo>
                  <a:pt x="79514" y="15328"/>
                </a:lnTo>
                <a:lnTo>
                  <a:pt x="57404" y="2260"/>
                </a:lnTo>
                <a:lnTo>
                  <a:pt x="55829" y="0"/>
                </a:lnTo>
                <a:lnTo>
                  <a:pt x="53174" y="2158"/>
                </a:lnTo>
                <a:lnTo>
                  <a:pt x="990" y="90804"/>
                </a:lnTo>
                <a:lnTo>
                  <a:pt x="0" y="96113"/>
                </a:lnTo>
                <a:lnTo>
                  <a:pt x="2667" y="96812"/>
                </a:lnTo>
                <a:lnTo>
                  <a:pt x="24676" y="109880"/>
                </a:lnTo>
                <a:lnTo>
                  <a:pt x="25958" y="107911"/>
                </a:lnTo>
                <a:lnTo>
                  <a:pt x="25552" y="103987"/>
                </a:lnTo>
                <a:lnTo>
                  <a:pt x="30861" y="95821"/>
                </a:lnTo>
                <a:lnTo>
                  <a:pt x="31851" y="8855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1776279" y="2598285"/>
            <a:ext cx="79502" cy="109880"/>
          </a:xfrm>
          <a:custGeom>
            <a:avLst/>
            <a:gdLst/>
            <a:ahLst/>
            <a:cxnLst/>
            <a:rect l="l" t="t" r="r" b="b"/>
            <a:pathLst>
              <a:path w="79501" h="109880">
                <a:moveTo>
                  <a:pt x="22999" y="1181"/>
                </a:moveTo>
                <a:lnTo>
                  <a:pt x="0" y="15328"/>
                </a:lnTo>
                <a:lnTo>
                  <a:pt x="2844" y="17297"/>
                </a:lnTo>
                <a:lnTo>
                  <a:pt x="7772" y="23977"/>
                </a:lnTo>
                <a:lnTo>
                  <a:pt x="13360" y="30073"/>
                </a:lnTo>
                <a:lnTo>
                  <a:pt x="22796" y="43827"/>
                </a:lnTo>
                <a:lnTo>
                  <a:pt x="24663" y="49822"/>
                </a:lnTo>
                <a:lnTo>
                  <a:pt x="26543" y="53657"/>
                </a:lnTo>
                <a:lnTo>
                  <a:pt x="29591" y="55232"/>
                </a:lnTo>
                <a:lnTo>
                  <a:pt x="29591" y="58178"/>
                </a:lnTo>
                <a:lnTo>
                  <a:pt x="31546" y="61912"/>
                </a:lnTo>
                <a:lnTo>
                  <a:pt x="34391" y="63487"/>
                </a:lnTo>
                <a:lnTo>
                  <a:pt x="36664" y="69773"/>
                </a:lnTo>
                <a:lnTo>
                  <a:pt x="38227" y="71450"/>
                </a:lnTo>
                <a:lnTo>
                  <a:pt x="46685" y="87960"/>
                </a:lnTo>
                <a:lnTo>
                  <a:pt x="49136" y="96900"/>
                </a:lnTo>
                <a:lnTo>
                  <a:pt x="54444" y="105155"/>
                </a:lnTo>
                <a:lnTo>
                  <a:pt x="53467" y="107911"/>
                </a:lnTo>
                <a:lnTo>
                  <a:pt x="54737" y="109880"/>
                </a:lnTo>
                <a:lnTo>
                  <a:pt x="76847" y="96799"/>
                </a:lnTo>
                <a:lnTo>
                  <a:pt x="79502" y="96113"/>
                </a:lnTo>
                <a:lnTo>
                  <a:pt x="79209" y="91795"/>
                </a:lnTo>
                <a:lnTo>
                  <a:pt x="26339" y="2158"/>
                </a:lnTo>
                <a:lnTo>
                  <a:pt x="23685" y="0"/>
                </a:lnTo>
                <a:lnTo>
                  <a:pt x="22999" y="1181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278101" y="2752289"/>
            <a:ext cx="107911" cy="79502"/>
          </a:xfrm>
          <a:custGeom>
            <a:avLst/>
            <a:gdLst/>
            <a:ahLst/>
            <a:cxnLst/>
            <a:rect l="l" t="t" r="r" b="b"/>
            <a:pathLst>
              <a:path w="107911" h="79501">
                <a:moveTo>
                  <a:pt x="58470" y="47078"/>
                </a:moveTo>
                <a:lnTo>
                  <a:pt x="64757" y="45300"/>
                </a:lnTo>
                <a:lnTo>
                  <a:pt x="68592" y="43345"/>
                </a:lnTo>
                <a:lnTo>
                  <a:pt x="70167" y="40487"/>
                </a:lnTo>
                <a:lnTo>
                  <a:pt x="89725" y="30568"/>
                </a:lnTo>
                <a:lnTo>
                  <a:pt x="91198" y="30568"/>
                </a:lnTo>
                <a:lnTo>
                  <a:pt x="102298" y="26136"/>
                </a:lnTo>
                <a:lnTo>
                  <a:pt x="105841" y="24269"/>
                </a:lnTo>
                <a:lnTo>
                  <a:pt x="107911" y="24472"/>
                </a:lnTo>
                <a:lnTo>
                  <a:pt x="97586" y="5600"/>
                </a:lnTo>
                <a:lnTo>
                  <a:pt x="94246" y="0"/>
                </a:lnTo>
                <a:lnTo>
                  <a:pt x="90119" y="685"/>
                </a:lnTo>
                <a:lnTo>
                  <a:pt x="6184" y="49339"/>
                </a:lnTo>
                <a:lnTo>
                  <a:pt x="0" y="54838"/>
                </a:lnTo>
                <a:lnTo>
                  <a:pt x="9728" y="71843"/>
                </a:lnTo>
                <a:lnTo>
                  <a:pt x="13461" y="79502"/>
                </a:lnTo>
                <a:lnTo>
                  <a:pt x="15519" y="78232"/>
                </a:lnTo>
                <a:lnTo>
                  <a:pt x="18961" y="73609"/>
                </a:lnTo>
                <a:lnTo>
                  <a:pt x="28498" y="67805"/>
                </a:lnTo>
                <a:lnTo>
                  <a:pt x="28790" y="66344"/>
                </a:lnTo>
                <a:lnTo>
                  <a:pt x="30365" y="63588"/>
                </a:lnTo>
                <a:lnTo>
                  <a:pt x="41960" y="57099"/>
                </a:lnTo>
                <a:lnTo>
                  <a:pt x="44907" y="56515"/>
                </a:lnTo>
                <a:lnTo>
                  <a:pt x="49237" y="52476"/>
                </a:lnTo>
                <a:lnTo>
                  <a:pt x="53162" y="51993"/>
                </a:lnTo>
                <a:lnTo>
                  <a:pt x="56895" y="49923"/>
                </a:lnTo>
                <a:lnTo>
                  <a:pt x="58470" y="4707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900599" y="2752285"/>
            <a:ext cx="107911" cy="79514"/>
          </a:xfrm>
          <a:custGeom>
            <a:avLst/>
            <a:gdLst/>
            <a:ahLst/>
            <a:cxnLst/>
            <a:rect l="l" t="t" r="r" b="b"/>
            <a:pathLst>
              <a:path w="107911" h="79514">
                <a:moveTo>
                  <a:pt x="10325" y="5600"/>
                </a:moveTo>
                <a:lnTo>
                  <a:pt x="0" y="24472"/>
                </a:lnTo>
                <a:lnTo>
                  <a:pt x="2857" y="23977"/>
                </a:lnTo>
                <a:lnTo>
                  <a:pt x="7772" y="27330"/>
                </a:lnTo>
                <a:lnTo>
                  <a:pt x="16713" y="30568"/>
                </a:lnTo>
                <a:lnTo>
                  <a:pt x="18186" y="30568"/>
                </a:lnTo>
                <a:lnTo>
                  <a:pt x="37744" y="40500"/>
                </a:lnTo>
                <a:lnTo>
                  <a:pt x="39319" y="43345"/>
                </a:lnTo>
                <a:lnTo>
                  <a:pt x="43053" y="45313"/>
                </a:lnTo>
                <a:lnTo>
                  <a:pt x="49339" y="47078"/>
                </a:lnTo>
                <a:lnTo>
                  <a:pt x="50914" y="49923"/>
                </a:lnTo>
                <a:lnTo>
                  <a:pt x="54648" y="51993"/>
                </a:lnTo>
                <a:lnTo>
                  <a:pt x="60934" y="53657"/>
                </a:lnTo>
                <a:lnTo>
                  <a:pt x="63004" y="56515"/>
                </a:lnTo>
                <a:lnTo>
                  <a:pt x="65951" y="57099"/>
                </a:lnTo>
                <a:lnTo>
                  <a:pt x="77546" y="63588"/>
                </a:lnTo>
                <a:lnTo>
                  <a:pt x="79019" y="66344"/>
                </a:lnTo>
                <a:lnTo>
                  <a:pt x="79413" y="67818"/>
                </a:lnTo>
                <a:lnTo>
                  <a:pt x="88950" y="73609"/>
                </a:lnTo>
                <a:lnTo>
                  <a:pt x="92392" y="78232"/>
                </a:lnTo>
                <a:lnTo>
                  <a:pt x="94449" y="79514"/>
                </a:lnTo>
                <a:lnTo>
                  <a:pt x="98183" y="71843"/>
                </a:lnTo>
                <a:lnTo>
                  <a:pt x="107911" y="54838"/>
                </a:lnTo>
                <a:lnTo>
                  <a:pt x="103886" y="50419"/>
                </a:lnTo>
                <a:lnTo>
                  <a:pt x="17792" y="685"/>
                </a:lnTo>
                <a:lnTo>
                  <a:pt x="13665" y="0"/>
                </a:lnTo>
                <a:lnTo>
                  <a:pt x="10325" y="560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1538250" y="1863547"/>
            <a:ext cx="22402" cy="18275"/>
          </a:xfrm>
          <a:custGeom>
            <a:avLst/>
            <a:gdLst/>
            <a:ahLst/>
            <a:cxnLst/>
            <a:rect l="l" t="t" r="r" b="b"/>
            <a:pathLst>
              <a:path w="22402" h="18275">
                <a:moveTo>
                  <a:pt x="22402" y="6578"/>
                </a:moveTo>
                <a:lnTo>
                  <a:pt x="14046" y="0"/>
                </a:lnTo>
                <a:lnTo>
                  <a:pt x="5003" y="0"/>
                </a:lnTo>
                <a:lnTo>
                  <a:pt x="0" y="6680"/>
                </a:lnTo>
                <a:lnTo>
                  <a:pt x="2451" y="14935"/>
                </a:lnTo>
                <a:lnTo>
                  <a:pt x="7467" y="18173"/>
                </a:lnTo>
                <a:lnTo>
                  <a:pt x="18376" y="18275"/>
                </a:lnTo>
                <a:lnTo>
                  <a:pt x="22402" y="13944"/>
                </a:lnTo>
                <a:lnTo>
                  <a:pt x="22402" y="6578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373624" y="1866887"/>
            <a:ext cx="20243" cy="15125"/>
          </a:xfrm>
          <a:custGeom>
            <a:avLst/>
            <a:gdLst/>
            <a:ahLst/>
            <a:cxnLst/>
            <a:rect l="l" t="t" r="r" b="b"/>
            <a:pathLst>
              <a:path w="20243" h="15125">
                <a:moveTo>
                  <a:pt x="11696" y="1765"/>
                </a:moveTo>
                <a:lnTo>
                  <a:pt x="6781" y="0"/>
                </a:lnTo>
                <a:lnTo>
                  <a:pt x="0" y="482"/>
                </a:lnTo>
                <a:lnTo>
                  <a:pt x="0" y="6769"/>
                </a:lnTo>
                <a:lnTo>
                  <a:pt x="3340" y="10020"/>
                </a:lnTo>
                <a:lnTo>
                  <a:pt x="13461" y="15125"/>
                </a:lnTo>
                <a:lnTo>
                  <a:pt x="17792" y="15036"/>
                </a:lnTo>
                <a:lnTo>
                  <a:pt x="20243" y="12179"/>
                </a:lnTo>
                <a:lnTo>
                  <a:pt x="18478" y="6578"/>
                </a:lnTo>
                <a:lnTo>
                  <a:pt x="11696" y="1765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1535587" y="1893122"/>
            <a:ext cx="11988" cy="14058"/>
          </a:xfrm>
          <a:custGeom>
            <a:avLst/>
            <a:gdLst/>
            <a:ahLst/>
            <a:cxnLst/>
            <a:rect l="l" t="t" r="r" b="b"/>
            <a:pathLst>
              <a:path w="11988" h="14058">
                <a:moveTo>
                  <a:pt x="2959" y="203"/>
                </a:moveTo>
                <a:lnTo>
                  <a:pt x="0" y="5702"/>
                </a:lnTo>
                <a:lnTo>
                  <a:pt x="0" y="13652"/>
                </a:lnTo>
                <a:lnTo>
                  <a:pt x="6578" y="14058"/>
                </a:lnTo>
                <a:lnTo>
                  <a:pt x="11988" y="5702"/>
                </a:lnTo>
                <a:lnTo>
                  <a:pt x="11709" y="3644"/>
                </a:lnTo>
                <a:lnTo>
                  <a:pt x="5016" y="0"/>
                </a:lnTo>
                <a:lnTo>
                  <a:pt x="2959" y="203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448223" y="1909831"/>
            <a:ext cx="20243" cy="15227"/>
          </a:xfrm>
          <a:custGeom>
            <a:avLst/>
            <a:gdLst/>
            <a:ahLst/>
            <a:cxnLst/>
            <a:rect l="l" t="t" r="r" b="b"/>
            <a:pathLst>
              <a:path w="20243" h="15227">
                <a:moveTo>
                  <a:pt x="13360" y="3441"/>
                </a:moveTo>
                <a:lnTo>
                  <a:pt x="6781" y="0"/>
                </a:lnTo>
                <a:lnTo>
                  <a:pt x="0" y="685"/>
                </a:lnTo>
                <a:lnTo>
                  <a:pt x="88" y="6680"/>
                </a:lnTo>
                <a:lnTo>
                  <a:pt x="5206" y="11595"/>
                </a:lnTo>
                <a:lnTo>
                  <a:pt x="13360" y="15227"/>
                </a:lnTo>
                <a:lnTo>
                  <a:pt x="17691" y="15138"/>
                </a:lnTo>
                <a:lnTo>
                  <a:pt x="20243" y="12280"/>
                </a:lnTo>
                <a:lnTo>
                  <a:pt x="20243" y="8458"/>
                </a:lnTo>
                <a:lnTo>
                  <a:pt x="13360" y="344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1525563" y="1981090"/>
            <a:ext cx="11988" cy="13360"/>
          </a:xfrm>
          <a:custGeom>
            <a:avLst/>
            <a:gdLst/>
            <a:ahLst/>
            <a:cxnLst/>
            <a:rect l="l" t="t" r="r" b="b"/>
            <a:pathLst>
              <a:path w="11988" h="13360">
                <a:moveTo>
                  <a:pt x="101" y="7264"/>
                </a:moveTo>
                <a:lnTo>
                  <a:pt x="0" y="13360"/>
                </a:lnTo>
                <a:lnTo>
                  <a:pt x="7861" y="13360"/>
                </a:lnTo>
                <a:lnTo>
                  <a:pt x="11988" y="7175"/>
                </a:lnTo>
                <a:lnTo>
                  <a:pt x="11899" y="3530"/>
                </a:lnTo>
                <a:lnTo>
                  <a:pt x="4317" y="0"/>
                </a:lnTo>
                <a:lnTo>
                  <a:pt x="101" y="726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1453815" y="2027373"/>
            <a:ext cx="12484" cy="8547"/>
          </a:xfrm>
          <a:custGeom>
            <a:avLst/>
            <a:gdLst/>
            <a:ahLst/>
            <a:cxnLst/>
            <a:rect l="l" t="t" r="r" b="b"/>
            <a:pathLst>
              <a:path w="12484" h="8547">
                <a:moveTo>
                  <a:pt x="0" y="6781"/>
                </a:moveTo>
                <a:lnTo>
                  <a:pt x="5613" y="8547"/>
                </a:lnTo>
                <a:lnTo>
                  <a:pt x="12484" y="8445"/>
                </a:lnTo>
                <a:lnTo>
                  <a:pt x="5410" y="101"/>
                </a:lnTo>
                <a:lnTo>
                  <a:pt x="3644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1451175" y="2088607"/>
            <a:ext cx="21615" cy="18567"/>
          </a:xfrm>
          <a:custGeom>
            <a:avLst/>
            <a:gdLst/>
            <a:ahLst/>
            <a:cxnLst/>
            <a:rect l="l" t="t" r="r" b="b"/>
            <a:pathLst>
              <a:path w="21615" h="18567">
                <a:moveTo>
                  <a:pt x="21615" y="10020"/>
                </a:moveTo>
                <a:lnTo>
                  <a:pt x="6578" y="0"/>
                </a:lnTo>
                <a:lnTo>
                  <a:pt x="2946" y="190"/>
                </a:lnTo>
                <a:lnTo>
                  <a:pt x="0" y="5702"/>
                </a:lnTo>
                <a:lnTo>
                  <a:pt x="88" y="13461"/>
                </a:lnTo>
                <a:lnTo>
                  <a:pt x="6476" y="18567"/>
                </a:lnTo>
                <a:lnTo>
                  <a:pt x="17678" y="18478"/>
                </a:lnTo>
                <a:lnTo>
                  <a:pt x="21615" y="1002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1818928" y="2138523"/>
            <a:ext cx="649236" cy="651014"/>
          </a:xfrm>
          <a:custGeom>
            <a:avLst/>
            <a:gdLst/>
            <a:ahLst/>
            <a:cxnLst/>
            <a:rect l="l" t="t" r="r" b="b"/>
            <a:pathLst>
              <a:path w="649236" h="651014">
                <a:moveTo>
                  <a:pt x="405803" y="9931"/>
                </a:moveTo>
                <a:lnTo>
                  <a:pt x="346151" y="0"/>
                </a:lnTo>
                <a:lnTo>
                  <a:pt x="302602" y="0"/>
                </a:lnTo>
                <a:lnTo>
                  <a:pt x="242849" y="9931"/>
                </a:lnTo>
                <a:lnTo>
                  <a:pt x="191554" y="28206"/>
                </a:lnTo>
                <a:lnTo>
                  <a:pt x="145757" y="53568"/>
                </a:lnTo>
                <a:lnTo>
                  <a:pt x="103784" y="86194"/>
                </a:lnTo>
                <a:lnTo>
                  <a:pt x="63004" y="131508"/>
                </a:lnTo>
                <a:lnTo>
                  <a:pt x="34988" y="176326"/>
                </a:lnTo>
                <a:lnTo>
                  <a:pt x="14351" y="225259"/>
                </a:lnTo>
                <a:lnTo>
                  <a:pt x="1574" y="280390"/>
                </a:lnTo>
                <a:lnTo>
                  <a:pt x="0" y="303695"/>
                </a:lnTo>
                <a:lnTo>
                  <a:pt x="0" y="351155"/>
                </a:lnTo>
                <a:lnTo>
                  <a:pt x="6489" y="397649"/>
                </a:lnTo>
                <a:lnTo>
                  <a:pt x="21424" y="445706"/>
                </a:lnTo>
                <a:lnTo>
                  <a:pt x="46291" y="495338"/>
                </a:lnTo>
                <a:lnTo>
                  <a:pt x="79616" y="541528"/>
                </a:lnTo>
                <a:lnTo>
                  <a:pt x="84429" y="544969"/>
                </a:lnTo>
                <a:lnTo>
                  <a:pt x="116078" y="576313"/>
                </a:lnTo>
                <a:lnTo>
                  <a:pt x="164134" y="609346"/>
                </a:lnTo>
                <a:lnTo>
                  <a:pt x="215239" y="632828"/>
                </a:lnTo>
                <a:lnTo>
                  <a:pt x="251599" y="642848"/>
                </a:lnTo>
                <a:lnTo>
                  <a:pt x="274993" y="647674"/>
                </a:lnTo>
                <a:lnTo>
                  <a:pt x="313029" y="651014"/>
                </a:lnTo>
                <a:lnTo>
                  <a:pt x="335724" y="651014"/>
                </a:lnTo>
                <a:lnTo>
                  <a:pt x="382612" y="646582"/>
                </a:lnTo>
                <a:lnTo>
                  <a:pt x="433412" y="632828"/>
                </a:lnTo>
                <a:lnTo>
                  <a:pt x="485508" y="608660"/>
                </a:lnTo>
                <a:lnTo>
                  <a:pt x="532676" y="576313"/>
                </a:lnTo>
                <a:lnTo>
                  <a:pt x="564222" y="544969"/>
                </a:lnTo>
                <a:lnTo>
                  <a:pt x="569734" y="540550"/>
                </a:lnTo>
                <a:lnTo>
                  <a:pt x="602957" y="494157"/>
                </a:lnTo>
                <a:lnTo>
                  <a:pt x="627722" y="444423"/>
                </a:lnTo>
                <a:lnTo>
                  <a:pt x="642658" y="396468"/>
                </a:lnTo>
                <a:lnTo>
                  <a:pt x="649236" y="350075"/>
                </a:lnTo>
                <a:lnTo>
                  <a:pt x="649236" y="304774"/>
                </a:lnTo>
                <a:lnTo>
                  <a:pt x="647573" y="281584"/>
                </a:lnTo>
                <a:lnTo>
                  <a:pt x="634403" y="225259"/>
                </a:lnTo>
                <a:lnTo>
                  <a:pt x="614553" y="177304"/>
                </a:lnTo>
                <a:lnTo>
                  <a:pt x="586536" y="132295"/>
                </a:lnTo>
                <a:lnTo>
                  <a:pt x="556564" y="97790"/>
                </a:lnTo>
                <a:lnTo>
                  <a:pt x="505167" y="54648"/>
                </a:lnTo>
                <a:lnTo>
                  <a:pt x="457111" y="28206"/>
                </a:lnTo>
                <a:lnTo>
                  <a:pt x="405803" y="993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1520259" y="2328994"/>
            <a:ext cx="18770" cy="15036"/>
          </a:xfrm>
          <a:custGeom>
            <a:avLst/>
            <a:gdLst/>
            <a:ahLst/>
            <a:cxnLst/>
            <a:rect l="l" t="t" r="r" b="b"/>
            <a:pathLst>
              <a:path w="18770" h="15036">
                <a:moveTo>
                  <a:pt x="18770" y="12090"/>
                </a:moveTo>
                <a:lnTo>
                  <a:pt x="16992" y="0"/>
                </a:lnTo>
                <a:lnTo>
                  <a:pt x="11595" y="0"/>
                </a:lnTo>
                <a:lnTo>
                  <a:pt x="0" y="5016"/>
                </a:lnTo>
                <a:lnTo>
                  <a:pt x="495" y="13271"/>
                </a:lnTo>
                <a:lnTo>
                  <a:pt x="2158" y="14935"/>
                </a:lnTo>
                <a:lnTo>
                  <a:pt x="11696" y="15036"/>
                </a:lnTo>
                <a:lnTo>
                  <a:pt x="18770" y="1209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1412542" y="2449677"/>
            <a:ext cx="15633" cy="20345"/>
          </a:xfrm>
          <a:custGeom>
            <a:avLst/>
            <a:gdLst/>
            <a:ahLst/>
            <a:cxnLst/>
            <a:rect l="l" t="t" r="r" b="b"/>
            <a:pathLst>
              <a:path w="15633" h="20345">
                <a:moveTo>
                  <a:pt x="13957" y="1676"/>
                </a:moveTo>
                <a:lnTo>
                  <a:pt x="12293" y="0"/>
                </a:lnTo>
                <a:lnTo>
                  <a:pt x="0" y="3644"/>
                </a:lnTo>
                <a:lnTo>
                  <a:pt x="3937" y="18389"/>
                </a:lnTo>
                <a:lnTo>
                  <a:pt x="7175" y="20345"/>
                </a:lnTo>
                <a:lnTo>
                  <a:pt x="11595" y="20345"/>
                </a:lnTo>
                <a:lnTo>
                  <a:pt x="15633" y="17500"/>
                </a:lnTo>
                <a:lnTo>
                  <a:pt x="13957" y="1676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422862" y="2486046"/>
            <a:ext cx="15227" cy="19062"/>
          </a:xfrm>
          <a:custGeom>
            <a:avLst/>
            <a:gdLst/>
            <a:ahLst/>
            <a:cxnLst/>
            <a:rect l="l" t="t" r="r" b="b"/>
            <a:pathLst>
              <a:path w="15227" h="19062">
                <a:moveTo>
                  <a:pt x="13563" y="1866"/>
                </a:moveTo>
                <a:lnTo>
                  <a:pt x="11899" y="0"/>
                </a:lnTo>
                <a:lnTo>
                  <a:pt x="0" y="2552"/>
                </a:lnTo>
                <a:lnTo>
                  <a:pt x="0" y="6985"/>
                </a:lnTo>
                <a:lnTo>
                  <a:pt x="4622" y="19062"/>
                </a:lnTo>
                <a:lnTo>
                  <a:pt x="12877" y="18580"/>
                </a:lnTo>
                <a:lnTo>
                  <a:pt x="15227" y="15925"/>
                </a:lnTo>
                <a:lnTo>
                  <a:pt x="13563" y="1866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437013" y="1772434"/>
            <a:ext cx="8064" cy="15443"/>
          </a:xfrm>
          <a:custGeom>
            <a:avLst/>
            <a:gdLst/>
            <a:ahLst/>
            <a:cxnLst/>
            <a:rect l="l" t="t" r="r" b="b"/>
            <a:pathLst>
              <a:path w="8064" h="15443">
                <a:moveTo>
                  <a:pt x="4724" y="15443"/>
                </a:moveTo>
                <a:lnTo>
                  <a:pt x="8064" y="10617"/>
                </a:lnTo>
                <a:lnTo>
                  <a:pt x="7962" y="3340"/>
                </a:lnTo>
                <a:lnTo>
                  <a:pt x="1384" y="0"/>
                </a:lnTo>
                <a:lnTo>
                  <a:pt x="0" y="990"/>
                </a:lnTo>
                <a:lnTo>
                  <a:pt x="6477" y="5105"/>
                </a:lnTo>
                <a:lnTo>
                  <a:pt x="6591" y="8839"/>
                </a:lnTo>
                <a:lnTo>
                  <a:pt x="3352" y="14541"/>
                </a:lnTo>
                <a:lnTo>
                  <a:pt x="4724" y="154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431515" y="1772635"/>
            <a:ext cx="4318" cy="7861"/>
          </a:xfrm>
          <a:custGeom>
            <a:avLst/>
            <a:gdLst/>
            <a:ahLst/>
            <a:cxnLst/>
            <a:rect l="l" t="t" r="r" b="b"/>
            <a:pathLst>
              <a:path w="4318" h="7861">
                <a:moveTo>
                  <a:pt x="0" y="5499"/>
                </a:moveTo>
                <a:lnTo>
                  <a:pt x="584" y="7861"/>
                </a:lnTo>
                <a:lnTo>
                  <a:pt x="3632" y="3733"/>
                </a:lnTo>
                <a:lnTo>
                  <a:pt x="4318" y="774"/>
                </a:lnTo>
                <a:lnTo>
                  <a:pt x="3632" y="0"/>
                </a:lnTo>
                <a:lnTo>
                  <a:pt x="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431606" y="1781769"/>
            <a:ext cx="7569" cy="5702"/>
          </a:xfrm>
          <a:custGeom>
            <a:avLst/>
            <a:gdLst/>
            <a:ahLst/>
            <a:cxnLst/>
            <a:rect l="l" t="t" r="r" b="b"/>
            <a:pathLst>
              <a:path w="7569" h="5702">
                <a:moveTo>
                  <a:pt x="0" y="2171"/>
                </a:moveTo>
                <a:lnTo>
                  <a:pt x="5410" y="5702"/>
                </a:lnTo>
                <a:lnTo>
                  <a:pt x="7569" y="5308"/>
                </a:lnTo>
                <a:lnTo>
                  <a:pt x="5207" y="2260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2414701" y="1787175"/>
            <a:ext cx="30962" cy="21132"/>
          </a:xfrm>
          <a:custGeom>
            <a:avLst/>
            <a:gdLst/>
            <a:ahLst/>
            <a:cxnLst/>
            <a:rect l="l" t="t" r="r" b="b"/>
            <a:pathLst>
              <a:path w="30962" h="21132">
                <a:moveTo>
                  <a:pt x="30962" y="16611"/>
                </a:moveTo>
                <a:lnTo>
                  <a:pt x="3733" y="101"/>
                </a:lnTo>
                <a:lnTo>
                  <a:pt x="0" y="0"/>
                </a:lnTo>
                <a:lnTo>
                  <a:pt x="1866" y="1866"/>
                </a:lnTo>
                <a:lnTo>
                  <a:pt x="27330" y="16509"/>
                </a:lnTo>
                <a:lnTo>
                  <a:pt x="29692" y="21132"/>
                </a:lnTo>
                <a:lnTo>
                  <a:pt x="30962" y="166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2407923" y="1786978"/>
            <a:ext cx="4318" cy="8255"/>
          </a:xfrm>
          <a:custGeom>
            <a:avLst/>
            <a:gdLst/>
            <a:ahLst/>
            <a:cxnLst/>
            <a:rect l="l" t="t" r="r" b="b"/>
            <a:pathLst>
              <a:path w="4318" h="8255">
                <a:moveTo>
                  <a:pt x="0" y="8254"/>
                </a:moveTo>
                <a:lnTo>
                  <a:pt x="3632" y="5600"/>
                </a:lnTo>
                <a:lnTo>
                  <a:pt x="4318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2401340" y="1798580"/>
            <a:ext cx="4229" cy="8255"/>
          </a:xfrm>
          <a:custGeom>
            <a:avLst/>
            <a:gdLst/>
            <a:ahLst/>
            <a:cxnLst/>
            <a:rect l="l" t="t" r="r" b="b"/>
            <a:pathLst>
              <a:path w="4229" h="8255">
                <a:moveTo>
                  <a:pt x="0" y="8254"/>
                </a:moveTo>
                <a:lnTo>
                  <a:pt x="3632" y="5600"/>
                </a:lnTo>
                <a:lnTo>
                  <a:pt x="4229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506209" y="1817157"/>
            <a:ext cx="13462" cy="13462"/>
          </a:xfrm>
          <a:custGeom>
            <a:avLst/>
            <a:gdLst/>
            <a:ahLst/>
            <a:cxnLst/>
            <a:rect l="l" t="t" r="r" b="b"/>
            <a:pathLst>
              <a:path w="13462" h="13462">
                <a:moveTo>
                  <a:pt x="4711" y="1663"/>
                </a:moveTo>
                <a:lnTo>
                  <a:pt x="8356" y="1473"/>
                </a:lnTo>
                <a:lnTo>
                  <a:pt x="11785" y="3530"/>
                </a:lnTo>
                <a:lnTo>
                  <a:pt x="11887" y="7175"/>
                </a:lnTo>
                <a:lnTo>
                  <a:pt x="8737" y="13068"/>
                </a:lnTo>
                <a:lnTo>
                  <a:pt x="10998" y="13462"/>
                </a:lnTo>
                <a:lnTo>
                  <a:pt x="13461" y="8940"/>
                </a:lnTo>
                <a:lnTo>
                  <a:pt x="13360" y="1765"/>
                </a:lnTo>
                <a:lnTo>
                  <a:pt x="10210" y="0"/>
                </a:lnTo>
                <a:lnTo>
                  <a:pt x="2946" y="88"/>
                </a:lnTo>
                <a:lnTo>
                  <a:pt x="0" y="4127"/>
                </a:lnTo>
                <a:lnTo>
                  <a:pt x="482" y="6388"/>
                </a:lnTo>
                <a:lnTo>
                  <a:pt x="4711" y="1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2394459" y="1813415"/>
            <a:ext cx="2857" cy="4724"/>
          </a:xfrm>
          <a:custGeom>
            <a:avLst/>
            <a:gdLst/>
            <a:ahLst/>
            <a:cxnLst/>
            <a:rect l="l" t="t" r="r" b="b"/>
            <a:pathLst>
              <a:path w="2857" h="4724">
                <a:moveTo>
                  <a:pt x="0" y="4724"/>
                </a:moveTo>
                <a:lnTo>
                  <a:pt x="2451" y="4432"/>
                </a:lnTo>
                <a:lnTo>
                  <a:pt x="2857" y="0"/>
                </a:lnTo>
                <a:lnTo>
                  <a:pt x="0" y="47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437606" y="1811642"/>
            <a:ext cx="4229" cy="8166"/>
          </a:xfrm>
          <a:custGeom>
            <a:avLst/>
            <a:gdLst/>
            <a:ahLst/>
            <a:cxnLst/>
            <a:rect l="l" t="t" r="r" b="b"/>
            <a:pathLst>
              <a:path w="4229" h="8166">
                <a:moveTo>
                  <a:pt x="584" y="2565"/>
                </a:moveTo>
                <a:lnTo>
                  <a:pt x="0" y="8166"/>
                </a:lnTo>
                <a:lnTo>
                  <a:pt x="4229" y="0"/>
                </a:lnTo>
                <a:lnTo>
                  <a:pt x="584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506107" y="1824814"/>
            <a:ext cx="7670" cy="5702"/>
          </a:xfrm>
          <a:custGeom>
            <a:avLst/>
            <a:gdLst/>
            <a:ahLst/>
            <a:cxnLst/>
            <a:rect l="l" t="t" r="r" b="b"/>
            <a:pathLst>
              <a:path w="7670" h="5702">
                <a:moveTo>
                  <a:pt x="0" y="2171"/>
                </a:moveTo>
                <a:lnTo>
                  <a:pt x="5410" y="5702"/>
                </a:lnTo>
                <a:lnTo>
                  <a:pt x="7670" y="5308"/>
                </a:lnTo>
                <a:lnTo>
                  <a:pt x="5207" y="2260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2389738" y="1821672"/>
            <a:ext cx="2451" cy="5016"/>
          </a:xfrm>
          <a:custGeom>
            <a:avLst/>
            <a:gdLst/>
            <a:ahLst/>
            <a:cxnLst/>
            <a:rect l="l" t="t" r="r" b="b"/>
            <a:pathLst>
              <a:path w="2451" h="5016">
                <a:moveTo>
                  <a:pt x="0" y="5016"/>
                </a:moveTo>
                <a:lnTo>
                  <a:pt x="2260" y="4419"/>
                </a:lnTo>
                <a:lnTo>
                  <a:pt x="2451" y="0"/>
                </a:lnTo>
                <a:lnTo>
                  <a:pt x="0" y="50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432594" y="1823144"/>
            <a:ext cx="2552" cy="5105"/>
          </a:xfrm>
          <a:custGeom>
            <a:avLst/>
            <a:gdLst/>
            <a:ahLst/>
            <a:cxnLst/>
            <a:rect l="l" t="t" r="r" b="b"/>
            <a:pathLst>
              <a:path w="2552" h="5105">
                <a:moveTo>
                  <a:pt x="292" y="698"/>
                </a:moveTo>
                <a:lnTo>
                  <a:pt x="0" y="5105"/>
                </a:lnTo>
                <a:lnTo>
                  <a:pt x="2552" y="0"/>
                </a:lnTo>
                <a:lnTo>
                  <a:pt x="292" y="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485663" y="1829432"/>
            <a:ext cx="35775" cy="19164"/>
          </a:xfrm>
          <a:custGeom>
            <a:avLst/>
            <a:gdLst/>
            <a:ahLst/>
            <a:cxnLst/>
            <a:rect l="l" t="t" r="r" b="b"/>
            <a:pathLst>
              <a:path w="35775" h="19164">
                <a:moveTo>
                  <a:pt x="7467" y="990"/>
                </a:moveTo>
                <a:lnTo>
                  <a:pt x="2946" y="0"/>
                </a:lnTo>
                <a:lnTo>
                  <a:pt x="0" y="3746"/>
                </a:lnTo>
                <a:lnTo>
                  <a:pt x="5702" y="2565"/>
                </a:lnTo>
                <a:lnTo>
                  <a:pt x="34493" y="19164"/>
                </a:lnTo>
                <a:lnTo>
                  <a:pt x="35775" y="17106"/>
                </a:lnTo>
                <a:lnTo>
                  <a:pt x="7467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2383063" y="1830024"/>
            <a:ext cx="4318" cy="8255"/>
          </a:xfrm>
          <a:custGeom>
            <a:avLst/>
            <a:gdLst/>
            <a:ahLst/>
            <a:cxnLst/>
            <a:rect l="l" t="t" r="r" b="b"/>
            <a:pathLst>
              <a:path w="4318" h="8255">
                <a:moveTo>
                  <a:pt x="0" y="8254"/>
                </a:moveTo>
                <a:lnTo>
                  <a:pt x="3632" y="5600"/>
                </a:lnTo>
                <a:lnTo>
                  <a:pt x="4318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2426112" y="1834645"/>
            <a:ext cx="2349" cy="5207"/>
          </a:xfrm>
          <a:custGeom>
            <a:avLst/>
            <a:gdLst/>
            <a:ahLst/>
            <a:cxnLst/>
            <a:rect l="l" t="t" r="r" b="b"/>
            <a:pathLst>
              <a:path w="2349" h="5206">
                <a:moveTo>
                  <a:pt x="190" y="787"/>
                </a:moveTo>
                <a:lnTo>
                  <a:pt x="0" y="5207"/>
                </a:lnTo>
                <a:lnTo>
                  <a:pt x="2349" y="0"/>
                </a:lnTo>
                <a:lnTo>
                  <a:pt x="190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2479178" y="1836708"/>
            <a:ext cx="4229" cy="8166"/>
          </a:xfrm>
          <a:custGeom>
            <a:avLst/>
            <a:gdLst/>
            <a:ahLst/>
            <a:cxnLst/>
            <a:rect l="l" t="t" r="r" b="b"/>
            <a:pathLst>
              <a:path w="4229" h="8166">
                <a:moveTo>
                  <a:pt x="0" y="8166"/>
                </a:moveTo>
                <a:lnTo>
                  <a:pt x="3632" y="5600"/>
                </a:lnTo>
                <a:lnTo>
                  <a:pt x="4229" y="0"/>
                </a:lnTo>
                <a:lnTo>
                  <a:pt x="0" y="81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2419320" y="1843394"/>
            <a:ext cx="4521" cy="7962"/>
          </a:xfrm>
          <a:custGeom>
            <a:avLst/>
            <a:gdLst/>
            <a:ahLst/>
            <a:cxnLst/>
            <a:rect l="l" t="t" r="r" b="b"/>
            <a:pathLst>
              <a:path w="4521" h="7962">
                <a:moveTo>
                  <a:pt x="2158" y="393"/>
                </a:moveTo>
                <a:lnTo>
                  <a:pt x="596" y="2260"/>
                </a:lnTo>
                <a:lnTo>
                  <a:pt x="0" y="7962"/>
                </a:lnTo>
                <a:lnTo>
                  <a:pt x="4521" y="0"/>
                </a:lnTo>
                <a:lnTo>
                  <a:pt x="2158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2472594" y="1848299"/>
            <a:ext cx="4229" cy="8267"/>
          </a:xfrm>
          <a:custGeom>
            <a:avLst/>
            <a:gdLst/>
            <a:ahLst/>
            <a:cxnLst/>
            <a:rect l="l" t="t" r="r" b="b"/>
            <a:pathLst>
              <a:path w="4229" h="8267">
                <a:moveTo>
                  <a:pt x="0" y="8267"/>
                </a:moveTo>
                <a:lnTo>
                  <a:pt x="3632" y="5613"/>
                </a:lnTo>
                <a:lnTo>
                  <a:pt x="4229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2513281" y="1853721"/>
            <a:ext cx="4622" cy="7467"/>
          </a:xfrm>
          <a:custGeom>
            <a:avLst/>
            <a:gdLst/>
            <a:ahLst/>
            <a:cxnLst/>
            <a:rect l="l" t="t" r="r" b="b"/>
            <a:pathLst>
              <a:path w="4622" h="7467">
                <a:moveTo>
                  <a:pt x="2552" y="0"/>
                </a:moveTo>
                <a:lnTo>
                  <a:pt x="0" y="7467"/>
                </a:lnTo>
                <a:lnTo>
                  <a:pt x="4622" y="393"/>
                </a:lnTo>
                <a:lnTo>
                  <a:pt x="255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2412644" y="1854687"/>
            <a:ext cx="4318" cy="8166"/>
          </a:xfrm>
          <a:custGeom>
            <a:avLst/>
            <a:gdLst/>
            <a:ahLst/>
            <a:cxnLst/>
            <a:rect l="l" t="t" r="r" b="b"/>
            <a:pathLst>
              <a:path w="4318" h="8166">
                <a:moveTo>
                  <a:pt x="685" y="2565"/>
                </a:moveTo>
                <a:lnTo>
                  <a:pt x="0" y="8166"/>
                </a:lnTo>
                <a:lnTo>
                  <a:pt x="4318" y="0"/>
                </a:lnTo>
                <a:lnTo>
                  <a:pt x="685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465611" y="1863053"/>
            <a:ext cx="2857" cy="5207"/>
          </a:xfrm>
          <a:custGeom>
            <a:avLst/>
            <a:gdLst/>
            <a:ahLst/>
            <a:cxnLst/>
            <a:rect l="l" t="t" r="r" b="b"/>
            <a:pathLst>
              <a:path w="2857" h="5206">
                <a:moveTo>
                  <a:pt x="0" y="5206"/>
                </a:moveTo>
                <a:lnTo>
                  <a:pt x="2667" y="4330"/>
                </a:lnTo>
                <a:lnTo>
                  <a:pt x="2857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2508756" y="1861183"/>
            <a:ext cx="4533" cy="8356"/>
          </a:xfrm>
          <a:custGeom>
            <a:avLst/>
            <a:gdLst/>
            <a:ahLst/>
            <a:cxnLst/>
            <a:rect l="l" t="t" r="r" b="b"/>
            <a:pathLst>
              <a:path w="4533" h="8356">
                <a:moveTo>
                  <a:pt x="596" y="2755"/>
                </a:moveTo>
                <a:lnTo>
                  <a:pt x="0" y="8356"/>
                </a:lnTo>
                <a:lnTo>
                  <a:pt x="4533" y="0"/>
                </a:lnTo>
                <a:lnTo>
                  <a:pt x="596" y="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460904" y="1868256"/>
            <a:ext cx="4711" cy="8064"/>
          </a:xfrm>
          <a:custGeom>
            <a:avLst/>
            <a:gdLst/>
            <a:ahLst/>
            <a:cxnLst/>
            <a:rect l="l" t="t" r="r" b="b"/>
            <a:pathLst>
              <a:path w="4711" h="8064">
                <a:moveTo>
                  <a:pt x="3632" y="495"/>
                </a:moveTo>
                <a:lnTo>
                  <a:pt x="0" y="8064"/>
                </a:lnTo>
                <a:lnTo>
                  <a:pt x="3632" y="5499"/>
                </a:lnTo>
                <a:lnTo>
                  <a:pt x="4711" y="0"/>
                </a:lnTo>
                <a:lnTo>
                  <a:pt x="3632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2503849" y="1872875"/>
            <a:ext cx="2552" cy="5016"/>
          </a:xfrm>
          <a:custGeom>
            <a:avLst/>
            <a:gdLst/>
            <a:ahLst/>
            <a:cxnLst/>
            <a:rect l="l" t="t" r="r" b="b"/>
            <a:pathLst>
              <a:path w="2552" h="5016">
                <a:moveTo>
                  <a:pt x="292" y="596"/>
                </a:moveTo>
                <a:lnTo>
                  <a:pt x="0" y="5016"/>
                </a:lnTo>
                <a:lnTo>
                  <a:pt x="2552" y="0"/>
                </a:lnTo>
                <a:lnTo>
                  <a:pt x="292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454215" y="1879753"/>
            <a:ext cx="4318" cy="8166"/>
          </a:xfrm>
          <a:custGeom>
            <a:avLst/>
            <a:gdLst/>
            <a:ahLst/>
            <a:cxnLst/>
            <a:rect l="l" t="t" r="r" b="b"/>
            <a:pathLst>
              <a:path w="4318" h="8166">
                <a:moveTo>
                  <a:pt x="0" y="8166"/>
                </a:moveTo>
                <a:lnTo>
                  <a:pt x="3733" y="5600"/>
                </a:lnTo>
                <a:lnTo>
                  <a:pt x="4318" y="0"/>
                </a:lnTo>
                <a:lnTo>
                  <a:pt x="0" y="81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2495489" y="1884375"/>
            <a:ext cx="4229" cy="8356"/>
          </a:xfrm>
          <a:custGeom>
            <a:avLst/>
            <a:gdLst/>
            <a:ahLst/>
            <a:cxnLst/>
            <a:rect l="l" t="t" r="r" b="b"/>
            <a:pathLst>
              <a:path w="4229" h="8356">
                <a:moveTo>
                  <a:pt x="685" y="2755"/>
                </a:moveTo>
                <a:lnTo>
                  <a:pt x="0" y="8356"/>
                </a:lnTo>
                <a:lnTo>
                  <a:pt x="4229" y="0"/>
                </a:lnTo>
                <a:lnTo>
                  <a:pt x="685" y="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452250" y="1892929"/>
            <a:ext cx="29781" cy="18084"/>
          </a:xfrm>
          <a:custGeom>
            <a:avLst/>
            <a:gdLst/>
            <a:ahLst/>
            <a:cxnLst/>
            <a:rect l="l" t="t" r="r" b="b"/>
            <a:pathLst>
              <a:path w="29781" h="18084">
                <a:moveTo>
                  <a:pt x="27711" y="15328"/>
                </a:moveTo>
                <a:lnTo>
                  <a:pt x="0" y="0"/>
                </a:lnTo>
                <a:lnTo>
                  <a:pt x="393" y="2552"/>
                </a:lnTo>
                <a:lnTo>
                  <a:pt x="22605" y="15430"/>
                </a:lnTo>
                <a:lnTo>
                  <a:pt x="29781" y="18084"/>
                </a:lnTo>
                <a:lnTo>
                  <a:pt x="27711" y="15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2490477" y="1896066"/>
            <a:ext cx="2654" cy="4914"/>
          </a:xfrm>
          <a:custGeom>
            <a:avLst/>
            <a:gdLst/>
            <a:ahLst/>
            <a:cxnLst/>
            <a:rect l="l" t="t" r="r" b="b"/>
            <a:pathLst>
              <a:path w="2654" h="4914">
                <a:moveTo>
                  <a:pt x="393" y="596"/>
                </a:moveTo>
                <a:lnTo>
                  <a:pt x="0" y="4914"/>
                </a:lnTo>
                <a:lnTo>
                  <a:pt x="2654" y="0"/>
                </a:lnTo>
                <a:lnTo>
                  <a:pt x="393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2485562" y="1904333"/>
            <a:ext cx="2552" cy="5105"/>
          </a:xfrm>
          <a:custGeom>
            <a:avLst/>
            <a:gdLst/>
            <a:ahLst/>
            <a:cxnLst/>
            <a:rect l="l" t="t" r="r" b="b"/>
            <a:pathLst>
              <a:path w="2552" h="5105">
                <a:moveTo>
                  <a:pt x="393" y="685"/>
                </a:moveTo>
                <a:lnTo>
                  <a:pt x="0" y="5105"/>
                </a:lnTo>
                <a:lnTo>
                  <a:pt x="2552" y="0"/>
                </a:lnTo>
                <a:lnTo>
                  <a:pt x="393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1897062" y="1926534"/>
            <a:ext cx="492480" cy="117741"/>
          </a:xfrm>
          <a:custGeom>
            <a:avLst/>
            <a:gdLst/>
            <a:ahLst/>
            <a:cxnLst/>
            <a:rect l="l" t="t" r="r" b="b"/>
            <a:pathLst>
              <a:path w="492480" h="117741">
                <a:moveTo>
                  <a:pt x="16319" y="74498"/>
                </a:moveTo>
                <a:lnTo>
                  <a:pt x="23101" y="80987"/>
                </a:lnTo>
                <a:lnTo>
                  <a:pt x="44526" y="117640"/>
                </a:lnTo>
                <a:lnTo>
                  <a:pt x="48844" y="117741"/>
                </a:lnTo>
                <a:lnTo>
                  <a:pt x="65455" y="111061"/>
                </a:lnTo>
                <a:lnTo>
                  <a:pt x="120103" y="91109"/>
                </a:lnTo>
                <a:lnTo>
                  <a:pt x="181432" y="77838"/>
                </a:lnTo>
                <a:lnTo>
                  <a:pt x="204622" y="76263"/>
                </a:lnTo>
                <a:lnTo>
                  <a:pt x="210121" y="75095"/>
                </a:lnTo>
                <a:lnTo>
                  <a:pt x="211696" y="30276"/>
                </a:lnTo>
                <a:lnTo>
                  <a:pt x="215036" y="20446"/>
                </a:lnTo>
                <a:lnTo>
                  <a:pt x="220929" y="11404"/>
                </a:lnTo>
                <a:lnTo>
                  <a:pt x="231051" y="4914"/>
                </a:lnTo>
                <a:lnTo>
                  <a:pt x="239318" y="1676"/>
                </a:lnTo>
                <a:lnTo>
                  <a:pt x="253174" y="1676"/>
                </a:lnTo>
                <a:lnTo>
                  <a:pt x="269875" y="9728"/>
                </a:lnTo>
                <a:lnTo>
                  <a:pt x="276364" y="18186"/>
                </a:lnTo>
                <a:lnTo>
                  <a:pt x="281279" y="31457"/>
                </a:lnTo>
                <a:lnTo>
                  <a:pt x="282359" y="75095"/>
                </a:lnTo>
                <a:lnTo>
                  <a:pt x="287858" y="76263"/>
                </a:lnTo>
                <a:lnTo>
                  <a:pt x="311061" y="77838"/>
                </a:lnTo>
                <a:lnTo>
                  <a:pt x="372389" y="91109"/>
                </a:lnTo>
                <a:lnTo>
                  <a:pt x="413766" y="106044"/>
                </a:lnTo>
                <a:lnTo>
                  <a:pt x="443636" y="117741"/>
                </a:lnTo>
                <a:lnTo>
                  <a:pt x="447967" y="117640"/>
                </a:lnTo>
                <a:lnTo>
                  <a:pt x="469392" y="80987"/>
                </a:lnTo>
                <a:lnTo>
                  <a:pt x="478332" y="73418"/>
                </a:lnTo>
                <a:lnTo>
                  <a:pt x="492480" y="67233"/>
                </a:lnTo>
                <a:lnTo>
                  <a:pt x="491896" y="66535"/>
                </a:lnTo>
                <a:lnTo>
                  <a:pt x="476656" y="71742"/>
                </a:lnTo>
                <a:lnTo>
                  <a:pt x="467715" y="79311"/>
                </a:lnTo>
                <a:lnTo>
                  <a:pt x="446786" y="114896"/>
                </a:lnTo>
                <a:lnTo>
                  <a:pt x="441871" y="114401"/>
                </a:lnTo>
                <a:lnTo>
                  <a:pt x="374053" y="89446"/>
                </a:lnTo>
                <a:lnTo>
                  <a:pt x="312724" y="76174"/>
                </a:lnTo>
                <a:lnTo>
                  <a:pt x="289534" y="74599"/>
                </a:lnTo>
                <a:lnTo>
                  <a:pt x="284035" y="73418"/>
                </a:lnTo>
                <a:lnTo>
                  <a:pt x="282956" y="29781"/>
                </a:lnTo>
                <a:lnTo>
                  <a:pt x="277939" y="16522"/>
                </a:lnTo>
                <a:lnTo>
                  <a:pt x="271551" y="8064"/>
                </a:lnTo>
                <a:lnTo>
                  <a:pt x="254838" y="0"/>
                </a:lnTo>
                <a:lnTo>
                  <a:pt x="237642" y="0"/>
                </a:lnTo>
                <a:lnTo>
                  <a:pt x="229387" y="3340"/>
                </a:lnTo>
                <a:lnTo>
                  <a:pt x="219265" y="9829"/>
                </a:lnTo>
                <a:lnTo>
                  <a:pt x="213372" y="18770"/>
                </a:lnTo>
                <a:lnTo>
                  <a:pt x="210032" y="28701"/>
                </a:lnTo>
                <a:lnTo>
                  <a:pt x="208457" y="73418"/>
                </a:lnTo>
                <a:lnTo>
                  <a:pt x="202946" y="74599"/>
                </a:lnTo>
                <a:lnTo>
                  <a:pt x="179755" y="76174"/>
                </a:lnTo>
                <a:lnTo>
                  <a:pt x="111747" y="91109"/>
                </a:lnTo>
                <a:lnTo>
                  <a:pt x="50520" y="114401"/>
                </a:lnTo>
                <a:lnTo>
                  <a:pt x="45605" y="114896"/>
                </a:lnTo>
                <a:lnTo>
                  <a:pt x="24765" y="79311"/>
                </a:lnTo>
                <a:lnTo>
                  <a:pt x="17983" y="72834"/>
                </a:lnTo>
                <a:lnTo>
                  <a:pt x="1371" y="66344"/>
                </a:lnTo>
                <a:lnTo>
                  <a:pt x="0" y="67233"/>
                </a:lnTo>
                <a:lnTo>
                  <a:pt x="16319" y="74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2137644" y="1929983"/>
            <a:ext cx="4343" cy="3530"/>
          </a:xfrm>
          <a:custGeom>
            <a:avLst/>
            <a:gdLst/>
            <a:ahLst/>
            <a:cxnLst/>
            <a:rect l="l" t="t" r="r" b="b"/>
            <a:pathLst>
              <a:path w="4343" h="3530">
                <a:moveTo>
                  <a:pt x="2565" y="3530"/>
                </a:moveTo>
                <a:lnTo>
                  <a:pt x="4343" y="1765"/>
                </a:lnTo>
                <a:lnTo>
                  <a:pt x="0" y="0"/>
                </a:lnTo>
                <a:lnTo>
                  <a:pt x="2565" y="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2144530" y="1929977"/>
            <a:ext cx="4521" cy="3835"/>
          </a:xfrm>
          <a:custGeom>
            <a:avLst/>
            <a:gdLst/>
            <a:ahLst/>
            <a:cxnLst/>
            <a:rect l="l" t="t" r="r" b="b"/>
            <a:pathLst>
              <a:path w="4521" h="3835">
                <a:moveTo>
                  <a:pt x="0" y="1765"/>
                </a:moveTo>
                <a:lnTo>
                  <a:pt x="596" y="3835"/>
                </a:lnTo>
                <a:lnTo>
                  <a:pt x="4521" y="800"/>
                </a:lnTo>
                <a:lnTo>
                  <a:pt x="4318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2131070" y="1933314"/>
            <a:ext cx="11201" cy="6781"/>
          </a:xfrm>
          <a:custGeom>
            <a:avLst/>
            <a:gdLst/>
            <a:ahLst/>
            <a:cxnLst/>
            <a:rect l="l" t="t" r="r" b="b"/>
            <a:pathLst>
              <a:path w="11201" h="6781">
                <a:moveTo>
                  <a:pt x="2362" y="3251"/>
                </a:moveTo>
                <a:lnTo>
                  <a:pt x="11201" y="6781"/>
                </a:lnTo>
                <a:lnTo>
                  <a:pt x="10909" y="5118"/>
                </a:lnTo>
                <a:lnTo>
                  <a:pt x="0" y="0"/>
                </a:lnTo>
                <a:lnTo>
                  <a:pt x="2362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144530" y="1933323"/>
            <a:ext cx="10909" cy="7073"/>
          </a:xfrm>
          <a:custGeom>
            <a:avLst/>
            <a:gdLst/>
            <a:ahLst/>
            <a:cxnLst/>
            <a:rect l="l" t="t" r="r" b="b"/>
            <a:pathLst>
              <a:path w="10909" h="7073">
                <a:moveTo>
                  <a:pt x="0" y="5105"/>
                </a:moveTo>
                <a:lnTo>
                  <a:pt x="596" y="7073"/>
                </a:lnTo>
                <a:lnTo>
                  <a:pt x="10718" y="1765"/>
                </a:lnTo>
                <a:lnTo>
                  <a:pt x="1090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131855" y="1939704"/>
            <a:ext cx="23596" cy="6781"/>
          </a:xfrm>
          <a:custGeom>
            <a:avLst/>
            <a:gdLst/>
            <a:ahLst/>
            <a:cxnLst/>
            <a:rect l="l" t="t" r="r" b="b"/>
            <a:pathLst>
              <a:path w="23596" h="6781">
                <a:moveTo>
                  <a:pt x="16217" y="6781"/>
                </a:moveTo>
                <a:lnTo>
                  <a:pt x="23596" y="2158"/>
                </a:lnTo>
                <a:lnTo>
                  <a:pt x="23495" y="203"/>
                </a:lnTo>
                <a:lnTo>
                  <a:pt x="14554" y="5219"/>
                </a:lnTo>
                <a:lnTo>
                  <a:pt x="8356" y="5219"/>
                </a:lnTo>
                <a:lnTo>
                  <a:pt x="0" y="0"/>
                </a:lnTo>
                <a:lnTo>
                  <a:pt x="0" y="3251"/>
                </a:lnTo>
                <a:lnTo>
                  <a:pt x="6692" y="6781"/>
                </a:lnTo>
                <a:lnTo>
                  <a:pt x="16217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166647" y="1946290"/>
            <a:ext cx="3632" cy="5511"/>
          </a:xfrm>
          <a:custGeom>
            <a:avLst/>
            <a:gdLst/>
            <a:ahLst/>
            <a:cxnLst/>
            <a:rect l="l" t="t" r="r" b="b"/>
            <a:pathLst>
              <a:path w="3632" h="5511">
                <a:moveTo>
                  <a:pt x="0" y="3340"/>
                </a:moveTo>
                <a:lnTo>
                  <a:pt x="3632" y="5511"/>
                </a:lnTo>
                <a:lnTo>
                  <a:pt x="1968" y="1282"/>
                </a:lnTo>
                <a:lnTo>
                  <a:pt x="0" y="0"/>
                </a:lnTo>
                <a:lnTo>
                  <a:pt x="0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131557" y="1946384"/>
            <a:ext cx="2070" cy="2171"/>
          </a:xfrm>
          <a:custGeom>
            <a:avLst/>
            <a:gdLst/>
            <a:ahLst/>
            <a:cxnLst/>
            <a:rect l="l" t="t" r="r" b="b"/>
            <a:pathLst>
              <a:path w="2070" h="2171">
                <a:moveTo>
                  <a:pt x="0" y="2171"/>
                </a:moveTo>
                <a:lnTo>
                  <a:pt x="2070" y="1574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152886" y="1946589"/>
            <a:ext cx="2451" cy="1968"/>
          </a:xfrm>
          <a:custGeom>
            <a:avLst/>
            <a:gdLst/>
            <a:ahLst/>
            <a:cxnLst/>
            <a:rect l="l" t="t" r="r" b="b"/>
            <a:pathLst>
              <a:path w="2451" h="1968">
                <a:moveTo>
                  <a:pt x="0" y="1371"/>
                </a:moveTo>
                <a:lnTo>
                  <a:pt x="2159" y="1968"/>
                </a:lnTo>
                <a:lnTo>
                  <a:pt x="2451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2117018" y="1946489"/>
            <a:ext cx="3822" cy="5511"/>
          </a:xfrm>
          <a:custGeom>
            <a:avLst/>
            <a:gdLst/>
            <a:ahLst/>
            <a:cxnLst/>
            <a:rect l="l" t="t" r="r" b="b"/>
            <a:pathLst>
              <a:path w="3822" h="5511">
                <a:moveTo>
                  <a:pt x="0" y="2260"/>
                </a:moveTo>
                <a:lnTo>
                  <a:pt x="0" y="5511"/>
                </a:lnTo>
                <a:lnTo>
                  <a:pt x="3822" y="787"/>
                </a:lnTo>
                <a:lnTo>
                  <a:pt x="3632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911999" y="1971161"/>
            <a:ext cx="63195" cy="61518"/>
          </a:xfrm>
          <a:custGeom>
            <a:avLst/>
            <a:gdLst/>
            <a:ahLst/>
            <a:cxnLst/>
            <a:rect l="l" t="t" r="r" b="b"/>
            <a:pathLst>
              <a:path w="63195" h="61518">
                <a:moveTo>
                  <a:pt x="44818" y="1765"/>
                </a:moveTo>
                <a:lnTo>
                  <a:pt x="39903" y="101"/>
                </a:lnTo>
                <a:lnTo>
                  <a:pt x="22707" y="0"/>
                </a:lnTo>
                <a:lnTo>
                  <a:pt x="12776" y="5016"/>
                </a:lnTo>
                <a:lnTo>
                  <a:pt x="4330" y="14744"/>
                </a:lnTo>
                <a:lnTo>
                  <a:pt x="0" y="27216"/>
                </a:lnTo>
                <a:lnTo>
                  <a:pt x="1676" y="41567"/>
                </a:lnTo>
                <a:lnTo>
                  <a:pt x="5118" y="49720"/>
                </a:lnTo>
                <a:lnTo>
                  <a:pt x="10121" y="54635"/>
                </a:lnTo>
                <a:lnTo>
                  <a:pt x="21526" y="61518"/>
                </a:lnTo>
                <a:lnTo>
                  <a:pt x="42760" y="61429"/>
                </a:lnTo>
                <a:lnTo>
                  <a:pt x="54355" y="53162"/>
                </a:lnTo>
                <a:lnTo>
                  <a:pt x="59753" y="47078"/>
                </a:lnTo>
                <a:lnTo>
                  <a:pt x="63195" y="38823"/>
                </a:lnTo>
                <a:lnTo>
                  <a:pt x="63004" y="24955"/>
                </a:lnTo>
                <a:lnTo>
                  <a:pt x="59956" y="16408"/>
                </a:lnTo>
                <a:lnTo>
                  <a:pt x="54851" y="8343"/>
                </a:lnTo>
                <a:lnTo>
                  <a:pt x="44818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311997" y="1971167"/>
            <a:ext cx="63093" cy="61518"/>
          </a:xfrm>
          <a:custGeom>
            <a:avLst/>
            <a:gdLst/>
            <a:ahLst/>
            <a:cxnLst/>
            <a:rect l="l" t="t" r="r" b="b"/>
            <a:pathLst>
              <a:path w="63093" h="61518">
                <a:moveTo>
                  <a:pt x="49834" y="5003"/>
                </a:moveTo>
                <a:lnTo>
                  <a:pt x="39903" y="0"/>
                </a:lnTo>
                <a:lnTo>
                  <a:pt x="22707" y="88"/>
                </a:lnTo>
                <a:lnTo>
                  <a:pt x="17792" y="1752"/>
                </a:lnTo>
                <a:lnTo>
                  <a:pt x="7772" y="8343"/>
                </a:lnTo>
                <a:lnTo>
                  <a:pt x="2565" y="16408"/>
                </a:lnTo>
                <a:lnTo>
                  <a:pt x="0" y="23774"/>
                </a:lnTo>
                <a:lnTo>
                  <a:pt x="0" y="39890"/>
                </a:lnTo>
                <a:lnTo>
                  <a:pt x="3441" y="48056"/>
                </a:lnTo>
                <a:lnTo>
                  <a:pt x="8255" y="53162"/>
                </a:lnTo>
                <a:lnTo>
                  <a:pt x="19862" y="61417"/>
                </a:lnTo>
                <a:lnTo>
                  <a:pt x="40982" y="61518"/>
                </a:lnTo>
                <a:lnTo>
                  <a:pt x="52387" y="54635"/>
                </a:lnTo>
                <a:lnTo>
                  <a:pt x="58089" y="48641"/>
                </a:lnTo>
                <a:lnTo>
                  <a:pt x="61429" y="40487"/>
                </a:lnTo>
                <a:lnTo>
                  <a:pt x="63093" y="28295"/>
                </a:lnTo>
                <a:lnTo>
                  <a:pt x="58293" y="14732"/>
                </a:lnTo>
                <a:lnTo>
                  <a:pt x="49834" y="5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2390625" y="1992882"/>
            <a:ext cx="291299" cy="942594"/>
          </a:xfrm>
          <a:custGeom>
            <a:avLst/>
            <a:gdLst/>
            <a:ahLst/>
            <a:cxnLst/>
            <a:rect l="l" t="t" r="r" b="b"/>
            <a:pathLst>
              <a:path w="291299" h="942594">
                <a:moveTo>
                  <a:pt x="16217" y="90906"/>
                </a:moveTo>
                <a:lnTo>
                  <a:pt x="51104" y="115862"/>
                </a:lnTo>
                <a:lnTo>
                  <a:pt x="104279" y="168744"/>
                </a:lnTo>
                <a:lnTo>
                  <a:pt x="133959" y="208648"/>
                </a:lnTo>
                <a:lnTo>
                  <a:pt x="136702" y="208838"/>
                </a:lnTo>
                <a:lnTo>
                  <a:pt x="171500" y="188785"/>
                </a:lnTo>
                <a:lnTo>
                  <a:pt x="181330" y="185356"/>
                </a:lnTo>
                <a:lnTo>
                  <a:pt x="191846" y="185445"/>
                </a:lnTo>
                <a:lnTo>
                  <a:pt x="198526" y="187020"/>
                </a:lnTo>
                <a:lnTo>
                  <a:pt x="210121" y="193713"/>
                </a:lnTo>
                <a:lnTo>
                  <a:pt x="216903" y="201764"/>
                </a:lnTo>
                <a:lnTo>
                  <a:pt x="221716" y="213563"/>
                </a:lnTo>
                <a:lnTo>
                  <a:pt x="221716" y="227418"/>
                </a:lnTo>
                <a:lnTo>
                  <a:pt x="219659" y="235280"/>
                </a:lnTo>
                <a:lnTo>
                  <a:pt x="210324" y="247459"/>
                </a:lnTo>
                <a:lnTo>
                  <a:pt x="171399" y="271348"/>
                </a:lnTo>
                <a:lnTo>
                  <a:pt x="173659" y="276555"/>
                </a:lnTo>
                <a:lnTo>
                  <a:pt x="196862" y="336207"/>
                </a:lnTo>
                <a:lnTo>
                  <a:pt x="210121" y="394093"/>
                </a:lnTo>
                <a:lnTo>
                  <a:pt x="214452" y="434492"/>
                </a:lnTo>
                <a:lnTo>
                  <a:pt x="251498" y="435571"/>
                </a:lnTo>
                <a:lnTo>
                  <a:pt x="264871" y="437146"/>
                </a:lnTo>
                <a:lnTo>
                  <a:pt x="274700" y="442150"/>
                </a:lnTo>
                <a:lnTo>
                  <a:pt x="281482" y="448551"/>
                </a:lnTo>
                <a:lnTo>
                  <a:pt x="288061" y="460235"/>
                </a:lnTo>
                <a:lnTo>
                  <a:pt x="289636" y="470369"/>
                </a:lnTo>
                <a:lnTo>
                  <a:pt x="288061" y="482549"/>
                </a:lnTo>
                <a:lnTo>
                  <a:pt x="284619" y="489140"/>
                </a:lnTo>
                <a:lnTo>
                  <a:pt x="277355" y="498373"/>
                </a:lnTo>
                <a:lnTo>
                  <a:pt x="265937" y="505155"/>
                </a:lnTo>
                <a:lnTo>
                  <a:pt x="252577" y="506730"/>
                </a:lnTo>
                <a:lnTo>
                  <a:pt x="214452" y="508292"/>
                </a:lnTo>
                <a:lnTo>
                  <a:pt x="211696" y="540435"/>
                </a:lnTo>
                <a:lnTo>
                  <a:pt x="198526" y="601764"/>
                </a:lnTo>
                <a:lnTo>
                  <a:pt x="178574" y="654634"/>
                </a:lnTo>
                <a:lnTo>
                  <a:pt x="171792" y="669671"/>
                </a:lnTo>
                <a:lnTo>
                  <a:pt x="171894" y="672325"/>
                </a:lnTo>
                <a:lnTo>
                  <a:pt x="210324" y="695426"/>
                </a:lnTo>
                <a:lnTo>
                  <a:pt x="218376" y="705548"/>
                </a:lnTo>
                <a:lnTo>
                  <a:pt x="221716" y="715479"/>
                </a:lnTo>
                <a:lnTo>
                  <a:pt x="221716" y="729322"/>
                </a:lnTo>
                <a:lnTo>
                  <a:pt x="218376" y="739152"/>
                </a:lnTo>
                <a:lnTo>
                  <a:pt x="213359" y="745845"/>
                </a:lnTo>
                <a:lnTo>
                  <a:pt x="202945" y="753605"/>
                </a:lnTo>
                <a:lnTo>
                  <a:pt x="193027" y="756945"/>
                </a:lnTo>
                <a:lnTo>
                  <a:pt x="180149" y="756945"/>
                </a:lnTo>
                <a:lnTo>
                  <a:pt x="163931" y="750074"/>
                </a:lnTo>
                <a:lnTo>
                  <a:pt x="134746" y="733653"/>
                </a:lnTo>
                <a:lnTo>
                  <a:pt x="107416" y="770610"/>
                </a:lnTo>
                <a:lnTo>
                  <a:pt x="55333" y="822998"/>
                </a:lnTo>
                <a:lnTo>
                  <a:pt x="16217" y="851890"/>
                </a:lnTo>
                <a:lnTo>
                  <a:pt x="16116" y="856208"/>
                </a:lnTo>
                <a:lnTo>
                  <a:pt x="26441" y="874293"/>
                </a:lnTo>
                <a:lnTo>
                  <a:pt x="37934" y="895921"/>
                </a:lnTo>
                <a:lnTo>
                  <a:pt x="37833" y="913117"/>
                </a:lnTo>
                <a:lnTo>
                  <a:pt x="36169" y="919797"/>
                </a:lnTo>
                <a:lnTo>
                  <a:pt x="31254" y="928052"/>
                </a:lnTo>
                <a:lnTo>
                  <a:pt x="19164" y="937488"/>
                </a:lnTo>
                <a:lnTo>
                  <a:pt x="0" y="941908"/>
                </a:lnTo>
                <a:lnTo>
                  <a:pt x="2362" y="942594"/>
                </a:lnTo>
                <a:lnTo>
                  <a:pt x="15824" y="940828"/>
                </a:lnTo>
                <a:lnTo>
                  <a:pt x="24764" y="936409"/>
                </a:lnTo>
                <a:lnTo>
                  <a:pt x="32918" y="929728"/>
                </a:lnTo>
                <a:lnTo>
                  <a:pt x="37833" y="921372"/>
                </a:lnTo>
                <a:lnTo>
                  <a:pt x="39509" y="914793"/>
                </a:lnTo>
                <a:lnTo>
                  <a:pt x="39611" y="894245"/>
                </a:lnTo>
                <a:lnTo>
                  <a:pt x="28105" y="872616"/>
                </a:lnTo>
                <a:lnTo>
                  <a:pt x="19456" y="857973"/>
                </a:lnTo>
                <a:lnTo>
                  <a:pt x="19062" y="853071"/>
                </a:lnTo>
                <a:lnTo>
                  <a:pt x="57010" y="824661"/>
                </a:lnTo>
                <a:lnTo>
                  <a:pt x="109092" y="772274"/>
                </a:lnTo>
                <a:lnTo>
                  <a:pt x="135140" y="736892"/>
                </a:lnTo>
                <a:lnTo>
                  <a:pt x="137096" y="736701"/>
                </a:lnTo>
                <a:lnTo>
                  <a:pt x="162255" y="751738"/>
                </a:lnTo>
                <a:lnTo>
                  <a:pt x="178485" y="758621"/>
                </a:lnTo>
                <a:lnTo>
                  <a:pt x="194690" y="758621"/>
                </a:lnTo>
                <a:lnTo>
                  <a:pt x="204622" y="755281"/>
                </a:lnTo>
                <a:lnTo>
                  <a:pt x="215036" y="747509"/>
                </a:lnTo>
                <a:lnTo>
                  <a:pt x="220052" y="740829"/>
                </a:lnTo>
                <a:lnTo>
                  <a:pt x="223392" y="730897"/>
                </a:lnTo>
                <a:lnTo>
                  <a:pt x="223291" y="713803"/>
                </a:lnTo>
                <a:lnTo>
                  <a:pt x="220052" y="703872"/>
                </a:lnTo>
                <a:lnTo>
                  <a:pt x="211988" y="693762"/>
                </a:lnTo>
                <a:lnTo>
                  <a:pt x="174739" y="671144"/>
                </a:lnTo>
                <a:lnTo>
                  <a:pt x="176415" y="665746"/>
                </a:lnTo>
                <a:lnTo>
                  <a:pt x="200202" y="603440"/>
                </a:lnTo>
                <a:lnTo>
                  <a:pt x="213359" y="542099"/>
                </a:lnTo>
                <a:lnTo>
                  <a:pt x="216115" y="509968"/>
                </a:lnTo>
                <a:lnTo>
                  <a:pt x="255930" y="508393"/>
                </a:lnTo>
                <a:lnTo>
                  <a:pt x="267614" y="506831"/>
                </a:lnTo>
                <a:lnTo>
                  <a:pt x="279018" y="500049"/>
                </a:lnTo>
                <a:lnTo>
                  <a:pt x="286296" y="490702"/>
                </a:lnTo>
                <a:lnTo>
                  <a:pt x="289737" y="484225"/>
                </a:lnTo>
                <a:lnTo>
                  <a:pt x="291299" y="468693"/>
                </a:lnTo>
                <a:lnTo>
                  <a:pt x="289737" y="458660"/>
                </a:lnTo>
                <a:lnTo>
                  <a:pt x="283146" y="446976"/>
                </a:lnTo>
                <a:lnTo>
                  <a:pt x="276364" y="440486"/>
                </a:lnTo>
                <a:lnTo>
                  <a:pt x="266534" y="435470"/>
                </a:lnTo>
                <a:lnTo>
                  <a:pt x="254838" y="433895"/>
                </a:lnTo>
                <a:lnTo>
                  <a:pt x="216115" y="432816"/>
                </a:lnTo>
                <a:lnTo>
                  <a:pt x="211696" y="392518"/>
                </a:lnTo>
                <a:lnTo>
                  <a:pt x="198526" y="334543"/>
                </a:lnTo>
                <a:lnTo>
                  <a:pt x="176999" y="278129"/>
                </a:lnTo>
                <a:lnTo>
                  <a:pt x="175132" y="274789"/>
                </a:lnTo>
                <a:lnTo>
                  <a:pt x="174739" y="271640"/>
                </a:lnTo>
                <a:lnTo>
                  <a:pt x="211988" y="249135"/>
                </a:lnTo>
                <a:lnTo>
                  <a:pt x="221233" y="236943"/>
                </a:lnTo>
                <a:lnTo>
                  <a:pt x="223291" y="228993"/>
                </a:lnTo>
                <a:lnTo>
                  <a:pt x="223392" y="211886"/>
                </a:lnTo>
                <a:lnTo>
                  <a:pt x="218579" y="200088"/>
                </a:lnTo>
                <a:lnTo>
                  <a:pt x="211696" y="192036"/>
                </a:lnTo>
                <a:lnTo>
                  <a:pt x="200202" y="185356"/>
                </a:lnTo>
                <a:lnTo>
                  <a:pt x="193522" y="183781"/>
                </a:lnTo>
                <a:lnTo>
                  <a:pt x="179654" y="183680"/>
                </a:lnTo>
                <a:lnTo>
                  <a:pt x="169824" y="187121"/>
                </a:lnTo>
                <a:lnTo>
                  <a:pt x="138087" y="205397"/>
                </a:lnTo>
                <a:lnTo>
                  <a:pt x="135140" y="205892"/>
                </a:lnTo>
                <a:lnTo>
                  <a:pt x="104178" y="165392"/>
                </a:lnTo>
                <a:lnTo>
                  <a:pt x="52679" y="114198"/>
                </a:lnTo>
                <a:lnTo>
                  <a:pt x="19062" y="89725"/>
                </a:lnTo>
                <a:lnTo>
                  <a:pt x="19456" y="84810"/>
                </a:lnTo>
                <a:lnTo>
                  <a:pt x="36169" y="56705"/>
                </a:lnTo>
                <a:lnTo>
                  <a:pt x="39611" y="48552"/>
                </a:lnTo>
                <a:lnTo>
                  <a:pt x="39509" y="28105"/>
                </a:lnTo>
                <a:lnTo>
                  <a:pt x="36372" y="19557"/>
                </a:lnTo>
                <a:lnTo>
                  <a:pt x="31457" y="11201"/>
                </a:lnTo>
                <a:lnTo>
                  <a:pt x="19557" y="3238"/>
                </a:lnTo>
                <a:lnTo>
                  <a:pt x="1371" y="0"/>
                </a:lnTo>
                <a:lnTo>
                  <a:pt x="0" y="876"/>
                </a:lnTo>
                <a:lnTo>
                  <a:pt x="17983" y="4914"/>
                </a:lnTo>
                <a:lnTo>
                  <a:pt x="29781" y="12865"/>
                </a:lnTo>
                <a:lnTo>
                  <a:pt x="34797" y="21221"/>
                </a:lnTo>
                <a:lnTo>
                  <a:pt x="37833" y="29781"/>
                </a:lnTo>
                <a:lnTo>
                  <a:pt x="37934" y="46875"/>
                </a:lnTo>
                <a:lnTo>
                  <a:pt x="34505" y="55130"/>
                </a:lnTo>
                <a:lnTo>
                  <a:pt x="16116" y="86575"/>
                </a:lnTo>
                <a:lnTo>
                  <a:pt x="16217" y="909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2162716" y="1999461"/>
            <a:ext cx="14147" cy="1866"/>
          </a:xfrm>
          <a:custGeom>
            <a:avLst/>
            <a:gdLst/>
            <a:ahLst/>
            <a:cxnLst/>
            <a:rect l="l" t="t" r="r" b="b"/>
            <a:pathLst>
              <a:path w="14147" h="1866">
                <a:moveTo>
                  <a:pt x="0" y="1866"/>
                </a:moveTo>
                <a:lnTo>
                  <a:pt x="14147" y="1676"/>
                </a:lnTo>
                <a:lnTo>
                  <a:pt x="495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1883012" y="1999167"/>
            <a:ext cx="19164" cy="10414"/>
          </a:xfrm>
          <a:custGeom>
            <a:avLst/>
            <a:gdLst/>
            <a:ahLst/>
            <a:cxnLst/>
            <a:rect l="l" t="t" r="r" b="b"/>
            <a:pathLst>
              <a:path w="19164" h="10413">
                <a:moveTo>
                  <a:pt x="7175" y="5207"/>
                </a:moveTo>
                <a:lnTo>
                  <a:pt x="1968" y="0"/>
                </a:lnTo>
                <a:lnTo>
                  <a:pt x="0" y="0"/>
                </a:lnTo>
                <a:lnTo>
                  <a:pt x="5499" y="6883"/>
                </a:lnTo>
                <a:lnTo>
                  <a:pt x="19164" y="10414"/>
                </a:lnTo>
                <a:lnTo>
                  <a:pt x="18770" y="8851"/>
                </a:lnTo>
                <a:lnTo>
                  <a:pt x="7175" y="52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109737" y="1999660"/>
            <a:ext cx="14350" cy="1663"/>
          </a:xfrm>
          <a:custGeom>
            <a:avLst/>
            <a:gdLst/>
            <a:ahLst/>
            <a:cxnLst/>
            <a:rect l="l" t="t" r="r" b="b"/>
            <a:pathLst>
              <a:path w="14350" h="1663">
                <a:moveTo>
                  <a:pt x="0" y="1473"/>
                </a:moveTo>
                <a:lnTo>
                  <a:pt x="14160" y="1663"/>
                </a:lnTo>
                <a:lnTo>
                  <a:pt x="14350" y="0"/>
                </a:lnTo>
                <a:lnTo>
                  <a:pt x="0" y="14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373514" y="2003985"/>
            <a:ext cx="1879" cy="9436"/>
          </a:xfrm>
          <a:custGeom>
            <a:avLst/>
            <a:gdLst/>
            <a:ahLst/>
            <a:cxnLst/>
            <a:rect l="l" t="t" r="r" b="b"/>
            <a:pathLst>
              <a:path w="1879" h="9436">
                <a:moveTo>
                  <a:pt x="1879" y="9436"/>
                </a:moveTo>
                <a:lnTo>
                  <a:pt x="1689" y="203"/>
                </a:lnTo>
                <a:lnTo>
                  <a:pt x="0" y="0"/>
                </a:lnTo>
                <a:lnTo>
                  <a:pt x="1879" y="94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384733" y="1999167"/>
            <a:ext cx="18770" cy="10706"/>
          </a:xfrm>
          <a:custGeom>
            <a:avLst/>
            <a:gdLst/>
            <a:ahLst/>
            <a:cxnLst/>
            <a:rect l="l" t="t" r="r" b="b"/>
            <a:pathLst>
              <a:path w="18770" h="10706">
                <a:moveTo>
                  <a:pt x="0" y="8851"/>
                </a:moveTo>
                <a:lnTo>
                  <a:pt x="495" y="10706"/>
                </a:lnTo>
                <a:lnTo>
                  <a:pt x="14147" y="5994"/>
                </a:lnTo>
                <a:lnTo>
                  <a:pt x="18770" y="0"/>
                </a:lnTo>
                <a:lnTo>
                  <a:pt x="16903" y="0"/>
                </a:lnTo>
                <a:lnTo>
                  <a:pt x="12484" y="4419"/>
                </a:lnTo>
                <a:lnTo>
                  <a:pt x="0" y="8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1889596" y="2010769"/>
            <a:ext cx="4038" cy="1866"/>
          </a:xfrm>
          <a:custGeom>
            <a:avLst/>
            <a:gdLst/>
            <a:ahLst/>
            <a:cxnLst/>
            <a:rect l="l" t="t" r="r" b="b"/>
            <a:pathLst>
              <a:path w="4038" h="1866">
                <a:moveTo>
                  <a:pt x="0" y="0"/>
                </a:moveTo>
                <a:lnTo>
                  <a:pt x="393" y="1866"/>
                </a:lnTo>
                <a:lnTo>
                  <a:pt x="4038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1885071" y="2010859"/>
            <a:ext cx="3543" cy="3543"/>
          </a:xfrm>
          <a:custGeom>
            <a:avLst/>
            <a:gdLst/>
            <a:ahLst/>
            <a:cxnLst/>
            <a:rect l="l" t="t" r="r" b="b"/>
            <a:pathLst>
              <a:path w="3543" h="3543">
                <a:moveTo>
                  <a:pt x="101" y="3441"/>
                </a:moveTo>
                <a:lnTo>
                  <a:pt x="3543" y="3543"/>
                </a:lnTo>
                <a:lnTo>
                  <a:pt x="0" y="0"/>
                </a:lnTo>
                <a:lnTo>
                  <a:pt x="101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392991" y="2010769"/>
            <a:ext cx="3543" cy="1866"/>
          </a:xfrm>
          <a:custGeom>
            <a:avLst/>
            <a:gdLst/>
            <a:ahLst/>
            <a:cxnLst/>
            <a:rect l="l" t="t" r="r" b="b"/>
            <a:pathLst>
              <a:path w="3543" h="1866">
                <a:moveTo>
                  <a:pt x="1765" y="0"/>
                </a:moveTo>
                <a:lnTo>
                  <a:pt x="0" y="1866"/>
                </a:lnTo>
                <a:lnTo>
                  <a:pt x="3543" y="1866"/>
                </a:lnTo>
                <a:lnTo>
                  <a:pt x="17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1911416" y="2003982"/>
            <a:ext cx="1663" cy="9334"/>
          </a:xfrm>
          <a:custGeom>
            <a:avLst/>
            <a:gdLst/>
            <a:ahLst/>
            <a:cxnLst/>
            <a:rect l="l" t="t" r="r" b="b"/>
            <a:pathLst>
              <a:path w="1663" h="9334">
                <a:moveTo>
                  <a:pt x="0" y="203"/>
                </a:moveTo>
                <a:lnTo>
                  <a:pt x="292" y="9334"/>
                </a:lnTo>
                <a:lnTo>
                  <a:pt x="166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398002" y="2011051"/>
            <a:ext cx="4216" cy="3352"/>
          </a:xfrm>
          <a:custGeom>
            <a:avLst/>
            <a:gdLst/>
            <a:ahLst/>
            <a:cxnLst/>
            <a:rect l="l" t="t" r="r" b="b"/>
            <a:pathLst>
              <a:path w="4216" h="3352">
                <a:moveTo>
                  <a:pt x="0" y="3352"/>
                </a:moveTo>
                <a:lnTo>
                  <a:pt x="3441" y="3251"/>
                </a:lnTo>
                <a:lnTo>
                  <a:pt x="4216" y="0"/>
                </a:lnTo>
                <a:lnTo>
                  <a:pt x="0" y="33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417947" y="2030817"/>
            <a:ext cx="7365" cy="1968"/>
          </a:xfrm>
          <a:custGeom>
            <a:avLst/>
            <a:gdLst/>
            <a:ahLst/>
            <a:cxnLst/>
            <a:rect l="l" t="t" r="r" b="b"/>
            <a:pathLst>
              <a:path w="7366" h="1968">
                <a:moveTo>
                  <a:pt x="0" y="0"/>
                </a:moveTo>
                <a:lnTo>
                  <a:pt x="3835" y="1968"/>
                </a:lnTo>
                <a:lnTo>
                  <a:pt x="7365" y="1663"/>
                </a:lnTo>
                <a:lnTo>
                  <a:pt x="58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861298" y="2030817"/>
            <a:ext cx="7353" cy="1968"/>
          </a:xfrm>
          <a:custGeom>
            <a:avLst/>
            <a:gdLst/>
            <a:ahLst/>
            <a:cxnLst/>
            <a:rect l="l" t="t" r="r" b="b"/>
            <a:pathLst>
              <a:path w="7353" h="1968">
                <a:moveTo>
                  <a:pt x="1460" y="0"/>
                </a:moveTo>
                <a:lnTo>
                  <a:pt x="0" y="1663"/>
                </a:lnTo>
                <a:lnTo>
                  <a:pt x="3441" y="1968"/>
                </a:lnTo>
                <a:lnTo>
                  <a:pt x="7353" y="0"/>
                </a:lnTo>
                <a:lnTo>
                  <a:pt x="146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346412" y="2045947"/>
            <a:ext cx="14439" cy="8445"/>
          </a:xfrm>
          <a:custGeom>
            <a:avLst/>
            <a:gdLst/>
            <a:ahLst/>
            <a:cxnLst/>
            <a:rect l="l" t="t" r="r" b="b"/>
            <a:pathLst>
              <a:path w="14439" h="8445">
                <a:moveTo>
                  <a:pt x="2349" y="3238"/>
                </a:moveTo>
                <a:lnTo>
                  <a:pt x="14439" y="8445"/>
                </a:lnTo>
                <a:lnTo>
                  <a:pt x="14236" y="6781"/>
                </a:lnTo>
                <a:lnTo>
                  <a:pt x="0" y="0"/>
                </a:lnTo>
                <a:lnTo>
                  <a:pt x="2349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1925955" y="2045947"/>
            <a:ext cx="14249" cy="8750"/>
          </a:xfrm>
          <a:custGeom>
            <a:avLst/>
            <a:gdLst/>
            <a:ahLst/>
            <a:cxnLst/>
            <a:rect l="l" t="t" r="r" b="b"/>
            <a:pathLst>
              <a:path w="14249" h="8750">
                <a:moveTo>
                  <a:pt x="0" y="6781"/>
                </a:moveTo>
                <a:lnTo>
                  <a:pt x="495" y="8750"/>
                </a:lnTo>
                <a:lnTo>
                  <a:pt x="13957" y="1777"/>
                </a:lnTo>
                <a:lnTo>
                  <a:pt x="14249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389842" y="2070425"/>
            <a:ext cx="13855" cy="8547"/>
          </a:xfrm>
          <a:custGeom>
            <a:avLst/>
            <a:gdLst/>
            <a:ahLst/>
            <a:cxnLst/>
            <a:rect l="l" t="t" r="r" b="b"/>
            <a:pathLst>
              <a:path w="13855" h="8547">
                <a:moveTo>
                  <a:pt x="10617" y="8547"/>
                </a:moveTo>
                <a:lnTo>
                  <a:pt x="13855" y="8547"/>
                </a:lnTo>
                <a:lnTo>
                  <a:pt x="3733" y="88"/>
                </a:lnTo>
                <a:lnTo>
                  <a:pt x="0" y="0"/>
                </a:lnTo>
                <a:lnTo>
                  <a:pt x="10617" y="8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091072" y="2072091"/>
            <a:ext cx="104470" cy="3937"/>
          </a:xfrm>
          <a:custGeom>
            <a:avLst/>
            <a:gdLst/>
            <a:ahLst/>
            <a:cxnLst/>
            <a:rect l="l" t="t" r="r" b="b"/>
            <a:pathLst>
              <a:path w="104470" h="3937">
                <a:moveTo>
                  <a:pt x="0" y="0"/>
                </a:moveTo>
                <a:lnTo>
                  <a:pt x="14236" y="1968"/>
                </a:lnTo>
                <a:lnTo>
                  <a:pt x="15621" y="3937"/>
                </a:lnTo>
                <a:lnTo>
                  <a:pt x="88747" y="3937"/>
                </a:lnTo>
                <a:lnTo>
                  <a:pt x="90220" y="1968"/>
                </a:lnTo>
                <a:lnTo>
                  <a:pt x="10447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882914" y="2070425"/>
            <a:ext cx="13754" cy="8547"/>
          </a:xfrm>
          <a:custGeom>
            <a:avLst/>
            <a:gdLst/>
            <a:ahLst/>
            <a:cxnLst/>
            <a:rect l="l" t="t" r="r" b="b"/>
            <a:pathLst>
              <a:path w="13754" h="8547">
                <a:moveTo>
                  <a:pt x="10121" y="88"/>
                </a:moveTo>
                <a:lnTo>
                  <a:pt x="0" y="8547"/>
                </a:lnTo>
                <a:lnTo>
                  <a:pt x="3136" y="8547"/>
                </a:lnTo>
                <a:lnTo>
                  <a:pt x="13754" y="0"/>
                </a:lnTo>
                <a:lnTo>
                  <a:pt x="10121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275940" y="2095284"/>
            <a:ext cx="15621" cy="26149"/>
          </a:xfrm>
          <a:custGeom>
            <a:avLst/>
            <a:gdLst/>
            <a:ahLst/>
            <a:cxnLst/>
            <a:rect l="l" t="t" r="r" b="b"/>
            <a:pathLst>
              <a:path w="15620" h="26149">
                <a:moveTo>
                  <a:pt x="15620" y="1574"/>
                </a:moveTo>
                <a:lnTo>
                  <a:pt x="12572" y="0"/>
                </a:lnTo>
                <a:lnTo>
                  <a:pt x="88" y="20840"/>
                </a:lnTo>
                <a:lnTo>
                  <a:pt x="0" y="24968"/>
                </a:lnTo>
                <a:lnTo>
                  <a:pt x="2158" y="26149"/>
                </a:lnTo>
                <a:lnTo>
                  <a:pt x="15125" y="3937"/>
                </a:lnTo>
                <a:lnTo>
                  <a:pt x="1562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1995049" y="2095289"/>
            <a:ext cx="16319" cy="26136"/>
          </a:xfrm>
          <a:custGeom>
            <a:avLst/>
            <a:gdLst/>
            <a:ahLst/>
            <a:cxnLst/>
            <a:rect l="l" t="t" r="r" b="b"/>
            <a:pathLst>
              <a:path w="16319" h="26136">
                <a:moveTo>
                  <a:pt x="14643" y="19850"/>
                </a:moveTo>
                <a:lnTo>
                  <a:pt x="3047" y="0"/>
                </a:lnTo>
                <a:lnTo>
                  <a:pt x="0" y="1574"/>
                </a:lnTo>
                <a:lnTo>
                  <a:pt x="190" y="2654"/>
                </a:lnTo>
                <a:lnTo>
                  <a:pt x="13461" y="26136"/>
                </a:lnTo>
                <a:lnTo>
                  <a:pt x="16319" y="23977"/>
                </a:lnTo>
                <a:lnTo>
                  <a:pt x="14643" y="198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293623" y="2098040"/>
            <a:ext cx="14058" cy="10515"/>
          </a:xfrm>
          <a:custGeom>
            <a:avLst/>
            <a:gdLst/>
            <a:ahLst/>
            <a:cxnLst/>
            <a:rect l="l" t="t" r="r" b="b"/>
            <a:pathLst>
              <a:path w="14058" h="10515">
                <a:moveTo>
                  <a:pt x="685" y="2260"/>
                </a:moveTo>
                <a:lnTo>
                  <a:pt x="12966" y="10515"/>
                </a:lnTo>
                <a:lnTo>
                  <a:pt x="14058" y="7569"/>
                </a:lnTo>
                <a:lnTo>
                  <a:pt x="0" y="0"/>
                </a:lnTo>
                <a:lnTo>
                  <a:pt x="685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978933" y="2098034"/>
            <a:ext cx="14058" cy="10515"/>
          </a:xfrm>
          <a:custGeom>
            <a:avLst/>
            <a:gdLst/>
            <a:ahLst/>
            <a:cxnLst/>
            <a:rect l="l" t="t" r="r" b="b"/>
            <a:pathLst>
              <a:path w="14058" h="10515">
                <a:moveTo>
                  <a:pt x="0" y="7569"/>
                </a:moveTo>
                <a:lnTo>
                  <a:pt x="1079" y="10515"/>
                </a:lnTo>
                <a:lnTo>
                  <a:pt x="13360" y="2260"/>
                </a:lnTo>
                <a:lnTo>
                  <a:pt x="14058" y="0"/>
                </a:lnTo>
                <a:lnTo>
                  <a:pt x="0" y="75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306894" y="2108551"/>
            <a:ext cx="20535" cy="11201"/>
          </a:xfrm>
          <a:custGeom>
            <a:avLst/>
            <a:gdLst/>
            <a:ahLst/>
            <a:cxnLst/>
            <a:rect l="l" t="t" r="r" b="b"/>
            <a:pathLst>
              <a:path w="20535" h="11201">
                <a:moveTo>
                  <a:pt x="0" y="1384"/>
                </a:moveTo>
                <a:lnTo>
                  <a:pt x="584" y="3441"/>
                </a:lnTo>
                <a:lnTo>
                  <a:pt x="9144" y="8255"/>
                </a:lnTo>
                <a:lnTo>
                  <a:pt x="16116" y="11201"/>
                </a:lnTo>
                <a:lnTo>
                  <a:pt x="20535" y="8547"/>
                </a:lnTo>
                <a:lnTo>
                  <a:pt x="5600" y="0"/>
                </a:lnTo>
                <a:lnTo>
                  <a:pt x="0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959182" y="2108555"/>
            <a:ext cx="20434" cy="11201"/>
          </a:xfrm>
          <a:custGeom>
            <a:avLst/>
            <a:gdLst/>
            <a:ahLst/>
            <a:cxnLst/>
            <a:rect l="l" t="t" r="r" b="b"/>
            <a:pathLst>
              <a:path w="20434" h="11201">
                <a:moveTo>
                  <a:pt x="0" y="8547"/>
                </a:moveTo>
                <a:lnTo>
                  <a:pt x="4419" y="11201"/>
                </a:lnTo>
                <a:lnTo>
                  <a:pt x="11391" y="8255"/>
                </a:lnTo>
                <a:lnTo>
                  <a:pt x="20434" y="2552"/>
                </a:lnTo>
                <a:lnTo>
                  <a:pt x="20434" y="1371"/>
                </a:lnTo>
                <a:lnTo>
                  <a:pt x="14833" y="0"/>
                </a:lnTo>
                <a:lnTo>
                  <a:pt x="0" y="8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323012" y="2119753"/>
            <a:ext cx="8255" cy="4622"/>
          </a:xfrm>
          <a:custGeom>
            <a:avLst/>
            <a:gdLst/>
            <a:ahLst/>
            <a:cxnLst/>
            <a:rect l="l" t="t" r="r" b="b"/>
            <a:pathLst>
              <a:path w="8255" h="4622">
                <a:moveTo>
                  <a:pt x="4318" y="4127"/>
                </a:moveTo>
                <a:lnTo>
                  <a:pt x="8255" y="4622"/>
                </a:lnTo>
                <a:lnTo>
                  <a:pt x="2654" y="508"/>
                </a:lnTo>
                <a:lnTo>
                  <a:pt x="0" y="0"/>
                </a:lnTo>
                <a:lnTo>
                  <a:pt x="4318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955252" y="2119750"/>
            <a:ext cx="8356" cy="4622"/>
          </a:xfrm>
          <a:custGeom>
            <a:avLst/>
            <a:gdLst/>
            <a:ahLst/>
            <a:cxnLst/>
            <a:rect l="l" t="t" r="r" b="b"/>
            <a:pathLst>
              <a:path w="8356" h="4622">
                <a:moveTo>
                  <a:pt x="5689" y="495"/>
                </a:moveTo>
                <a:lnTo>
                  <a:pt x="0" y="4622"/>
                </a:lnTo>
                <a:lnTo>
                  <a:pt x="6286" y="2857"/>
                </a:lnTo>
                <a:lnTo>
                  <a:pt x="8356" y="0"/>
                </a:lnTo>
                <a:lnTo>
                  <a:pt x="5689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335686" y="2126832"/>
            <a:ext cx="7175" cy="4140"/>
          </a:xfrm>
          <a:custGeom>
            <a:avLst/>
            <a:gdLst/>
            <a:ahLst/>
            <a:cxnLst/>
            <a:rect l="l" t="t" r="r" b="b"/>
            <a:pathLst>
              <a:path w="7175" h="4140">
                <a:moveTo>
                  <a:pt x="0" y="1574"/>
                </a:moveTo>
                <a:lnTo>
                  <a:pt x="3251" y="3644"/>
                </a:lnTo>
                <a:lnTo>
                  <a:pt x="7175" y="4140"/>
                </a:lnTo>
                <a:lnTo>
                  <a:pt x="1574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943648" y="2126334"/>
            <a:ext cx="7861" cy="4635"/>
          </a:xfrm>
          <a:custGeom>
            <a:avLst/>
            <a:gdLst/>
            <a:ahLst/>
            <a:cxnLst/>
            <a:rect l="l" t="t" r="r" b="b"/>
            <a:pathLst>
              <a:path w="7861" h="4635">
                <a:moveTo>
                  <a:pt x="5600" y="495"/>
                </a:moveTo>
                <a:lnTo>
                  <a:pt x="0" y="4635"/>
                </a:lnTo>
                <a:lnTo>
                  <a:pt x="6286" y="2946"/>
                </a:lnTo>
                <a:lnTo>
                  <a:pt x="7861" y="0"/>
                </a:lnTo>
                <a:lnTo>
                  <a:pt x="5600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347288" y="2131942"/>
            <a:ext cx="20535" cy="13855"/>
          </a:xfrm>
          <a:custGeom>
            <a:avLst/>
            <a:gdLst/>
            <a:ahLst/>
            <a:cxnLst/>
            <a:rect l="l" t="t" r="r" b="b"/>
            <a:pathLst>
              <a:path w="20535" h="13855">
                <a:moveTo>
                  <a:pt x="11391" y="9728"/>
                </a:moveTo>
                <a:lnTo>
                  <a:pt x="20535" y="13855"/>
                </a:lnTo>
                <a:lnTo>
                  <a:pt x="19850" y="8356"/>
                </a:lnTo>
                <a:lnTo>
                  <a:pt x="5105" y="0"/>
                </a:lnTo>
                <a:lnTo>
                  <a:pt x="1663" y="1866"/>
                </a:lnTo>
                <a:lnTo>
                  <a:pt x="0" y="3149"/>
                </a:lnTo>
                <a:lnTo>
                  <a:pt x="3238" y="5207"/>
                </a:lnTo>
                <a:lnTo>
                  <a:pt x="10020" y="4813"/>
                </a:lnTo>
                <a:lnTo>
                  <a:pt x="13169" y="6591"/>
                </a:lnTo>
                <a:lnTo>
                  <a:pt x="11391" y="97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1918783" y="2132236"/>
            <a:ext cx="20548" cy="13563"/>
          </a:xfrm>
          <a:custGeom>
            <a:avLst/>
            <a:gdLst/>
            <a:ahLst/>
            <a:cxnLst/>
            <a:rect l="l" t="t" r="r" b="b"/>
            <a:pathLst>
              <a:path w="20548" h="13563">
                <a:moveTo>
                  <a:pt x="18770" y="1574"/>
                </a:moveTo>
                <a:lnTo>
                  <a:pt x="16116" y="0"/>
                </a:lnTo>
                <a:lnTo>
                  <a:pt x="685" y="8064"/>
                </a:lnTo>
                <a:lnTo>
                  <a:pt x="0" y="13563"/>
                </a:lnTo>
                <a:lnTo>
                  <a:pt x="20548" y="2857"/>
                </a:lnTo>
                <a:lnTo>
                  <a:pt x="1877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369301" y="2143249"/>
            <a:ext cx="15328" cy="8648"/>
          </a:xfrm>
          <a:custGeom>
            <a:avLst/>
            <a:gdLst/>
            <a:ahLst/>
            <a:cxnLst/>
            <a:rect l="l" t="t" r="r" b="b"/>
            <a:pathLst>
              <a:path w="15328" h="8648">
                <a:moveTo>
                  <a:pt x="685" y="393"/>
                </a:moveTo>
                <a:lnTo>
                  <a:pt x="0" y="2552"/>
                </a:lnTo>
                <a:lnTo>
                  <a:pt x="4622" y="3632"/>
                </a:lnTo>
                <a:lnTo>
                  <a:pt x="12979" y="8648"/>
                </a:lnTo>
                <a:lnTo>
                  <a:pt x="15328" y="8051"/>
                </a:lnTo>
                <a:lnTo>
                  <a:pt x="9436" y="3530"/>
                </a:lnTo>
                <a:lnTo>
                  <a:pt x="2755" y="0"/>
                </a:lnTo>
                <a:lnTo>
                  <a:pt x="685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372352" y="2151795"/>
            <a:ext cx="17881" cy="25552"/>
          </a:xfrm>
          <a:custGeom>
            <a:avLst/>
            <a:gdLst/>
            <a:ahLst/>
            <a:cxnLst/>
            <a:rect l="l" t="t" r="r" b="b"/>
            <a:pathLst>
              <a:path w="17881" h="25552">
                <a:moveTo>
                  <a:pt x="17881" y="1574"/>
                </a:moveTo>
                <a:lnTo>
                  <a:pt x="13652" y="0"/>
                </a:lnTo>
                <a:lnTo>
                  <a:pt x="13169" y="2070"/>
                </a:lnTo>
                <a:lnTo>
                  <a:pt x="0" y="24472"/>
                </a:lnTo>
                <a:lnTo>
                  <a:pt x="4610" y="25552"/>
                </a:lnTo>
                <a:lnTo>
                  <a:pt x="17881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1901888" y="2143243"/>
            <a:ext cx="15430" cy="8648"/>
          </a:xfrm>
          <a:custGeom>
            <a:avLst/>
            <a:gdLst/>
            <a:ahLst/>
            <a:cxnLst/>
            <a:rect l="l" t="t" r="r" b="b"/>
            <a:pathLst>
              <a:path w="15430" h="8648">
                <a:moveTo>
                  <a:pt x="5892" y="3543"/>
                </a:moveTo>
                <a:lnTo>
                  <a:pt x="0" y="8051"/>
                </a:lnTo>
                <a:lnTo>
                  <a:pt x="2349" y="8648"/>
                </a:lnTo>
                <a:lnTo>
                  <a:pt x="10807" y="3644"/>
                </a:lnTo>
                <a:lnTo>
                  <a:pt x="15430" y="2565"/>
                </a:lnTo>
                <a:lnTo>
                  <a:pt x="12674" y="0"/>
                </a:lnTo>
                <a:lnTo>
                  <a:pt x="5892" y="3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1444485" y="2165062"/>
            <a:ext cx="140843" cy="139268"/>
          </a:xfrm>
          <a:custGeom>
            <a:avLst/>
            <a:gdLst/>
            <a:ahLst/>
            <a:cxnLst/>
            <a:rect l="l" t="t" r="r" b="b"/>
            <a:pathLst>
              <a:path w="140843" h="139268">
                <a:moveTo>
                  <a:pt x="89534" y="1574"/>
                </a:moveTo>
                <a:lnTo>
                  <a:pt x="79603" y="0"/>
                </a:lnTo>
                <a:lnTo>
                  <a:pt x="60832" y="0"/>
                </a:lnTo>
                <a:lnTo>
                  <a:pt x="50812" y="1574"/>
                </a:lnTo>
                <a:lnTo>
                  <a:pt x="25946" y="13169"/>
                </a:lnTo>
                <a:lnTo>
                  <a:pt x="23291" y="17106"/>
                </a:lnTo>
                <a:lnTo>
                  <a:pt x="10909" y="29591"/>
                </a:lnTo>
                <a:lnTo>
                  <a:pt x="1676" y="50126"/>
                </a:lnTo>
                <a:lnTo>
                  <a:pt x="101" y="61823"/>
                </a:lnTo>
                <a:lnTo>
                  <a:pt x="0" y="81178"/>
                </a:lnTo>
                <a:lnTo>
                  <a:pt x="5016" y="99466"/>
                </a:lnTo>
                <a:lnTo>
                  <a:pt x="16802" y="117449"/>
                </a:lnTo>
                <a:lnTo>
                  <a:pt x="34988" y="132384"/>
                </a:lnTo>
                <a:lnTo>
                  <a:pt x="52971" y="139268"/>
                </a:lnTo>
                <a:lnTo>
                  <a:pt x="87375" y="139166"/>
                </a:lnTo>
                <a:lnTo>
                  <a:pt x="106337" y="131597"/>
                </a:lnTo>
                <a:lnTo>
                  <a:pt x="123634" y="117449"/>
                </a:lnTo>
                <a:lnTo>
                  <a:pt x="135915" y="98285"/>
                </a:lnTo>
                <a:lnTo>
                  <a:pt x="140842" y="78333"/>
                </a:lnTo>
                <a:lnTo>
                  <a:pt x="139268" y="51308"/>
                </a:lnTo>
                <a:lnTo>
                  <a:pt x="127863" y="27914"/>
                </a:lnTo>
                <a:lnTo>
                  <a:pt x="111061" y="11607"/>
                </a:lnTo>
                <a:lnTo>
                  <a:pt x="89534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573624" y="2179808"/>
            <a:ext cx="5600" cy="9144"/>
          </a:xfrm>
          <a:custGeom>
            <a:avLst/>
            <a:gdLst/>
            <a:ahLst/>
            <a:cxnLst/>
            <a:rect l="l" t="t" r="r" b="b"/>
            <a:pathLst>
              <a:path w="5600" h="9143">
                <a:moveTo>
                  <a:pt x="5600" y="0"/>
                </a:moveTo>
                <a:lnTo>
                  <a:pt x="0" y="101"/>
                </a:lnTo>
                <a:lnTo>
                  <a:pt x="3822" y="1765"/>
                </a:lnTo>
                <a:lnTo>
                  <a:pt x="5499" y="9144"/>
                </a:lnTo>
                <a:lnTo>
                  <a:pt x="56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2565177" y="2183250"/>
            <a:ext cx="9029" cy="5600"/>
          </a:xfrm>
          <a:custGeom>
            <a:avLst/>
            <a:gdLst/>
            <a:ahLst/>
            <a:cxnLst/>
            <a:rect l="l" t="t" r="r" b="b"/>
            <a:pathLst>
              <a:path w="9029" h="5600">
                <a:moveTo>
                  <a:pt x="7378" y="0"/>
                </a:moveTo>
                <a:lnTo>
                  <a:pt x="0" y="88"/>
                </a:lnTo>
                <a:lnTo>
                  <a:pt x="5600" y="1765"/>
                </a:lnTo>
                <a:lnTo>
                  <a:pt x="7264" y="5600"/>
                </a:lnTo>
                <a:lnTo>
                  <a:pt x="9029" y="5206"/>
                </a:lnTo>
                <a:lnTo>
                  <a:pt x="737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712396" y="2183253"/>
            <a:ext cx="8940" cy="5600"/>
          </a:xfrm>
          <a:custGeom>
            <a:avLst/>
            <a:gdLst/>
            <a:ahLst/>
            <a:cxnLst/>
            <a:rect l="l" t="t" r="r" b="b"/>
            <a:pathLst>
              <a:path w="8940" h="5600">
                <a:moveTo>
                  <a:pt x="1663" y="0"/>
                </a:moveTo>
                <a:lnTo>
                  <a:pt x="0" y="5206"/>
                </a:lnTo>
                <a:lnTo>
                  <a:pt x="1765" y="5600"/>
                </a:lnTo>
                <a:lnTo>
                  <a:pt x="3340" y="1765"/>
                </a:lnTo>
                <a:lnTo>
                  <a:pt x="8940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707376" y="2179807"/>
            <a:ext cx="5600" cy="9144"/>
          </a:xfrm>
          <a:custGeom>
            <a:avLst/>
            <a:gdLst/>
            <a:ahLst/>
            <a:cxnLst/>
            <a:rect l="l" t="t" r="r" b="b"/>
            <a:pathLst>
              <a:path w="5600" h="9143">
                <a:moveTo>
                  <a:pt x="1777" y="1778"/>
                </a:moveTo>
                <a:lnTo>
                  <a:pt x="5600" y="101"/>
                </a:lnTo>
                <a:lnTo>
                  <a:pt x="0" y="0"/>
                </a:lnTo>
                <a:lnTo>
                  <a:pt x="596" y="9144"/>
                </a:lnTo>
                <a:lnTo>
                  <a:pt x="1777" y="17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680952" y="2199661"/>
            <a:ext cx="12280" cy="12179"/>
          </a:xfrm>
          <a:custGeom>
            <a:avLst/>
            <a:gdLst/>
            <a:ahLst/>
            <a:cxnLst/>
            <a:rect l="l" t="t" r="r" b="b"/>
            <a:pathLst>
              <a:path w="12280" h="12179">
                <a:moveTo>
                  <a:pt x="0" y="0"/>
                </a:moveTo>
                <a:lnTo>
                  <a:pt x="2247" y="3340"/>
                </a:lnTo>
                <a:lnTo>
                  <a:pt x="12280" y="12179"/>
                </a:lnTo>
                <a:lnTo>
                  <a:pt x="10706" y="8255"/>
                </a:lnTo>
                <a:lnTo>
                  <a:pt x="1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529302" y="2203193"/>
            <a:ext cx="6985" cy="13665"/>
          </a:xfrm>
          <a:custGeom>
            <a:avLst/>
            <a:gdLst/>
            <a:ahLst/>
            <a:cxnLst/>
            <a:rect l="l" t="t" r="r" b="b"/>
            <a:pathLst>
              <a:path w="6985" h="13665">
                <a:moveTo>
                  <a:pt x="190" y="4914"/>
                </a:moveTo>
                <a:lnTo>
                  <a:pt x="6984" y="13665"/>
                </a:lnTo>
                <a:lnTo>
                  <a:pt x="6984" y="10020"/>
                </a:lnTo>
                <a:lnTo>
                  <a:pt x="0" y="0"/>
                </a:lnTo>
                <a:lnTo>
                  <a:pt x="190" y="4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677405" y="2206538"/>
            <a:ext cx="3937" cy="15532"/>
          </a:xfrm>
          <a:custGeom>
            <a:avLst/>
            <a:gdLst/>
            <a:ahLst/>
            <a:cxnLst/>
            <a:rect l="l" t="t" r="r" b="b"/>
            <a:pathLst>
              <a:path w="3937" h="15532">
                <a:moveTo>
                  <a:pt x="2552" y="11696"/>
                </a:moveTo>
                <a:lnTo>
                  <a:pt x="304" y="15036"/>
                </a:lnTo>
                <a:lnTo>
                  <a:pt x="3936" y="15532"/>
                </a:lnTo>
                <a:lnTo>
                  <a:pt x="2463" y="3149"/>
                </a:lnTo>
                <a:lnTo>
                  <a:pt x="0" y="0"/>
                </a:lnTo>
                <a:lnTo>
                  <a:pt x="2552" y="11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2594072" y="2199664"/>
            <a:ext cx="11696" cy="12369"/>
          </a:xfrm>
          <a:custGeom>
            <a:avLst/>
            <a:gdLst/>
            <a:ahLst/>
            <a:cxnLst/>
            <a:rect l="l" t="t" r="r" b="b"/>
            <a:pathLst>
              <a:path w="11696" h="12369">
                <a:moveTo>
                  <a:pt x="0" y="9232"/>
                </a:moveTo>
                <a:lnTo>
                  <a:pt x="0" y="12369"/>
                </a:lnTo>
                <a:lnTo>
                  <a:pt x="11696" y="685"/>
                </a:lnTo>
                <a:lnTo>
                  <a:pt x="9626" y="0"/>
                </a:lnTo>
                <a:lnTo>
                  <a:pt x="0" y="9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750824" y="2203197"/>
            <a:ext cx="7365" cy="13754"/>
          </a:xfrm>
          <a:custGeom>
            <a:avLst/>
            <a:gdLst/>
            <a:ahLst/>
            <a:cxnLst/>
            <a:rect l="l" t="t" r="r" b="b"/>
            <a:pathLst>
              <a:path w="7366" h="13754">
                <a:moveTo>
                  <a:pt x="0" y="8648"/>
                </a:moveTo>
                <a:lnTo>
                  <a:pt x="101" y="13754"/>
                </a:lnTo>
                <a:lnTo>
                  <a:pt x="5410" y="5702"/>
                </a:lnTo>
                <a:lnTo>
                  <a:pt x="7365" y="889"/>
                </a:lnTo>
                <a:lnTo>
                  <a:pt x="6972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2429648" y="2218043"/>
            <a:ext cx="25844" cy="16116"/>
          </a:xfrm>
          <a:custGeom>
            <a:avLst/>
            <a:gdLst/>
            <a:ahLst/>
            <a:cxnLst/>
            <a:rect l="l" t="t" r="r" b="b"/>
            <a:pathLst>
              <a:path w="25844" h="16116">
                <a:moveTo>
                  <a:pt x="25844" y="2451"/>
                </a:moveTo>
                <a:lnTo>
                  <a:pt x="23977" y="0"/>
                </a:lnTo>
                <a:lnTo>
                  <a:pt x="0" y="13169"/>
                </a:lnTo>
                <a:lnTo>
                  <a:pt x="1181" y="16116"/>
                </a:lnTo>
                <a:lnTo>
                  <a:pt x="23977" y="4025"/>
                </a:lnTo>
                <a:lnTo>
                  <a:pt x="25844" y="24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831022" y="2218037"/>
            <a:ext cx="25946" cy="16116"/>
          </a:xfrm>
          <a:custGeom>
            <a:avLst/>
            <a:gdLst/>
            <a:ahLst/>
            <a:cxnLst/>
            <a:rect l="l" t="t" r="r" b="b"/>
            <a:pathLst>
              <a:path w="25946" h="16116">
                <a:moveTo>
                  <a:pt x="25946" y="13169"/>
                </a:moveTo>
                <a:lnTo>
                  <a:pt x="2844" y="0"/>
                </a:lnTo>
                <a:lnTo>
                  <a:pt x="0" y="2451"/>
                </a:lnTo>
                <a:lnTo>
                  <a:pt x="2946" y="4813"/>
                </a:lnTo>
                <a:lnTo>
                  <a:pt x="24765" y="16116"/>
                </a:lnTo>
                <a:lnTo>
                  <a:pt x="25946" y="131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605173" y="2206548"/>
            <a:ext cx="4025" cy="15519"/>
          </a:xfrm>
          <a:custGeom>
            <a:avLst/>
            <a:gdLst/>
            <a:ahLst/>
            <a:cxnLst/>
            <a:rect l="l" t="t" r="r" b="b"/>
            <a:pathLst>
              <a:path w="4025" h="15519">
                <a:moveTo>
                  <a:pt x="1473" y="11683"/>
                </a:moveTo>
                <a:lnTo>
                  <a:pt x="4025" y="0"/>
                </a:lnTo>
                <a:lnTo>
                  <a:pt x="1574" y="3136"/>
                </a:lnTo>
                <a:lnTo>
                  <a:pt x="0" y="15519"/>
                </a:lnTo>
                <a:lnTo>
                  <a:pt x="3632" y="15024"/>
                </a:lnTo>
                <a:lnTo>
                  <a:pt x="1473" y="11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456375" y="2222356"/>
            <a:ext cx="8445" cy="19456"/>
          </a:xfrm>
          <a:custGeom>
            <a:avLst/>
            <a:gdLst/>
            <a:ahLst/>
            <a:cxnLst/>
            <a:rect l="l" t="t" r="r" b="b"/>
            <a:pathLst>
              <a:path w="8445" h="19456">
                <a:moveTo>
                  <a:pt x="8445" y="13665"/>
                </a:moveTo>
                <a:lnTo>
                  <a:pt x="406" y="0"/>
                </a:lnTo>
                <a:lnTo>
                  <a:pt x="0" y="3936"/>
                </a:lnTo>
                <a:lnTo>
                  <a:pt x="5308" y="12191"/>
                </a:lnTo>
                <a:lnTo>
                  <a:pt x="6299" y="19456"/>
                </a:lnTo>
                <a:lnTo>
                  <a:pt x="7378" y="19456"/>
                </a:lnTo>
                <a:lnTo>
                  <a:pt x="8445" y="136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1679185" y="2227867"/>
            <a:ext cx="12268" cy="1866"/>
          </a:xfrm>
          <a:custGeom>
            <a:avLst/>
            <a:gdLst/>
            <a:ahLst/>
            <a:cxnLst/>
            <a:rect l="l" t="t" r="r" b="b"/>
            <a:pathLst>
              <a:path w="12268" h="1866">
                <a:moveTo>
                  <a:pt x="3733" y="1866"/>
                </a:moveTo>
                <a:lnTo>
                  <a:pt x="12268" y="1866"/>
                </a:lnTo>
                <a:lnTo>
                  <a:pt x="0" y="0"/>
                </a:lnTo>
                <a:lnTo>
                  <a:pt x="3733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595147" y="2227867"/>
            <a:ext cx="12280" cy="1866"/>
          </a:xfrm>
          <a:custGeom>
            <a:avLst/>
            <a:gdLst/>
            <a:ahLst/>
            <a:cxnLst/>
            <a:rect l="l" t="t" r="r" b="b"/>
            <a:pathLst>
              <a:path w="12280" h="1866">
                <a:moveTo>
                  <a:pt x="0" y="1866"/>
                </a:moveTo>
                <a:lnTo>
                  <a:pt x="8547" y="1866"/>
                </a:lnTo>
                <a:lnTo>
                  <a:pt x="12280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2596918" y="2234454"/>
            <a:ext cx="4025" cy="1765"/>
          </a:xfrm>
          <a:custGeom>
            <a:avLst/>
            <a:gdLst/>
            <a:ahLst/>
            <a:cxnLst/>
            <a:rect l="l" t="t" r="r" b="b"/>
            <a:pathLst>
              <a:path w="4025" h="1765">
                <a:moveTo>
                  <a:pt x="0" y="0"/>
                </a:moveTo>
                <a:lnTo>
                  <a:pt x="393" y="1765"/>
                </a:lnTo>
                <a:lnTo>
                  <a:pt x="4025" y="176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822079" y="2222364"/>
            <a:ext cx="8636" cy="19939"/>
          </a:xfrm>
          <a:custGeom>
            <a:avLst/>
            <a:gdLst/>
            <a:ahLst/>
            <a:cxnLst/>
            <a:rect l="l" t="t" r="r" b="b"/>
            <a:pathLst>
              <a:path w="8636" h="19938">
                <a:moveTo>
                  <a:pt x="0" y="12776"/>
                </a:moveTo>
                <a:lnTo>
                  <a:pt x="876" y="19938"/>
                </a:lnTo>
                <a:lnTo>
                  <a:pt x="4622" y="8953"/>
                </a:lnTo>
                <a:lnTo>
                  <a:pt x="8636" y="2755"/>
                </a:lnTo>
                <a:lnTo>
                  <a:pt x="7658" y="0"/>
                </a:lnTo>
                <a:lnTo>
                  <a:pt x="0" y="127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685657" y="2234454"/>
            <a:ext cx="3644" cy="1765"/>
          </a:xfrm>
          <a:custGeom>
            <a:avLst/>
            <a:gdLst/>
            <a:ahLst/>
            <a:cxnLst/>
            <a:rect l="l" t="t" r="r" b="b"/>
            <a:pathLst>
              <a:path w="3644" h="1765">
                <a:moveTo>
                  <a:pt x="1879" y="0"/>
                </a:moveTo>
                <a:lnTo>
                  <a:pt x="0" y="1765"/>
                </a:lnTo>
                <a:lnTo>
                  <a:pt x="3644" y="1765"/>
                </a:lnTo>
                <a:lnTo>
                  <a:pt x="187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465313" y="2239454"/>
            <a:ext cx="11303" cy="17602"/>
          </a:xfrm>
          <a:custGeom>
            <a:avLst/>
            <a:gdLst/>
            <a:ahLst/>
            <a:cxnLst/>
            <a:rect l="l" t="t" r="r" b="b"/>
            <a:pathLst>
              <a:path w="11302" h="17602">
                <a:moveTo>
                  <a:pt x="1384" y="0"/>
                </a:moveTo>
                <a:lnTo>
                  <a:pt x="0" y="2463"/>
                </a:lnTo>
                <a:lnTo>
                  <a:pt x="1193" y="3644"/>
                </a:lnTo>
                <a:lnTo>
                  <a:pt x="1079" y="10032"/>
                </a:lnTo>
                <a:lnTo>
                  <a:pt x="4724" y="16916"/>
                </a:lnTo>
                <a:lnTo>
                  <a:pt x="7772" y="15049"/>
                </a:lnTo>
                <a:lnTo>
                  <a:pt x="8953" y="17602"/>
                </a:lnTo>
                <a:lnTo>
                  <a:pt x="11303" y="16713"/>
                </a:lnTo>
                <a:lnTo>
                  <a:pt x="13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1809993" y="2239467"/>
            <a:ext cx="12966" cy="17589"/>
          </a:xfrm>
          <a:custGeom>
            <a:avLst/>
            <a:gdLst/>
            <a:ahLst/>
            <a:cxnLst/>
            <a:rect l="l" t="t" r="r" b="b"/>
            <a:pathLst>
              <a:path w="12966" h="17589">
                <a:moveTo>
                  <a:pt x="12966" y="2844"/>
                </a:moveTo>
                <a:lnTo>
                  <a:pt x="9817" y="0"/>
                </a:lnTo>
                <a:lnTo>
                  <a:pt x="0" y="16700"/>
                </a:lnTo>
                <a:lnTo>
                  <a:pt x="2349" y="17589"/>
                </a:lnTo>
                <a:lnTo>
                  <a:pt x="5791" y="17297"/>
                </a:lnTo>
                <a:lnTo>
                  <a:pt x="12966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552399" y="2246149"/>
            <a:ext cx="8737" cy="15532"/>
          </a:xfrm>
          <a:custGeom>
            <a:avLst/>
            <a:gdLst/>
            <a:ahLst/>
            <a:cxnLst/>
            <a:rect l="l" t="t" r="r" b="b"/>
            <a:pathLst>
              <a:path w="8737" h="15532">
                <a:moveTo>
                  <a:pt x="0" y="1574"/>
                </a:moveTo>
                <a:lnTo>
                  <a:pt x="8737" y="15532"/>
                </a:lnTo>
                <a:lnTo>
                  <a:pt x="8737" y="11798"/>
                </a:lnTo>
                <a:lnTo>
                  <a:pt x="1663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473963" y="2260598"/>
            <a:ext cx="4826" cy="7759"/>
          </a:xfrm>
          <a:custGeom>
            <a:avLst/>
            <a:gdLst/>
            <a:ahLst/>
            <a:cxnLst/>
            <a:rect l="l" t="t" r="r" b="b"/>
            <a:pathLst>
              <a:path w="4825" h="7759">
                <a:moveTo>
                  <a:pt x="2654" y="7162"/>
                </a:moveTo>
                <a:lnTo>
                  <a:pt x="4826" y="7759"/>
                </a:lnTo>
                <a:lnTo>
                  <a:pt x="787" y="482"/>
                </a:lnTo>
                <a:lnTo>
                  <a:pt x="0" y="0"/>
                </a:lnTo>
                <a:lnTo>
                  <a:pt x="2654" y="7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725969" y="2245855"/>
            <a:ext cx="8242" cy="15811"/>
          </a:xfrm>
          <a:custGeom>
            <a:avLst/>
            <a:gdLst/>
            <a:ahLst/>
            <a:cxnLst/>
            <a:rect l="l" t="t" r="r" b="b"/>
            <a:pathLst>
              <a:path w="8242" h="15811">
                <a:moveTo>
                  <a:pt x="6578" y="292"/>
                </a:moveTo>
                <a:lnTo>
                  <a:pt x="0" y="10706"/>
                </a:lnTo>
                <a:lnTo>
                  <a:pt x="88" y="15811"/>
                </a:lnTo>
                <a:lnTo>
                  <a:pt x="8242" y="0"/>
                </a:lnTo>
                <a:lnTo>
                  <a:pt x="6578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807822" y="2260591"/>
            <a:ext cx="4813" cy="7759"/>
          </a:xfrm>
          <a:custGeom>
            <a:avLst/>
            <a:gdLst/>
            <a:ahLst/>
            <a:cxnLst/>
            <a:rect l="l" t="t" r="r" b="b"/>
            <a:pathLst>
              <a:path w="4813" h="7759">
                <a:moveTo>
                  <a:pt x="4038" y="495"/>
                </a:moveTo>
                <a:lnTo>
                  <a:pt x="0" y="7759"/>
                </a:lnTo>
                <a:lnTo>
                  <a:pt x="2844" y="6197"/>
                </a:lnTo>
                <a:lnTo>
                  <a:pt x="4813" y="0"/>
                </a:lnTo>
                <a:lnTo>
                  <a:pt x="403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480755" y="2272192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685" y="3924"/>
                </a:moveTo>
                <a:lnTo>
                  <a:pt x="3035" y="4521"/>
                </a:lnTo>
                <a:lnTo>
                  <a:pt x="876" y="393"/>
                </a:lnTo>
                <a:lnTo>
                  <a:pt x="0" y="0"/>
                </a:lnTo>
                <a:lnTo>
                  <a:pt x="685" y="39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802822" y="2272191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2146" y="393"/>
                </a:moveTo>
                <a:lnTo>
                  <a:pt x="0" y="4521"/>
                </a:lnTo>
                <a:lnTo>
                  <a:pt x="3035" y="2844"/>
                </a:lnTo>
                <a:lnTo>
                  <a:pt x="3035" y="0"/>
                </a:lnTo>
                <a:lnTo>
                  <a:pt x="2146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485660" y="2280549"/>
            <a:ext cx="14058" cy="19646"/>
          </a:xfrm>
          <a:custGeom>
            <a:avLst/>
            <a:gdLst/>
            <a:ahLst/>
            <a:cxnLst/>
            <a:rect l="l" t="t" r="r" b="b"/>
            <a:pathLst>
              <a:path w="14058" h="19646">
                <a:moveTo>
                  <a:pt x="5803" y="2057"/>
                </a:moveTo>
                <a:lnTo>
                  <a:pt x="0" y="0"/>
                </a:lnTo>
                <a:lnTo>
                  <a:pt x="596" y="3822"/>
                </a:lnTo>
                <a:lnTo>
                  <a:pt x="11214" y="19646"/>
                </a:lnTo>
                <a:lnTo>
                  <a:pt x="14058" y="15227"/>
                </a:lnTo>
                <a:lnTo>
                  <a:pt x="5803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1787385" y="2280547"/>
            <a:ext cx="13563" cy="19646"/>
          </a:xfrm>
          <a:custGeom>
            <a:avLst/>
            <a:gdLst/>
            <a:ahLst/>
            <a:cxnLst/>
            <a:rect l="l" t="t" r="r" b="b"/>
            <a:pathLst>
              <a:path w="13563" h="19646">
                <a:moveTo>
                  <a:pt x="0" y="14541"/>
                </a:moveTo>
                <a:lnTo>
                  <a:pt x="2260" y="19646"/>
                </a:lnTo>
                <a:lnTo>
                  <a:pt x="13462" y="2654"/>
                </a:lnTo>
                <a:lnTo>
                  <a:pt x="13563" y="0"/>
                </a:lnTo>
                <a:lnTo>
                  <a:pt x="7759" y="2057"/>
                </a:lnTo>
                <a:lnTo>
                  <a:pt x="0" y="145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777947" y="2299317"/>
            <a:ext cx="11696" cy="13855"/>
          </a:xfrm>
          <a:custGeom>
            <a:avLst/>
            <a:gdLst/>
            <a:ahLst/>
            <a:cxnLst/>
            <a:rect l="l" t="t" r="r" b="b"/>
            <a:pathLst>
              <a:path w="11696" h="13855">
                <a:moveTo>
                  <a:pt x="7861" y="0"/>
                </a:moveTo>
                <a:lnTo>
                  <a:pt x="0" y="13855"/>
                </a:lnTo>
                <a:lnTo>
                  <a:pt x="2946" y="12192"/>
                </a:lnTo>
                <a:lnTo>
                  <a:pt x="9042" y="3238"/>
                </a:lnTo>
                <a:lnTo>
                  <a:pt x="11696" y="876"/>
                </a:lnTo>
                <a:lnTo>
                  <a:pt x="786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496872" y="2299412"/>
            <a:ext cx="11696" cy="13766"/>
          </a:xfrm>
          <a:custGeom>
            <a:avLst/>
            <a:gdLst/>
            <a:ahLst/>
            <a:cxnLst/>
            <a:rect l="l" t="t" r="r" b="b"/>
            <a:pathLst>
              <a:path w="11696" h="13766">
                <a:moveTo>
                  <a:pt x="4622" y="0"/>
                </a:moveTo>
                <a:lnTo>
                  <a:pt x="0" y="787"/>
                </a:lnTo>
                <a:lnTo>
                  <a:pt x="2743" y="3136"/>
                </a:lnTo>
                <a:lnTo>
                  <a:pt x="9626" y="13081"/>
                </a:lnTo>
                <a:lnTo>
                  <a:pt x="11696" y="13766"/>
                </a:lnTo>
                <a:lnTo>
                  <a:pt x="462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775094" y="2315036"/>
            <a:ext cx="24866" cy="17792"/>
          </a:xfrm>
          <a:custGeom>
            <a:avLst/>
            <a:gdLst/>
            <a:ahLst/>
            <a:cxnLst/>
            <a:rect l="l" t="t" r="r" b="b"/>
            <a:pathLst>
              <a:path w="24866" h="17792">
                <a:moveTo>
                  <a:pt x="22313" y="12192"/>
                </a:moveTo>
                <a:lnTo>
                  <a:pt x="1181" y="0"/>
                </a:lnTo>
                <a:lnTo>
                  <a:pt x="0" y="787"/>
                </a:lnTo>
                <a:lnTo>
                  <a:pt x="101" y="4419"/>
                </a:lnTo>
                <a:lnTo>
                  <a:pt x="24079" y="17792"/>
                </a:lnTo>
                <a:lnTo>
                  <a:pt x="24866" y="15240"/>
                </a:lnTo>
                <a:lnTo>
                  <a:pt x="22313" y="121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486652" y="2315042"/>
            <a:ext cx="24765" cy="17983"/>
          </a:xfrm>
          <a:custGeom>
            <a:avLst/>
            <a:gdLst/>
            <a:ahLst/>
            <a:cxnLst/>
            <a:rect l="l" t="t" r="r" b="b"/>
            <a:pathLst>
              <a:path w="24764" h="17983">
                <a:moveTo>
                  <a:pt x="24663" y="4419"/>
                </a:moveTo>
                <a:lnTo>
                  <a:pt x="24765" y="787"/>
                </a:lnTo>
                <a:lnTo>
                  <a:pt x="23685" y="0"/>
                </a:lnTo>
                <a:lnTo>
                  <a:pt x="4711" y="11201"/>
                </a:lnTo>
                <a:lnTo>
                  <a:pt x="0" y="15227"/>
                </a:lnTo>
                <a:lnTo>
                  <a:pt x="1473" y="17983"/>
                </a:lnTo>
                <a:lnTo>
                  <a:pt x="24663" y="4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536574" y="2376751"/>
            <a:ext cx="4419" cy="1384"/>
          </a:xfrm>
          <a:custGeom>
            <a:avLst/>
            <a:gdLst/>
            <a:ahLst/>
            <a:cxnLst/>
            <a:rect l="l" t="t" r="r" b="b"/>
            <a:pathLst>
              <a:path w="4419" h="1384">
                <a:moveTo>
                  <a:pt x="292" y="406"/>
                </a:moveTo>
                <a:lnTo>
                  <a:pt x="0" y="1384"/>
                </a:lnTo>
                <a:lnTo>
                  <a:pt x="4419" y="0"/>
                </a:lnTo>
                <a:lnTo>
                  <a:pt x="292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562903" y="2383255"/>
            <a:ext cx="2857" cy="3035"/>
          </a:xfrm>
          <a:custGeom>
            <a:avLst/>
            <a:gdLst/>
            <a:ahLst/>
            <a:cxnLst/>
            <a:rect l="l" t="t" r="r" b="b"/>
            <a:pathLst>
              <a:path w="2857" h="3035">
                <a:moveTo>
                  <a:pt x="2857" y="3035"/>
                </a:moveTo>
                <a:lnTo>
                  <a:pt x="2565" y="482"/>
                </a:lnTo>
                <a:lnTo>
                  <a:pt x="0" y="0"/>
                </a:lnTo>
                <a:lnTo>
                  <a:pt x="2857" y="30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567727" y="2390225"/>
            <a:ext cx="1371" cy="4318"/>
          </a:xfrm>
          <a:custGeom>
            <a:avLst/>
            <a:gdLst/>
            <a:ahLst/>
            <a:cxnLst/>
            <a:rect l="l" t="t" r="r" b="b"/>
            <a:pathLst>
              <a:path w="1371" h="4318">
                <a:moveTo>
                  <a:pt x="1371" y="4318"/>
                </a:moveTo>
                <a:lnTo>
                  <a:pt x="977" y="292"/>
                </a:lnTo>
                <a:lnTo>
                  <a:pt x="0" y="0"/>
                </a:lnTo>
                <a:lnTo>
                  <a:pt x="1371" y="43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473281" y="2393466"/>
            <a:ext cx="4914" cy="1282"/>
          </a:xfrm>
          <a:custGeom>
            <a:avLst/>
            <a:gdLst/>
            <a:ahLst/>
            <a:cxnLst/>
            <a:rect l="l" t="t" r="r" b="b"/>
            <a:pathLst>
              <a:path w="4914" h="1282">
                <a:moveTo>
                  <a:pt x="0" y="1282"/>
                </a:moveTo>
                <a:lnTo>
                  <a:pt x="4914" y="787"/>
                </a:lnTo>
                <a:lnTo>
                  <a:pt x="4229" y="0"/>
                </a:lnTo>
                <a:lnTo>
                  <a:pt x="0" y="12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481731" y="2395033"/>
            <a:ext cx="4419" cy="1384"/>
          </a:xfrm>
          <a:custGeom>
            <a:avLst/>
            <a:gdLst/>
            <a:ahLst/>
            <a:cxnLst/>
            <a:rect l="l" t="t" r="r" b="b"/>
            <a:pathLst>
              <a:path w="4419" h="1384">
                <a:moveTo>
                  <a:pt x="4419" y="1384"/>
                </a:moveTo>
                <a:lnTo>
                  <a:pt x="4127" y="304"/>
                </a:lnTo>
                <a:lnTo>
                  <a:pt x="0" y="0"/>
                </a:lnTo>
                <a:lnTo>
                  <a:pt x="4419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569693" y="2396422"/>
            <a:ext cx="787" cy="6578"/>
          </a:xfrm>
          <a:custGeom>
            <a:avLst/>
            <a:gdLst/>
            <a:ahLst/>
            <a:cxnLst/>
            <a:rect l="l" t="t" r="r" b="b"/>
            <a:pathLst>
              <a:path w="787" h="6578">
                <a:moveTo>
                  <a:pt x="0" y="6578"/>
                </a:moveTo>
                <a:lnTo>
                  <a:pt x="787" y="685"/>
                </a:lnTo>
                <a:lnTo>
                  <a:pt x="0" y="0"/>
                </a:lnTo>
                <a:lnTo>
                  <a:pt x="0" y="65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493334" y="2401525"/>
            <a:ext cx="2552" cy="2070"/>
          </a:xfrm>
          <a:custGeom>
            <a:avLst/>
            <a:gdLst/>
            <a:ahLst/>
            <a:cxnLst/>
            <a:rect l="l" t="t" r="r" b="b"/>
            <a:pathLst>
              <a:path w="2552" h="2070">
                <a:moveTo>
                  <a:pt x="977" y="2070"/>
                </a:moveTo>
                <a:lnTo>
                  <a:pt x="2552" y="495"/>
                </a:lnTo>
                <a:lnTo>
                  <a:pt x="0" y="0"/>
                </a:lnTo>
                <a:lnTo>
                  <a:pt x="977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523315" y="2401328"/>
            <a:ext cx="1270" cy="6388"/>
          </a:xfrm>
          <a:custGeom>
            <a:avLst/>
            <a:gdLst/>
            <a:ahLst/>
            <a:cxnLst/>
            <a:rect l="l" t="t" r="r" b="b"/>
            <a:pathLst>
              <a:path w="1269" h="6388">
                <a:moveTo>
                  <a:pt x="292" y="6096"/>
                </a:moveTo>
                <a:lnTo>
                  <a:pt x="1269" y="6388"/>
                </a:lnTo>
                <a:lnTo>
                  <a:pt x="685" y="584"/>
                </a:lnTo>
                <a:lnTo>
                  <a:pt x="0" y="0"/>
                </a:lnTo>
                <a:lnTo>
                  <a:pt x="292" y="60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506992" y="2406830"/>
            <a:ext cx="29375" cy="2565"/>
          </a:xfrm>
          <a:custGeom>
            <a:avLst/>
            <a:gdLst/>
            <a:ahLst/>
            <a:cxnLst/>
            <a:rect l="l" t="t" r="r" b="b"/>
            <a:pathLst>
              <a:path w="29375" h="2565">
                <a:moveTo>
                  <a:pt x="292" y="0"/>
                </a:moveTo>
                <a:lnTo>
                  <a:pt x="0" y="2565"/>
                </a:lnTo>
                <a:lnTo>
                  <a:pt x="29375" y="2565"/>
                </a:lnTo>
                <a:lnTo>
                  <a:pt x="29375" y="0"/>
                </a:lnTo>
                <a:lnTo>
                  <a:pt x="29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750128" y="2406830"/>
            <a:ext cx="29387" cy="2565"/>
          </a:xfrm>
          <a:custGeom>
            <a:avLst/>
            <a:gdLst/>
            <a:ahLst/>
            <a:cxnLst/>
            <a:rect l="l" t="t" r="r" b="b"/>
            <a:pathLst>
              <a:path w="29387" h="2565">
                <a:moveTo>
                  <a:pt x="101" y="0"/>
                </a:moveTo>
                <a:lnTo>
                  <a:pt x="0" y="2565"/>
                </a:lnTo>
                <a:lnTo>
                  <a:pt x="29387" y="2565"/>
                </a:lnTo>
                <a:lnTo>
                  <a:pt x="29197" y="0"/>
                </a:lnTo>
                <a:lnTo>
                  <a:pt x="10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567727" y="2404880"/>
            <a:ext cx="1663" cy="4406"/>
          </a:xfrm>
          <a:custGeom>
            <a:avLst/>
            <a:gdLst/>
            <a:ahLst/>
            <a:cxnLst/>
            <a:rect l="l" t="t" r="r" b="b"/>
            <a:pathLst>
              <a:path w="1663" h="4406">
                <a:moveTo>
                  <a:pt x="0" y="4406"/>
                </a:moveTo>
                <a:lnTo>
                  <a:pt x="1663" y="1650"/>
                </a:lnTo>
                <a:lnTo>
                  <a:pt x="1371" y="0"/>
                </a:lnTo>
                <a:lnTo>
                  <a:pt x="0" y="4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547873" y="2421186"/>
            <a:ext cx="6286" cy="1371"/>
          </a:xfrm>
          <a:custGeom>
            <a:avLst/>
            <a:gdLst/>
            <a:ahLst/>
            <a:cxnLst/>
            <a:rect l="l" t="t" r="r" b="b"/>
            <a:pathLst>
              <a:path w="6286" h="1371">
                <a:moveTo>
                  <a:pt x="0" y="1371"/>
                </a:moveTo>
                <a:lnTo>
                  <a:pt x="5892" y="1079"/>
                </a:lnTo>
                <a:lnTo>
                  <a:pt x="6286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538141" y="2421282"/>
            <a:ext cx="6400" cy="1270"/>
          </a:xfrm>
          <a:custGeom>
            <a:avLst/>
            <a:gdLst/>
            <a:ahLst/>
            <a:cxnLst/>
            <a:rect l="l" t="t" r="r" b="b"/>
            <a:pathLst>
              <a:path w="6400" h="1269">
                <a:moveTo>
                  <a:pt x="393" y="977"/>
                </a:moveTo>
                <a:lnTo>
                  <a:pt x="6400" y="1269"/>
                </a:lnTo>
                <a:lnTo>
                  <a:pt x="0" y="0"/>
                </a:lnTo>
                <a:lnTo>
                  <a:pt x="393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499810" y="2413025"/>
            <a:ext cx="1079" cy="11201"/>
          </a:xfrm>
          <a:custGeom>
            <a:avLst/>
            <a:gdLst/>
            <a:ahLst/>
            <a:cxnLst/>
            <a:rect l="l" t="t" r="r" b="b"/>
            <a:pathLst>
              <a:path w="1079" h="11201">
                <a:moveTo>
                  <a:pt x="0" y="11201"/>
                </a:moveTo>
                <a:lnTo>
                  <a:pt x="889" y="10909"/>
                </a:lnTo>
                <a:lnTo>
                  <a:pt x="1079" y="393"/>
                </a:lnTo>
                <a:lnTo>
                  <a:pt x="292" y="0"/>
                </a:lnTo>
                <a:lnTo>
                  <a:pt x="0" y="112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534213" y="2411257"/>
            <a:ext cx="2159" cy="106146"/>
          </a:xfrm>
          <a:custGeom>
            <a:avLst/>
            <a:gdLst/>
            <a:ahLst/>
            <a:cxnLst/>
            <a:rect l="l" t="t" r="r" b="b"/>
            <a:pathLst>
              <a:path w="2158" h="106146">
                <a:moveTo>
                  <a:pt x="101" y="17005"/>
                </a:moveTo>
                <a:lnTo>
                  <a:pt x="0" y="91795"/>
                </a:lnTo>
                <a:lnTo>
                  <a:pt x="2159" y="106146"/>
                </a:lnTo>
                <a:lnTo>
                  <a:pt x="2159" y="0"/>
                </a:lnTo>
                <a:lnTo>
                  <a:pt x="0" y="14249"/>
                </a:lnTo>
                <a:lnTo>
                  <a:pt x="101" y="17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605566" y="2430031"/>
            <a:ext cx="1866" cy="27216"/>
          </a:xfrm>
          <a:custGeom>
            <a:avLst/>
            <a:gdLst/>
            <a:ahLst/>
            <a:cxnLst/>
            <a:rect l="l" t="t" r="r" b="b"/>
            <a:pathLst>
              <a:path w="1866" h="27216">
                <a:moveTo>
                  <a:pt x="1765" y="27216"/>
                </a:moveTo>
                <a:lnTo>
                  <a:pt x="1866" y="3238"/>
                </a:lnTo>
                <a:lnTo>
                  <a:pt x="0" y="0"/>
                </a:lnTo>
                <a:lnTo>
                  <a:pt x="1765" y="272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753967" y="2429931"/>
            <a:ext cx="1968" cy="69672"/>
          </a:xfrm>
          <a:custGeom>
            <a:avLst/>
            <a:gdLst/>
            <a:ahLst/>
            <a:cxnLst/>
            <a:rect l="l" t="t" r="r" b="b"/>
            <a:pathLst>
              <a:path w="1968" h="69672">
                <a:moveTo>
                  <a:pt x="0" y="101"/>
                </a:moveTo>
                <a:lnTo>
                  <a:pt x="292" y="63677"/>
                </a:lnTo>
                <a:lnTo>
                  <a:pt x="977" y="69672"/>
                </a:lnTo>
                <a:lnTo>
                  <a:pt x="1968" y="68795"/>
                </a:lnTo>
                <a:lnTo>
                  <a:pt x="1968" y="0"/>
                </a:lnTo>
                <a:lnTo>
                  <a:pt x="0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654903" y="2436514"/>
            <a:ext cx="5511" cy="3543"/>
          </a:xfrm>
          <a:custGeom>
            <a:avLst/>
            <a:gdLst/>
            <a:ahLst/>
            <a:cxnLst/>
            <a:rect l="l" t="t" r="r" b="b"/>
            <a:pathLst>
              <a:path w="5511" h="3543">
                <a:moveTo>
                  <a:pt x="0" y="0"/>
                </a:moveTo>
                <a:lnTo>
                  <a:pt x="2260" y="3543"/>
                </a:lnTo>
                <a:lnTo>
                  <a:pt x="5511" y="3543"/>
                </a:lnTo>
                <a:lnTo>
                  <a:pt x="186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626114" y="2436514"/>
            <a:ext cx="5588" cy="3543"/>
          </a:xfrm>
          <a:custGeom>
            <a:avLst/>
            <a:gdLst/>
            <a:ahLst/>
            <a:cxnLst/>
            <a:rect l="l" t="t" r="r" b="b"/>
            <a:pathLst>
              <a:path w="5587" h="3543">
                <a:moveTo>
                  <a:pt x="3632" y="0"/>
                </a:moveTo>
                <a:lnTo>
                  <a:pt x="0" y="3543"/>
                </a:lnTo>
                <a:lnTo>
                  <a:pt x="3340" y="3543"/>
                </a:lnTo>
                <a:lnTo>
                  <a:pt x="5588" y="0"/>
                </a:lnTo>
                <a:lnTo>
                  <a:pt x="36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481636" y="2439462"/>
            <a:ext cx="4508" cy="1371"/>
          </a:xfrm>
          <a:custGeom>
            <a:avLst/>
            <a:gdLst/>
            <a:ahLst/>
            <a:cxnLst/>
            <a:rect l="l" t="t" r="r" b="b"/>
            <a:pathLst>
              <a:path w="4508" h="1371">
                <a:moveTo>
                  <a:pt x="0" y="1371"/>
                </a:moveTo>
                <a:lnTo>
                  <a:pt x="4216" y="977"/>
                </a:lnTo>
                <a:lnTo>
                  <a:pt x="4508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1468668" y="2439468"/>
            <a:ext cx="4521" cy="1371"/>
          </a:xfrm>
          <a:custGeom>
            <a:avLst/>
            <a:gdLst/>
            <a:ahLst/>
            <a:cxnLst/>
            <a:rect l="l" t="t" r="r" b="b"/>
            <a:pathLst>
              <a:path w="4521" h="1371">
                <a:moveTo>
                  <a:pt x="292" y="977"/>
                </a:moveTo>
                <a:lnTo>
                  <a:pt x="4521" y="1371"/>
                </a:lnTo>
                <a:lnTo>
                  <a:pt x="0" y="0"/>
                </a:lnTo>
                <a:lnTo>
                  <a:pt x="292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467190" y="2439948"/>
            <a:ext cx="121666" cy="50419"/>
          </a:xfrm>
          <a:custGeom>
            <a:avLst/>
            <a:gdLst/>
            <a:ahLst/>
            <a:cxnLst/>
            <a:rect l="l" t="t" r="r" b="b"/>
            <a:pathLst>
              <a:path w="121665" h="50418">
                <a:moveTo>
                  <a:pt x="114884" y="0"/>
                </a:moveTo>
                <a:lnTo>
                  <a:pt x="109385" y="0"/>
                </a:lnTo>
                <a:lnTo>
                  <a:pt x="0" y="29984"/>
                </a:lnTo>
                <a:lnTo>
                  <a:pt x="5308" y="50418"/>
                </a:lnTo>
                <a:lnTo>
                  <a:pt x="7175" y="49936"/>
                </a:lnTo>
                <a:lnTo>
                  <a:pt x="3835" y="38239"/>
                </a:lnTo>
                <a:lnTo>
                  <a:pt x="3340" y="31546"/>
                </a:lnTo>
                <a:lnTo>
                  <a:pt x="31546" y="23291"/>
                </a:lnTo>
                <a:lnTo>
                  <a:pt x="113118" y="1676"/>
                </a:lnTo>
                <a:lnTo>
                  <a:pt x="119697" y="26936"/>
                </a:lnTo>
                <a:lnTo>
                  <a:pt x="121665" y="28701"/>
                </a:lnTo>
                <a:lnTo>
                  <a:pt x="1148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623169" y="2452923"/>
            <a:ext cx="3822" cy="7467"/>
          </a:xfrm>
          <a:custGeom>
            <a:avLst/>
            <a:gdLst/>
            <a:ahLst/>
            <a:cxnLst/>
            <a:rect l="l" t="t" r="r" b="b"/>
            <a:pathLst>
              <a:path w="3822" h="7467">
                <a:moveTo>
                  <a:pt x="3822" y="7467"/>
                </a:moveTo>
                <a:lnTo>
                  <a:pt x="3822" y="3746"/>
                </a:lnTo>
                <a:lnTo>
                  <a:pt x="1663" y="203"/>
                </a:lnTo>
                <a:lnTo>
                  <a:pt x="0" y="0"/>
                </a:lnTo>
                <a:lnTo>
                  <a:pt x="3822" y="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616279" y="2452930"/>
            <a:ext cx="5600" cy="22504"/>
          </a:xfrm>
          <a:custGeom>
            <a:avLst/>
            <a:gdLst/>
            <a:ahLst/>
            <a:cxnLst/>
            <a:rect l="l" t="t" r="r" b="b"/>
            <a:pathLst>
              <a:path w="5600" h="22504">
                <a:moveTo>
                  <a:pt x="0" y="22009"/>
                </a:moveTo>
                <a:lnTo>
                  <a:pt x="1866" y="22504"/>
                </a:lnTo>
                <a:lnTo>
                  <a:pt x="5600" y="15925"/>
                </a:lnTo>
                <a:lnTo>
                  <a:pt x="5600" y="6883"/>
                </a:lnTo>
                <a:lnTo>
                  <a:pt x="1866" y="190"/>
                </a:lnTo>
                <a:lnTo>
                  <a:pt x="203" y="0"/>
                </a:lnTo>
                <a:lnTo>
                  <a:pt x="4025" y="8547"/>
                </a:lnTo>
                <a:lnTo>
                  <a:pt x="4025" y="14147"/>
                </a:lnTo>
                <a:lnTo>
                  <a:pt x="0" y="22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611755" y="2453228"/>
            <a:ext cx="3543" cy="22110"/>
          </a:xfrm>
          <a:custGeom>
            <a:avLst/>
            <a:gdLst/>
            <a:ahLst/>
            <a:cxnLst/>
            <a:rect l="l" t="t" r="r" b="b"/>
            <a:pathLst>
              <a:path w="3543" h="22110">
                <a:moveTo>
                  <a:pt x="1879" y="8242"/>
                </a:moveTo>
                <a:lnTo>
                  <a:pt x="1879" y="13843"/>
                </a:lnTo>
                <a:lnTo>
                  <a:pt x="0" y="17094"/>
                </a:lnTo>
                <a:lnTo>
                  <a:pt x="0" y="22110"/>
                </a:lnTo>
                <a:lnTo>
                  <a:pt x="3543" y="15621"/>
                </a:lnTo>
                <a:lnTo>
                  <a:pt x="3543" y="6578"/>
                </a:lnTo>
                <a:lnTo>
                  <a:pt x="0" y="0"/>
                </a:lnTo>
                <a:lnTo>
                  <a:pt x="0" y="5105"/>
                </a:lnTo>
                <a:lnTo>
                  <a:pt x="1879" y="82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679672" y="2430131"/>
            <a:ext cx="1968" cy="27114"/>
          </a:xfrm>
          <a:custGeom>
            <a:avLst/>
            <a:gdLst/>
            <a:ahLst/>
            <a:cxnLst/>
            <a:rect l="l" t="t" r="r" b="b"/>
            <a:pathLst>
              <a:path w="1968" h="27114">
                <a:moveTo>
                  <a:pt x="0" y="1765"/>
                </a:moveTo>
                <a:lnTo>
                  <a:pt x="88" y="27114"/>
                </a:lnTo>
                <a:lnTo>
                  <a:pt x="1968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551125" y="2458137"/>
            <a:ext cx="32626" cy="7759"/>
          </a:xfrm>
          <a:custGeom>
            <a:avLst/>
            <a:gdLst/>
            <a:ahLst/>
            <a:cxnLst/>
            <a:rect l="l" t="t" r="r" b="b"/>
            <a:pathLst>
              <a:path w="32626" h="7759">
                <a:moveTo>
                  <a:pt x="24358" y="88"/>
                </a:moveTo>
                <a:lnTo>
                  <a:pt x="10401" y="0"/>
                </a:lnTo>
                <a:lnTo>
                  <a:pt x="3822" y="3340"/>
                </a:lnTo>
                <a:lnTo>
                  <a:pt x="0" y="7759"/>
                </a:lnTo>
                <a:lnTo>
                  <a:pt x="5588" y="5105"/>
                </a:lnTo>
                <a:lnTo>
                  <a:pt x="12077" y="1676"/>
                </a:lnTo>
                <a:lnTo>
                  <a:pt x="22694" y="1778"/>
                </a:lnTo>
                <a:lnTo>
                  <a:pt x="27508" y="3530"/>
                </a:lnTo>
                <a:lnTo>
                  <a:pt x="32626" y="3530"/>
                </a:lnTo>
                <a:lnTo>
                  <a:pt x="24358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660115" y="2452930"/>
            <a:ext cx="3340" cy="7569"/>
          </a:xfrm>
          <a:custGeom>
            <a:avLst/>
            <a:gdLst/>
            <a:ahLst/>
            <a:cxnLst/>
            <a:rect l="l" t="t" r="r" b="b"/>
            <a:pathLst>
              <a:path w="3340" h="7569">
                <a:moveTo>
                  <a:pt x="0" y="2260"/>
                </a:moveTo>
                <a:lnTo>
                  <a:pt x="88" y="7569"/>
                </a:lnTo>
                <a:lnTo>
                  <a:pt x="3340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671899" y="2453312"/>
            <a:ext cx="3937" cy="22021"/>
          </a:xfrm>
          <a:custGeom>
            <a:avLst/>
            <a:gdLst/>
            <a:ahLst/>
            <a:cxnLst/>
            <a:rect l="l" t="t" r="r" b="b"/>
            <a:pathLst>
              <a:path w="3937" h="22021">
                <a:moveTo>
                  <a:pt x="3937" y="901"/>
                </a:moveTo>
                <a:lnTo>
                  <a:pt x="3543" y="0"/>
                </a:lnTo>
                <a:lnTo>
                  <a:pt x="0" y="5410"/>
                </a:lnTo>
                <a:lnTo>
                  <a:pt x="0" y="16624"/>
                </a:lnTo>
                <a:lnTo>
                  <a:pt x="3543" y="22021"/>
                </a:lnTo>
                <a:lnTo>
                  <a:pt x="3543" y="18288"/>
                </a:lnTo>
                <a:lnTo>
                  <a:pt x="1574" y="14947"/>
                </a:lnTo>
                <a:lnTo>
                  <a:pt x="1574" y="7086"/>
                </a:lnTo>
                <a:lnTo>
                  <a:pt x="3937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665230" y="2452931"/>
            <a:ext cx="4902" cy="22694"/>
          </a:xfrm>
          <a:custGeom>
            <a:avLst/>
            <a:gdLst/>
            <a:ahLst/>
            <a:cxnLst/>
            <a:rect l="l" t="t" r="r" b="b"/>
            <a:pathLst>
              <a:path w="4902" h="22694">
                <a:moveTo>
                  <a:pt x="1663" y="7365"/>
                </a:moveTo>
                <a:lnTo>
                  <a:pt x="4902" y="0"/>
                </a:lnTo>
                <a:lnTo>
                  <a:pt x="3136" y="190"/>
                </a:lnTo>
                <a:lnTo>
                  <a:pt x="0" y="5791"/>
                </a:lnTo>
                <a:lnTo>
                  <a:pt x="0" y="17005"/>
                </a:lnTo>
                <a:lnTo>
                  <a:pt x="1663" y="20345"/>
                </a:lnTo>
                <a:lnTo>
                  <a:pt x="4902" y="22694"/>
                </a:lnTo>
                <a:lnTo>
                  <a:pt x="1663" y="15328"/>
                </a:lnTo>
                <a:lnTo>
                  <a:pt x="1663" y="7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660115" y="2468168"/>
            <a:ext cx="3340" cy="7454"/>
          </a:xfrm>
          <a:custGeom>
            <a:avLst/>
            <a:gdLst/>
            <a:ahLst/>
            <a:cxnLst/>
            <a:rect l="l" t="t" r="r" b="b"/>
            <a:pathLst>
              <a:path w="3340" h="7454">
                <a:moveTo>
                  <a:pt x="0" y="5206"/>
                </a:moveTo>
                <a:lnTo>
                  <a:pt x="3340" y="7454"/>
                </a:lnTo>
                <a:lnTo>
                  <a:pt x="88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546701" y="2465900"/>
            <a:ext cx="4419" cy="4622"/>
          </a:xfrm>
          <a:custGeom>
            <a:avLst/>
            <a:gdLst/>
            <a:ahLst/>
            <a:cxnLst/>
            <a:rect l="l" t="t" r="r" b="b"/>
            <a:pathLst>
              <a:path w="4419" h="4622">
                <a:moveTo>
                  <a:pt x="1663" y="685"/>
                </a:moveTo>
                <a:lnTo>
                  <a:pt x="0" y="4038"/>
                </a:lnTo>
                <a:lnTo>
                  <a:pt x="1955" y="4622"/>
                </a:lnTo>
                <a:lnTo>
                  <a:pt x="4419" y="0"/>
                </a:lnTo>
                <a:lnTo>
                  <a:pt x="1663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1622865" y="2468261"/>
            <a:ext cx="4419" cy="7175"/>
          </a:xfrm>
          <a:custGeom>
            <a:avLst/>
            <a:gdLst/>
            <a:ahLst/>
            <a:cxnLst/>
            <a:rect l="l" t="t" r="r" b="b"/>
            <a:pathLst>
              <a:path w="4419" h="7175">
                <a:moveTo>
                  <a:pt x="0" y="6680"/>
                </a:moveTo>
                <a:lnTo>
                  <a:pt x="1968" y="7175"/>
                </a:lnTo>
                <a:lnTo>
                  <a:pt x="4419" y="787"/>
                </a:lnTo>
                <a:lnTo>
                  <a:pt x="4127" y="0"/>
                </a:lnTo>
                <a:lnTo>
                  <a:pt x="0" y="66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479176" y="2476412"/>
            <a:ext cx="34988" cy="13855"/>
          </a:xfrm>
          <a:custGeom>
            <a:avLst/>
            <a:gdLst/>
            <a:ahLst/>
            <a:cxnLst/>
            <a:rect l="l" t="t" r="r" b="b"/>
            <a:pathLst>
              <a:path w="34988" h="13855">
                <a:moveTo>
                  <a:pt x="6286" y="3340"/>
                </a:moveTo>
                <a:lnTo>
                  <a:pt x="203" y="8953"/>
                </a:lnTo>
                <a:lnTo>
                  <a:pt x="0" y="13855"/>
                </a:lnTo>
                <a:lnTo>
                  <a:pt x="7962" y="5016"/>
                </a:lnTo>
                <a:lnTo>
                  <a:pt x="23291" y="1574"/>
                </a:lnTo>
                <a:lnTo>
                  <a:pt x="29971" y="3441"/>
                </a:lnTo>
                <a:lnTo>
                  <a:pt x="34988" y="3441"/>
                </a:lnTo>
                <a:lnTo>
                  <a:pt x="25057" y="0"/>
                </a:lnTo>
                <a:lnTo>
                  <a:pt x="17881" y="0"/>
                </a:lnTo>
                <a:lnTo>
                  <a:pt x="6286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626306" y="2487811"/>
            <a:ext cx="5499" cy="3632"/>
          </a:xfrm>
          <a:custGeom>
            <a:avLst/>
            <a:gdLst/>
            <a:ahLst/>
            <a:cxnLst/>
            <a:rect l="l" t="t" r="r" b="b"/>
            <a:pathLst>
              <a:path w="5499" h="3632">
                <a:moveTo>
                  <a:pt x="0" y="0"/>
                </a:moveTo>
                <a:lnTo>
                  <a:pt x="2247" y="3632"/>
                </a:lnTo>
                <a:lnTo>
                  <a:pt x="5499" y="3632"/>
                </a:lnTo>
                <a:lnTo>
                  <a:pt x="186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593582" y="2484681"/>
            <a:ext cx="1955" cy="8839"/>
          </a:xfrm>
          <a:custGeom>
            <a:avLst/>
            <a:gdLst/>
            <a:ahLst/>
            <a:cxnLst/>
            <a:rect l="l" t="t" r="r" b="b"/>
            <a:pathLst>
              <a:path w="1955" h="8839">
                <a:moveTo>
                  <a:pt x="0" y="7073"/>
                </a:moveTo>
                <a:lnTo>
                  <a:pt x="1955" y="8839"/>
                </a:lnTo>
                <a:lnTo>
                  <a:pt x="0" y="0"/>
                </a:lnTo>
                <a:lnTo>
                  <a:pt x="0" y="70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654711" y="2487811"/>
            <a:ext cx="5600" cy="3632"/>
          </a:xfrm>
          <a:custGeom>
            <a:avLst/>
            <a:gdLst/>
            <a:ahLst/>
            <a:cxnLst/>
            <a:rect l="l" t="t" r="r" b="b"/>
            <a:pathLst>
              <a:path w="5600" h="3632">
                <a:moveTo>
                  <a:pt x="3632" y="0"/>
                </a:moveTo>
                <a:lnTo>
                  <a:pt x="0" y="3632"/>
                </a:lnTo>
                <a:lnTo>
                  <a:pt x="3340" y="3632"/>
                </a:lnTo>
                <a:lnTo>
                  <a:pt x="5600" y="0"/>
                </a:lnTo>
                <a:lnTo>
                  <a:pt x="36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530579" y="2429930"/>
            <a:ext cx="2349" cy="69672"/>
          </a:xfrm>
          <a:custGeom>
            <a:avLst/>
            <a:gdLst/>
            <a:ahLst/>
            <a:cxnLst/>
            <a:rect l="l" t="t" r="r" b="b"/>
            <a:pathLst>
              <a:path w="2349" h="69672">
                <a:moveTo>
                  <a:pt x="0" y="0"/>
                </a:moveTo>
                <a:lnTo>
                  <a:pt x="0" y="68795"/>
                </a:lnTo>
                <a:lnTo>
                  <a:pt x="1079" y="69672"/>
                </a:lnTo>
                <a:lnTo>
                  <a:pt x="2349" y="64858"/>
                </a:lnTo>
                <a:lnTo>
                  <a:pt x="2070" y="101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679672" y="2471309"/>
            <a:ext cx="1968" cy="27114"/>
          </a:xfrm>
          <a:custGeom>
            <a:avLst/>
            <a:gdLst/>
            <a:ahLst/>
            <a:cxnLst/>
            <a:rect l="l" t="t" r="r" b="b"/>
            <a:pathLst>
              <a:path w="1968" h="27114">
                <a:moveTo>
                  <a:pt x="0" y="25349"/>
                </a:moveTo>
                <a:lnTo>
                  <a:pt x="1968" y="27114"/>
                </a:lnTo>
                <a:lnTo>
                  <a:pt x="88" y="0"/>
                </a:lnTo>
                <a:lnTo>
                  <a:pt x="0" y="25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474264" y="2492726"/>
            <a:ext cx="1968" cy="7480"/>
          </a:xfrm>
          <a:custGeom>
            <a:avLst/>
            <a:gdLst/>
            <a:ahLst/>
            <a:cxnLst/>
            <a:rect l="l" t="t" r="r" b="b"/>
            <a:pathLst>
              <a:path w="1968" h="7480">
                <a:moveTo>
                  <a:pt x="0" y="5600"/>
                </a:moveTo>
                <a:lnTo>
                  <a:pt x="1968" y="7480"/>
                </a:lnTo>
                <a:lnTo>
                  <a:pt x="1866" y="1574"/>
                </a:lnTo>
                <a:lnTo>
                  <a:pt x="190" y="0"/>
                </a:lnTo>
                <a:lnTo>
                  <a:pt x="0" y="56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605571" y="2471304"/>
            <a:ext cx="1866" cy="27228"/>
          </a:xfrm>
          <a:custGeom>
            <a:avLst/>
            <a:gdLst/>
            <a:ahLst/>
            <a:cxnLst/>
            <a:rect l="l" t="t" r="r" b="b"/>
            <a:pathLst>
              <a:path w="1866" h="27228">
                <a:moveTo>
                  <a:pt x="0" y="27228"/>
                </a:moveTo>
                <a:lnTo>
                  <a:pt x="1866" y="24091"/>
                </a:lnTo>
                <a:lnTo>
                  <a:pt x="1765" y="0"/>
                </a:lnTo>
                <a:lnTo>
                  <a:pt x="0" y="27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780211" y="2411257"/>
            <a:ext cx="685" cy="106146"/>
          </a:xfrm>
          <a:custGeom>
            <a:avLst/>
            <a:gdLst/>
            <a:ahLst/>
            <a:cxnLst/>
            <a:rect l="l" t="t" r="r" b="b"/>
            <a:pathLst>
              <a:path w="685" h="106146">
                <a:moveTo>
                  <a:pt x="0" y="106146"/>
                </a:moveTo>
                <a:lnTo>
                  <a:pt x="685" y="584"/>
                </a:lnTo>
                <a:lnTo>
                  <a:pt x="0" y="0"/>
                </a:lnTo>
                <a:lnTo>
                  <a:pt x="0" y="1061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480653" y="2517787"/>
            <a:ext cx="2070" cy="3937"/>
          </a:xfrm>
          <a:custGeom>
            <a:avLst/>
            <a:gdLst/>
            <a:ahLst/>
            <a:cxnLst/>
            <a:rect l="l" t="t" r="r" b="b"/>
            <a:pathLst>
              <a:path w="2070" h="3937">
                <a:moveTo>
                  <a:pt x="0" y="3936"/>
                </a:moveTo>
                <a:lnTo>
                  <a:pt x="2070" y="3441"/>
                </a:lnTo>
                <a:lnTo>
                  <a:pt x="292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506987" y="2519164"/>
            <a:ext cx="29387" cy="2667"/>
          </a:xfrm>
          <a:custGeom>
            <a:avLst/>
            <a:gdLst/>
            <a:ahLst/>
            <a:cxnLst/>
            <a:rect l="l" t="t" r="r" b="b"/>
            <a:pathLst>
              <a:path w="29387" h="2667">
                <a:moveTo>
                  <a:pt x="0" y="0"/>
                </a:moveTo>
                <a:lnTo>
                  <a:pt x="292" y="2667"/>
                </a:lnTo>
                <a:lnTo>
                  <a:pt x="29387" y="2667"/>
                </a:lnTo>
                <a:lnTo>
                  <a:pt x="29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750138" y="2519164"/>
            <a:ext cx="29387" cy="2667"/>
          </a:xfrm>
          <a:custGeom>
            <a:avLst/>
            <a:gdLst/>
            <a:ahLst/>
            <a:cxnLst/>
            <a:rect l="l" t="t" r="r" b="b"/>
            <a:pathLst>
              <a:path w="29387" h="2667">
                <a:moveTo>
                  <a:pt x="0" y="0"/>
                </a:moveTo>
                <a:lnTo>
                  <a:pt x="88" y="2667"/>
                </a:lnTo>
                <a:lnTo>
                  <a:pt x="29184" y="2667"/>
                </a:lnTo>
                <a:lnTo>
                  <a:pt x="29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486652" y="2595532"/>
            <a:ext cx="24765" cy="18084"/>
          </a:xfrm>
          <a:custGeom>
            <a:avLst/>
            <a:gdLst/>
            <a:ahLst/>
            <a:cxnLst/>
            <a:rect l="l" t="t" r="r" b="b"/>
            <a:pathLst>
              <a:path w="24764" h="18084">
                <a:moveTo>
                  <a:pt x="24663" y="13563"/>
                </a:moveTo>
                <a:lnTo>
                  <a:pt x="1473" y="0"/>
                </a:lnTo>
                <a:lnTo>
                  <a:pt x="0" y="2755"/>
                </a:lnTo>
                <a:lnTo>
                  <a:pt x="1574" y="5003"/>
                </a:lnTo>
                <a:lnTo>
                  <a:pt x="23685" y="18084"/>
                </a:lnTo>
                <a:lnTo>
                  <a:pt x="24765" y="17195"/>
                </a:lnTo>
                <a:lnTo>
                  <a:pt x="24663" y="135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775096" y="2595731"/>
            <a:ext cx="24866" cy="17881"/>
          </a:xfrm>
          <a:custGeom>
            <a:avLst/>
            <a:gdLst/>
            <a:ahLst/>
            <a:cxnLst/>
            <a:rect l="l" t="t" r="r" b="b"/>
            <a:pathLst>
              <a:path w="24866" h="17881">
                <a:moveTo>
                  <a:pt x="24866" y="2552"/>
                </a:moveTo>
                <a:lnTo>
                  <a:pt x="24079" y="0"/>
                </a:lnTo>
                <a:lnTo>
                  <a:pt x="101" y="13360"/>
                </a:lnTo>
                <a:lnTo>
                  <a:pt x="0" y="16992"/>
                </a:lnTo>
                <a:lnTo>
                  <a:pt x="1181" y="17881"/>
                </a:lnTo>
                <a:lnTo>
                  <a:pt x="24180" y="3733"/>
                </a:lnTo>
                <a:lnTo>
                  <a:pt x="24866" y="25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777950" y="2615482"/>
            <a:ext cx="11684" cy="13855"/>
          </a:xfrm>
          <a:custGeom>
            <a:avLst/>
            <a:gdLst/>
            <a:ahLst/>
            <a:cxnLst/>
            <a:rect l="l" t="t" r="r" b="b"/>
            <a:pathLst>
              <a:path w="11683" h="13855">
                <a:moveTo>
                  <a:pt x="7861" y="13855"/>
                </a:moveTo>
                <a:lnTo>
                  <a:pt x="11683" y="12877"/>
                </a:lnTo>
                <a:lnTo>
                  <a:pt x="6095" y="6781"/>
                </a:lnTo>
                <a:lnTo>
                  <a:pt x="1168" y="88"/>
                </a:lnTo>
                <a:lnTo>
                  <a:pt x="0" y="0"/>
                </a:lnTo>
                <a:lnTo>
                  <a:pt x="7861" y="138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496874" y="2615487"/>
            <a:ext cx="11684" cy="13754"/>
          </a:xfrm>
          <a:custGeom>
            <a:avLst/>
            <a:gdLst/>
            <a:ahLst/>
            <a:cxnLst/>
            <a:rect l="l" t="t" r="r" b="b"/>
            <a:pathLst>
              <a:path w="11683" h="13754">
                <a:moveTo>
                  <a:pt x="6286" y="5791"/>
                </a:moveTo>
                <a:lnTo>
                  <a:pt x="0" y="12865"/>
                </a:lnTo>
                <a:lnTo>
                  <a:pt x="4610" y="13754"/>
                </a:lnTo>
                <a:lnTo>
                  <a:pt x="11684" y="0"/>
                </a:lnTo>
                <a:lnTo>
                  <a:pt x="10604" y="88"/>
                </a:lnTo>
                <a:lnTo>
                  <a:pt x="6286" y="5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485666" y="2628351"/>
            <a:ext cx="13855" cy="19761"/>
          </a:xfrm>
          <a:custGeom>
            <a:avLst/>
            <a:gdLst/>
            <a:ahLst/>
            <a:cxnLst/>
            <a:rect l="l" t="t" r="r" b="b"/>
            <a:pathLst>
              <a:path w="13855" h="19761">
                <a:moveTo>
                  <a:pt x="13855" y="3936"/>
                </a:moveTo>
                <a:lnTo>
                  <a:pt x="11201" y="0"/>
                </a:lnTo>
                <a:lnTo>
                  <a:pt x="1866" y="13766"/>
                </a:lnTo>
                <a:lnTo>
                  <a:pt x="0" y="19761"/>
                </a:lnTo>
                <a:lnTo>
                  <a:pt x="7569" y="16027"/>
                </a:lnTo>
                <a:lnTo>
                  <a:pt x="13855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787091" y="2628351"/>
            <a:ext cx="13855" cy="19761"/>
          </a:xfrm>
          <a:custGeom>
            <a:avLst/>
            <a:gdLst/>
            <a:ahLst/>
            <a:cxnLst/>
            <a:rect l="l" t="t" r="r" b="b"/>
            <a:pathLst>
              <a:path w="13855" h="19761">
                <a:moveTo>
                  <a:pt x="11988" y="13766"/>
                </a:moveTo>
                <a:lnTo>
                  <a:pt x="2552" y="0"/>
                </a:lnTo>
                <a:lnTo>
                  <a:pt x="0" y="3936"/>
                </a:lnTo>
                <a:lnTo>
                  <a:pt x="6972" y="17005"/>
                </a:lnTo>
                <a:lnTo>
                  <a:pt x="13855" y="19761"/>
                </a:lnTo>
                <a:lnTo>
                  <a:pt x="11988" y="137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802818" y="2651944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1269" y="3340"/>
                </a:moveTo>
                <a:lnTo>
                  <a:pt x="3035" y="4521"/>
                </a:lnTo>
                <a:lnTo>
                  <a:pt x="3035" y="1574"/>
                </a:lnTo>
                <a:lnTo>
                  <a:pt x="0" y="0"/>
                </a:lnTo>
                <a:lnTo>
                  <a:pt x="1269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480755" y="2652529"/>
            <a:ext cx="2933" cy="3937"/>
          </a:xfrm>
          <a:custGeom>
            <a:avLst/>
            <a:gdLst/>
            <a:ahLst/>
            <a:cxnLst/>
            <a:rect l="l" t="t" r="r" b="b"/>
            <a:pathLst>
              <a:path w="2933" h="3937">
                <a:moveTo>
                  <a:pt x="685" y="0"/>
                </a:moveTo>
                <a:lnTo>
                  <a:pt x="0" y="3937"/>
                </a:lnTo>
                <a:lnTo>
                  <a:pt x="2933" y="596"/>
                </a:lnTo>
                <a:lnTo>
                  <a:pt x="68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807831" y="2660197"/>
            <a:ext cx="5105" cy="7861"/>
          </a:xfrm>
          <a:custGeom>
            <a:avLst/>
            <a:gdLst/>
            <a:ahLst/>
            <a:cxnLst/>
            <a:rect l="l" t="t" r="r" b="b"/>
            <a:pathLst>
              <a:path w="5105" h="7861">
                <a:moveTo>
                  <a:pt x="977" y="3441"/>
                </a:moveTo>
                <a:lnTo>
                  <a:pt x="5105" y="7861"/>
                </a:lnTo>
                <a:lnTo>
                  <a:pt x="2844" y="1574"/>
                </a:lnTo>
                <a:lnTo>
                  <a:pt x="0" y="0"/>
                </a:lnTo>
                <a:lnTo>
                  <a:pt x="977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473582" y="2660199"/>
            <a:ext cx="5207" cy="7861"/>
          </a:xfrm>
          <a:custGeom>
            <a:avLst/>
            <a:gdLst/>
            <a:ahLst/>
            <a:cxnLst/>
            <a:rect l="l" t="t" r="r" b="b"/>
            <a:pathLst>
              <a:path w="5206" h="7861">
                <a:moveTo>
                  <a:pt x="3035" y="685"/>
                </a:moveTo>
                <a:lnTo>
                  <a:pt x="0" y="7861"/>
                </a:lnTo>
                <a:lnTo>
                  <a:pt x="4127" y="3441"/>
                </a:lnTo>
                <a:lnTo>
                  <a:pt x="5207" y="0"/>
                </a:lnTo>
                <a:lnTo>
                  <a:pt x="3035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725964" y="2666889"/>
            <a:ext cx="8547" cy="15621"/>
          </a:xfrm>
          <a:custGeom>
            <a:avLst/>
            <a:gdLst/>
            <a:ahLst/>
            <a:cxnLst/>
            <a:rect l="l" t="t" r="r" b="b"/>
            <a:pathLst>
              <a:path w="8547" h="15620">
                <a:moveTo>
                  <a:pt x="0" y="5105"/>
                </a:moveTo>
                <a:lnTo>
                  <a:pt x="6578" y="15621"/>
                </a:lnTo>
                <a:lnTo>
                  <a:pt x="8547" y="15024"/>
                </a:lnTo>
                <a:lnTo>
                  <a:pt x="88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465320" y="2668059"/>
            <a:ext cx="10909" cy="21132"/>
          </a:xfrm>
          <a:custGeom>
            <a:avLst/>
            <a:gdLst/>
            <a:ahLst/>
            <a:cxnLst/>
            <a:rect l="l" t="t" r="r" b="b"/>
            <a:pathLst>
              <a:path w="10909" h="21132">
                <a:moveTo>
                  <a:pt x="1371" y="15430"/>
                </a:moveTo>
                <a:lnTo>
                  <a:pt x="0" y="18580"/>
                </a:lnTo>
                <a:lnTo>
                  <a:pt x="1371" y="21132"/>
                </a:lnTo>
                <a:lnTo>
                  <a:pt x="10909" y="3936"/>
                </a:lnTo>
                <a:lnTo>
                  <a:pt x="8255" y="0"/>
                </a:lnTo>
                <a:lnTo>
                  <a:pt x="1079" y="11010"/>
                </a:lnTo>
                <a:lnTo>
                  <a:pt x="1371" y="154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810386" y="2668057"/>
            <a:ext cx="12573" cy="20840"/>
          </a:xfrm>
          <a:custGeom>
            <a:avLst/>
            <a:gdLst/>
            <a:ahLst/>
            <a:cxnLst/>
            <a:rect l="l" t="t" r="r" b="b"/>
            <a:pathLst>
              <a:path w="12573" h="20840">
                <a:moveTo>
                  <a:pt x="0" y="3936"/>
                </a:moveTo>
                <a:lnTo>
                  <a:pt x="8750" y="20548"/>
                </a:lnTo>
                <a:lnTo>
                  <a:pt x="10121" y="20840"/>
                </a:lnTo>
                <a:lnTo>
                  <a:pt x="12573" y="18186"/>
                </a:lnTo>
                <a:lnTo>
                  <a:pt x="4127" y="1676"/>
                </a:lnTo>
                <a:lnTo>
                  <a:pt x="2552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552101" y="2666980"/>
            <a:ext cx="9042" cy="15532"/>
          </a:xfrm>
          <a:custGeom>
            <a:avLst/>
            <a:gdLst/>
            <a:ahLst/>
            <a:cxnLst/>
            <a:rect l="l" t="t" r="r" b="b"/>
            <a:pathLst>
              <a:path w="9042" h="15532">
                <a:moveTo>
                  <a:pt x="0" y="14935"/>
                </a:moveTo>
                <a:lnTo>
                  <a:pt x="1968" y="15532"/>
                </a:lnTo>
                <a:lnTo>
                  <a:pt x="9042" y="3733"/>
                </a:lnTo>
                <a:lnTo>
                  <a:pt x="9042" y="0"/>
                </a:lnTo>
                <a:lnTo>
                  <a:pt x="0" y="149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456374" y="2686742"/>
            <a:ext cx="8445" cy="19456"/>
          </a:xfrm>
          <a:custGeom>
            <a:avLst/>
            <a:gdLst/>
            <a:ahLst/>
            <a:cxnLst/>
            <a:rect l="l" t="t" r="r" b="b"/>
            <a:pathLst>
              <a:path w="8445" h="19456">
                <a:moveTo>
                  <a:pt x="0" y="15519"/>
                </a:moveTo>
                <a:lnTo>
                  <a:pt x="406" y="19456"/>
                </a:lnTo>
                <a:lnTo>
                  <a:pt x="8445" y="4914"/>
                </a:lnTo>
                <a:lnTo>
                  <a:pt x="7378" y="0"/>
                </a:lnTo>
                <a:lnTo>
                  <a:pt x="6299" y="88"/>
                </a:lnTo>
                <a:lnTo>
                  <a:pt x="5308" y="7365"/>
                </a:lnTo>
                <a:lnTo>
                  <a:pt x="0" y="155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821781" y="2686246"/>
            <a:ext cx="8940" cy="19951"/>
          </a:xfrm>
          <a:custGeom>
            <a:avLst/>
            <a:gdLst/>
            <a:ahLst/>
            <a:cxnLst/>
            <a:rect l="l" t="t" r="r" b="b"/>
            <a:pathLst>
              <a:path w="8940" h="19951">
                <a:moveTo>
                  <a:pt x="0" y="5499"/>
                </a:moveTo>
                <a:lnTo>
                  <a:pt x="7950" y="19951"/>
                </a:lnTo>
                <a:lnTo>
                  <a:pt x="8940" y="17195"/>
                </a:lnTo>
                <a:lnTo>
                  <a:pt x="3632" y="8940"/>
                </a:lnTo>
                <a:lnTo>
                  <a:pt x="1181" y="0"/>
                </a:lnTo>
                <a:lnTo>
                  <a:pt x="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685867" y="2691551"/>
            <a:ext cx="4025" cy="1866"/>
          </a:xfrm>
          <a:custGeom>
            <a:avLst/>
            <a:gdLst/>
            <a:ahLst/>
            <a:cxnLst/>
            <a:rect l="l" t="t" r="r" b="b"/>
            <a:pathLst>
              <a:path w="4025" h="1866">
                <a:moveTo>
                  <a:pt x="0" y="0"/>
                </a:moveTo>
                <a:lnTo>
                  <a:pt x="393" y="1866"/>
                </a:lnTo>
                <a:lnTo>
                  <a:pt x="4025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596719" y="2691551"/>
            <a:ext cx="3530" cy="1866"/>
          </a:xfrm>
          <a:custGeom>
            <a:avLst/>
            <a:gdLst/>
            <a:ahLst/>
            <a:cxnLst/>
            <a:rect l="l" t="t" r="r" b="b"/>
            <a:pathLst>
              <a:path w="3530" h="1866">
                <a:moveTo>
                  <a:pt x="1765" y="0"/>
                </a:moveTo>
                <a:lnTo>
                  <a:pt x="0" y="1866"/>
                </a:lnTo>
                <a:lnTo>
                  <a:pt x="3530" y="1866"/>
                </a:lnTo>
                <a:lnTo>
                  <a:pt x="17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429445" y="2694407"/>
            <a:ext cx="26047" cy="15811"/>
          </a:xfrm>
          <a:custGeom>
            <a:avLst/>
            <a:gdLst/>
            <a:ahLst/>
            <a:cxnLst/>
            <a:rect l="l" t="t" r="r" b="b"/>
            <a:pathLst>
              <a:path w="26047" h="15811">
                <a:moveTo>
                  <a:pt x="26047" y="13754"/>
                </a:moveTo>
                <a:lnTo>
                  <a:pt x="4025" y="685"/>
                </a:lnTo>
                <a:lnTo>
                  <a:pt x="1384" y="0"/>
                </a:lnTo>
                <a:lnTo>
                  <a:pt x="0" y="2247"/>
                </a:lnTo>
                <a:lnTo>
                  <a:pt x="22212" y="15811"/>
                </a:lnTo>
                <a:lnTo>
                  <a:pt x="24968" y="15722"/>
                </a:lnTo>
                <a:lnTo>
                  <a:pt x="26047" y="137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831014" y="2694398"/>
            <a:ext cx="26149" cy="15824"/>
          </a:xfrm>
          <a:custGeom>
            <a:avLst/>
            <a:gdLst/>
            <a:ahLst/>
            <a:cxnLst/>
            <a:rect l="l" t="t" r="r" b="b"/>
            <a:pathLst>
              <a:path w="26149" h="15824">
                <a:moveTo>
                  <a:pt x="26149" y="2260"/>
                </a:moveTo>
                <a:lnTo>
                  <a:pt x="24777" y="0"/>
                </a:lnTo>
                <a:lnTo>
                  <a:pt x="22110" y="685"/>
                </a:lnTo>
                <a:lnTo>
                  <a:pt x="0" y="13766"/>
                </a:lnTo>
                <a:lnTo>
                  <a:pt x="1079" y="15722"/>
                </a:lnTo>
                <a:lnTo>
                  <a:pt x="3936" y="15824"/>
                </a:lnTo>
                <a:lnTo>
                  <a:pt x="26149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595055" y="2698330"/>
            <a:ext cx="12382" cy="1866"/>
          </a:xfrm>
          <a:custGeom>
            <a:avLst/>
            <a:gdLst/>
            <a:ahLst/>
            <a:cxnLst/>
            <a:rect l="l" t="t" r="r" b="b"/>
            <a:pathLst>
              <a:path w="12382" h="1866">
                <a:moveTo>
                  <a:pt x="0" y="101"/>
                </a:moveTo>
                <a:lnTo>
                  <a:pt x="5588" y="1765"/>
                </a:lnTo>
                <a:lnTo>
                  <a:pt x="12382" y="1866"/>
                </a:lnTo>
                <a:lnTo>
                  <a:pt x="7365" y="0"/>
                </a:lnTo>
                <a:lnTo>
                  <a:pt x="0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1679181" y="2698324"/>
            <a:ext cx="12382" cy="1879"/>
          </a:xfrm>
          <a:custGeom>
            <a:avLst/>
            <a:gdLst/>
            <a:ahLst/>
            <a:cxnLst/>
            <a:rect l="l" t="t" r="r" b="b"/>
            <a:pathLst>
              <a:path w="12382" h="1879">
                <a:moveTo>
                  <a:pt x="0" y="1879"/>
                </a:moveTo>
                <a:lnTo>
                  <a:pt x="6781" y="1778"/>
                </a:lnTo>
                <a:lnTo>
                  <a:pt x="12382" y="114"/>
                </a:lnTo>
                <a:lnTo>
                  <a:pt x="5003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677703" y="2706386"/>
            <a:ext cx="3746" cy="15735"/>
          </a:xfrm>
          <a:custGeom>
            <a:avLst/>
            <a:gdLst/>
            <a:ahLst/>
            <a:cxnLst/>
            <a:rect l="l" t="t" r="r" b="b"/>
            <a:pathLst>
              <a:path w="3746" h="15735">
                <a:moveTo>
                  <a:pt x="1866" y="2070"/>
                </a:moveTo>
                <a:lnTo>
                  <a:pt x="304" y="10718"/>
                </a:lnTo>
                <a:lnTo>
                  <a:pt x="304" y="15735"/>
                </a:lnTo>
                <a:lnTo>
                  <a:pt x="3746" y="5803"/>
                </a:lnTo>
                <a:lnTo>
                  <a:pt x="3644" y="203"/>
                </a:lnTo>
                <a:lnTo>
                  <a:pt x="0" y="0"/>
                </a:lnTo>
                <a:lnTo>
                  <a:pt x="1866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605171" y="2706391"/>
            <a:ext cx="4038" cy="15722"/>
          </a:xfrm>
          <a:custGeom>
            <a:avLst/>
            <a:gdLst/>
            <a:ahLst/>
            <a:cxnLst/>
            <a:rect l="l" t="t" r="r" b="b"/>
            <a:pathLst>
              <a:path w="4038" h="15722">
                <a:moveTo>
                  <a:pt x="0" y="190"/>
                </a:moveTo>
                <a:lnTo>
                  <a:pt x="495" y="6984"/>
                </a:lnTo>
                <a:lnTo>
                  <a:pt x="2070" y="13957"/>
                </a:lnTo>
                <a:lnTo>
                  <a:pt x="4038" y="15722"/>
                </a:lnTo>
                <a:lnTo>
                  <a:pt x="1866" y="2070"/>
                </a:lnTo>
                <a:lnTo>
                  <a:pt x="3733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750824" y="2711603"/>
            <a:ext cx="6972" cy="13754"/>
          </a:xfrm>
          <a:custGeom>
            <a:avLst/>
            <a:gdLst/>
            <a:ahLst/>
            <a:cxnLst/>
            <a:rect l="l" t="t" r="r" b="b"/>
            <a:pathLst>
              <a:path w="6972" h="13754">
                <a:moveTo>
                  <a:pt x="0" y="5105"/>
                </a:moveTo>
                <a:lnTo>
                  <a:pt x="6972" y="13754"/>
                </a:lnTo>
                <a:lnTo>
                  <a:pt x="6972" y="10020"/>
                </a:lnTo>
                <a:lnTo>
                  <a:pt x="1866" y="3340"/>
                </a:lnTo>
                <a:lnTo>
                  <a:pt x="101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594072" y="2716509"/>
            <a:ext cx="11696" cy="11798"/>
          </a:xfrm>
          <a:custGeom>
            <a:avLst/>
            <a:gdLst/>
            <a:ahLst/>
            <a:cxnLst/>
            <a:rect l="l" t="t" r="r" b="b"/>
            <a:pathLst>
              <a:path w="11696" h="11798">
                <a:moveTo>
                  <a:pt x="0" y="3251"/>
                </a:moveTo>
                <a:lnTo>
                  <a:pt x="8547" y="11798"/>
                </a:lnTo>
                <a:lnTo>
                  <a:pt x="11696" y="11798"/>
                </a:lnTo>
                <a:lnTo>
                  <a:pt x="0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529302" y="2711697"/>
            <a:ext cx="6985" cy="13754"/>
          </a:xfrm>
          <a:custGeom>
            <a:avLst/>
            <a:gdLst/>
            <a:ahLst/>
            <a:cxnLst/>
            <a:rect l="l" t="t" r="r" b="b"/>
            <a:pathLst>
              <a:path w="6985" h="13754">
                <a:moveTo>
                  <a:pt x="190" y="8851"/>
                </a:moveTo>
                <a:lnTo>
                  <a:pt x="0" y="13754"/>
                </a:lnTo>
                <a:lnTo>
                  <a:pt x="6984" y="3733"/>
                </a:lnTo>
                <a:lnTo>
                  <a:pt x="6984" y="0"/>
                </a:lnTo>
                <a:lnTo>
                  <a:pt x="190" y="8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680850" y="2716512"/>
            <a:ext cx="12674" cy="11798"/>
          </a:xfrm>
          <a:custGeom>
            <a:avLst/>
            <a:gdLst/>
            <a:ahLst/>
            <a:cxnLst/>
            <a:rect l="l" t="t" r="r" b="b"/>
            <a:pathLst>
              <a:path w="12674" h="11798">
                <a:moveTo>
                  <a:pt x="0" y="11798"/>
                </a:moveTo>
                <a:lnTo>
                  <a:pt x="3136" y="11798"/>
                </a:lnTo>
                <a:lnTo>
                  <a:pt x="12674" y="990"/>
                </a:lnTo>
                <a:lnTo>
                  <a:pt x="11696" y="0"/>
                </a:lnTo>
                <a:lnTo>
                  <a:pt x="0" y="117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712694" y="2739414"/>
            <a:ext cx="8636" cy="5892"/>
          </a:xfrm>
          <a:custGeom>
            <a:avLst/>
            <a:gdLst/>
            <a:ahLst/>
            <a:cxnLst/>
            <a:rect l="l" t="t" r="r" b="b"/>
            <a:pathLst>
              <a:path w="8636" h="5892">
                <a:moveTo>
                  <a:pt x="1371" y="5892"/>
                </a:moveTo>
                <a:lnTo>
                  <a:pt x="8636" y="5397"/>
                </a:lnTo>
                <a:lnTo>
                  <a:pt x="3035" y="4114"/>
                </a:lnTo>
                <a:lnTo>
                  <a:pt x="1473" y="393"/>
                </a:lnTo>
                <a:lnTo>
                  <a:pt x="0" y="0"/>
                </a:lnTo>
                <a:lnTo>
                  <a:pt x="1371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565271" y="2739415"/>
            <a:ext cx="8648" cy="5892"/>
          </a:xfrm>
          <a:custGeom>
            <a:avLst/>
            <a:gdLst/>
            <a:ahLst/>
            <a:cxnLst/>
            <a:rect l="l" t="t" r="r" b="b"/>
            <a:pathLst>
              <a:path w="8648" h="5892">
                <a:moveTo>
                  <a:pt x="7277" y="5892"/>
                </a:moveTo>
                <a:lnTo>
                  <a:pt x="8648" y="0"/>
                </a:lnTo>
                <a:lnTo>
                  <a:pt x="7175" y="393"/>
                </a:lnTo>
                <a:lnTo>
                  <a:pt x="5511" y="4114"/>
                </a:lnTo>
                <a:lnTo>
                  <a:pt x="0" y="5397"/>
                </a:lnTo>
                <a:lnTo>
                  <a:pt x="7277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1707379" y="2739616"/>
            <a:ext cx="5511" cy="9131"/>
          </a:xfrm>
          <a:custGeom>
            <a:avLst/>
            <a:gdLst/>
            <a:ahLst/>
            <a:cxnLst/>
            <a:rect l="l" t="t" r="r" b="b"/>
            <a:pathLst>
              <a:path w="5511" h="9131">
                <a:moveTo>
                  <a:pt x="0" y="9131"/>
                </a:moveTo>
                <a:lnTo>
                  <a:pt x="5511" y="8636"/>
                </a:lnTo>
                <a:lnTo>
                  <a:pt x="1765" y="7353"/>
                </a:lnTo>
                <a:lnTo>
                  <a:pt x="596" y="0"/>
                </a:lnTo>
                <a:lnTo>
                  <a:pt x="0" y="9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573630" y="2739609"/>
            <a:ext cx="5588" cy="9144"/>
          </a:xfrm>
          <a:custGeom>
            <a:avLst/>
            <a:gdLst/>
            <a:ahLst/>
            <a:cxnLst/>
            <a:rect l="l" t="t" r="r" b="b"/>
            <a:pathLst>
              <a:path w="5587" h="9143">
                <a:moveTo>
                  <a:pt x="3822" y="7366"/>
                </a:moveTo>
                <a:lnTo>
                  <a:pt x="0" y="8648"/>
                </a:lnTo>
                <a:lnTo>
                  <a:pt x="5587" y="9144"/>
                </a:lnTo>
                <a:lnTo>
                  <a:pt x="5486" y="0"/>
                </a:lnTo>
                <a:lnTo>
                  <a:pt x="3822" y="73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372352" y="2751308"/>
            <a:ext cx="17881" cy="25450"/>
          </a:xfrm>
          <a:custGeom>
            <a:avLst/>
            <a:gdLst/>
            <a:ahLst/>
            <a:cxnLst/>
            <a:rect l="l" t="t" r="r" b="b"/>
            <a:pathLst>
              <a:path w="17881" h="25450">
                <a:moveTo>
                  <a:pt x="17881" y="23977"/>
                </a:moveTo>
                <a:lnTo>
                  <a:pt x="4610" y="0"/>
                </a:lnTo>
                <a:lnTo>
                  <a:pt x="0" y="977"/>
                </a:lnTo>
                <a:lnTo>
                  <a:pt x="3340" y="6578"/>
                </a:lnTo>
                <a:lnTo>
                  <a:pt x="13652" y="25450"/>
                </a:lnTo>
                <a:lnTo>
                  <a:pt x="17881" y="23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901883" y="2776275"/>
            <a:ext cx="15430" cy="8737"/>
          </a:xfrm>
          <a:custGeom>
            <a:avLst/>
            <a:gdLst/>
            <a:ahLst/>
            <a:cxnLst/>
            <a:rect l="l" t="t" r="r" b="b"/>
            <a:pathLst>
              <a:path w="15430" h="8737">
                <a:moveTo>
                  <a:pt x="0" y="977"/>
                </a:moveTo>
                <a:lnTo>
                  <a:pt x="1562" y="3238"/>
                </a:lnTo>
                <a:lnTo>
                  <a:pt x="11493" y="8547"/>
                </a:lnTo>
                <a:lnTo>
                  <a:pt x="14744" y="8737"/>
                </a:lnTo>
                <a:lnTo>
                  <a:pt x="15430" y="6578"/>
                </a:lnTo>
                <a:lnTo>
                  <a:pt x="6477" y="3327"/>
                </a:lnTo>
                <a:lnTo>
                  <a:pt x="1562" y="0"/>
                </a:lnTo>
                <a:lnTo>
                  <a:pt x="0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918785" y="2782849"/>
            <a:ext cx="21132" cy="13563"/>
          </a:xfrm>
          <a:custGeom>
            <a:avLst/>
            <a:gdLst/>
            <a:ahLst/>
            <a:cxnLst/>
            <a:rect l="l" t="t" r="r" b="b"/>
            <a:pathLst>
              <a:path w="21132" h="13563">
                <a:moveTo>
                  <a:pt x="19557" y="9931"/>
                </a:moveTo>
                <a:lnTo>
                  <a:pt x="0" y="0"/>
                </a:lnTo>
                <a:lnTo>
                  <a:pt x="685" y="5511"/>
                </a:lnTo>
                <a:lnTo>
                  <a:pt x="14541" y="13563"/>
                </a:lnTo>
                <a:lnTo>
                  <a:pt x="17779" y="11696"/>
                </a:lnTo>
                <a:lnTo>
                  <a:pt x="21132" y="12776"/>
                </a:lnTo>
                <a:lnTo>
                  <a:pt x="19557" y="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369300" y="2776564"/>
            <a:ext cx="14643" cy="8445"/>
          </a:xfrm>
          <a:custGeom>
            <a:avLst/>
            <a:gdLst/>
            <a:ahLst/>
            <a:cxnLst/>
            <a:rect l="l" t="t" r="r" b="b"/>
            <a:pathLst>
              <a:path w="14643" h="8445">
                <a:moveTo>
                  <a:pt x="11099" y="1866"/>
                </a:moveTo>
                <a:lnTo>
                  <a:pt x="0" y="6286"/>
                </a:lnTo>
                <a:lnTo>
                  <a:pt x="685" y="8445"/>
                </a:lnTo>
                <a:lnTo>
                  <a:pt x="3936" y="8255"/>
                </a:lnTo>
                <a:lnTo>
                  <a:pt x="14643" y="1968"/>
                </a:lnTo>
                <a:lnTo>
                  <a:pt x="14643" y="0"/>
                </a:lnTo>
                <a:lnTo>
                  <a:pt x="11099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346695" y="2782851"/>
            <a:ext cx="21132" cy="13563"/>
          </a:xfrm>
          <a:custGeom>
            <a:avLst/>
            <a:gdLst/>
            <a:ahLst/>
            <a:cxnLst/>
            <a:rect l="l" t="t" r="r" b="b"/>
            <a:pathLst>
              <a:path w="21132" h="13563">
                <a:moveTo>
                  <a:pt x="21132" y="0"/>
                </a:moveTo>
                <a:lnTo>
                  <a:pt x="1574" y="9931"/>
                </a:lnTo>
                <a:lnTo>
                  <a:pt x="0" y="12776"/>
                </a:lnTo>
                <a:lnTo>
                  <a:pt x="3937" y="11988"/>
                </a:lnTo>
                <a:lnTo>
                  <a:pt x="6578" y="13563"/>
                </a:lnTo>
                <a:lnTo>
                  <a:pt x="20447" y="5499"/>
                </a:lnTo>
                <a:lnTo>
                  <a:pt x="211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943644" y="2797604"/>
            <a:ext cx="7874" cy="4610"/>
          </a:xfrm>
          <a:custGeom>
            <a:avLst/>
            <a:gdLst/>
            <a:ahLst/>
            <a:cxnLst/>
            <a:rect l="l" t="t" r="r" b="b"/>
            <a:pathLst>
              <a:path w="7874" h="4610">
                <a:moveTo>
                  <a:pt x="1181" y="1663"/>
                </a:moveTo>
                <a:lnTo>
                  <a:pt x="7873" y="4610"/>
                </a:lnTo>
                <a:lnTo>
                  <a:pt x="6286" y="1752"/>
                </a:lnTo>
                <a:lnTo>
                  <a:pt x="0" y="0"/>
                </a:lnTo>
                <a:lnTo>
                  <a:pt x="1181" y="1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335002" y="2797594"/>
            <a:ext cx="7861" cy="4622"/>
          </a:xfrm>
          <a:custGeom>
            <a:avLst/>
            <a:gdLst/>
            <a:ahLst/>
            <a:cxnLst/>
            <a:rect l="l" t="t" r="r" b="b"/>
            <a:pathLst>
              <a:path w="7861" h="4622">
                <a:moveTo>
                  <a:pt x="1574" y="1765"/>
                </a:moveTo>
                <a:lnTo>
                  <a:pt x="0" y="4622"/>
                </a:lnTo>
                <a:lnTo>
                  <a:pt x="7467" y="787"/>
                </a:lnTo>
                <a:lnTo>
                  <a:pt x="7861" y="0"/>
                </a:lnTo>
                <a:lnTo>
                  <a:pt x="1574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955246" y="2804289"/>
            <a:ext cx="8356" cy="4508"/>
          </a:xfrm>
          <a:custGeom>
            <a:avLst/>
            <a:gdLst/>
            <a:ahLst/>
            <a:cxnLst/>
            <a:rect l="l" t="t" r="r" b="b"/>
            <a:pathLst>
              <a:path w="8356" h="4508">
                <a:moveTo>
                  <a:pt x="1181" y="1562"/>
                </a:moveTo>
                <a:lnTo>
                  <a:pt x="8356" y="4508"/>
                </a:lnTo>
                <a:lnTo>
                  <a:pt x="6286" y="1663"/>
                </a:lnTo>
                <a:lnTo>
                  <a:pt x="0" y="0"/>
                </a:lnTo>
                <a:lnTo>
                  <a:pt x="1181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323012" y="2804270"/>
            <a:ext cx="8255" cy="4533"/>
          </a:xfrm>
          <a:custGeom>
            <a:avLst/>
            <a:gdLst/>
            <a:ahLst/>
            <a:cxnLst/>
            <a:rect l="l" t="t" r="r" b="b"/>
            <a:pathLst>
              <a:path w="8255" h="4533">
                <a:moveTo>
                  <a:pt x="4318" y="495"/>
                </a:moveTo>
                <a:lnTo>
                  <a:pt x="0" y="4533"/>
                </a:lnTo>
                <a:lnTo>
                  <a:pt x="7175" y="1587"/>
                </a:lnTo>
                <a:lnTo>
                  <a:pt x="8255" y="0"/>
                </a:lnTo>
                <a:lnTo>
                  <a:pt x="431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995045" y="2807131"/>
            <a:ext cx="16319" cy="25641"/>
          </a:xfrm>
          <a:custGeom>
            <a:avLst/>
            <a:gdLst/>
            <a:ahLst/>
            <a:cxnLst/>
            <a:rect l="l" t="t" r="r" b="b"/>
            <a:pathLst>
              <a:path w="16319" h="25641">
                <a:moveTo>
                  <a:pt x="16319" y="2158"/>
                </a:moveTo>
                <a:lnTo>
                  <a:pt x="13474" y="0"/>
                </a:lnTo>
                <a:lnTo>
                  <a:pt x="3733" y="16992"/>
                </a:lnTo>
                <a:lnTo>
                  <a:pt x="0" y="24663"/>
                </a:lnTo>
                <a:lnTo>
                  <a:pt x="1079" y="25641"/>
                </a:lnTo>
                <a:lnTo>
                  <a:pt x="3835" y="25552"/>
                </a:lnTo>
                <a:lnTo>
                  <a:pt x="16217" y="4419"/>
                </a:lnTo>
                <a:lnTo>
                  <a:pt x="16319" y="21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306891" y="2808798"/>
            <a:ext cx="20434" cy="10718"/>
          </a:xfrm>
          <a:custGeom>
            <a:avLst/>
            <a:gdLst/>
            <a:ahLst/>
            <a:cxnLst/>
            <a:rect l="l" t="t" r="r" b="b"/>
            <a:pathLst>
              <a:path w="20434" h="10718">
                <a:moveTo>
                  <a:pt x="13169" y="596"/>
                </a:moveTo>
                <a:lnTo>
                  <a:pt x="1574" y="7073"/>
                </a:lnTo>
                <a:lnTo>
                  <a:pt x="0" y="9829"/>
                </a:lnTo>
                <a:lnTo>
                  <a:pt x="2159" y="10604"/>
                </a:lnTo>
                <a:lnTo>
                  <a:pt x="6680" y="10718"/>
                </a:lnTo>
                <a:lnTo>
                  <a:pt x="20434" y="2260"/>
                </a:lnTo>
                <a:lnTo>
                  <a:pt x="16116" y="0"/>
                </a:lnTo>
                <a:lnTo>
                  <a:pt x="13169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959273" y="2808803"/>
            <a:ext cx="20345" cy="10706"/>
          </a:xfrm>
          <a:custGeom>
            <a:avLst/>
            <a:gdLst/>
            <a:ahLst/>
            <a:cxnLst/>
            <a:rect l="l" t="t" r="r" b="b"/>
            <a:pathLst>
              <a:path w="20345" h="10706">
                <a:moveTo>
                  <a:pt x="0" y="2260"/>
                </a:moveTo>
                <a:lnTo>
                  <a:pt x="13665" y="10706"/>
                </a:lnTo>
                <a:lnTo>
                  <a:pt x="18275" y="10617"/>
                </a:lnTo>
                <a:lnTo>
                  <a:pt x="20345" y="9829"/>
                </a:lnTo>
                <a:lnTo>
                  <a:pt x="18872" y="7073"/>
                </a:lnTo>
                <a:lnTo>
                  <a:pt x="7264" y="584"/>
                </a:lnTo>
                <a:lnTo>
                  <a:pt x="4330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978933" y="2820107"/>
            <a:ext cx="14058" cy="10414"/>
          </a:xfrm>
          <a:custGeom>
            <a:avLst/>
            <a:gdLst/>
            <a:ahLst/>
            <a:cxnLst/>
            <a:rect l="l" t="t" r="r" b="b"/>
            <a:pathLst>
              <a:path w="14058" h="10413">
                <a:moveTo>
                  <a:pt x="0" y="2946"/>
                </a:moveTo>
                <a:lnTo>
                  <a:pt x="14058" y="10413"/>
                </a:lnTo>
                <a:lnTo>
                  <a:pt x="10617" y="5791"/>
                </a:lnTo>
                <a:lnTo>
                  <a:pt x="1079" y="0"/>
                </a:lnTo>
                <a:lnTo>
                  <a:pt x="0" y="29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293622" y="2820108"/>
            <a:ext cx="14350" cy="10414"/>
          </a:xfrm>
          <a:custGeom>
            <a:avLst/>
            <a:gdLst/>
            <a:ahLst/>
            <a:cxnLst/>
            <a:rect l="l" t="t" r="r" b="b"/>
            <a:pathLst>
              <a:path w="14350" h="10413">
                <a:moveTo>
                  <a:pt x="3441" y="5791"/>
                </a:moveTo>
                <a:lnTo>
                  <a:pt x="0" y="10414"/>
                </a:lnTo>
                <a:lnTo>
                  <a:pt x="14350" y="1955"/>
                </a:lnTo>
                <a:lnTo>
                  <a:pt x="12979" y="0"/>
                </a:lnTo>
                <a:lnTo>
                  <a:pt x="3441" y="5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883012" y="2848897"/>
            <a:ext cx="13754" cy="8648"/>
          </a:xfrm>
          <a:custGeom>
            <a:avLst/>
            <a:gdLst/>
            <a:ahLst/>
            <a:cxnLst/>
            <a:rect l="l" t="t" r="r" b="b"/>
            <a:pathLst>
              <a:path w="13754" h="8648">
                <a:moveTo>
                  <a:pt x="0" y="0"/>
                </a:moveTo>
                <a:lnTo>
                  <a:pt x="393" y="1574"/>
                </a:lnTo>
                <a:lnTo>
                  <a:pt x="8940" y="8445"/>
                </a:lnTo>
                <a:lnTo>
                  <a:pt x="13754" y="8648"/>
                </a:lnTo>
                <a:lnTo>
                  <a:pt x="1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091076" y="2852634"/>
            <a:ext cx="104470" cy="3937"/>
          </a:xfrm>
          <a:custGeom>
            <a:avLst/>
            <a:gdLst/>
            <a:ahLst/>
            <a:cxnLst/>
            <a:rect l="l" t="t" r="r" b="b"/>
            <a:pathLst>
              <a:path w="104470" h="3937">
                <a:moveTo>
                  <a:pt x="104470" y="3937"/>
                </a:moveTo>
                <a:lnTo>
                  <a:pt x="103784" y="3238"/>
                </a:lnTo>
                <a:lnTo>
                  <a:pt x="90208" y="1866"/>
                </a:lnTo>
                <a:lnTo>
                  <a:pt x="88734" y="0"/>
                </a:lnTo>
                <a:lnTo>
                  <a:pt x="15620" y="0"/>
                </a:lnTo>
                <a:lnTo>
                  <a:pt x="14236" y="1866"/>
                </a:lnTo>
                <a:lnTo>
                  <a:pt x="0" y="3937"/>
                </a:lnTo>
                <a:lnTo>
                  <a:pt x="104470" y="3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389841" y="2848900"/>
            <a:ext cx="13855" cy="8648"/>
          </a:xfrm>
          <a:custGeom>
            <a:avLst/>
            <a:gdLst/>
            <a:ahLst/>
            <a:cxnLst/>
            <a:rect l="l" t="t" r="r" b="b"/>
            <a:pathLst>
              <a:path w="13855" h="8648">
                <a:moveTo>
                  <a:pt x="0" y="8648"/>
                </a:moveTo>
                <a:lnTo>
                  <a:pt x="4813" y="8445"/>
                </a:lnTo>
                <a:lnTo>
                  <a:pt x="13855" y="685"/>
                </a:lnTo>
                <a:lnTo>
                  <a:pt x="11798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925675" y="2874152"/>
            <a:ext cx="14528" cy="8458"/>
          </a:xfrm>
          <a:custGeom>
            <a:avLst/>
            <a:gdLst/>
            <a:ahLst/>
            <a:cxnLst/>
            <a:rect l="l" t="t" r="r" b="b"/>
            <a:pathLst>
              <a:path w="14528" h="8458">
                <a:moveTo>
                  <a:pt x="2451" y="3251"/>
                </a:moveTo>
                <a:lnTo>
                  <a:pt x="14528" y="8458"/>
                </a:lnTo>
                <a:lnTo>
                  <a:pt x="14236" y="6781"/>
                </a:lnTo>
                <a:lnTo>
                  <a:pt x="0" y="0"/>
                </a:lnTo>
                <a:lnTo>
                  <a:pt x="2451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346601" y="2874153"/>
            <a:ext cx="14249" cy="8661"/>
          </a:xfrm>
          <a:custGeom>
            <a:avLst/>
            <a:gdLst/>
            <a:ahLst/>
            <a:cxnLst/>
            <a:rect l="l" t="t" r="r" b="b"/>
            <a:pathLst>
              <a:path w="14249" h="8661">
                <a:moveTo>
                  <a:pt x="0" y="6781"/>
                </a:moveTo>
                <a:lnTo>
                  <a:pt x="584" y="8661"/>
                </a:lnTo>
                <a:lnTo>
                  <a:pt x="14046" y="1676"/>
                </a:lnTo>
                <a:lnTo>
                  <a:pt x="14249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897066" y="2883689"/>
            <a:ext cx="492480" cy="117932"/>
          </a:xfrm>
          <a:custGeom>
            <a:avLst/>
            <a:gdLst/>
            <a:ahLst/>
            <a:cxnLst/>
            <a:rect l="l" t="t" r="r" b="b"/>
            <a:pathLst>
              <a:path w="492480" h="117932">
                <a:moveTo>
                  <a:pt x="0" y="51104"/>
                </a:moveTo>
                <a:lnTo>
                  <a:pt x="2451" y="51892"/>
                </a:lnTo>
                <a:lnTo>
                  <a:pt x="18872" y="44818"/>
                </a:lnTo>
                <a:lnTo>
                  <a:pt x="29476" y="32232"/>
                </a:lnTo>
                <a:lnTo>
                  <a:pt x="45605" y="3441"/>
                </a:lnTo>
                <a:lnTo>
                  <a:pt x="49339" y="3340"/>
                </a:lnTo>
                <a:lnTo>
                  <a:pt x="110566" y="26835"/>
                </a:lnTo>
                <a:lnTo>
                  <a:pt x="178574" y="41668"/>
                </a:lnTo>
                <a:lnTo>
                  <a:pt x="201764" y="43332"/>
                </a:lnTo>
                <a:lnTo>
                  <a:pt x="208445" y="44907"/>
                </a:lnTo>
                <a:lnTo>
                  <a:pt x="210019" y="89725"/>
                </a:lnTo>
                <a:lnTo>
                  <a:pt x="211594" y="96418"/>
                </a:lnTo>
                <a:lnTo>
                  <a:pt x="215036" y="102997"/>
                </a:lnTo>
                <a:lnTo>
                  <a:pt x="221818" y="111061"/>
                </a:lnTo>
                <a:lnTo>
                  <a:pt x="236461" y="117932"/>
                </a:lnTo>
                <a:lnTo>
                  <a:pt x="256019" y="117932"/>
                </a:lnTo>
                <a:lnTo>
                  <a:pt x="271551" y="110261"/>
                </a:lnTo>
                <a:lnTo>
                  <a:pt x="277926" y="101815"/>
                </a:lnTo>
                <a:lnTo>
                  <a:pt x="282943" y="88544"/>
                </a:lnTo>
                <a:lnTo>
                  <a:pt x="284022" y="44907"/>
                </a:lnTo>
                <a:lnTo>
                  <a:pt x="290715" y="43332"/>
                </a:lnTo>
                <a:lnTo>
                  <a:pt x="313905" y="41668"/>
                </a:lnTo>
                <a:lnTo>
                  <a:pt x="381812" y="26835"/>
                </a:lnTo>
                <a:lnTo>
                  <a:pt x="443141" y="3340"/>
                </a:lnTo>
                <a:lnTo>
                  <a:pt x="446785" y="3441"/>
                </a:lnTo>
                <a:lnTo>
                  <a:pt x="463689" y="33210"/>
                </a:lnTo>
                <a:lnTo>
                  <a:pt x="473519" y="44818"/>
                </a:lnTo>
                <a:lnTo>
                  <a:pt x="490016" y="51892"/>
                </a:lnTo>
                <a:lnTo>
                  <a:pt x="492480" y="51104"/>
                </a:lnTo>
                <a:lnTo>
                  <a:pt x="475183" y="43141"/>
                </a:lnTo>
                <a:lnTo>
                  <a:pt x="465353" y="31546"/>
                </a:lnTo>
                <a:lnTo>
                  <a:pt x="446976" y="0"/>
                </a:lnTo>
                <a:lnTo>
                  <a:pt x="380238" y="25158"/>
                </a:lnTo>
                <a:lnTo>
                  <a:pt x="312229" y="40005"/>
                </a:lnTo>
                <a:lnTo>
                  <a:pt x="289039" y="41668"/>
                </a:lnTo>
                <a:lnTo>
                  <a:pt x="282359" y="43243"/>
                </a:lnTo>
                <a:lnTo>
                  <a:pt x="281279" y="86880"/>
                </a:lnTo>
                <a:lnTo>
                  <a:pt x="276364" y="100152"/>
                </a:lnTo>
                <a:lnTo>
                  <a:pt x="269874" y="108597"/>
                </a:lnTo>
                <a:lnTo>
                  <a:pt x="254342" y="116268"/>
                </a:lnTo>
                <a:lnTo>
                  <a:pt x="238124" y="116268"/>
                </a:lnTo>
                <a:lnTo>
                  <a:pt x="223392" y="109385"/>
                </a:lnTo>
                <a:lnTo>
                  <a:pt x="216611" y="101320"/>
                </a:lnTo>
                <a:lnTo>
                  <a:pt x="213271" y="94742"/>
                </a:lnTo>
                <a:lnTo>
                  <a:pt x="211696" y="88061"/>
                </a:lnTo>
                <a:lnTo>
                  <a:pt x="210121" y="43243"/>
                </a:lnTo>
                <a:lnTo>
                  <a:pt x="203441" y="41668"/>
                </a:lnTo>
                <a:lnTo>
                  <a:pt x="180251" y="40005"/>
                </a:lnTo>
                <a:lnTo>
                  <a:pt x="112229" y="25158"/>
                </a:lnTo>
                <a:lnTo>
                  <a:pt x="45402" y="0"/>
                </a:lnTo>
                <a:lnTo>
                  <a:pt x="27812" y="30568"/>
                </a:lnTo>
                <a:lnTo>
                  <a:pt x="18084" y="42354"/>
                </a:lnTo>
                <a:lnTo>
                  <a:pt x="0" y="511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861392" y="2895385"/>
            <a:ext cx="7264" cy="1866"/>
          </a:xfrm>
          <a:custGeom>
            <a:avLst/>
            <a:gdLst/>
            <a:ahLst/>
            <a:cxnLst/>
            <a:rect l="l" t="t" r="r" b="b"/>
            <a:pathLst>
              <a:path w="7264" h="1866">
                <a:moveTo>
                  <a:pt x="292" y="1574"/>
                </a:moveTo>
                <a:lnTo>
                  <a:pt x="7264" y="1866"/>
                </a:lnTo>
                <a:lnTo>
                  <a:pt x="0" y="0"/>
                </a:lnTo>
                <a:lnTo>
                  <a:pt x="292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417947" y="2895377"/>
            <a:ext cx="7175" cy="1879"/>
          </a:xfrm>
          <a:custGeom>
            <a:avLst/>
            <a:gdLst/>
            <a:ahLst/>
            <a:cxnLst/>
            <a:rect l="l" t="t" r="r" b="b"/>
            <a:pathLst>
              <a:path w="7175" h="1879">
                <a:moveTo>
                  <a:pt x="0" y="1879"/>
                </a:moveTo>
                <a:lnTo>
                  <a:pt x="6972" y="1574"/>
                </a:lnTo>
                <a:lnTo>
                  <a:pt x="717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398196" y="2913465"/>
            <a:ext cx="4025" cy="4038"/>
          </a:xfrm>
          <a:custGeom>
            <a:avLst/>
            <a:gdLst/>
            <a:ahLst/>
            <a:cxnLst/>
            <a:rect l="l" t="t" r="r" b="b"/>
            <a:pathLst>
              <a:path w="4025" h="4038">
                <a:moveTo>
                  <a:pt x="0" y="0"/>
                </a:moveTo>
                <a:lnTo>
                  <a:pt x="292" y="1765"/>
                </a:lnTo>
                <a:lnTo>
                  <a:pt x="4025" y="4038"/>
                </a:lnTo>
                <a:lnTo>
                  <a:pt x="207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393179" y="2915133"/>
            <a:ext cx="4038" cy="1879"/>
          </a:xfrm>
          <a:custGeom>
            <a:avLst/>
            <a:gdLst/>
            <a:ahLst/>
            <a:cxnLst/>
            <a:rect l="l" t="t" r="r" b="b"/>
            <a:pathLst>
              <a:path w="4038" h="1879">
                <a:moveTo>
                  <a:pt x="0" y="0"/>
                </a:moveTo>
                <a:lnTo>
                  <a:pt x="393" y="1879"/>
                </a:lnTo>
                <a:lnTo>
                  <a:pt x="4038" y="187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889395" y="2915133"/>
            <a:ext cx="3644" cy="1879"/>
          </a:xfrm>
          <a:custGeom>
            <a:avLst/>
            <a:gdLst/>
            <a:ahLst/>
            <a:cxnLst/>
            <a:rect l="l" t="t" r="r" b="b"/>
            <a:pathLst>
              <a:path w="3644" h="1879">
                <a:moveTo>
                  <a:pt x="1777" y="0"/>
                </a:moveTo>
                <a:lnTo>
                  <a:pt x="0" y="1879"/>
                </a:lnTo>
                <a:lnTo>
                  <a:pt x="3644" y="1879"/>
                </a:lnTo>
                <a:lnTo>
                  <a:pt x="17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885071" y="2913466"/>
            <a:ext cx="3352" cy="4229"/>
          </a:xfrm>
          <a:custGeom>
            <a:avLst/>
            <a:gdLst/>
            <a:ahLst/>
            <a:cxnLst/>
            <a:rect l="l" t="t" r="r" b="b"/>
            <a:pathLst>
              <a:path w="3352" h="4229">
                <a:moveTo>
                  <a:pt x="101" y="787"/>
                </a:moveTo>
                <a:lnTo>
                  <a:pt x="0" y="4229"/>
                </a:lnTo>
                <a:lnTo>
                  <a:pt x="3352" y="0"/>
                </a:lnTo>
                <a:lnTo>
                  <a:pt x="101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384732" y="2918774"/>
            <a:ext cx="18973" cy="9931"/>
          </a:xfrm>
          <a:custGeom>
            <a:avLst/>
            <a:gdLst/>
            <a:ahLst/>
            <a:cxnLst/>
            <a:rect l="l" t="t" r="r" b="b"/>
            <a:pathLst>
              <a:path w="18973" h="9931">
                <a:moveTo>
                  <a:pt x="12280" y="3149"/>
                </a:moveTo>
                <a:lnTo>
                  <a:pt x="495" y="0"/>
                </a:lnTo>
                <a:lnTo>
                  <a:pt x="0" y="1765"/>
                </a:lnTo>
                <a:lnTo>
                  <a:pt x="10604" y="4813"/>
                </a:lnTo>
                <a:lnTo>
                  <a:pt x="15722" y="9931"/>
                </a:lnTo>
                <a:lnTo>
                  <a:pt x="18973" y="9931"/>
                </a:lnTo>
                <a:lnTo>
                  <a:pt x="12280" y="31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911416" y="2915238"/>
            <a:ext cx="1866" cy="9131"/>
          </a:xfrm>
          <a:custGeom>
            <a:avLst/>
            <a:gdLst/>
            <a:ahLst/>
            <a:cxnLst/>
            <a:rect l="l" t="t" r="r" b="b"/>
            <a:pathLst>
              <a:path w="1866" h="9131">
                <a:moveTo>
                  <a:pt x="0" y="9131"/>
                </a:moveTo>
                <a:lnTo>
                  <a:pt x="1866" y="8648"/>
                </a:lnTo>
                <a:lnTo>
                  <a:pt x="292" y="0"/>
                </a:lnTo>
                <a:lnTo>
                  <a:pt x="0" y="9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373325" y="2915240"/>
            <a:ext cx="2070" cy="9131"/>
          </a:xfrm>
          <a:custGeom>
            <a:avLst/>
            <a:gdLst/>
            <a:ahLst/>
            <a:cxnLst/>
            <a:rect l="l" t="t" r="r" b="b"/>
            <a:pathLst>
              <a:path w="2070" h="9131">
                <a:moveTo>
                  <a:pt x="0" y="8648"/>
                </a:moveTo>
                <a:lnTo>
                  <a:pt x="1879" y="9131"/>
                </a:lnTo>
                <a:lnTo>
                  <a:pt x="2070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109743" y="2927028"/>
            <a:ext cx="14350" cy="1866"/>
          </a:xfrm>
          <a:custGeom>
            <a:avLst/>
            <a:gdLst/>
            <a:ahLst/>
            <a:cxnLst/>
            <a:rect l="l" t="t" r="r" b="b"/>
            <a:pathLst>
              <a:path w="14350" h="1866">
                <a:moveTo>
                  <a:pt x="14350" y="1866"/>
                </a:moveTo>
                <a:lnTo>
                  <a:pt x="14147" y="203"/>
                </a:lnTo>
                <a:lnTo>
                  <a:pt x="0" y="0"/>
                </a:lnTo>
                <a:lnTo>
                  <a:pt x="1435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162716" y="2927036"/>
            <a:ext cx="14147" cy="2057"/>
          </a:xfrm>
          <a:custGeom>
            <a:avLst/>
            <a:gdLst/>
            <a:ahLst/>
            <a:cxnLst/>
            <a:rect l="l" t="t" r="r" b="b"/>
            <a:pathLst>
              <a:path w="14147" h="2057">
                <a:moveTo>
                  <a:pt x="0" y="190"/>
                </a:moveTo>
                <a:lnTo>
                  <a:pt x="495" y="2057"/>
                </a:lnTo>
                <a:lnTo>
                  <a:pt x="14147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882914" y="2918976"/>
            <a:ext cx="19253" cy="9728"/>
          </a:xfrm>
          <a:custGeom>
            <a:avLst/>
            <a:gdLst/>
            <a:ahLst/>
            <a:cxnLst/>
            <a:rect l="l" t="t" r="r" b="b"/>
            <a:pathLst>
              <a:path w="19253" h="9728">
                <a:moveTo>
                  <a:pt x="6578" y="2946"/>
                </a:moveTo>
                <a:lnTo>
                  <a:pt x="0" y="9728"/>
                </a:lnTo>
                <a:lnTo>
                  <a:pt x="3136" y="9728"/>
                </a:lnTo>
                <a:lnTo>
                  <a:pt x="8242" y="4610"/>
                </a:lnTo>
                <a:lnTo>
                  <a:pt x="18859" y="1562"/>
                </a:lnTo>
                <a:lnTo>
                  <a:pt x="19253" y="0"/>
                </a:lnTo>
                <a:lnTo>
                  <a:pt x="6578" y="29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117018" y="2976567"/>
            <a:ext cx="3632" cy="5499"/>
          </a:xfrm>
          <a:custGeom>
            <a:avLst/>
            <a:gdLst/>
            <a:ahLst/>
            <a:cxnLst/>
            <a:rect l="l" t="t" r="r" b="b"/>
            <a:pathLst>
              <a:path w="3632" h="5499">
                <a:moveTo>
                  <a:pt x="0" y="3340"/>
                </a:moveTo>
                <a:lnTo>
                  <a:pt x="3632" y="5499"/>
                </a:lnTo>
                <a:lnTo>
                  <a:pt x="1968" y="1270"/>
                </a:lnTo>
                <a:lnTo>
                  <a:pt x="0" y="0"/>
                </a:lnTo>
                <a:lnTo>
                  <a:pt x="0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153188" y="2979799"/>
            <a:ext cx="2159" cy="2159"/>
          </a:xfrm>
          <a:custGeom>
            <a:avLst/>
            <a:gdLst/>
            <a:ahLst/>
            <a:cxnLst/>
            <a:rect l="l" t="t" r="r" b="b"/>
            <a:pathLst>
              <a:path w="2158" h="2158">
                <a:moveTo>
                  <a:pt x="292" y="1879"/>
                </a:moveTo>
                <a:lnTo>
                  <a:pt x="2158" y="2159"/>
                </a:lnTo>
                <a:lnTo>
                  <a:pt x="1854" y="304"/>
                </a:lnTo>
                <a:lnTo>
                  <a:pt x="0" y="0"/>
                </a:lnTo>
                <a:lnTo>
                  <a:pt x="292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166647" y="2976768"/>
            <a:ext cx="3937" cy="5499"/>
          </a:xfrm>
          <a:custGeom>
            <a:avLst/>
            <a:gdLst/>
            <a:ahLst/>
            <a:cxnLst/>
            <a:rect l="l" t="t" r="r" b="b"/>
            <a:pathLst>
              <a:path w="3937" h="5499">
                <a:moveTo>
                  <a:pt x="0" y="2247"/>
                </a:moveTo>
                <a:lnTo>
                  <a:pt x="0" y="5499"/>
                </a:lnTo>
                <a:lnTo>
                  <a:pt x="3937" y="774"/>
                </a:lnTo>
                <a:lnTo>
                  <a:pt x="363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131855" y="2981576"/>
            <a:ext cx="23596" cy="7264"/>
          </a:xfrm>
          <a:custGeom>
            <a:avLst/>
            <a:gdLst/>
            <a:ahLst/>
            <a:cxnLst/>
            <a:rect l="l" t="t" r="r" b="b"/>
            <a:pathLst>
              <a:path w="23596" h="7264">
                <a:moveTo>
                  <a:pt x="15138" y="0"/>
                </a:moveTo>
                <a:lnTo>
                  <a:pt x="7772" y="0"/>
                </a:lnTo>
                <a:lnTo>
                  <a:pt x="0" y="4127"/>
                </a:lnTo>
                <a:lnTo>
                  <a:pt x="0" y="7264"/>
                </a:lnTo>
                <a:lnTo>
                  <a:pt x="9537" y="1562"/>
                </a:lnTo>
                <a:lnTo>
                  <a:pt x="13360" y="1562"/>
                </a:lnTo>
                <a:lnTo>
                  <a:pt x="23494" y="7162"/>
                </a:lnTo>
                <a:lnTo>
                  <a:pt x="23596" y="5194"/>
                </a:lnTo>
                <a:lnTo>
                  <a:pt x="1513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131557" y="2979809"/>
            <a:ext cx="1879" cy="2451"/>
          </a:xfrm>
          <a:custGeom>
            <a:avLst/>
            <a:gdLst/>
            <a:ahLst/>
            <a:cxnLst/>
            <a:rect l="l" t="t" r="r" b="b"/>
            <a:pathLst>
              <a:path w="1879" h="2451">
                <a:moveTo>
                  <a:pt x="0" y="292"/>
                </a:moveTo>
                <a:lnTo>
                  <a:pt x="495" y="2451"/>
                </a:lnTo>
                <a:lnTo>
                  <a:pt x="1879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144340" y="2988452"/>
            <a:ext cx="11112" cy="6781"/>
          </a:xfrm>
          <a:custGeom>
            <a:avLst/>
            <a:gdLst/>
            <a:ahLst/>
            <a:cxnLst/>
            <a:rect l="l" t="t" r="r" b="b"/>
            <a:pathLst>
              <a:path w="11112" h="6781">
                <a:moveTo>
                  <a:pt x="2362" y="3251"/>
                </a:moveTo>
                <a:lnTo>
                  <a:pt x="11112" y="6781"/>
                </a:lnTo>
                <a:lnTo>
                  <a:pt x="10909" y="5118"/>
                </a:lnTo>
                <a:lnTo>
                  <a:pt x="0" y="0"/>
                </a:lnTo>
                <a:lnTo>
                  <a:pt x="2362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144331" y="2995041"/>
            <a:ext cx="4330" cy="3543"/>
          </a:xfrm>
          <a:custGeom>
            <a:avLst/>
            <a:gdLst/>
            <a:ahLst/>
            <a:cxnLst/>
            <a:rect l="l" t="t" r="r" b="b"/>
            <a:pathLst>
              <a:path w="4330" h="3543">
                <a:moveTo>
                  <a:pt x="2565" y="3543"/>
                </a:moveTo>
                <a:lnTo>
                  <a:pt x="4330" y="1777"/>
                </a:lnTo>
                <a:lnTo>
                  <a:pt x="0" y="0"/>
                </a:lnTo>
                <a:lnTo>
                  <a:pt x="2565" y="3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131363" y="2988461"/>
            <a:ext cx="10909" cy="6972"/>
          </a:xfrm>
          <a:custGeom>
            <a:avLst/>
            <a:gdLst/>
            <a:ahLst/>
            <a:cxnLst/>
            <a:rect l="l" t="t" r="r" b="b"/>
            <a:pathLst>
              <a:path w="10909" h="6972">
                <a:moveTo>
                  <a:pt x="0" y="5105"/>
                </a:moveTo>
                <a:lnTo>
                  <a:pt x="495" y="6972"/>
                </a:lnTo>
                <a:lnTo>
                  <a:pt x="10617" y="1663"/>
                </a:lnTo>
                <a:lnTo>
                  <a:pt x="1090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137947" y="2995034"/>
            <a:ext cx="4521" cy="3835"/>
          </a:xfrm>
          <a:custGeom>
            <a:avLst/>
            <a:gdLst/>
            <a:ahLst/>
            <a:cxnLst/>
            <a:rect l="l" t="t" r="r" b="b"/>
            <a:pathLst>
              <a:path w="4521" h="3835">
                <a:moveTo>
                  <a:pt x="0" y="1777"/>
                </a:moveTo>
                <a:lnTo>
                  <a:pt x="596" y="3835"/>
                </a:lnTo>
                <a:lnTo>
                  <a:pt x="4521" y="800"/>
                </a:lnTo>
                <a:lnTo>
                  <a:pt x="4318" y="0"/>
                </a:lnTo>
                <a:lnTo>
                  <a:pt x="0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112001" y="3357594"/>
            <a:ext cx="62992" cy="61429"/>
          </a:xfrm>
          <a:custGeom>
            <a:avLst/>
            <a:gdLst/>
            <a:ahLst/>
            <a:cxnLst/>
            <a:rect l="l" t="t" r="r" b="b"/>
            <a:pathLst>
              <a:path w="62992" h="61429">
                <a:moveTo>
                  <a:pt x="48158" y="3340"/>
                </a:moveTo>
                <a:lnTo>
                  <a:pt x="39903" y="0"/>
                </a:lnTo>
                <a:lnTo>
                  <a:pt x="22707" y="0"/>
                </a:lnTo>
                <a:lnTo>
                  <a:pt x="14452" y="3340"/>
                </a:lnTo>
                <a:lnTo>
                  <a:pt x="3340" y="15430"/>
                </a:lnTo>
                <a:lnTo>
                  <a:pt x="0" y="25361"/>
                </a:lnTo>
                <a:lnTo>
                  <a:pt x="0" y="36563"/>
                </a:lnTo>
                <a:lnTo>
                  <a:pt x="3340" y="46482"/>
                </a:lnTo>
                <a:lnTo>
                  <a:pt x="11798" y="56222"/>
                </a:lnTo>
                <a:lnTo>
                  <a:pt x="21526" y="61429"/>
                </a:lnTo>
                <a:lnTo>
                  <a:pt x="41084" y="61429"/>
                </a:lnTo>
                <a:lnTo>
                  <a:pt x="51600" y="55422"/>
                </a:lnTo>
                <a:lnTo>
                  <a:pt x="59169" y="46482"/>
                </a:lnTo>
                <a:lnTo>
                  <a:pt x="62992" y="35382"/>
                </a:lnTo>
                <a:lnTo>
                  <a:pt x="62992" y="26530"/>
                </a:lnTo>
                <a:lnTo>
                  <a:pt x="58089" y="13271"/>
                </a:lnTo>
                <a:lnTo>
                  <a:pt x="48158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441046" y="1744129"/>
            <a:ext cx="24079" cy="15633"/>
          </a:xfrm>
          <a:custGeom>
            <a:avLst/>
            <a:gdLst/>
            <a:ahLst/>
            <a:cxnLst/>
            <a:rect l="l" t="t" r="r" b="b"/>
            <a:pathLst>
              <a:path w="24079" h="15633">
                <a:moveTo>
                  <a:pt x="20434" y="8648"/>
                </a:moveTo>
                <a:lnTo>
                  <a:pt x="17297" y="8750"/>
                </a:lnTo>
                <a:lnTo>
                  <a:pt x="2158" y="0"/>
                </a:lnTo>
                <a:lnTo>
                  <a:pt x="0" y="2070"/>
                </a:lnTo>
                <a:lnTo>
                  <a:pt x="24079" y="15633"/>
                </a:lnTo>
                <a:lnTo>
                  <a:pt x="22009" y="3251"/>
                </a:lnTo>
                <a:lnTo>
                  <a:pt x="20040" y="3340"/>
                </a:lnTo>
                <a:lnTo>
                  <a:pt x="20434" y="86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403497" y="1739505"/>
            <a:ext cx="18478" cy="19862"/>
          </a:xfrm>
          <a:custGeom>
            <a:avLst/>
            <a:gdLst/>
            <a:ahLst/>
            <a:cxnLst/>
            <a:rect l="l" t="t" r="r" b="b"/>
            <a:pathLst>
              <a:path w="18478" h="19862">
                <a:moveTo>
                  <a:pt x="18478" y="17995"/>
                </a:moveTo>
                <a:lnTo>
                  <a:pt x="1676" y="8064"/>
                </a:lnTo>
                <a:lnTo>
                  <a:pt x="1574" y="3733"/>
                </a:lnTo>
                <a:lnTo>
                  <a:pt x="9143" y="990"/>
                </a:lnTo>
                <a:lnTo>
                  <a:pt x="8648" y="0"/>
                </a:lnTo>
                <a:lnTo>
                  <a:pt x="0" y="304"/>
                </a:lnTo>
                <a:lnTo>
                  <a:pt x="203" y="9740"/>
                </a:lnTo>
                <a:lnTo>
                  <a:pt x="1866" y="11404"/>
                </a:lnTo>
                <a:lnTo>
                  <a:pt x="15239" y="19761"/>
                </a:lnTo>
                <a:lnTo>
                  <a:pt x="17894" y="19862"/>
                </a:lnTo>
                <a:lnTo>
                  <a:pt x="18478" y="179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391506" y="1752483"/>
            <a:ext cx="23787" cy="21920"/>
          </a:xfrm>
          <a:custGeom>
            <a:avLst/>
            <a:gdLst/>
            <a:ahLst/>
            <a:cxnLst/>
            <a:rect l="l" t="t" r="r" b="b"/>
            <a:pathLst>
              <a:path w="23787" h="21920">
                <a:moveTo>
                  <a:pt x="23787" y="9728"/>
                </a:moveTo>
                <a:lnTo>
                  <a:pt x="19761" y="9728"/>
                </a:lnTo>
                <a:lnTo>
                  <a:pt x="22313" y="15532"/>
                </a:lnTo>
                <a:lnTo>
                  <a:pt x="19761" y="18478"/>
                </a:lnTo>
                <a:lnTo>
                  <a:pt x="15532" y="18478"/>
                </a:lnTo>
                <a:lnTo>
                  <a:pt x="12001" y="11798"/>
                </a:lnTo>
                <a:lnTo>
                  <a:pt x="8851" y="1574"/>
                </a:lnTo>
                <a:lnTo>
                  <a:pt x="6489" y="0"/>
                </a:lnTo>
                <a:lnTo>
                  <a:pt x="304" y="9042"/>
                </a:lnTo>
                <a:lnTo>
                  <a:pt x="0" y="12484"/>
                </a:lnTo>
                <a:lnTo>
                  <a:pt x="1866" y="12382"/>
                </a:lnTo>
                <a:lnTo>
                  <a:pt x="7175" y="3441"/>
                </a:lnTo>
                <a:lnTo>
                  <a:pt x="10325" y="16814"/>
                </a:lnTo>
                <a:lnTo>
                  <a:pt x="15430" y="21920"/>
                </a:lnTo>
                <a:lnTo>
                  <a:pt x="19761" y="21717"/>
                </a:lnTo>
                <a:lnTo>
                  <a:pt x="23787" y="17399"/>
                </a:lnTo>
                <a:lnTo>
                  <a:pt x="23787" y="97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517701" y="1787377"/>
            <a:ext cx="23393" cy="15125"/>
          </a:xfrm>
          <a:custGeom>
            <a:avLst/>
            <a:gdLst/>
            <a:ahLst/>
            <a:cxnLst/>
            <a:rect l="l" t="t" r="r" b="b"/>
            <a:pathLst>
              <a:path w="23393" h="15125">
                <a:moveTo>
                  <a:pt x="20142" y="3048"/>
                </a:moveTo>
                <a:lnTo>
                  <a:pt x="18389" y="8940"/>
                </a:lnTo>
                <a:lnTo>
                  <a:pt x="15138" y="8547"/>
                </a:lnTo>
                <a:lnTo>
                  <a:pt x="203" y="0"/>
                </a:lnTo>
                <a:lnTo>
                  <a:pt x="0" y="3441"/>
                </a:lnTo>
                <a:lnTo>
                  <a:pt x="20142" y="15125"/>
                </a:lnTo>
                <a:lnTo>
                  <a:pt x="23393" y="15125"/>
                </a:lnTo>
                <a:lnTo>
                  <a:pt x="21818" y="4610"/>
                </a:lnTo>
                <a:lnTo>
                  <a:pt x="20142" y="30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478196" y="1782271"/>
            <a:ext cx="18478" cy="20624"/>
          </a:xfrm>
          <a:custGeom>
            <a:avLst/>
            <a:gdLst/>
            <a:ahLst/>
            <a:cxnLst/>
            <a:rect l="l" t="t" r="r" b="b"/>
            <a:pathLst>
              <a:path w="18478" h="20624">
                <a:moveTo>
                  <a:pt x="18275" y="20624"/>
                </a:moveTo>
                <a:lnTo>
                  <a:pt x="18478" y="18465"/>
                </a:lnTo>
                <a:lnTo>
                  <a:pt x="2755" y="8940"/>
                </a:lnTo>
                <a:lnTo>
                  <a:pt x="2654" y="3530"/>
                </a:lnTo>
                <a:lnTo>
                  <a:pt x="8940" y="1270"/>
                </a:lnTo>
                <a:lnTo>
                  <a:pt x="8445" y="292"/>
                </a:lnTo>
                <a:lnTo>
                  <a:pt x="2654" y="0"/>
                </a:lnTo>
                <a:lnTo>
                  <a:pt x="0" y="2349"/>
                </a:lnTo>
                <a:lnTo>
                  <a:pt x="0" y="10109"/>
                </a:lnTo>
                <a:lnTo>
                  <a:pt x="1663" y="11684"/>
                </a:lnTo>
                <a:lnTo>
                  <a:pt x="15036" y="20142"/>
                </a:lnTo>
                <a:lnTo>
                  <a:pt x="18275" y="2062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469639" y="1802319"/>
            <a:ext cx="18681" cy="13652"/>
          </a:xfrm>
          <a:custGeom>
            <a:avLst/>
            <a:gdLst/>
            <a:ahLst/>
            <a:cxnLst/>
            <a:rect l="l" t="t" r="r" b="b"/>
            <a:pathLst>
              <a:path w="18681" h="13652">
                <a:moveTo>
                  <a:pt x="15239" y="8839"/>
                </a:moveTo>
                <a:lnTo>
                  <a:pt x="304" y="0"/>
                </a:lnTo>
                <a:lnTo>
                  <a:pt x="0" y="3340"/>
                </a:lnTo>
                <a:lnTo>
                  <a:pt x="18681" y="13652"/>
                </a:lnTo>
                <a:lnTo>
                  <a:pt x="16713" y="3136"/>
                </a:lnTo>
                <a:lnTo>
                  <a:pt x="15239" y="88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566551" y="1873467"/>
            <a:ext cx="32232" cy="15621"/>
          </a:xfrm>
          <a:custGeom>
            <a:avLst/>
            <a:gdLst/>
            <a:ahLst/>
            <a:cxnLst/>
            <a:rect l="l" t="t" r="r" b="b"/>
            <a:pathLst>
              <a:path w="32232" h="15620">
                <a:moveTo>
                  <a:pt x="3238" y="15138"/>
                </a:moveTo>
                <a:lnTo>
                  <a:pt x="8254" y="6489"/>
                </a:lnTo>
                <a:lnTo>
                  <a:pt x="12191" y="6489"/>
                </a:lnTo>
                <a:lnTo>
                  <a:pt x="27025" y="15138"/>
                </a:lnTo>
                <a:lnTo>
                  <a:pt x="32232" y="15532"/>
                </a:lnTo>
                <a:lnTo>
                  <a:pt x="32232" y="13563"/>
                </a:lnTo>
                <a:lnTo>
                  <a:pt x="8051" y="0"/>
                </a:lnTo>
                <a:lnTo>
                  <a:pt x="292" y="12191"/>
                </a:lnTo>
                <a:lnTo>
                  <a:pt x="0" y="15620"/>
                </a:lnTo>
                <a:lnTo>
                  <a:pt x="3238" y="151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562028" y="1893318"/>
            <a:ext cx="25158" cy="15532"/>
          </a:xfrm>
          <a:custGeom>
            <a:avLst/>
            <a:gdLst/>
            <a:ahLst/>
            <a:cxnLst/>
            <a:rect l="l" t="t" r="r" b="b"/>
            <a:pathLst>
              <a:path w="25158" h="15532">
                <a:moveTo>
                  <a:pt x="25158" y="13563"/>
                </a:moveTo>
                <a:lnTo>
                  <a:pt x="1866" y="0"/>
                </a:lnTo>
                <a:lnTo>
                  <a:pt x="0" y="584"/>
                </a:lnTo>
                <a:lnTo>
                  <a:pt x="88" y="3251"/>
                </a:lnTo>
                <a:lnTo>
                  <a:pt x="19951" y="15138"/>
                </a:lnTo>
                <a:lnTo>
                  <a:pt x="25158" y="15532"/>
                </a:lnTo>
                <a:lnTo>
                  <a:pt x="25158" y="135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548165" y="1903145"/>
            <a:ext cx="34010" cy="30568"/>
          </a:xfrm>
          <a:custGeom>
            <a:avLst/>
            <a:gdLst/>
            <a:ahLst/>
            <a:cxnLst/>
            <a:rect l="l" t="t" r="r" b="b"/>
            <a:pathLst>
              <a:path w="34010" h="30568">
                <a:moveTo>
                  <a:pt x="25653" y="12382"/>
                </a:moveTo>
                <a:lnTo>
                  <a:pt x="0" y="15138"/>
                </a:lnTo>
                <a:lnTo>
                  <a:pt x="101" y="18770"/>
                </a:lnTo>
                <a:lnTo>
                  <a:pt x="18872" y="30175"/>
                </a:lnTo>
                <a:lnTo>
                  <a:pt x="24079" y="30568"/>
                </a:lnTo>
                <a:lnTo>
                  <a:pt x="24180" y="28600"/>
                </a:lnTo>
                <a:lnTo>
                  <a:pt x="6781" y="18376"/>
                </a:lnTo>
                <a:lnTo>
                  <a:pt x="32537" y="15824"/>
                </a:lnTo>
                <a:lnTo>
                  <a:pt x="34010" y="13271"/>
                </a:lnTo>
                <a:lnTo>
                  <a:pt x="12395" y="0"/>
                </a:lnTo>
                <a:lnTo>
                  <a:pt x="8356" y="1574"/>
                </a:lnTo>
                <a:lnTo>
                  <a:pt x="25653" y="123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505324" y="1904921"/>
            <a:ext cx="33909" cy="29972"/>
          </a:xfrm>
          <a:custGeom>
            <a:avLst/>
            <a:gdLst/>
            <a:ahLst/>
            <a:cxnLst/>
            <a:rect l="l" t="t" r="r" b="b"/>
            <a:pathLst>
              <a:path w="33909" h="29972">
                <a:moveTo>
                  <a:pt x="3136" y="18478"/>
                </a:moveTo>
                <a:lnTo>
                  <a:pt x="9817" y="6476"/>
                </a:lnTo>
                <a:lnTo>
                  <a:pt x="13754" y="6476"/>
                </a:lnTo>
                <a:lnTo>
                  <a:pt x="18872" y="9829"/>
                </a:lnTo>
                <a:lnTo>
                  <a:pt x="11493" y="23393"/>
                </a:lnTo>
                <a:lnTo>
                  <a:pt x="14731" y="23393"/>
                </a:lnTo>
                <a:lnTo>
                  <a:pt x="22212" y="11595"/>
                </a:lnTo>
                <a:lnTo>
                  <a:pt x="28790" y="15138"/>
                </a:lnTo>
                <a:lnTo>
                  <a:pt x="28994" y="17094"/>
                </a:lnTo>
                <a:lnTo>
                  <a:pt x="21424" y="29971"/>
                </a:lnTo>
                <a:lnTo>
                  <a:pt x="24663" y="29971"/>
                </a:lnTo>
                <a:lnTo>
                  <a:pt x="33908" y="15430"/>
                </a:lnTo>
                <a:lnTo>
                  <a:pt x="33705" y="13461"/>
                </a:lnTo>
                <a:lnTo>
                  <a:pt x="9626" y="0"/>
                </a:lnTo>
                <a:lnTo>
                  <a:pt x="292" y="15620"/>
                </a:lnTo>
                <a:lnTo>
                  <a:pt x="0" y="18961"/>
                </a:lnTo>
                <a:lnTo>
                  <a:pt x="3136" y="1847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531754" y="1926442"/>
            <a:ext cx="35483" cy="33807"/>
          </a:xfrm>
          <a:custGeom>
            <a:avLst/>
            <a:gdLst/>
            <a:ahLst/>
            <a:cxnLst/>
            <a:rect l="l" t="t" r="r" b="b"/>
            <a:pathLst>
              <a:path w="35483" h="33807">
                <a:moveTo>
                  <a:pt x="18872" y="13855"/>
                </a:moveTo>
                <a:lnTo>
                  <a:pt x="15138" y="15138"/>
                </a:lnTo>
                <a:lnTo>
                  <a:pt x="3251" y="16509"/>
                </a:lnTo>
                <a:lnTo>
                  <a:pt x="0" y="20040"/>
                </a:lnTo>
                <a:lnTo>
                  <a:pt x="20446" y="18275"/>
                </a:lnTo>
                <a:lnTo>
                  <a:pt x="25361" y="33807"/>
                </a:lnTo>
                <a:lnTo>
                  <a:pt x="27317" y="30467"/>
                </a:lnTo>
                <a:lnTo>
                  <a:pt x="22999" y="11798"/>
                </a:lnTo>
                <a:lnTo>
                  <a:pt x="32232" y="16713"/>
                </a:lnTo>
                <a:lnTo>
                  <a:pt x="35483" y="17297"/>
                </a:lnTo>
                <a:lnTo>
                  <a:pt x="35483" y="13461"/>
                </a:lnTo>
                <a:lnTo>
                  <a:pt x="12191" y="0"/>
                </a:lnTo>
                <a:lnTo>
                  <a:pt x="12191" y="5003"/>
                </a:lnTo>
                <a:lnTo>
                  <a:pt x="18872" y="8458"/>
                </a:lnTo>
                <a:lnTo>
                  <a:pt x="18872" y="138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491954" y="1928114"/>
            <a:ext cx="33807" cy="32130"/>
          </a:xfrm>
          <a:custGeom>
            <a:avLst/>
            <a:gdLst/>
            <a:ahLst/>
            <a:cxnLst/>
            <a:rect l="l" t="t" r="r" b="b"/>
            <a:pathLst>
              <a:path w="33807" h="32131">
                <a:moveTo>
                  <a:pt x="27228" y="13461"/>
                </a:moveTo>
                <a:lnTo>
                  <a:pt x="3340" y="14833"/>
                </a:lnTo>
                <a:lnTo>
                  <a:pt x="0" y="16802"/>
                </a:lnTo>
                <a:lnTo>
                  <a:pt x="584" y="19850"/>
                </a:lnTo>
                <a:lnTo>
                  <a:pt x="20535" y="31838"/>
                </a:lnTo>
                <a:lnTo>
                  <a:pt x="23977" y="32130"/>
                </a:lnTo>
                <a:lnTo>
                  <a:pt x="24180" y="29971"/>
                </a:lnTo>
                <a:lnTo>
                  <a:pt x="8153" y="20243"/>
                </a:lnTo>
                <a:lnTo>
                  <a:pt x="8153" y="18376"/>
                </a:lnTo>
                <a:lnTo>
                  <a:pt x="33515" y="16611"/>
                </a:lnTo>
                <a:lnTo>
                  <a:pt x="33807" y="13461"/>
                </a:lnTo>
                <a:lnTo>
                  <a:pt x="10617" y="0"/>
                </a:lnTo>
                <a:lnTo>
                  <a:pt x="8839" y="584"/>
                </a:lnTo>
                <a:lnTo>
                  <a:pt x="8839" y="3238"/>
                </a:lnTo>
                <a:lnTo>
                  <a:pt x="27228" y="134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530581" y="1954457"/>
            <a:ext cx="9918" cy="15811"/>
          </a:xfrm>
          <a:custGeom>
            <a:avLst/>
            <a:gdLst/>
            <a:ahLst/>
            <a:cxnLst/>
            <a:rect l="l" t="t" r="r" b="b"/>
            <a:pathLst>
              <a:path w="9918" h="15811">
                <a:moveTo>
                  <a:pt x="6388" y="190"/>
                </a:moveTo>
                <a:lnTo>
                  <a:pt x="0" y="10604"/>
                </a:lnTo>
                <a:lnTo>
                  <a:pt x="101" y="15811"/>
                </a:lnTo>
                <a:lnTo>
                  <a:pt x="5105" y="9042"/>
                </a:lnTo>
                <a:lnTo>
                  <a:pt x="9918" y="0"/>
                </a:lnTo>
                <a:lnTo>
                  <a:pt x="6388" y="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1487139" y="1956118"/>
            <a:ext cx="8940" cy="15824"/>
          </a:xfrm>
          <a:custGeom>
            <a:avLst/>
            <a:gdLst/>
            <a:ahLst/>
            <a:cxnLst/>
            <a:rect l="l" t="t" r="r" b="b"/>
            <a:pathLst>
              <a:path w="8940" h="15824">
                <a:moveTo>
                  <a:pt x="292" y="12382"/>
                </a:moveTo>
                <a:lnTo>
                  <a:pt x="0" y="15824"/>
                </a:lnTo>
                <a:lnTo>
                  <a:pt x="1866" y="15824"/>
                </a:lnTo>
                <a:lnTo>
                  <a:pt x="8940" y="4038"/>
                </a:lnTo>
                <a:lnTo>
                  <a:pt x="8940" y="304"/>
                </a:lnTo>
                <a:lnTo>
                  <a:pt x="8153" y="0"/>
                </a:lnTo>
                <a:lnTo>
                  <a:pt x="292" y="123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915347" y="1972831"/>
            <a:ext cx="58178" cy="58178"/>
          </a:xfrm>
          <a:custGeom>
            <a:avLst/>
            <a:gdLst/>
            <a:ahLst/>
            <a:cxnLst/>
            <a:rect l="l" t="t" r="r" b="b"/>
            <a:pathLst>
              <a:path w="58178" h="58178">
                <a:moveTo>
                  <a:pt x="39801" y="1765"/>
                </a:moveTo>
                <a:lnTo>
                  <a:pt x="34886" y="88"/>
                </a:lnTo>
                <a:lnTo>
                  <a:pt x="21031" y="0"/>
                </a:lnTo>
                <a:lnTo>
                  <a:pt x="14452" y="3441"/>
                </a:lnTo>
                <a:lnTo>
                  <a:pt x="5994" y="9829"/>
                </a:lnTo>
                <a:lnTo>
                  <a:pt x="0" y="20434"/>
                </a:lnTo>
                <a:lnTo>
                  <a:pt x="0" y="38227"/>
                </a:lnTo>
                <a:lnTo>
                  <a:pt x="3441" y="46380"/>
                </a:lnTo>
                <a:lnTo>
                  <a:pt x="8445" y="51295"/>
                </a:lnTo>
                <a:lnTo>
                  <a:pt x="19850" y="58178"/>
                </a:lnTo>
                <a:lnTo>
                  <a:pt x="37731" y="58178"/>
                </a:lnTo>
                <a:lnTo>
                  <a:pt x="49326" y="49822"/>
                </a:lnTo>
                <a:lnTo>
                  <a:pt x="54736" y="43726"/>
                </a:lnTo>
                <a:lnTo>
                  <a:pt x="58178" y="35471"/>
                </a:lnTo>
                <a:lnTo>
                  <a:pt x="58077" y="24955"/>
                </a:lnTo>
                <a:lnTo>
                  <a:pt x="54940" y="16408"/>
                </a:lnTo>
                <a:lnTo>
                  <a:pt x="49834" y="8343"/>
                </a:lnTo>
                <a:lnTo>
                  <a:pt x="39801" y="17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537161" y="1957894"/>
            <a:ext cx="10325" cy="17195"/>
          </a:xfrm>
          <a:custGeom>
            <a:avLst/>
            <a:gdLst/>
            <a:ahLst/>
            <a:cxnLst/>
            <a:rect l="l" t="t" r="r" b="b"/>
            <a:pathLst>
              <a:path w="10325" h="17195">
                <a:moveTo>
                  <a:pt x="8255" y="0"/>
                </a:moveTo>
                <a:lnTo>
                  <a:pt x="0" y="13957"/>
                </a:lnTo>
                <a:lnTo>
                  <a:pt x="190" y="16903"/>
                </a:lnTo>
                <a:lnTo>
                  <a:pt x="1778" y="17195"/>
                </a:lnTo>
                <a:lnTo>
                  <a:pt x="10325" y="2159"/>
                </a:lnTo>
                <a:lnTo>
                  <a:pt x="825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313677" y="1972824"/>
            <a:ext cx="58077" cy="58178"/>
          </a:xfrm>
          <a:custGeom>
            <a:avLst/>
            <a:gdLst/>
            <a:ahLst/>
            <a:cxnLst/>
            <a:rect l="l" t="t" r="r" b="b"/>
            <a:pathLst>
              <a:path w="58077" h="58178">
                <a:moveTo>
                  <a:pt x="46481" y="5016"/>
                </a:moveTo>
                <a:lnTo>
                  <a:pt x="36550" y="0"/>
                </a:lnTo>
                <a:lnTo>
                  <a:pt x="22694" y="101"/>
                </a:lnTo>
                <a:lnTo>
                  <a:pt x="17779" y="1777"/>
                </a:lnTo>
                <a:lnTo>
                  <a:pt x="7759" y="8356"/>
                </a:lnTo>
                <a:lnTo>
                  <a:pt x="2552" y="16421"/>
                </a:lnTo>
                <a:lnTo>
                  <a:pt x="0" y="23787"/>
                </a:lnTo>
                <a:lnTo>
                  <a:pt x="0" y="36563"/>
                </a:lnTo>
                <a:lnTo>
                  <a:pt x="3428" y="44716"/>
                </a:lnTo>
                <a:lnTo>
                  <a:pt x="8254" y="49834"/>
                </a:lnTo>
                <a:lnTo>
                  <a:pt x="19850" y="58178"/>
                </a:lnTo>
                <a:lnTo>
                  <a:pt x="37731" y="58178"/>
                </a:lnTo>
                <a:lnTo>
                  <a:pt x="49034" y="51307"/>
                </a:lnTo>
                <a:lnTo>
                  <a:pt x="54736" y="45402"/>
                </a:lnTo>
                <a:lnTo>
                  <a:pt x="58077" y="37160"/>
                </a:lnTo>
                <a:lnTo>
                  <a:pt x="58077" y="21628"/>
                </a:lnTo>
                <a:lnTo>
                  <a:pt x="53060" y="11696"/>
                </a:lnTo>
                <a:lnTo>
                  <a:pt x="46481" y="50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469353" y="1974401"/>
            <a:ext cx="28397" cy="26936"/>
          </a:xfrm>
          <a:custGeom>
            <a:avLst/>
            <a:gdLst/>
            <a:ahLst/>
            <a:cxnLst/>
            <a:rect l="l" t="t" r="r" b="b"/>
            <a:pathLst>
              <a:path w="28397" h="26936">
                <a:moveTo>
                  <a:pt x="17589" y="8356"/>
                </a:moveTo>
                <a:lnTo>
                  <a:pt x="9423" y="16700"/>
                </a:lnTo>
                <a:lnTo>
                  <a:pt x="3340" y="16903"/>
                </a:lnTo>
                <a:lnTo>
                  <a:pt x="3441" y="9042"/>
                </a:lnTo>
                <a:lnTo>
                  <a:pt x="7759" y="5118"/>
                </a:lnTo>
                <a:lnTo>
                  <a:pt x="14732" y="3441"/>
                </a:lnTo>
                <a:lnTo>
                  <a:pt x="14935" y="1866"/>
                </a:lnTo>
                <a:lnTo>
                  <a:pt x="11785" y="0"/>
                </a:lnTo>
                <a:lnTo>
                  <a:pt x="6096" y="1765"/>
                </a:lnTo>
                <a:lnTo>
                  <a:pt x="0" y="8851"/>
                </a:lnTo>
                <a:lnTo>
                  <a:pt x="101" y="18376"/>
                </a:lnTo>
                <a:lnTo>
                  <a:pt x="1663" y="20053"/>
                </a:lnTo>
                <a:lnTo>
                  <a:pt x="11099" y="20053"/>
                </a:lnTo>
                <a:lnTo>
                  <a:pt x="19354" y="11595"/>
                </a:lnTo>
                <a:lnTo>
                  <a:pt x="23393" y="11493"/>
                </a:lnTo>
                <a:lnTo>
                  <a:pt x="25260" y="13373"/>
                </a:lnTo>
                <a:lnTo>
                  <a:pt x="25057" y="17297"/>
                </a:lnTo>
                <a:lnTo>
                  <a:pt x="22694" y="21717"/>
                </a:lnTo>
                <a:lnTo>
                  <a:pt x="15824" y="23291"/>
                </a:lnTo>
                <a:lnTo>
                  <a:pt x="16408" y="26936"/>
                </a:lnTo>
                <a:lnTo>
                  <a:pt x="21615" y="25654"/>
                </a:lnTo>
                <a:lnTo>
                  <a:pt x="26136" y="21818"/>
                </a:lnTo>
                <a:lnTo>
                  <a:pt x="28295" y="17297"/>
                </a:lnTo>
                <a:lnTo>
                  <a:pt x="28397" y="11696"/>
                </a:lnTo>
                <a:lnTo>
                  <a:pt x="25057" y="8356"/>
                </a:lnTo>
                <a:lnTo>
                  <a:pt x="17589" y="83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493624" y="1961038"/>
            <a:ext cx="11010" cy="15811"/>
          </a:xfrm>
          <a:custGeom>
            <a:avLst/>
            <a:gdLst/>
            <a:ahLst/>
            <a:cxnLst/>
            <a:rect l="l" t="t" r="r" b="b"/>
            <a:pathLst>
              <a:path w="11010" h="15811">
                <a:moveTo>
                  <a:pt x="596" y="12674"/>
                </a:moveTo>
                <a:lnTo>
                  <a:pt x="0" y="15811"/>
                </a:lnTo>
                <a:lnTo>
                  <a:pt x="3251" y="15328"/>
                </a:lnTo>
                <a:lnTo>
                  <a:pt x="11010" y="1066"/>
                </a:lnTo>
                <a:lnTo>
                  <a:pt x="8445" y="0"/>
                </a:lnTo>
                <a:lnTo>
                  <a:pt x="596" y="126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499124" y="1996020"/>
            <a:ext cx="30175" cy="30365"/>
          </a:xfrm>
          <a:custGeom>
            <a:avLst/>
            <a:gdLst/>
            <a:ahLst/>
            <a:cxnLst/>
            <a:rect l="l" t="t" r="r" b="b"/>
            <a:pathLst>
              <a:path w="30175" h="30365">
                <a:moveTo>
                  <a:pt x="20053" y="30365"/>
                </a:moveTo>
                <a:lnTo>
                  <a:pt x="21526" y="26441"/>
                </a:lnTo>
                <a:lnTo>
                  <a:pt x="2946" y="15532"/>
                </a:lnTo>
                <a:lnTo>
                  <a:pt x="3441" y="7277"/>
                </a:lnTo>
                <a:lnTo>
                  <a:pt x="6096" y="4914"/>
                </a:lnTo>
                <a:lnTo>
                  <a:pt x="13474" y="5016"/>
                </a:lnTo>
                <a:lnTo>
                  <a:pt x="24866" y="11798"/>
                </a:lnTo>
                <a:lnTo>
                  <a:pt x="30073" y="12191"/>
                </a:lnTo>
                <a:lnTo>
                  <a:pt x="30175" y="10223"/>
                </a:lnTo>
                <a:lnTo>
                  <a:pt x="10033" y="0"/>
                </a:lnTo>
                <a:lnTo>
                  <a:pt x="4521" y="1676"/>
                </a:lnTo>
                <a:lnTo>
                  <a:pt x="0" y="7175"/>
                </a:lnTo>
                <a:lnTo>
                  <a:pt x="101" y="18275"/>
                </a:lnTo>
                <a:lnTo>
                  <a:pt x="20053" y="303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457159" y="2002510"/>
            <a:ext cx="30467" cy="24079"/>
          </a:xfrm>
          <a:custGeom>
            <a:avLst/>
            <a:gdLst/>
            <a:ahLst/>
            <a:cxnLst/>
            <a:rect l="l" t="t" r="r" b="b"/>
            <a:pathLst>
              <a:path w="30467" h="24079">
                <a:moveTo>
                  <a:pt x="20840" y="15036"/>
                </a:moveTo>
                <a:lnTo>
                  <a:pt x="18681" y="20637"/>
                </a:lnTo>
                <a:lnTo>
                  <a:pt x="18376" y="24079"/>
                </a:lnTo>
                <a:lnTo>
                  <a:pt x="20243" y="24079"/>
                </a:lnTo>
                <a:lnTo>
                  <a:pt x="30467" y="4711"/>
                </a:lnTo>
                <a:lnTo>
                  <a:pt x="29095" y="3441"/>
                </a:lnTo>
                <a:lnTo>
                  <a:pt x="24866" y="10223"/>
                </a:lnTo>
                <a:lnTo>
                  <a:pt x="20739" y="10121"/>
                </a:lnTo>
                <a:lnTo>
                  <a:pt x="3936" y="0"/>
                </a:lnTo>
                <a:lnTo>
                  <a:pt x="0" y="1574"/>
                </a:lnTo>
                <a:lnTo>
                  <a:pt x="20840" y="150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483805" y="2017552"/>
            <a:ext cx="30556" cy="17094"/>
          </a:xfrm>
          <a:custGeom>
            <a:avLst/>
            <a:gdLst/>
            <a:ahLst/>
            <a:cxnLst/>
            <a:rect l="l" t="t" r="r" b="b"/>
            <a:pathLst>
              <a:path w="30556" h="17094">
                <a:moveTo>
                  <a:pt x="30556" y="17094"/>
                </a:moveTo>
                <a:lnTo>
                  <a:pt x="30556" y="13360"/>
                </a:lnTo>
                <a:lnTo>
                  <a:pt x="8051" y="0"/>
                </a:lnTo>
                <a:lnTo>
                  <a:pt x="292" y="12280"/>
                </a:lnTo>
                <a:lnTo>
                  <a:pt x="0" y="15722"/>
                </a:lnTo>
                <a:lnTo>
                  <a:pt x="1854" y="15621"/>
                </a:lnTo>
                <a:lnTo>
                  <a:pt x="8940" y="5003"/>
                </a:lnTo>
                <a:lnTo>
                  <a:pt x="30556" y="170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474256" y="2038868"/>
            <a:ext cx="26835" cy="25552"/>
          </a:xfrm>
          <a:custGeom>
            <a:avLst/>
            <a:gdLst/>
            <a:ahLst/>
            <a:cxnLst/>
            <a:rect l="l" t="t" r="r" b="b"/>
            <a:pathLst>
              <a:path w="26835" h="25552">
                <a:moveTo>
                  <a:pt x="22809" y="25158"/>
                </a:moveTo>
                <a:lnTo>
                  <a:pt x="26746" y="19164"/>
                </a:lnTo>
                <a:lnTo>
                  <a:pt x="26835" y="10121"/>
                </a:lnTo>
                <a:lnTo>
                  <a:pt x="21818" y="6985"/>
                </a:lnTo>
                <a:lnTo>
                  <a:pt x="16713" y="9144"/>
                </a:lnTo>
                <a:lnTo>
                  <a:pt x="7772" y="16903"/>
                </a:lnTo>
                <a:lnTo>
                  <a:pt x="3441" y="17106"/>
                </a:lnTo>
                <a:lnTo>
                  <a:pt x="3441" y="7480"/>
                </a:lnTo>
                <a:lnTo>
                  <a:pt x="10325" y="3835"/>
                </a:lnTo>
                <a:lnTo>
                  <a:pt x="13474" y="4127"/>
                </a:lnTo>
                <a:lnTo>
                  <a:pt x="13766" y="2070"/>
                </a:lnTo>
                <a:lnTo>
                  <a:pt x="11899" y="0"/>
                </a:lnTo>
                <a:lnTo>
                  <a:pt x="7874" y="101"/>
                </a:lnTo>
                <a:lnTo>
                  <a:pt x="4521" y="1968"/>
                </a:lnTo>
                <a:lnTo>
                  <a:pt x="0" y="7378"/>
                </a:lnTo>
                <a:lnTo>
                  <a:pt x="101" y="18478"/>
                </a:lnTo>
                <a:lnTo>
                  <a:pt x="1778" y="20154"/>
                </a:lnTo>
                <a:lnTo>
                  <a:pt x="9639" y="20256"/>
                </a:lnTo>
                <a:lnTo>
                  <a:pt x="19469" y="11696"/>
                </a:lnTo>
                <a:lnTo>
                  <a:pt x="23304" y="11696"/>
                </a:lnTo>
                <a:lnTo>
                  <a:pt x="23393" y="19164"/>
                </a:lnTo>
                <a:lnTo>
                  <a:pt x="22021" y="21043"/>
                </a:lnTo>
                <a:lnTo>
                  <a:pt x="14262" y="23685"/>
                </a:lnTo>
                <a:lnTo>
                  <a:pt x="14160" y="25552"/>
                </a:lnTo>
                <a:lnTo>
                  <a:pt x="22809" y="251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432883" y="2045755"/>
            <a:ext cx="28409" cy="23876"/>
          </a:xfrm>
          <a:custGeom>
            <a:avLst/>
            <a:gdLst/>
            <a:ahLst/>
            <a:cxnLst/>
            <a:rect l="l" t="t" r="r" b="b"/>
            <a:pathLst>
              <a:path w="28409" h="23875">
                <a:moveTo>
                  <a:pt x="20053" y="15036"/>
                </a:moveTo>
                <a:lnTo>
                  <a:pt x="20243" y="17094"/>
                </a:lnTo>
                <a:lnTo>
                  <a:pt x="16027" y="23291"/>
                </a:lnTo>
                <a:lnTo>
                  <a:pt x="19761" y="23876"/>
                </a:lnTo>
                <a:lnTo>
                  <a:pt x="28409" y="8750"/>
                </a:lnTo>
                <a:lnTo>
                  <a:pt x="27622" y="4813"/>
                </a:lnTo>
                <a:lnTo>
                  <a:pt x="24384" y="10020"/>
                </a:lnTo>
                <a:lnTo>
                  <a:pt x="18186" y="10121"/>
                </a:lnTo>
                <a:lnTo>
                  <a:pt x="1778" y="0"/>
                </a:lnTo>
                <a:lnTo>
                  <a:pt x="0" y="495"/>
                </a:lnTo>
                <a:lnTo>
                  <a:pt x="0" y="3238"/>
                </a:lnTo>
                <a:lnTo>
                  <a:pt x="20053" y="150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457846" y="2060392"/>
            <a:ext cx="33223" cy="30276"/>
          </a:xfrm>
          <a:custGeom>
            <a:avLst/>
            <a:gdLst/>
            <a:ahLst/>
            <a:cxnLst/>
            <a:rect l="l" t="t" r="r" b="b"/>
            <a:pathLst>
              <a:path w="33223" h="30276">
                <a:moveTo>
                  <a:pt x="1676" y="19062"/>
                </a:moveTo>
                <a:lnTo>
                  <a:pt x="9436" y="5219"/>
                </a:lnTo>
                <a:lnTo>
                  <a:pt x="11506" y="5016"/>
                </a:lnTo>
                <a:lnTo>
                  <a:pt x="18084" y="8559"/>
                </a:lnTo>
                <a:lnTo>
                  <a:pt x="11302" y="20739"/>
                </a:lnTo>
                <a:lnTo>
                  <a:pt x="11506" y="23596"/>
                </a:lnTo>
                <a:lnTo>
                  <a:pt x="14249" y="23596"/>
                </a:lnTo>
                <a:lnTo>
                  <a:pt x="20840" y="11696"/>
                </a:lnTo>
                <a:lnTo>
                  <a:pt x="23101" y="11696"/>
                </a:lnTo>
                <a:lnTo>
                  <a:pt x="28206" y="14947"/>
                </a:lnTo>
                <a:lnTo>
                  <a:pt x="21526" y="27520"/>
                </a:lnTo>
                <a:lnTo>
                  <a:pt x="21437" y="30175"/>
                </a:lnTo>
                <a:lnTo>
                  <a:pt x="24180" y="30276"/>
                </a:lnTo>
                <a:lnTo>
                  <a:pt x="33223" y="13271"/>
                </a:lnTo>
                <a:lnTo>
                  <a:pt x="11506" y="101"/>
                </a:lnTo>
                <a:lnTo>
                  <a:pt x="9334" y="0"/>
                </a:lnTo>
                <a:lnTo>
                  <a:pt x="0" y="14262"/>
                </a:lnTo>
                <a:lnTo>
                  <a:pt x="0" y="18681"/>
                </a:lnTo>
                <a:lnTo>
                  <a:pt x="1676" y="190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424044" y="2062167"/>
            <a:ext cx="24180" cy="15532"/>
          </a:xfrm>
          <a:custGeom>
            <a:avLst/>
            <a:gdLst/>
            <a:ahLst/>
            <a:cxnLst/>
            <a:rect l="l" t="t" r="r" b="b"/>
            <a:pathLst>
              <a:path w="24180" h="15532">
                <a:moveTo>
                  <a:pt x="23977" y="11988"/>
                </a:moveTo>
                <a:lnTo>
                  <a:pt x="3937" y="0"/>
                </a:lnTo>
                <a:lnTo>
                  <a:pt x="0" y="190"/>
                </a:lnTo>
                <a:lnTo>
                  <a:pt x="2159" y="3632"/>
                </a:lnTo>
                <a:lnTo>
                  <a:pt x="24180" y="15532"/>
                </a:lnTo>
                <a:lnTo>
                  <a:pt x="23977" y="1198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413129" y="2073863"/>
            <a:ext cx="26543" cy="27127"/>
          </a:xfrm>
          <a:custGeom>
            <a:avLst/>
            <a:gdLst/>
            <a:ahLst/>
            <a:cxnLst/>
            <a:rect l="l" t="t" r="r" b="b"/>
            <a:pathLst>
              <a:path w="26543" h="27127">
                <a:moveTo>
                  <a:pt x="1777" y="20053"/>
                </a:moveTo>
                <a:lnTo>
                  <a:pt x="4521" y="20053"/>
                </a:lnTo>
                <a:lnTo>
                  <a:pt x="3543" y="16611"/>
                </a:lnTo>
                <a:lnTo>
                  <a:pt x="3352" y="7277"/>
                </a:lnTo>
                <a:lnTo>
                  <a:pt x="7670" y="3238"/>
                </a:lnTo>
                <a:lnTo>
                  <a:pt x="13271" y="3238"/>
                </a:lnTo>
                <a:lnTo>
                  <a:pt x="18389" y="6489"/>
                </a:lnTo>
                <a:lnTo>
                  <a:pt x="23291" y="11595"/>
                </a:lnTo>
                <a:lnTo>
                  <a:pt x="23291" y="18961"/>
                </a:lnTo>
                <a:lnTo>
                  <a:pt x="21818" y="20840"/>
                </a:lnTo>
                <a:lnTo>
                  <a:pt x="14160" y="23393"/>
                </a:lnTo>
                <a:lnTo>
                  <a:pt x="14249" y="27127"/>
                </a:lnTo>
                <a:lnTo>
                  <a:pt x="22605" y="24866"/>
                </a:lnTo>
                <a:lnTo>
                  <a:pt x="26542" y="18961"/>
                </a:lnTo>
                <a:lnTo>
                  <a:pt x="26542" y="9918"/>
                </a:lnTo>
                <a:lnTo>
                  <a:pt x="21526" y="3340"/>
                </a:lnTo>
                <a:lnTo>
                  <a:pt x="14947" y="0"/>
                </a:lnTo>
                <a:lnTo>
                  <a:pt x="7670" y="0"/>
                </a:lnTo>
                <a:lnTo>
                  <a:pt x="0" y="5600"/>
                </a:lnTo>
                <a:lnTo>
                  <a:pt x="0" y="18376"/>
                </a:lnTo>
                <a:lnTo>
                  <a:pt x="1777" y="2005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488610" y="2113465"/>
            <a:ext cx="50419" cy="37350"/>
          </a:xfrm>
          <a:custGeom>
            <a:avLst/>
            <a:gdLst/>
            <a:ahLst/>
            <a:cxnLst/>
            <a:rect l="l" t="t" r="r" b="b"/>
            <a:pathLst>
              <a:path w="50418" h="37350">
                <a:moveTo>
                  <a:pt x="42164" y="20739"/>
                </a:moveTo>
                <a:lnTo>
                  <a:pt x="38823" y="20345"/>
                </a:lnTo>
                <a:lnTo>
                  <a:pt x="3937" y="0"/>
                </a:lnTo>
                <a:lnTo>
                  <a:pt x="0" y="203"/>
                </a:lnTo>
                <a:lnTo>
                  <a:pt x="101" y="3936"/>
                </a:lnTo>
                <a:lnTo>
                  <a:pt x="38925" y="27025"/>
                </a:lnTo>
                <a:lnTo>
                  <a:pt x="39027" y="28803"/>
                </a:lnTo>
                <a:lnTo>
                  <a:pt x="28308" y="31749"/>
                </a:lnTo>
                <a:lnTo>
                  <a:pt x="28790" y="37350"/>
                </a:lnTo>
                <a:lnTo>
                  <a:pt x="50419" y="30568"/>
                </a:lnTo>
                <a:lnTo>
                  <a:pt x="50419" y="25069"/>
                </a:lnTo>
                <a:lnTo>
                  <a:pt x="45212" y="8458"/>
                </a:lnTo>
                <a:lnTo>
                  <a:pt x="41668" y="8356"/>
                </a:lnTo>
                <a:lnTo>
                  <a:pt x="42164" y="207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550040" y="2136763"/>
            <a:ext cx="79895" cy="63284"/>
          </a:xfrm>
          <a:custGeom>
            <a:avLst/>
            <a:gdLst/>
            <a:ahLst/>
            <a:cxnLst/>
            <a:rect l="l" t="t" r="r" b="b"/>
            <a:pathLst>
              <a:path w="79895" h="63284">
                <a:moveTo>
                  <a:pt x="61823" y="63284"/>
                </a:moveTo>
                <a:lnTo>
                  <a:pt x="66141" y="63195"/>
                </a:lnTo>
                <a:lnTo>
                  <a:pt x="79895" y="38125"/>
                </a:lnTo>
                <a:lnTo>
                  <a:pt x="76949" y="36550"/>
                </a:lnTo>
                <a:lnTo>
                  <a:pt x="75082" y="37045"/>
                </a:lnTo>
                <a:lnTo>
                  <a:pt x="64465" y="54838"/>
                </a:lnTo>
                <a:lnTo>
                  <a:pt x="60147" y="54940"/>
                </a:lnTo>
                <a:lnTo>
                  <a:pt x="6578" y="23190"/>
                </a:lnTo>
                <a:lnTo>
                  <a:pt x="17297" y="5600"/>
                </a:lnTo>
                <a:lnTo>
                  <a:pt x="15722" y="1371"/>
                </a:lnTo>
                <a:lnTo>
                  <a:pt x="13855" y="0"/>
                </a:lnTo>
                <a:lnTo>
                  <a:pt x="584" y="22301"/>
                </a:lnTo>
                <a:lnTo>
                  <a:pt x="0" y="27025"/>
                </a:lnTo>
                <a:lnTo>
                  <a:pt x="61823" y="632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446161" y="2166733"/>
            <a:ext cx="137490" cy="135928"/>
          </a:xfrm>
          <a:custGeom>
            <a:avLst/>
            <a:gdLst/>
            <a:ahLst/>
            <a:cxnLst/>
            <a:rect l="l" t="t" r="r" b="b"/>
            <a:pathLst>
              <a:path w="137490" h="135928">
                <a:moveTo>
                  <a:pt x="86283" y="1574"/>
                </a:moveTo>
                <a:lnTo>
                  <a:pt x="76250" y="0"/>
                </a:lnTo>
                <a:lnTo>
                  <a:pt x="60832" y="0"/>
                </a:lnTo>
                <a:lnTo>
                  <a:pt x="50799" y="1574"/>
                </a:lnTo>
                <a:lnTo>
                  <a:pt x="25946" y="13169"/>
                </a:lnTo>
                <a:lnTo>
                  <a:pt x="23291" y="17106"/>
                </a:lnTo>
                <a:lnTo>
                  <a:pt x="10909" y="29591"/>
                </a:lnTo>
                <a:lnTo>
                  <a:pt x="1663" y="50126"/>
                </a:lnTo>
                <a:lnTo>
                  <a:pt x="88" y="61823"/>
                </a:lnTo>
                <a:lnTo>
                  <a:pt x="0" y="77838"/>
                </a:lnTo>
                <a:lnTo>
                  <a:pt x="5003" y="96113"/>
                </a:lnTo>
                <a:lnTo>
                  <a:pt x="16700" y="114198"/>
                </a:lnTo>
                <a:lnTo>
                  <a:pt x="34975" y="129044"/>
                </a:lnTo>
                <a:lnTo>
                  <a:pt x="52971" y="135928"/>
                </a:lnTo>
                <a:lnTo>
                  <a:pt x="84124" y="135928"/>
                </a:lnTo>
                <a:lnTo>
                  <a:pt x="102996" y="128257"/>
                </a:lnTo>
                <a:lnTo>
                  <a:pt x="120294" y="114109"/>
                </a:lnTo>
                <a:lnTo>
                  <a:pt x="132676" y="94945"/>
                </a:lnTo>
                <a:lnTo>
                  <a:pt x="137490" y="75082"/>
                </a:lnTo>
                <a:lnTo>
                  <a:pt x="136016" y="51206"/>
                </a:lnTo>
                <a:lnTo>
                  <a:pt x="124510" y="27914"/>
                </a:lnTo>
                <a:lnTo>
                  <a:pt x="107810" y="11506"/>
                </a:lnTo>
                <a:lnTo>
                  <a:pt x="86283" y="15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440950" y="2324178"/>
            <a:ext cx="40093" cy="45313"/>
          </a:xfrm>
          <a:custGeom>
            <a:avLst/>
            <a:gdLst/>
            <a:ahLst/>
            <a:cxnLst/>
            <a:rect l="l" t="t" r="r" b="b"/>
            <a:pathLst>
              <a:path w="40093" h="45313">
                <a:moveTo>
                  <a:pt x="31838" y="28702"/>
                </a:moveTo>
                <a:lnTo>
                  <a:pt x="28600" y="28105"/>
                </a:lnTo>
                <a:lnTo>
                  <a:pt x="5600" y="6591"/>
                </a:lnTo>
                <a:lnTo>
                  <a:pt x="0" y="8064"/>
                </a:lnTo>
                <a:lnTo>
                  <a:pt x="9829" y="45313"/>
                </a:lnTo>
                <a:lnTo>
                  <a:pt x="13563" y="45313"/>
                </a:lnTo>
                <a:lnTo>
                  <a:pt x="11887" y="33020"/>
                </a:lnTo>
                <a:lnTo>
                  <a:pt x="7861" y="16510"/>
                </a:lnTo>
                <a:lnTo>
                  <a:pt x="33515" y="37934"/>
                </a:lnTo>
                <a:lnTo>
                  <a:pt x="40093" y="38036"/>
                </a:lnTo>
                <a:lnTo>
                  <a:pt x="30264" y="0"/>
                </a:lnTo>
                <a:lnTo>
                  <a:pt x="26238" y="1676"/>
                </a:lnTo>
                <a:lnTo>
                  <a:pt x="31838" y="287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373235" y="2371949"/>
            <a:ext cx="40005" cy="31737"/>
          </a:xfrm>
          <a:custGeom>
            <a:avLst/>
            <a:gdLst/>
            <a:ahLst/>
            <a:cxnLst/>
            <a:rect l="l" t="t" r="r" b="b"/>
            <a:pathLst>
              <a:path w="40005" h="31737">
                <a:moveTo>
                  <a:pt x="22606" y="0"/>
                </a:moveTo>
                <a:lnTo>
                  <a:pt x="19850" y="3924"/>
                </a:lnTo>
                <a:lnTo>
                  <a:pt x="18376" y="22301"/>
                </a:lnTo>
                <a:lnTo>
                  <a:pt x="16116" y="26631"/>
                </a:lnTo>
                <a:lnTo>
                  <a:pt x="8445" y="26631"/>
                </a:lnTo>
                <a:lnTo>
                  <a:pt x="4419" y="15125"/>
                </a:lnTo>
                <a:lnTo>
                  <a:pt x="7861" y="8445"/>
                </a:lnTo>
                <a:lnTo>
                  <a:pt x="10121" y="7175"/>
                </a:lnTo>
                <a:lnTo>
                  <a:pt x="10121" y="3441"/>
                </a:lnTo>
                <a:lnTo>
                  <a:pt x="6184" y="3238"/>
                </a:lnTo>
                <a:lnTo>
                  <a:pt x="2641" y="6578"/>
                </a:lnTo>
                <a:lnTo>
                  <a:pt x="0" y="13944"/>
                </a:lnTo>
                <a:lnTo>
                  <a:pt x="1663" y="25158"/>
                </a:lnTo>
                <a:lnTo>
                  <a:pt x="3530" y="28206"/>
                </a:lnTo>
                <a:lnTo>
                  <a:pt x="8255" y="31737"/>
                </a:lnTo>
                <a:lnTo>
                  <a:pt x="17881" y="31737"/>
                </a:lnTo>
                <a:lnTo>
                  <a:pt x="21717" y="28892"/>
                </a:lnTo>
                <a:lnTo>
                  <a:pt x="23291" y="23875"/>
                </a:lnTo>
                <a:lnTo>
                  <a:pt x="24866" y="5600"/>
                </a:lnTo>
                <a:lnTo>
                  <a:pt x="31737" y="4902"/>
                </a:lnTo>
                <a:lnTo>
                  <a:pt x="34988" y="10020"/>
                </a:lnTo>
                <a:lnTo>
                  <a:pt x="34988" y="19062"/>
                </a:lnTo>
                <a:lnTo>
                  <a:pt x="31546" y="22301"/>
                </a:lnTo>
                <a:lnTo>
                  <a:pt x="31445" y="25057"/>
                </a:lnTo>
                <a:lnTo>
                  <a:pt x="35864" y="25057"/>
                </a:lnTo>
                <a:lnTo>
                  <a:pt x="40005" y="20637"/>
                </a:lnTo>
                <a:lnTo>
                  <a:pt x="39903" y="10020"/>
                </a:lnTo>
                <a:lnTo>
                  <a:pt x="36753" y="3238"/>
                </a:lnTo>
                <a:lnTo>
                  <a:pt x="33312" y="88"/>
                </a:lnTo>
                <a:lnTo>
                  <a:pt x="2260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382560" y="2405166"/>
            <a:ext cx="43738" cy="34886"/>
          </a:xfrm>
          <a:custGeom>
            <a:avLst/>
            <a:gdLst/>
            <a:ahLst/>
            <a:cxnLst/>
            <a:rect l="l" t="t" r="r" b="b"/>
            <a:pathLst>
              <a:path w="43738" h="34886">
                <a:moveTo>
                  <a:pt x="2273" y="28295"/>
                </a:moveTo>
                <a:lnTo>
                  <a:pt x="7378" y="34785"/>
                </a:lnTo>
                <a:lnTo>
                  <a:pt x="23406" y="34886"/>
                </a:lnTo>
                <a:lnTo>
                  <a:pt x="43738" y="28892"/>
                </a:lnTo>
                <a:lnTo>
                  <a:pt x="42075" y="24866"/>
                </a:lnTo>
                <a:lnTo>
                  <a:pt x="21729" y="29972"/>
                </a:lnTo>
                <a:lnTo>
                  <a:pt x="8953" y="29870"/>
                </a:lnTo>
                <a:lnTo>
                  <a:pt x="5511" y="23291"/>
                </a:lnTo>
                <a:lnTo>
                  <a:pt x="5511" y="17094"/>
                </a:lnTo>
                <a:lnTo>
                  <a:pt x="10134" y="11696"/>
                </a:lnTo>
                <a:lnTo>
                  <a:pt x="37058" y="4025"/>
                </a:lnTo>
                <a:lnTo>
                  <a:pt x="35483" y="0"/>
                </a:lnTo>
                <a:lnTo>
                  <a:pt x="13373" y="5016"/>
                </a:lnTo>
                <a:lnTo>
                  <a:pt x="3543" y="10121"/>
                </a:lnTo>
                <a:lnTo>
                  <a:pt x="0" y="16598"/>
                </a:lnTo>
                <a:lnTo>
                  <a:pt x="2273" y="282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531664" y="2428261"/>
            <a:ext cx="2654" cy="72034"/>
          </a:xfrm>
          <a:custGeom>
            <a:avLst/>
            <a:gdLst/>
            <a:ahLst/>
            <a:cxnLst/>
            <a:rect l="l" t="t" r="r" b="b"/>
            <a:pathLst>
              <a:path w="2654" h="72034">
                <a:moveTo>
                  <a:pt x="0" y="71348"/>
                </a:moveTo>
                <a:lnTo>
                  <a:pt x="2654" y="72034"/>
                </a:lnTo>
                <a:lnTo>
                  <a:pt x="2654" y="0"/>
                </a:lnTo>
                <a:lnTo>
                  <a:pt x="0" y="685"/>
                </a:lnTo>
                <a:lnTo>
                  <a:pt x="977" y="1777"/>
                </a:lnTo>
                <a:lnTo>
                  <a:pt x="1270" y="66535"/>
                </a:lnTo>
                <a:lnTo>
                  <a:pt x="0" y="7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410865" y="2514640"/>
            <a:ext cx="37261" cy="33718"/>
          </a:xfrm>
          <a:custGeom>
            <a:avLst/>
            <a:gdLst/>
            <a:ahLst/>
            <a:cxnLst/>
            <a:rect l="l" t="t" r="r" b="b"/>
            <a:pathLst>
              <a:path w="37261" h="33718">
                <a:moveTo>
                  <a:pt x="5410" y="13665"/>
                </a:moveTo>
                <a:lnTo>
                  <a:pt x="37058" y="5410"/>
                </a:lnTo>
                <a:lnTo>
                  <a:pt x="37261" y="0"/>
                </a:lnTo>
                <a:lnTo>
                  <a:pt x="0" y="9931"/>
                </a:lnTo>
                <a:lnTo>
                  <a:pt x="495" y="16510"/>
                </a:lnTo>
                <a:lnTo>
                  <a:pt x="5118" y="33718"/>
                </a:lnTo>
                <a:lnTo>
                  <a:pt x="8356" y="33121"/>
                </a:lnTo>
                <a:lnTo>
                  <a:pt x="8953" y="29781"/>
                </a:lnTo>
                <a:lnTo>
                  <a:pt x="5410" y="136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420994" y="2543153"/>
            <a:ext cx="42062" cy="31445"/>
          </a:xfrm>
          <a:custGeom>
            <a:avLst/>
            <a:gdLst/>
            <a:ahLst/>
            <a:cxnLst/>
            <a:rect l="l" t="t" r="r" b="b"/>
            <a:pathLst>
              <a:path w="42062" h="31445">
                <a:moveTo>
                  <a:pt x="11404" y="24371"/>
                </a:moveTo>
                <a:lnTo>
                  <a:pt x="20345" y="24371"/>
                </a:lnTo>
                <a:lnTo>
                  <a:pt x="42062" y="31445"/>
                </a:lnTo>
                <a:lnTo>
                  <a:pt x="42062" y="27711"/>
                </a:lnTo>
                <a:lnTo>
                  <a:pt x="40297" y="25946"/>
                </a:lnTo>
                <a:lnTo>
                  <a:pt x="21234" y="19354"/>
                </a:lnTo>
                <a:lnTo>
                  <a:pt x="35382" y="3441"/>
                </a:lnTo>
                <a:lnTo>
                  <a:pt x="35382" y="977"/>
                </a:lnTo>
                <a:lnTo>
                  <a:pt x="32042" y="0"/>
                </a:lnTo>
                <a:lnTo>
                  <a:pt x="17195" y="16903"/>
                </a:lnTo>
                <a:lnTo>
                  <a:pt x="0" y="22694"/>
                </a:lnTo>
                <a:lnTo>
                  <a:pt x="1574" y="26631"/>
                </a:lnTo>
                <a:lnTo>
                  <a:pt x="6591" y="26238"/>
                </a:lnTo>
                <a:lnTo>
                  <a:pt x="11404" y="2437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113672" y="3359268"/>
            <a:ext cx="59753" cy="58077"/>
          </a:xfrm>
          <a:custGeom>
            <a:avLst/>
            <a:gdLst/>
            <a:ahLst/>
            <a:cxnLst/>
            <a:rect l="l" t="t" r="r" b="b"/>
            <a:pathLst>
              <a:path w="59753" h="58077">
                <a:moveTo>
                  <a:pt x="44818" y="3340"/>
                </a:moveTo>
                <a:lnTo>
                  <a:pt x="36563" y="0"/>
                </a:lnTo>
                <a:lnTo>
                  <a:pt x="22707" y="0"/>
                </a:lnTo>
                <a:lnTo>
                  <a:pt x="14452" y="3340"/>
                </a:lnTo>
                <a:lnTo>
                  <a:pt x="3340" y="15430"/>
                </a:lnTo>
                <a:lnTo>
                  <a:pt x="0" y="25361"/>
                </a:lnTo>
                <a:lnTo>
                  <a:pt x="0" y="33210"/>
                </a:lnTo>
                <a:lnTo>
                  <a:pt x="3340" y="43141"/>
                </a:lnTo>
                <a:lnTo>
                  <a:pt x="11798" y="52870"/>
                </a:lnTo>
                <a:lnTo>
                  <a:pt x="21526" y="58077"/>
                </a:lnTo>
                <a:lnTo>
                  <a:pt x="37744" y="58077"/>
                </a:lnTo>
                <a:lnTo>
                  <a:pt x="48361" y="52082"/>
                </a:lnTo>
                <a:lnTo>
                  <a:pt x="55829" y="43141"/>
                </a:lnTo>
                <a:lnTo>
                  <a:pt x="59753" y="31940"/>
                </a:lnTo>
                <a:lnTo>
                  <a:pt x="58089" y="19850"/>
                </a:lnTo>
                <a:lnTo>
                  <a:pt x="51600" y="9829"/>
                </a:lnTo>
                <a:lnTo>
                  <a:pt x="44818" y="33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429944" y="2220690"/>
            <a:ext cx="79895" cy="109283"/>
          </a:xfrm>
          <a:custGeom>
            <a:avLst/>
            <a:gdLst/>
            <a:ahLst/>
            <a:cxnLst/>
            <a:rect l="l" t="t" r="r" b="b"/>
            <a:pathLst>
              <a:path w="79895" h="109283">
                <a:moveTo>
                  <a:pt x="25450" y="0"/>
                </a:moveTo>
                <a:lnTo>
                  <a:pt x="19850" y="3238"/>
                </a:lnTo>
                <a:lnTo>
                  <a:pt x="0" y="14744"/>
                </a:lnTo>
                <a:lnTo>
                  <a:pt x="54635" y="109283"/>
                </a:lnTo>
                <a:lnTo>
                  <a:pt x="74498" y="97790"/>
                </a:lnTo>
                <a:lnTo>
                  <a:pt x="79895" y="947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443101" y="2220690"/>
            <a:ext cx="12293" cy="7175"/>
          </a:xfrm>
          <a:custGeom>
            <a:avLst/>
            <a:gdLst/>
            <a:ahLst/>
            <a:cxnLst/>
            <a:rect l="l" t="t" r="r" b="b"/>
            <a:pathLst>
              <a:path w="12293" h="7175">
                <a:moveTo>
                  <a:pt x="12293" y="0"/>
                </a:move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449791" y="2223935"/>
            <a:ext cx="60248" cy="94551"/>
          </a:xfrm>
          <a:custGeom>
            <a:avLst/>
            <a:gdLst/>
            <a:ahLst/>
            <a:cxnLst/>
            <a:rect l="l" t="t" r="r" b="b"/>
            <a:pathLst>
              <a:path w="60248" h="94551">
                <a:moveTo>
                  <a:pt x="0" y="0"/>
                </a:moveTo>
                <a:lnTo>
                  <a:pt x="54648" y="94551"/>
                </a:lnTo>
                <a:lnTo>
                  <a:pt x="60248" y="914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444587" y="2220690"/>
            <a:ext cx="10807" cy="6286"/>
          </a:xfrm>
          <a:custGeom>
            <a:avLst/>
            <a:gdLst/>
            <a:ahLst/>
            <a:cxnLst/>
            <a:rect l="l" t="t" r="r" b="b"/>
            <a:pathLst>
              <a:path w="10807" h="6286">
                <a:moveTo>
                  <a:pt x="10807" y="0"/>
                </a:moveTo>
                <a:lnTo>
                  <a:pt x="0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484584" y="2323489"/>
            <a:ext cx="11303" cy="6489"/>
          </a:xfrm>
          <a:custGeom>
            <a:avLst/>
            <a:gdLst/>
            <a:ahLst/>
            <a:cxnLst/>
            <a:rect l="l" t="t" r="r" b="b"/>
            <a:pathLst>
              <a:path w="11302" h="6489">
                <a:moveTo>
                  <a:pt x="0" y="6489"/>
                </a:moveTo>
                <a:lnTo>
                  <a:pt x="113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461290" y="2239172"/>
            <a:ext cx="34988" cy="61125"/>
          </a:xfrm>
          <a:custGeom>
            <a:avLst/>
            <a:gdLst/>
            <a:ahLst/>
            <a:cxnLst/>
            <a:rect l="l" t="t" r="r" b="b"/>
            <a:pathLst>
              <a:path w="34988" h="61125">
                <a:moveTo>
                  <a:pt x="34988" y="61125"/>
                </a:moveTo>
                <a:lnTo>
                  <a:pt x="33718" y="59156"/>
                </a:lnTo>
                <a:lnTo>
                  <a:pt x="32435" y="57099"/>
                </a:lnTo>
                <a:lnTo>
                  <a:pt x="30276" y="53759"/>
                </a:lnTo>
                <a:lnTo>
                  <a:pt x="28308" y="50317"/>
                </a:lnTo>
                <a:lnTo>
                  <a:pt x="25653" y="45796"/>
                </a:lnTo>
                <a:lnTo>
                  <a:pt x="22999" y="41363"/>
                </a:lnTo>
                <a:lnTo>
                  <a:pt x="20053" y="36360"/>
                </a:lnTo>
                <a:lnTo>
                  <a:pt x="17106" y="31343"/>
                </a:lnTo>
                <a:lnTo>
                  <a:pt x="14249" y="26238"/>
                </a:lnTo>
                <a:lnTo>
                  <a:pt x="11404" y="21221"/>
                </a:lnTo>
                <a:lnTo>
                  <a:pt x="8750" y="16700"/>
                </a:lnTo>
                <a:lnTo>
                  <a:pt x="6286" y="12179"/>
                </a:lnTo>
                <a:lnTo>
                  <a:pt x="4330" y="8648"/>
                </a:lnTo>
                <a:lnTo>
                  <a:pt x="2451" y="5206"/>
                </a:lnTo>
                <a:lnTo>
                  <a:pt x="1282" y="3035"/>
                </a:lnTo>
                <a:lnTo>
                  <a:pt x="190" y="977"/>
                </a:lnTo>
                <a:lnTo>
                  <a:pt x="0" y="4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563399" y="2187967"/>
            <a:ext cx="31356" cy="28105"/>
          </a:xfrm>
          <a:custGeom>
            <a:avLst/>
            <a:gdLst/>
            <a:ahLst/>
            <a:cxnLst/>
            <a:rect l="l" t="t" r="r" b="b"/>
            <a:pathLst>
              <a:path w="31356" h="28105">
                <a:moveTo>
                  <a:pt x="31356" y="28105"/>
                </a:moveTo>
                <a:lnTo>
                  <a:pt x="30276" y="22999"/>
                </a:lnTo>
                <a:lnTo>
                  <a:pt x="29984" y="22212"/>
                </a:lnTo>
                <a:lnTo>
                  <a:pt x="27330" y="17691"/>
                </a:lnTo>
                <a:lnTo>
                  <a:pt x="24676" y="13068"/>
                </a:lnTo>
                <a:lnTo>
                  <a:pt x="24180" y="12484"/>
                </a:lnTo>
                <a:lnTo>
                  <a:pt x="20256" y="8940"/>
                </a:lnTo>
                <a:lnTo>
                  <a:pt x="16319" y="5397"/>
                </a:lnTo>
                <a:lnTo>
                  <a:pt x="15633" y="5003"/>
                </a:lnTo>
                <a:lnTo>
                  <a:pt x="10909" y="2844"/>
                </a:lnTo>
                <a:lnTo>
                  <a:pt x="6095" y="685"/>
                </a:lnTo>
                <a:lnTo>
                  <a:pt x="5308" y="4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496284" y="2298922"/>
            <a:ext cx="4318" cy="2057"/>
          </a:xfrm>
          <a:custGeom>
            <a:avLst/>
            <a:gdLst/>
            <a:ahLst/>
            <a:cxnLst/>
            <a:rect l="l" t="t" r="r" b="b"/>
            <a:pathLst>
              <a:path w="4318" h="2057">
                <a:moveTo>
                  <a:pt x="4318" y="0"/>
                </a:moveTo>
                <a:lnTo>
                  <a:pt x="685" y="2057"/>
                </a:lnTo>
                <a:lnTo>
                  <a:pt x="0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461289" y="2237098"/>
            <a:ext cx="3543" cy="2070"/>
          </a:xfrm>
          <a:custGeom>
            <a:avLst/>
            <a:gdLst/>
            <a:ahLst/>
            <a:cxnLst/>
            <a:rect l="l" t="t" r="r" b="b"/>
            <a:pathLst>
              <a:path w="3543" h="2070">
                <a:moveTo>
                  <a:pt x="0" y="2070"/>
                </a:move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560948" y="2216077"/>
            <a:ext cx="34391" cy="47955"/>
          </a:xfrm>
          <a:custGeom>
            <a:avLst/>
            <a:gdLst/>
            <a:ahLst/>
            <a:cxnLst/>
            <a:rect l="l" t="t" r="r" b="b"/>
            <a:pathLst>
              <a:path w="34391" h="47955">
                <a:moveTo>
                  <a:pt x="0" y="47955"/>
                </a:moveTo>
                <a:lnTo>
                  <a:pt x="16611" y="38328"/>
                </a:lnTo>
                <a:lnTo>
                  <a:pt x="25349" y="31445"/>
                </a:lnTo>
                <a:lnTo>
                  <a:pt x="31445" y="22009"/>
                </a:lnTo>
                <a:lnTo>
                  <a:pt x="34391" y="11201"/>
                </a:lnTo>
                <a:lnTo>
                  <a:pt x="3380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525074" y="2187964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0"/>
                </a:moveTo>
                <a:lnTo>
                  <a:pt x="27228" y="584"/>
                </a:lnTo>
                <a:lnTo>
                  <a:pt x="16802" y="4622"/>
                </a:lnTo>
                <a:lnTo>
                  <a:pt x="0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569104" y="2184623"/>
            <a:ext cx="31343" cy="28206"/>
          </a:xfrm>
          <a:custGeom>
            <a:avLst/>
            <a:gdLst/>
            <a:ahLst/>
            <a:cxnLst/>
            <a:rect l="l" t="t" r="r" b="b"/>
            <a:pathLst>
              <a:path w="31343" h="28206">
                <a:moveTo>
                  <a:pt x="0" y="0"/>
                </a:moveTo>
                <a:lnTo>
                  <a:pt x="5207" y="584"/>
                </a:lnTo>
                <a:lnTo>
                  <a:pt x="5994" y="787"/>
                </a:lnTo>
                <a:lnTo>
                  <a:pt x="10807" y="2946"/>
                </a:lnTo>
                <a:lnTo>
                  <a:pt x="15621" y="5105"/>
                </a:lnTo>
                <a:lnTo>
                  <a:pt x="16306" y="5499"/>
                </a:lnTo>
                <a:lnTo>
                  <a:pt x="20243" y="9042"/>
                </a:lnTo>
                <a:lnTo>
                  <a:pt x="24180" y="12573"/>
                </a:lnTo>
                <a:lnTo>
                  <a:pt x="24561" y="13169"/>
                </a:lnTo>
                <a:lnTo>
                  <a:pt x="27317" y="17792"/>
                </a:lnTo>
                <a:lnTo>
                  <a:pt x="29679" y="21717"/>
                </a:lnTo>
                <a:lnTo>
                  <a:pt x="29095" y="22402"/>
                </a:lnTo>
                <a:lnTo>
                  <a:pt x="30861" y="27025"/>
                </a:lnTo>
                <a:lnTo>
                  <a:pt x="31051" y="27609"/>
                </a:lnTo>
                <a:lnTo>
                  <a:pt x="31343" y="2820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525074" y="2184620"/>
            <a:ext cx="44030" cy="17691"/>
          </a:xfrm>
          <a:custGeom>
            <a:avLst/>
            <a:gdLst/>
            <a:ahLst/>
            <a:cxnLst/>
            <a:rect l="l" t="t" r="r" b="b"/>
            <a:pathLst>
              <a:path w="44030" h="17691">
                <a:moveTo>
                  <a:pt x="0" y="17691"/>
                </a:moveTo>
                <a:lnTo>
                  <a:pt x="22504" y="4711"/>
                </a:lnTo>
                <a:lnTo>
                  <a:pt x="32829" y="596"/>
                </a:lnTo>
                <a:lnTo>
                  <a:pt x="4403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581391" y="2212828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19062" y="0"/>
                </a:moveTo>
                <a:lnTo>
                  <a:pt x="19646" y="11201"/>
                </a:lnTo>
                <a:lnTo>
                  <a:pt x="16700" y="22021"/>
                </a:lnTo>
                <a:lnTo>
                  <a:pt x="10604" y="31445"/>
                </a:lnTo>
                <a:lnTo>
                  <a:pt x="1866" y="38328"/>
                </a:lnTo>
                <a:lnTo>
                  <a:pt x="0" y="394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570970" y="2183541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0" y="0"/>
                </a:moveTo>
                <a:lnTo>
                  <a:pt x="5308" y="584"/>
                </a:lnTo>
                <a:lnTo>
                  <a:pt x="6096" y="787"/>
                </a:lnTo>
                <a:lnTo>
                  <a:pt x="10807" y="2946"/>
                </a:lnTo>
                <a:lnTo>
                  <a:pt x="15633" y="5105"/>
                </a:lnTo>
                <a:lnTo>
                  <a:pt x="16319" y="5499"/>
                </a:lnTo>
                <a:lnTo>
                  <a:pt x="20243" y="9042"/>
                </a:lnTo>
                <a:lnTo>
                  <a:pt x="24180" y="12573"/>
                </a:lnTo>
                <a:lnTo>
                  <a:pt x="24663" y="13169"/>
                </a:lnTo>
                <a:lnTo>
                  <a:pt x="27330" y="17691"/>
                </a:lnTo>
                <a:lnTo>
                  <a:pt x="29870" y="22212"/>
                </a:lnTo>
                <a:lnTo>
                  <a:pt x="29286" y="22898"/>
                </a:lnTo>
                <a:lnTo>
                  <a:pt x="31254" y="28105"/>
                </a:lnTo>
                <a:lnTo>
                  <a:pt x="31648" y="33807"/>
                </a:lnTo>
                <a:lnTo>
                  <a:pt x="32435" y="34201"/>
                </a:lnTo>
                <a:lnTo>
                  <a:pt x="31940" y="39408"/>
                </a:lnTo>
                <a:lnTo>
                  <a:pt x="31356" y="44627"/>
                </a:lnTo>
                <a:lnTo>
                  <a:pt x="31153" y="45402"/>
                </a:lnTo>
                <a:lnTo>
                  <a:pt x="28994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2525074" y="2183541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0" y="18770"/>
                </a:moveTo>
                <a:lnTo>
                  <a:pt x="24371" y="4711"/>
                </a:lnTo>
                <a:lnTo>
                  <a:pt x="34696" y="584"/>
                </a:lnTo>
                <a:lnTo>
                  <a:pt x="458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581395" y="2233763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18567" y="0"/>
                </a:moveTo>
                <a:lnTo>
                  <a:pt x="12471" y="9436"/>
                </a:lnTo>
                <a:lnTo>
                  <a:pt x="3733" y="16306"/>
                </a:lnTo>
                <a:lnTo>
                  <a:pt x="0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2572939" y="2182465"/>
            <a:ext cx="32334" cy="50215"/>
          </a:xfrm>
          <a:custGeom>
            <a:avLst/>
            <a:gdLst/>
            <a:ahLst/>
            <a:cxnLst/>
            <a:rect l="l" t="t" r="r" b="b"/>
            <a:pathLst>
              <a:path w="32334" h="50215">
                <a:moveTo>
                  <a:pt x="28892" y="50215"/>
                </a:moveTo>
                <a:lnTo>
                  <a:pt x="31051" y="45402"/>
                </a:lnTo>
                <a:lnTo>
                  <a:pt x="31254" y="44615"/>
                </a:lnTo>
                <a:lnTo>
                  <a:pt x="31838" y="39408"/>
                </a:lnTo>
                <a:lnTo>
                  <a:pt x="32334" y="34594"/>
                </a:lnTo>
                <a:lnTo>
                  <a:pt x="31546" y="34289"/>
                </a:lnTo>
                <a:lnTo>
                  <a:pt x="31343" y="29184"/>
                </a:lnTo>
                <a:lnTo>
                  <a:pt x="31254" y="28689"/>
                </a:lnTo>
                <a:lnTo>
                  <a:pt x="31254" y="28193"/>
                </a:lnTo>
                <a:lnTo>
                  <a:pt x="29387" y="22898"/>
                </a:lnTo>
                <a:lnTo>
                  <a:pt x="29870" y="22301"/>
                </a:lnTo>
                <a:lnTo>
                  <a:pt x="27216" y="17678"/>
                </a:lnTo>
                <a:lnTo>
                  <a:pt x="24561" y="13157"/>
                </a:lnTo>
                <a:lnTo>
                  <a:pt x="24079" y="12572"/>
                </a:lnTo>
                <a:lnTo>
                  <a:pt x="20142" y="9042"/>
                </a:lnTo>
                <a:lnTo>
                  <a:pt x="16306" y="5499"/>
                </a:lnTo>
                <a:lnTo>
                  <a:pt x="15621" y="5003"/>
                </a:lnTo>
                <a:lnTo>
                  <a:pt x="10807" y="2946"/>
                </a:lnTo>
                <a:lnTo>
                  <a:pt x="5994" y="787"/>
                </a:lnTo>
                <a:lnTo>
                  <a:pt x="5207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2579523" y="2232682"/>
            <a:ext cx="22313" cy="20637"/>
          </a:xfrm>
          <a:custGeom>
            <a:avLst/>
            <a:gdLst/>
            <a:ahLst/>
            <a:cxnLst/>
            <a:rect l="l" t="t" r="r" b="b"/>
            <a:pathLst>
              <a:path w="22313" h="20637">
                <a:moveTo>
                  <a:pt x="0" y="20637"/>
                </a:moveTo>
                <a:lnTo>
                  <a:pt x="7569" y="16319"/>
                </a:lnTo>
                <a:lnTo>
                  <a:pt x="16217" y="9436"/>
                </a:lnTo>
                <a:lnTo>
                  <a:pt x="223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2549442" y="2182460"/>
            <a:ext cx="23495" cy="5791"/>
          </a:xfrm>
          <a:custGeom>
            <a:avLst/>
            <a:gdLst/>
            <a:ahLst/>
            <a:cxnLst/>
            <a:rect l="l" t="t" r="r" b="b"/>
            <a:pathLst>
              <a:path w="23494" h="5791">
                <a:moveTo>
                  <a:pt x="23494" y="0"/>
                </a:moveTo>
                <a:lnTo>
                  <a:pt x="12293" y="584"/>
                </a:lnTo>
                <a:lnTo>
                  <a:pt x="1879" y="4711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2574803" y="2181378"/>
            <a:ext cx="31254" cy="28206"/>
          </a:xfrm>
          <a:custGeom>
            <a:avLst/>
            <a:gdLst/>
            <a:ahLst/>
            <a:cxnLst/>
            <a:rect l="l" t="t" r="r" b="b"/>
            <a:pathLst>
              <a:path w="31254" h="28206">
                <a:moveTo>
                  <a:pt x="31254" y="28206"/>
                </a:moveTo>
                <a:lnTo>
                  <a:pt x="30175" y="22999"/>
                </a:lnTo>
                <a:lnTo>
                  <a:pt x="29883" y="22313"/>
                </a:lnTo>
                <a:lnTo>
                  <a:pt x="27228" y="17691"/>
                </a:lnTo>
                <a:lnTo>
                  <a:pt x="24676" y="13169"/>
                </a:lnTo>
                <a:lnTo>
                  <a:pt x="24079" y="12484"/>
                </a:lnTo>
                <a:lnTo>
                  <a:pt x="20243" y="9042"/>
                </a:lnTo>
                <a:lnTo>
                  <a:pt x="16319" y="5499"/>
                </a:lnTo>
                <a:lnTo>
                  <a:pt x="15633" y="5016"/>
                </a:lnTo>
                <a:lnTo>
                  <a:pt x="10807" y="2857"/>
                </a:lnTo>
                <a:lnTo>
                  <a:pt x="5994" y="787"/>
                </a:lnTo>
                <a:lnTo>
                  <a:pt x="5207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2577556" y="2209582"/>
            <a:ext cx="29095" cy="44818"/>
          </a:xfrm>
          <a:custGeom>
            <a:avLst/>
            <a:gdLst/>
            <a:ahLst/>
            <a:cxnLst/>
            <a:rect l="l" t="t" r="r" b="b"/>
            <a:pathLst>
              <a:path w="29095" h="44818">
                <a:moveTo>
                  <a:pt x="0" y="44818"/>
                </a:moveTo>
                <a:lnTo>
                  <a:pt x="11404" y="38328"/>
                </a:lnTo>
                <a:lnTo>
                  <a:pt x="20154" y="31356"/>
                </a:lnTo>
                <a:lnTo>
                  <a:pt x="26238" y="22009"/>
                </a:lnTo>
                <a:lnTo>
                  <a:pt x="29095" y="11214"/>
                </a:lnTo>
                <a:lnTo>
                  <a:pt x="2849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2551320" y="2181379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0"/>
                </a:moveTo>
                <a:lnTo>
                  <a:pt x="12280" y="584"/>
                </a:lnTo>
                <a:lnTo>
                  <a:pt x="1955" y="4724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576671" y="2180304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50215"/>
                </a:moveTo>
                <a:lnTo>
                  <a:pt x="31153" y="45402"/>
                </a:lnTo>
                <a:lnTo>
                  <a:pt x="31356" y="44615"/>
                </a:lnTo>
                <a:lnTo>
                  <a:pt x="31838" y="39408"/>
                </a:lnTo>
                <a:lnTo>
                  <a:pt x="32435" y="34099"/>
                </a:lnTo>
                <a:lnTo>
                  <a:pt x="32435" y="33312"/>
                </a:lnTo>
                <a:lnTo>
                  <a:pt x="31254" y="28193"/>
                </a:lnTo>
                <a:lnTo>
                  <a:pt x="30175" y="22986"/>
                </a:lnTo>
                <a:lnTo>
                  <a:pt x="29883" y="22301"/>
                </a:lnTo>
                <a:lnTo>
                  <a:pt x="27317" y="17678"/>
                </a:lnTo>
                <a:lnTo>
                  <a:pt x="24676" y="13157"/>
                </a:lnTo>
                <a:lnTo>
                  <a:pt x="24180" y="12471"/>
                </a:lnTo>
                <a:lnTo>
                  <a:pt x="20243" y="9042"/>
                </a:lnTo>
                <a:lnTo>
                  <a:pt x="16319" y="5499"/>
                </a:lnTo>
                <a:lnTo>
                  <a:pt x="15633" y="5003"/>
                </a:lnTo>
                <a:lnTo>
                  <a:pt x="10807" y="2844"/>
                </a:lnTo>
                <a:lnTo>
                  <a:pt x="5994" y="787"/>
                </a:lnTo>
                <a:lnTo>
                  <a:pt x="5206" y="4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588955" y="2230514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17399"/>
                </a:moveTo>
                <a:lnTo>
                  <a:pt x="1866" y="16319"/>
                </a:lnTo>
                <a:lnTo>
                  <a:pt x="10617" y="9347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551323" y="2180297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0"/>
                </a:moveTo>
                <a:lnTo>
                  <a:pt x="14147" y="584"/>
                </a:lnTo>
                <a:lnTo>
                  <a:pt x="3822" y="4622"/>
                </a:lnTo>
                <a:lnTo>
                  <a:pt x="0" y="68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578534" y="2179217"/>
            <a:ext cx="31356" cy="28206"/>
          </a:xfrm>
          <a:custGeom>
            <a:avLst/>
            <a:gdLst/>
            <a:ahLst/>
            <a:cxnLst/>
            <a:rect l="l" t="t" r="r" b="b"/>
            <a:pathLst>
              <a:path w="31356" h="28206">
                <a:moveTo>
                  <a:pt x="31356" y="28206"/>
                </a:moveTo>
                <a:lnTo>
                  <a:pt x="30276" y="22999"/>
                </a:lnTo>
                <a:lnTo>
                  <a:pt x="29984" y="22212"/>
                </a:lnTo>
                <a:lnTo>
                  <a:pt x="27330" y="17691"/>
                </a:lnTo>
                <a:lnTo>
                  <a:pt x="24676" y="13169"/>
                </a:lnTo>
                <a:lnTo>
                  <a:pt x="24180" y="12484"/>
                </a:lnTo>
                <a:lnTo>
                  <a:pt x="20256" y="8940"/>
                </a:lnTo>
                <a:lnTo>
                  <a:pt x="16319" y="5499"/>
                </a:lnTo>
                <a:lnTo>
                  <a:pt x="15633" y="5016"/>
                </a:lnTo>
                <a:lnTo>
                  <a:pt x="10807" y="2857"/>
                </a:lnTo>
                <a:lnTo>
                  <a:pt x="6007" y="685"/>
                </a:lnTo>
                <a:lnTo>
                  <a:pt x="5308" y="4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2590825" y="2207426"/>
            <a:ext cx="19659" cy="39408"/>
          </a:xfrm>
          <a:custGeom>
            <a:avLst/>
            <a:gdLst/>
            <a:ahLst/>
            <a:cxnLst/>
            <a:rect l="l" t="t" r="r" b="b"/>
            <a:pathLst>
              <a:path w="19659" h="39408">
                <a:moveTo>
                  <a:pt x="0" y="39408"/>
                </a:moveTo>
                <a:lnTo>
                  <a:pt x="1866" y="38328"/>
                </a:lnTo>
                <a:lnTo>
                  <a:pt x="10617" y="31343"/>
                </a:lnTo>
                <a:lnTo>
                  <a:pt x="16700" y="22009"/>
                </a:lnTo>
                <a:lnTo>
                  <a:pt x="19659" y="11099"/>
                </a:lnTo>
                <a:lnTo>
                  <a:pt x="190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2549442" y="2179217"/>
            <a:ext cx="29095" cy="9042"/>
          </a:xfrm>
          <a:custGeom>
            <a:avLst/>
            <a:gdLst/>
            <a:ahLst/>
            <a:cxnLst/>
            <a:rect l="l" t="t" r="r" b="b"/>
            <a:pathLst>
              <a:path w="29095" h="9042">
                <a:moveTo>
                  <a:pt x="29095" y="0"/>
                </a:moveTo>
                <a:lnTo>
                  <a:pt x="17894" y="584"/>
                </a:lnTo>
                <a:lnTo>
                  <a:pt x="7569" y="4622"/>
                </a:lnTo>
                <a:lnTo>
                  <a:pt x="0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580505" y="2178136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0" y="0"/>
                </a:moveTo>
                <a:lnTo>
                  <a:pt x="5207" y="495"/>
                </a:lnTo>
                <a:lnTo>
                  <a:pt x="10807" y="2844"/>
                </a:lnTo>
                <a:lnTo>
                  <a:pt x="15621" y="5016"/>
                </a:lnTo>
                <a:lnTo>
                  <a:pt x="20142" y="8940"/>
                </a:lnTo>
                <a:lnTo>
                  <a:pt x="24079" y="12484"/>
                </a:lnTo>
                <a:lnTo>
                  <a:pt x="27228" y="17691"/>
                </a:lnTo>
                <a:lnTo>
                  <a:pt x="29870" y="22212"/>
                </a:lnTo>
                <a:lnTo>
                  <a:pt x="31254" y="28105"/>
                </a:lnTo>
                <a:lnTo>
                  <a:pt x="32334" y="33312"/>
                </a:lnTo>
                <a:lnTo>
                  <a:pt x="32435" y="34099"/>
                </a:lnTo>
                <a:lnTo>
                  <a:pt x="31838" y="39319"/>
                </a:lnTo>
                <a:lnTo>
                  <a:pt x="31254" y="44615"/>
                </a:lnTo>
                <a:lnTo>
                  <a:pt x="31051" y="45313"/>
                </a:lnTo>
                <a:lnTo>
                  <a:pt x="28892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2549446" y="2178137"/>
            <a:ext cx="31064" cy="10121"/>
          </a:xfrm>
          <a:custGeom>
            <a:avLst/>
            <a:gdLst/>
            <a:ahLst/>
            <a:cxnLst/>
            <a:rect l="l" t="t" r="r" b="b"/>
            <a:pathLst>
              <a:path w="31064" h="10121">
                <a:moveTo>
                  <a:pt x="0" y="10121"/>
                </a:moveTo>
                <a:lnTo>
                  <a:pt x="9436" y="4622"/>
                </a:lnTo>
                <a:lnTo>
                  <a:pt x="19850" y="584"/>
                </a:lnTo>
                <a:lnTo>
                  <a:pt x="3106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2592687" y="2228259"/>
            <a:ext cx="16713" cy="17487"/>
          </a:xfrm>
          <a:custGeom>
            <a:avLst/>
            <a:gdLst/>
            <a:ahLst/>
            <a:cxnLst/>
            <a:rect l="l" t="t" r="r" b="b"/>
            <a:pathLst>
              <a:path w="16713" h="17487">
                <a:moveTo>
                  <a:pt x="16713" y="0"/>
                </a:moveTo>
                <a:lnTo>
                  <a:pt x="10617" y="9436"/>
                </a:lnTo>
                <a:lnTo>
                  <a:pt x="1968" y="16306"/>
                </a:lnTo>
                <a:lnTo>
                  <a:pt x="0" y="174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2565370" y="2186882"/>
            <a:ext cx="31254" cy="28105"/>
          </a:xfrm>
          <a:custGeom>
            <a:avLst/>
            <a:gdLst/>
            <a:ahLst/>
            <a:cxnLst/>
            <a:rect l="l" t="t" r="r" b="b"/>
            <a:pathLst>
              <a:path w="31254" h="28105">
                <a:moveTo>
                  <a:pt x="0" y="0"/>
                </a:moveTo>
                <a:lnTo>
                  <a:pt x="5207" y="495"/>
                </a:lnTo>
                <a:lnTo>
                  <a:pt x="5994" y="685"/>
                </a:lnTo>
                <a:lnTo>
                  <a:pt x="10807" y="2844"/>
                </a:lnTo>
                <a:lnTo>
                  <a:pt x="15621" y="5016"/>
                </a:lnTo>
                <a:lnTo>
                  <a:pt x="16306" y="5410"/>
                </a:lnTo>
                <a:lnTo>
                  <a:pt x="20142" y="8940"/>
                </a:lnTo>
                <a:lnTo>
                  <a:pt x="24079" y="12484"/>
                </a:lnTo>
                <a:lnTo>
                  <a:pt x="24561" y="13068"/>
                </a:lnTo>
                <a:lnTo>
                  <a:pt x="27228" y="17691"/>
                </a:lnTo>
                <a:lnTo>
                  <a:pt x="29870" y="22212"/>
                </a:lnTo>
                <a:lnTo>
                  <a:pt x="30175" y="22999"/>
                </a:lnTo>
                <a:lnTo>
                  <a:pt x="31254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2463163" y="2237103"/>
            <a:ext cx="1663" cy="990"/>
          </a:xfrm>
          <a:custGeom>
            <a:avLst/>
            <a:gdLst/>
            <a:ahLst/>
            <a:cxnLst/>
            <a:rect l="l" t="t" r="r" b="b"/>
            <a:pathLst>
              <a:path w="1663" h="990">
                <a:moveTo>
                  <a:pt x="1663" y="0"/>
                </a:move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2525074" y="2186881"/>
            <a:ext cx="40297" cy="15430"/>
          </a:xfrm>
          <a:custGeom>
            <a:avLst/>
            <a:gdLst/>
            <a:ahLst/>
            <a:cxnLst/>
            <a:rect l="l" t="t" r="r" b="b"/>
            <a:pathLst>
              <a:path w="40297" h="15430">
                <a:moveTo>
                  <a:pt x="0" y="15430"/>
                </a:moveTo>
                <a:lnTo>
                  <a:pt x="18669" y="4622"/>
                </a:lnTo>
                <a:lnTo>
                  <a:pt x="29095" y="495"/>
                </a:lnTo>
                <a:lnTo>
                  <a:pt x="402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2577558" y="2214990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19062" y="0"/>
                </a:moveTo>
                <a:lnTo>
                  <a:pt x="19646" y="11201"/>
                </a:lnTo>
                <a:lnTo>
                  <a:pt x="16802" y="22021"/>
                </a:lnTo>
                <a:lnTo>
                  <a:pt x="10604" y="31445"/>
                </a:lnTo>
                <a:lnTo>
                  <a:pt x="1968" y="38328"/>
                </a:lnTo>
                <a:lnTo>
                  <a:pt x="0" y="394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2567236" y="218570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0" y="0"/>
                </a:moveTo>
                <a:lnTo>
                  <a:pt x="5207" y="584"/>
                </a:lnTo>
                <a:lnTo>
                  <a:pt x="5994" y="787"/>
                </a:lnTo>
                <a:lnTo>
                  <a:pt x="10807" y="2946"/>
                </a:lnTo>
                <a:lnTo>
                  <a:pt x="15621" y="5105"/>
                </a:lnTo>
                <a:lnTo>
                  <a:pt x="16319" y="5499"/>
                </a:lnTo>
                <a:lnTo>
                  <a:pt x="20243" y="9042"/>
                </a:lnTo>
                <a:lnTo>
                  <a:pt x="24079" y="12573"/>
                </a:lnTo>
                <a:lnTo>
                  <a:pt x="24472" y="13169"/>
                </a:lnTo>
                <a:lnTo>
                  <a:pt x="27228" y="17792"/>
                </a:lnTo>
                <a:lnTo>
                  <a:pt x="29387" y="21234"/>
                </a:lnTo>
                <a:lnTo>
                  <a:pt x="28803" y="21818"/>
                </a:lnTo>
                <a:lnTo>
                  <a:pt x="30365" y="25946"/>
                </a:lnTo>
                <a:lnTo>
                  <a:pt x="30861" y="27025"/>
                </a:lnTo>
                <a:lnTo>
                  <a:pt x="31153" y="27127"/>
                </a:lnTo>
                <a:lnTo>
                  <a:pt x="31254" y="28206"/>
                </a:lnTo>
                <a:lnTo>
                  <a:pt x="31851" y="33705"/>
                </a:lnTo>
                <a:lnTo>
                  <a:pt x="32435" y="34201"/>
                </a:lnTo>
                <a:lnTo>
                  <a:pt x="31851" y="39408"/>
                </a:lnTo>
                <a:lnTo>
                  <a:pt x="31356" y="44627"/>
                </a:lnTo>
                <a:lnTo>
                  <a:pt x="31153" y="45402"/>
                </a:lnTo>
                <a:lnTo>
                  <a:pt x="28994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2525074" y="2185700"/>
            <a:ext cx="42164" cy="16611"/>
          </a:xfrm>
          <a:custGeom>
            <a:avLst/>
            <a:gdLst/>
            <a:ahLst/>
            <a:cxnLst/>
            <a:rect l="l" t="t" r="r" b="b"/>
            <a:pathLst>
              <a:path w="42163" h="16611">
                <a:moveTo>
                  <a:pt x="0" y="16611"/>
                </a:moveTo>
                <a:lnTo>
                  <a:pt x="20637" y="4724"/>
                </a:lnTo>
                <a:lnTo>
                  <a:pt x="30962" y="596"/>
                </a:lnTo>
                <a:lnTo>
                  <a:pt x="4216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2579528" y="2235925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0"/>
                </a:moveTo>
                <a:lnTo>
                  <a:pt x="10604" y="9436"/>
                </a:lnTo>
                <a:lnTo>
                  <a:pt x="1866" y="16319"/>
                </a:lnTo>
                <a:lnTo>
                  <a:pt x="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146580" y="2401136"/>
            <a:ext cx="400704" cy="860044"/>
          </a:xfrm>
          <a:custGeom>
            <a:avLst/>
            <a:gdLst/>
            <a:ahLst/>
            <a:cxnLst/>
            <a:rect l="l" t="t" r="r" b="b"/>
            <a:pathLst>
              <a:path w="400704" h="860044">
                <a:moveTo>
                  <a:pt x="400704" y="860044"/>
                </a:moveTo>
                <a:lnTo>
                  <a:pt x="388414" y="852075"/>
                </a:lnTo>
                <a:lnTo>
                  <a:pt x="380161" y="846205"/>
                </a:lnTo>
                <a:lnTo>
                  <a:pt x="371340" y="839034"/>
                </a:lnTo>
                <a:lnTo>
                  <a:pt x="364243" y="833018"/>
                </a:lnTo>
                <a:lnTo>
                  <a:pt x="351515" y="822221"/>
                </a:lnTo>
                <a:lnTo>
                  <a:pt x="341510" y="813761"/>
                </a:lnTo>
                <a:lnTo>
                  <a:pt x="333322" y="806774"/>
                </a:lnTo>
                <a:lnTo>
                  <a:pt x="326047" y="800394"/>
                </a:lnTo>
                <a:lnTo>
                  <a:pt x="318781" y="793755"/>
                </a:lnTo>
                <a:lnTo>
                  <a:pt x="310618" y="785992"/>
                </a:lnTo>
                <a:lnTo>
                  <a:pt x="300654" y="776241"/>
                </a:lnTo>
                <a:lnTo>
                  <a:pt x="291814" y="767461"/>
                </a:lnTo>
                <a:lnTo>
                  <a:pt x="280010" y="755610"/>
                </a:lnTo>
                <a:lnTo>
                  <a:pt x="270788" y="746262"/>
                </a:lnTo>
                <a:lnTo>
                  <a:pt x="263306" y="738481"/>
                </a:lnTo>
                <a:lnTo>
                  <a:pt x="256718" y="731331"/>
                </a:lnTo>
                <a:lnTo>
                  <a:pt x="250179" y="723878"/>
                </a:lnTo>
                <a:lnTo>
                  <a:pt x="242846" y="715185"/>
                </a:lnTo>
                <a:lnTo>
                  <a:pt x="233873" y="704319"/>
                </a:lnTo>
                <a:lnTo>
                  <a:pt x="226257" y="695032"/>
                </a:lnTo>
                <a:lnTo>
                  <a:pt x="215683" y="682108"/>
                </a:lnTo>
                <a:lnTo>
                  <a:pt x="207467" y="671891"/>
                </a:lnTo>
                <a:lnTo>
                  <a:pt x="200843" y="663387"/>
                </a:lnTo>
                <a:lnTo>
                  <a:pt x="195043" y="655603"/>
                </a:lnTo>
                <a:lnTo>
                  <a:pt x="189301" y="647546"/>
                </a:lnTo>
                <a:lnTo>
                  <a:pt x="182848" y="638223"/>
                </a:lnTo>
                <a:lnTo>
                  <a:pt x="174918" y="626640"/>
                </a:lnTo>
                <a:lnTo>
                  <a:pt x="167977" y="616508"/>
                </a:lnTo>
                <a:lnTo>
                  <a:pt x="159598" y="603867"/>
                </a:lnTo>
                <a:lnTo>
                  <a:pt x="154008" y="594655"/>
                </a:lnTo>
                <a:lnTo>
                  <a:pt x="149365" y="586362"/>
                </a:lnTo>
                <a:lnTo>
                  <a:pt x="143828" y="576479"/>
                </a:lnTo>
                <a:lnTo>
                  <a:pt x="137014" y="564908"/>
                </a:lnTo>
                <a:lnTo>
                  <a:pt x="129643" y="553149"/>
                </a:lnTo>
                <a:lnTo>
                  <a:pt x="124405" y="544973"/>
                </a:lnTo>
                <a:lnTo>
                  <a:pt x="117954" y="533060"/>
                </a:lnTo>
                <a:lnTo>
                  <a:pt x="117761" y="532676"/>
                </a:lnTo>
                <a:lnTo>
                  <a:pt x="110159" y="517740"/>
                </a:lnTo>
                <a:lnTo>
                  <a:pt x="104160" y="506050"/>
                </a:lnTo>
                <a:lnTo>
                  <a:pt x="99265" y="496442"/>
                </a:lnTo>
                <a:lnTo>
                  <a:pt x="94972" y="487758"/>
                </a:lnTo>
                <a:lnTo>
                  <a:pt x="90780" y="478834"/>
                </a:lnTo>
                <a:lnTo>
                  <a:pt x="86188" y="468510"/>
                </a:lnTo>
                <a:lnTo>
                  <a:pt x="80696" y="455625"/>
                </a:lnTo>
                <a:lnTo>
                  <a:pt x="75991" y="444322"/>
                </a:lnTo>
                <a:lnTo>
                  <a:pt x="69602" y="428855"/>
                </a:lnTo>
                <a:lnTo>
                  <a:pt x="64645" y="416693"/>
                </a:lnTo>
                <a:lnTo>
                  <a:pt x="60698" y="406648"/>
                </a:lnTo>
                <a:lnTo>
                  <a:pt x="57338" y="397529"/>
                </a:lnTo>
                <a:lnTo>
                  <a:pt x="54143" y="388149"/>
                </a:lnTo>
                <a:lnTo>
                  <a:pt x="50691" y="377318"/>
                </a:lnTo>
                <a:lnTo>
                  <a:pt x="46560" y="363847"/>
                </a:lnTo>
                <a:lnTo>
                  <a:pt x="43072" y="352323"/>
                </a:lnTo>
                <a:lnTo>
                  <a:pt x="38214" y="336324"/>
                </a:lnTo>
                <a:lnTo>
                  <a:pt x="34471" y="323742"/>
                </a:lnTo>
                <a:lnTo>
                  <a:pt x="31532" y="313356"/>
                </a:lnTo>
                <a:lnTo>
                  <a:pt x="26836" y="294293"/>
                </a:lnTo>
                <a:lnTo>
                  <a:pt x="24460" y="283176"/>
                </a:lnTo>
                <a:lnTo>
                  <a:pt x="21653" y="269376"/>
                </a:lnTo>
                <a:lnTo>
                  <a:pt x="19272" y="257492"/>
                </a:lnTo>
                <a:lnTo>
                  <a:pt x="16041" y="241088"/>
                </a:lnTo>
                <a:lnTo>
                  <a:pt x="13569" y="228196"/>
                </a:lnTo>
                <a:lnTo>
                  <a:pt x="11672" y="217570"/>
                </a:lnTo>
                <a:lnTo>
                  <a:pt x="8863" y="198138"/>
                </a:lnTo>
                <a:lnTo>
                  <a:pt x="7582" y="186843"/>
                </a:lnTo>
                <a:lnTo>
                  <a:pt x="6138" y="172835"/>
                </a:lnTo>
                <a:lnTo>
                  <a:pt x="4934" y="160782"/>
                </a:lnTo>
                <a:lnTo>
                  <a:pt x="3343" y="144146"/>
                </a:lnTo>
                <a:lnTo>
                  <a:pt x="2198" y="131086"/>
                </a:lnTo>
                <a:lnTo>
                  <a:pt x="1416" y="120341"/>
                </a:lnTo>
                <a:lnTo>
                  <a:pt x="608" y="100754"/>
                </a:lnTo>
                <a:lnTo>
                  <a:pt x="417" y="89393"/>
                </a:lnTo>
                <a:lnTo>
                  <a:pt x="258" y="75306"/>
                </a:lnTo>
                <a:lnTo>
                  <a:pt x="121" y="63195"/>
                </a:lnTo>
                <a:lnTo>
                  <a:pt x="0" y="47533"/>
                </a:lnTo>
                <a:lnTo>
                  <a:pt x="104" y="36315"/>
                </a:lnTo>
                <a:lnTo>
                  <a:pt x="586" y="26580"/>
                </a:lnTo>
                <a:lnTo>
                  <a:pt x="1597" y="15367"/>
                </a:lnTo>
                <a:lnTo>
                  <a:pt x="325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151413" y="2106289"/>
            <a:ext cx="62903" cy="263296"/>
          </a:xfrm>
          <a:custGeom>
            <a:avLst/>
            <a:gdLst/>
            <a:ahLst/>
            <a:cxnLst/>
            <a:rect l="l" t="t" r="r" b="b"/>
            <a:pathLst>
              <a:path w="62903" h="263296">
                <a:moveTo>
                  <a:pt x="0" y="263296"/>
                </a:moveTo>
                <a:lnTo>
                  <a:pt x="1596" y="246605"/>
                </a:lnTo>
                <a:lnTo>
                  <a:pt x="2920" y="233421"/>
                </a:lnTo>
                <a:lnTo>
                  <a:pt x="4143" y="222571"/>
                </a:lnTo>
                <a:lnTo>
                  <a:pt x="5437" y="212882"/>
                </a:lnTo>
                <a:lnTo>
                  <a:pt x="6973" y="203180"/>
                </a:lnTo>
                <a:lnTo>
                  <a:pt x="8921" y="192291"/>
                </a:lnTo>
                <a:lnTo>
                  <a:pt x="11454" y="179043"/>
                </a:lnTo>
                <a:lnTo>
                  <a:pt x="14452" y="163741"/>
                </a:lnTo>
                <a:lnTo>
                  <a:pt x="17725" y="147351"/>
                </a:lnTo>
                <a:lnTo>
                  <a:pt x="20385" y="134508"/>
                </a:lnTo>
                <a:lnTo>
                  <a:pt x="22725" y="123985"/>
                </a:lnTo>
                <a:lnTo>
                  <a:pt x="25040" y="114554"/>
                </a:lnTo>
                <a:lnTo>
                  <a:pt x="27623" y="104988"/>
                </a:lnTo>
                <a:lnTo>
                  <a:pt x="30767" y="94060"/>
                </a:lnTo>
                <a:lnTo>
                  <a:pt x="34766" y="80541"/>
                </a:lnTo>
                <a:lnTo>
                  <a:pt x="38227" y="68897"/>
                </a:lnTo>
                <a:lnTo>
                  <a:pt x="42813" y="53525"/>
                </a:lnTo>
                <a:lnTo>
                  <a:pt x="46326" y="42227"/>
                </a:lnTo>
                <a:lnTo>
                  <a:pt x="49518" y="32898"/>
                </a:lnTo>
                <a:lnTo>
                  <a:pt x="53146" y="23434"/>
                </a:lnTo>
                <a:lnTo>
                  <a:pt x="57963" y="11730"/>
                </a:lnTo>
                <a:lnTo>
                  <a:pt x="629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326843" y="1969786"/>
            <a:ext cx="30759" cy="4127"/>
          </a:xfrm>
          <a:custGeom>
            <a:avLst/>
            <a:gdLst/>
            <a:ahLst/>
            <a:cxnLst/>
            <a:rect l="l" t="t" r="r" b="b"/>
            <a:pathLst>
              <a:path w="30759" h="4127">
                <a:moveTo>
                  <a:pt x="0" y="4025"/>
                </a:moveTo>
                <a:lnTo>
                  <a:pt x="4813" y="1968"/>
                </a:lnTo>
                <a:lnTo>
                  <a:pt x="5003" y="1866"/>
                </a:lnTo>
                <a:lnTo>
                  <a:pt x="10033" y="584"/>
                </a:lnTo>
                <a:lnTo>
                  <a:pt x="12484" y="0"/>
                </a:lnTo>
                <a:lnTo>
                  <a:pt x="12776" y="190"/>
                </a:lnTo>
                <a:lnTo>
                  <a:pt x="15430" y="190"/>
                </a:lnTo>
                <a:lnTo>
                  <a:pt x="17983" y="190"/>
                </a:lnTo>
                <a:lnTo>
                  <a:pt x="18275" y="0"/>
                </a:lnTo>
                <a:lnTo>
                  <a:pt x="20637" y="584"/>
                </a:lnTo>
                <a:lnTo>
                  <a:pt x="25755" y="1866"/>
                </a:lnTo>
                <a:lnTo>
                  <a:pt x="25946" y="1968"/>
                </a:lnTo>
                <a:lnTo>
                  <a:pt x="30759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372148" y="2376662"/>
            <a:ext cx="5702" cy="25158"/>
          </a:xfrm>
          <a:custGeom>
            <a:avLst/>
            <a:gdLst/>
            <a:ahLst/>
            <a:cxnLst/>
            <a:rect l="l" t="t" r="r" b="b"/>
            <a:pathLst>
              <a:path w="5702" h="25158">
                <a:moveTo>
                  <a:pt x="5702" y="25158"/>
                </a:moveTo>
                <a:lnTo>
                  <a:pt x="3936" y="23482"/>
                </a:lnTo>
                <a:lnTo>
                  <a:pt x="3835" y="23291"/>
                </a:lnTo>
                <a:lnTo>
                  <a:pt x="2654" y="21132"/>
                </a:lnTo>
                <a:lnTo>
                  <a:pt x="1574" y="19265"/>
                </a:lnTo>
                <a:lnTo>
                  <a:pt x="1574" y="19062"/>
                </a:lnTo>
                <a:lnTo>
                  <a:pt x="1079" y="17005"/>
                </a:lnTo>
                <a:lnTo>
                  <a:pt x="292" y="13855"/>
                </a:lnTo>
                <a:lnTo>
                  <a:pt x="203" y="13665"/>
                </a:lnTo>
                <a:lnTo>
                  <a:pt x="101" y="10515"/>
                </a:lnTo>
                <a:lnTo>
                  <a:pt x="0" y="8254"/>
                </a:lnTo>
                <a:lnTo>
                  <a:pt x="203" y="8064"/>
                </a:lnTo>
                <a:lnTo>
                  <a:pt x="698" y="5803"/>
                </a:lnTo>
                <a:lnTo>
                  <a:pt x="1079" y="4419"/>
                </a:lnTo>
                <a:lnTo>
                  <a:pt x="1181" y="4229"/>
                </a:lnTo>
                <a:lnTo>
                  <a:pt x="1968" y="2946"/>
                </a:lnTo>
                <a:lnTo>
                  <a:pt x="3047" y="1371"/>
                </a:ln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377067" y="2378528"/>
            <a:ext cx="6388" cy="21132"/>
          </a:xfrm>
          <a:custGeom>
            <a:avLst/>
            <a:gdLst/>
            <a:ahLst/>
            <a:cxnLst/>
            <a:rect l="l" t="t" r="r" b="b"/>
            <a:pathLst>
              <a:path w="6388" h="21132">
                <a:moveTo>
                  <a:pt x="6388" y="0"/>
                </a:moveTo>
                <a:lnTo>
                  <a:pt x="4914" y="584"/>
                </a:lnTo>
                <a:lnTo>
                  <a:pt x="4711" y="685"/>
                </a:lnTo>
                <a:lnTo>
                  <a:pt x="3441" y="1676"/>
                </a:lnTo>
                <a:lnTo>
                  <a:pt x="2451" y="2362"/>
                </a:lnTo>
                <a:lnTo>
                  <a:pt x="2349" y="2552"/>
                </a:lnTo>
                <a:lnTo>
                  <a:pt x="1663" y="3543"/>
                </a:lnTo>
                <a:lnTo>
                  <a:pt x="977" y="4419"/>
                </a:lnTo>
                <a:lnTo>
                  <a:pt x="685" y="5499"/>
                </a:lnTo>
                <a:lnTo>
                  <a:pt x="190" y="7365"/>
                </a:lnTo>
                <a:lnTo>
                  <a:pt x="101" y="7569"/>
                </a:lnTo>
                <a:lnTo>
                  <a:pt x="0" y="9334"/>
                </a:lnTo>
                <a:lnTo>
                  <a:pt x="0" y="11404"/>
                </a:lnTo>
                <a:lnTo>
                  <a:pt x="101" y="11696"/>
                </a:lnTo>
                <a:lnTo>
                  <a:pt x="584" y="13665"/>
                </a:lnTo>
                <a:lnTo>
                  <a:pt x="1181" y="15824"/>
                </a:lnTo>
                <a:lnTo>
                  <a:pt x="2349" y="17881"/>
                </a:lnTo>
                <a:lnTo>
                  <a:pt x="3048" y="19075"/>
                </a:lnTo>
                <a:lnTo>
                  <a:pt x="3238" y="19164"/>
                </a:lnTo>
                <a:lnTo>
                  <a:pt x="4229" y="20142"/>
                </a:lnTo>
                <a:lnTo>
                  <a:pt x="4914" y="20739"/>
                </a:lnTo>
                <a:lnTo>
                  <a:pt x="5892" y="211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390430" y="2375187"/>
            <a:ext cx="2260" cy="21424"/>
          </a:xfrm>
          <a:custGeom>
            <a:avLst/>
            <a:gdLst/>
            <a:ahLst/>
            <a:cxnLst/>
            <a:rect l="l" t="t" r="r" b="b"/>
            <a:pathLst>
              <a:path w="2260" h="21424">
                <a:moveTo>
                  <a:pt x="0" y="21424"/>
                </a:moveTo>
                <a:lnTo>
                  <a:pt x="393" y="20243"/>
                </a:lnTo>
                <a:lnTo>
                  <a:pt x="495" y="18872"/>
                </a:lnTo>
                <a:lnTo>
                  <a:pt x="787" y="13169"/>
                </a:lnTo>
                <a:lnTo>
                  <a:pt x="393" y="13169"/>
                </a:lnTo>
                <a:lnTo>
                  <a:pt x="596" y="7467"/>
                </a:lnTo>
                <a:lnTo>
                  <a:pt x="596" y="5499"/>
                </a:lnTo>
                <a:lnTo>
                  <a:pt x="990" y="3543"/>
                </a:lnTo>
                <a:lnTo>
                  <a:pt x="1371" y="1765"/>
                </a:lnTo>
                <a:lnTo>
                  <a:pt x="1473" y="1574"/>
                </a:lnTo>
                <a:lnTo>
                  <a:pt x="2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402029" y="2370764"/>
            <a:ext cx="11201" cy="21424"/>
          </a:xfrm>
          <a:custGeom>
            <a:avLst/>
            <a:gdLst/>
            <a:ahLst/>
            <a:cxnLst/>
            <a:rect l="l" t="t" r="r" b="b"/>
            <a:pathLst>
              <a:path w="11201" h="21424">
                <a:moveTo>
                  <a:pt x="0" y="0"/>
                </a:moveTo>
                <a:lnTo>
                  <a:pt x="1574" y="203"/>
                </a:lnTo>
                <a:lnTo>
                  <a:pt x="1765" y="292"/>
                </a:lnTo>
                <a:lnTo>
                  <a:pt x="3136" y="889"/>
                </a:lnTo>
                <a:lnTo>
                  <a:pt x="4419" y="1371"/>
                </a:lnTo>
                <a:lnTo>
                  <a:pt x="4622" y="1473"/>
                </a:lnTo>
                <a:lnTo>
                  <a:pt x="5499" y="2463"/>
                </a:lnTo>
                <a:lnTo>
                  <a:pt x="7073" y="3835"/>
                </a:lnTo>
                <a:lnTo>
                  <a:pt x="7277" y="4025"/>
                </a:lnTo>
                <a:lnTo>
                  <a:pt x="8255" y="5791"/>
                </a:lnTo>
                <a:lnTo>
                  <a:pt x="9626" y="8064"/>
                </a:lnTo>
                <a:lnTo>
                  <a:pt x="9728" y="8356"/>
                </a:lnTo>
                <a:lnTo>
                  <a:pt x="10414" y="10909"/>
                </a:lnTo>
                <a:lnTo>
                  <a:pt x="11099" y="13665"/>
                </a:lnTo>
                <a:lnTo>
                  <a:pt x="11201" y="13957"/>
                </a:lnTo>
                <a:lnTo>
                  <a:pt x="11201" y="16713"/>
                </a:lnTo>
                <a:lnTo>
                  <a:pt x="11201" y="18973"/>
                </a:lnTo>
                <a:lnTo>
                  <a:pt x="11099" y="19354"/>
                </a:lnTo>
                <a:lnTo>
                  <a:pt x="10414" y="214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405176" y="2377356"/>
            <a:ext cx="3429" cy="14046"/>
          </a:xfrm>
          <a:custGeom>
            <a:avLst/>
            <a:gdLst/>
            <a:ahLst/>
            <a:cxnLst/>
            <a:rect l="l" t="t" r="r" b="b"/>
            <a:pathLst>
              <a:path w="3428" h="14046">
                <a:moveTo>
                  <a:pt x="2159" y="14046"/>
                </a:moveTo>
                <a:lnTo>
                  <a:pt x="2743" y="13157"/>
                </a:lnTo>
                <a:lnTo>
                  <a:pt x="3136" y="12077"/>
                </a:lnTo>
                <a:lnTo>
                  <a:pt x="3429" y="10998"/>
                </a:lnTo>
                <a:lnTo>
                  <a:pt x="3429" y="9817"/>
                </a:lnTo>
                <a:lnTo>
                  <a:pt x="3340" y="7848"/>
                </a:lnTo>
                <a:lnTo>
                  <a:pt x="3340" y="7658"/>
                </a:lnTo>
                <a:lnTo>
                  <a:pt x="2844" y="5689"/>
                </a:lnTo>
                <a:lnTo>
                  <a:pt x="2362" y="3733"/>
                </a:lnTo>
                <a:lnTo>
                  <a:pt x="1371" y="1765"/>
                </a:lnTo>
                <a:lnTo>
                  <a:pt x="889" y="876"/>
                </a:lnTo>
                <a:lnTo>
                  <a:pt x="787" y="68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394860" y="2378233"/>
            <a:ext cx="2057" cy="21323"/>
          </a:xfrm>
          <a:custGeom>
            <a:avLst/>
            <a:gdLst/>
            <a:ahLst/>
            <a:cxnLst/>
            <a:rect l="l" t="t" r="r" b="b"/>
            <a:pathLst>
              <a:path w="2057" h="21323">
                <a:moveTo>
                  <a:pt x="2057" y="0"/>
                </a:moveTo>
                <a:lnTo>
                  <a:pt x="1562" y="1371"/>
                </a:lnTo>
                <a:lnTo>
                  <a:pt x="1473" y="1574"/>
                </a:lnTo>
                <a:lnTo>
                  <a:pt x="1473" y="3149"/>
                </a:lnTo>
                <a:lnTo>
                  <a:pt x="1079" y="10223"/>
                </a:lnTo>
                <a:lnTo>
                  <a:pt x="1765" y="10414"/>
                </a:lnTo>
                <a:lnTo>
                  <a:pt x="1168" y="17500"/>
                </a:lnTo>
                <a:lnTo>
                  <a:pt x="1079" y="19265"/>
                </a:lnTo>
                <a:lnTo>
                  <a:pt x="876" y="19761"/>
                </a:lnTo>
                <a:lnTo>
                  <a:pt x="0" y="2132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384832" y="2402213"/>
            <a:ext cx="8153" cy="2844"/>
          </a:xfrm>
          <a:custGeom>
            <a:avLst/>
            <a:gdLst/>
            <a:ahLst/>
            <a:cxnLst/>
            <a:rect l="l" t="t" r="r" b="b"/>
            <a:pathLst>
              <a:path w="8153" h="2844">
                <a:moveTo>
                  <a:pt x="8153" y="0"/>
                </a:moveTo>
                <a:lnTo>
                  <a:pt x="6972" y="1079"/>
                </a:lnTo>
                <a:lnTo>
                  <a:pt x="5499" y="1866"/>
                </a:lnTo>
                <a:lnTo>
                  <a:pt x="4711" y="2362"/>
                </a:lnTo>
                <a:lnTo>
                  <a:pt x="4521" y="2362"/>
                </a:lnTo>
                <a:lnTo>
                  <a:pt x="3632" y="2552"/>
                </a:lnTo>
                <a:lnTo>
                  <a:pt x="1866" y="2844"/>
                </a:lnTo>
                <a:lnTo>
                  <a:pt x="0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382077" y="2424623"/>
            <a:ext cx="4419" cy="12776"/>
          </a:xfrm>
          <a:custGeom>
            <a:avLst/>
            <a:gdLst/>
            <a:ahLst/>
            <a:cxnLst/>
            <a:rect l="l" t="t" r="r" b="b"/>
            <a:pathLst>
              <a:path w="4419" h="12776">
                <a:moveTo>
                  <a:pt x="0" y="0"/>
                </a:moveTo>
                <a:lnTo>
                  <a:pt x="292" y="2743"/>
                </a:lnTo>
                <a:lnTo>
                  <a:pt x="889" y="5410"/>
                </a:lnTo>
                <a:lnTo>
                  <a:pt x="1181" y="6883"/>
                </a:lnTo>
                <a:lnTo>
                  <a:pt x="1181" y="7073"/>
                </a:lnTo>
                <a:lnTo>
                  <a:pt x="1866" y="8356"/>
                </a:lnTo>
                <a:lnTo>
                  <a:pt x="2946" y="10617"/>
                </a:lnTo>
                <a:lnTo>
                  <a:pt x="4419" y="127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393182" y="2434643"/>
            <a:ext cx="32727" cy="7277"/>
          </a:xfrm>
          <a:custGeom>
            <a:avLst/>
            <a:gdLst/>
            <a:ahLst/>
            <a:cxnLst/>
            <a:rect l="l" t="t" r="r" b="b"/>
            <a:pathLst>
              <a:path w="32727" h="7277">
                <a:moveTo>
                  <a:pt x="0" y="6883"/>
                </a:moveTo>
                <a:lnTo>
                  <a:pt x="2070" y="7277"/>
                </a:lnTo>
                <a:lnTo>
                  <a:pt x="2260" y="7277"/>
                </a:lnTo>
                <a:lnTo>
                  <a:pt x="4318" y="7086"/>
                </a:lnTo>
                <a:lnTo>
                  <a:pt x="7467" y="6781"/>
                </a:lnTo>
                <a:lnTo>
                  <a:pt x="10617" y="5892"/>
                </a:lnTo>
                <a:lnTo>
                  <a:pt x="21717" y="3149"/>
                </a:lnTo>
                <a:lnTo>
                  <a:pt x="327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393470" y="2429535"/>
            <a:ext cx="31064" cy="7073"/>
          </a:xfrm>
          <a:custGeom>
            <a:avLst/>
            <a:gdLst/>
            <a:ahLst/>
            <a:cxnLst/>
            <a:rect l="l" t="t" r="r" b="b"/>
            <a:pathLst>
              <a:path w="31064" h="7073">
                <a:moveTo>
                  <a:pt x="31064" y="0"/>
                </a:moveTo>
                <a:lnTo>
                  <a:pt x="20154" y="3149"/>
                </a:lnTo>
                <a:lnTo>
                  <a:pt x="8953" y="5892"/>
                </a:lnTo>
                <a:lnTo>
                  <a:pt x="6197" y="6578"/>
                </a:lnTo>
                <a:lnTo>
                  <a:pt x="3251" y="6985"/>
                </a:lnTo>
                <a:lnTo>
                  <a:pt x="1676" y="7073"/>
                </a:lnTo>
                <a:lnTo>
                  <a:pt x="1485" y="7073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386895" y="2420392"/>
            <a:ext cx="4813" cy="15138"/>
          </a:xfrm>
          <a:custGeom>
            <a:avLst/>
            <a:gdLst/>
            <a:ahLst/>
            <a:cxnLst/>
            <a:rect l="l" t="t" r="r" b="b"/>
            <a:pathLst>
              <a:path w="4813" h="15138">
                <a:moveTo>
                  <a:pt x="4813" y="15138"/>
                </a:moveTo>
                <a:lnTo>
                  <a:pt x="4025" y="14554"/>
                </a:lnTo>
                <a:lnTo>
                  <a:pt x="3238" y="13766"/>
                </a:lnTo>
                <a:lnTo>
                  <a:pt x="2451" y="12687"/>
                </a:lnTo>
                <a:lnTo>
                  <a:pt x="1765" y="11506"/>
                </a:lnTo>
                <a:lnTo>
                  <a:pt x="977" y="9829"/>
                </a:lnTo>
                <a:lnTo>
                  <a:pt x="495" y="7962"/>
                </a:lnTo>
                <a:lnTo>
                  <a:pt x="190" y="6680"/>
                </a:lnTo>
                <a:lnTo>
                  <a:pt x="88" y="5308"/>
                </a:lnTo>
                <a:lnTo>
                  <a:pt x="0" y="3733"/>
                </a:lnTo>
                <a:lnTo>
                  <a:pt x="292" y="2159"/>
                </a:lnTo>
                <a:lnTo>
                  <a:pt x="584" y="1079"/>
                </a:lnTo>
                <a:lnTo>
                  <a:pt x="685" y="889"/>
                </a:lnTo>
                <a:lnTo>
                  <a:pt x="12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388170" y="2409588"/>
            <a:ext cx="31051" cy="10807"/>
          </a:xfrm>
          <a:custGeom>
            <a:avLst/>
            <a:gdLst/>
            <a:ahLst/>
            <a:cxnLst/>
            <a:rect l="l" t="t" r="r" b="b"/>
            <a:pathLst>
              <a:path w="31051" h="10807">
                <a:moveTo>
                  <a:pt x="0" y="10807"/>
                </a:moveTo>
                <a:lnTo>
                  <a:pt x="495" y="9918"/>
                </a:lnTo>
                <a:lnTo>
                  <a:pt x="1371" y="9131"/>
                </a:lnTo>
                <a:lnTo>
                  <a:pt x="2552" y="8254"/>
                </a:lnTo>
                <a:lnTo>
                  <a:pt x="4025" y="7556"/>
                </a:lnTo>
                <a:lnTo>
                  <a:pt x="6388" y="6578"/>
                </a:lnTo>
                <a:lnTo>
                  <a:pt x="8940" y="5892"/>
                </a:lnTo>
                <a:lnTo>
                  <a:pt x="19951" y="2755"/>
                </a:lnTo>
                <a:lnTo>
                  <a:pt x="3105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437801" y="2478971"/>
            <a:ext cx="5207" cy="26822"/>
          </a:xfrm>
          <a:custGeom>
            <a:avLst/>
            <a:gdLst/>
            <a:ahLst/>
            <a:cxnLst/>
            <a:rect l="l" t="t" r="r" b="b"/>
            <a:pathLst>
              <a:path w="5206" h="26822">
                <a:moveTo>
                  <a:pt x="0" y="0"/>
                </a:moveTo>
                <a:lnTo>
                  <a:pt x="2362" y="8458"/>
                </a:lnTo>
                <a:lnTo>
                  <a:pt x="4521" y="16903"/>
                </a:lnTo>
                <a:lnTo>
                  <a:pt x="4914" y="18567"/>
                </a:lnTo>
                <a:lnTo>
                  <a:pt x="5016" y="20345"/>
                </a:lnTo>
                <a:lnTo>
                  <a:pt x="5207" y="22212"/>
                </a:lnTo>
                <a:lnTo>
                  <a:pt x="4914" y="24079"/>
                </a:lnTo>
                <a:lnTo>
                  <a:pt x="4724" y="25450"/>
                </a:lnTo>
                <a:lnTo>
                  <a:pt x="4622" y="25654"/>
                </a:lnTo>
                <a:lnTo>
                  <a:pt x="3937" y="268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430327" y="2505800"/>
            <a:ext cx="11404" cy="5803"/>
          </a:xfrm>
          <a:custGeom>
            <a:avLst/>
            <a:gdLst/>
            <a:ahLst/>
            <a:cxnLst/>
            <a:rect l="l" t="t" r="r" b="b"/>
            <a:pathLst>
              <a:path w="11404" h="5803">
                <a:moveTo>
                  <a:pt x="11404" y="0"/>
                </a:moveTo>
                <a:lnTo>
                  <a:pt x="10617" y="1371"/>
                </a:lnTo>
                <a:lnTo>
                  <a:pt x="9347" y="2552"/>
                </a:lnTo>
                <a:lnTo>
                  <a:pt x="8166" y="3632"/>
                </a:lnTo>
                <a:lnTo>
                  <a:pt x="6591" y="4521"/>
                </a:lnTo>
                <a:lnTo>
                  <a:pt x="5511" y="5016"/>
                </a:lnTo>
                <a:lnTo>
                  <a:pt x="4229" y="5308"/>
                </a:lnTo>
                <a:lnTo>
                  <a:pt x="2260" y="5803"/>
                </a:lnTo>
                <a:lnTo>
                  <a:pt x="2070" y="5803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416471" y="2490072"/>
            <a:ext cx="7670" cy="19265"/>
          </a:xfrm>
          <a:custGeom>
            <a:avLst/>
            <a:gdLst/>
            <a:ahLst/>
            <a:cxnLst/>
            <a:rect l="l" t="t" r="r" b="b"/>
            <a:pathLst>
              <a:path w="7670" h="19265">
                <a:moveTo>
                  <a:pt x="7670" y="19265"/>
                </a:moveTo>
                <a:lnTo>
                  <a:pt x="6489" y="18478"/>
                </a:lnTo>
                <a:lnTo>
                  <a:pt x="6299" y="18186"/>
                </a:lnTo>
                <a:lnTo>
                  <a:pt x="5600" y="16903"/>
                </a:lnTo>
                <a:lnTo>
                  <a:pt x="4127" y="14554"/>
                </a:lnTo>
                <a:lnTo>
                  <a:pt x="4038" y="14351"/>
                </a:lnTo>
                <a:lnTo>
                  <a:pt x="3149" y="11696"/>
                </a:lnTo>
                <a:lnTo>
                  <a:pt x="1282" y="600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406845" y="2454302"/>
            <a:ext cx="7759" cy="19265"/>
          </a:xfrm>
          <a:custGeom>
            <a:avLst/>
            <a:gdLst/>
            <a:ahLst/>
            <a:cxnLst/>
            <a:rect l="l" t="t" r="r" b="b"/>
            <a:pathLst>
              <a:path w="7759" h="19265">
                <a:moveTo>
                  <a:pt x="0" y="0"/>
                </a:moveTo>
                <a:lnTo>
                  <a:pt x="1270" y="5892"/>
                </a:lnTo>
                <a:lnTo>
                  <a:pt x="3149" y="11595"/>
                </a:lnTo>
                <a:lnTo>
                  <a:pt x="4025" y="14350"/>
                </a:lnTo>
                <a:lnTo>
                  <a:pt x="4127" y="14541"/>
                </a:lnTo>
                <a:lnTo>
                  <a:pt x="5600" y="16903"/>
                </a:lnTo>
                <a:lnTo>
                  <a:pt x="6388" y="18186"/>
                </a:lnTo>
                <a:lnTo>
                  <a:pt x="6578" y="18478"/>
                </a:lnTo>
                <a:lnTo>
                  <a:pt x="7759" y="192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420801" y="2470034"/>
            <a:ext cx="11404" cy="5791"/>
          </a:xfrm>
          <a:custGeom>
            <a:avLst/>
            <a:gdLst/>
            <a:ahLst/>
            <a:cxnLst/>
            <a:rect l="l" t="t" r="r" b="b"/>
            <a:pathLst>
              <a:path w="11404" h="5791">
                <a:moveTo>
                  <a:pt x="0" y="5791"/>
                </a:moveTo>
                <a:lnTo>
                  <a:pt x="2057" y="5791"/>
                </a:lnTo>
                <a:lnTo>
                  <a:pt x="4229" y="5295"/>
                </a:lnTo>
                <a:lnTo>
                  <a:pt x="5308" y="5105"/>
                </a:lnTo>
                <a:lnTo>
                  <a:pt x="5499" y="5003"/>
                </a:lnTo>
                <a:lnTo>
                  <a:pt x="6489" y="4419"/>
                </a:lnTo>
                <a:lnTo>
                  <a:pt x="7962" y="3632"/>
                </a:lnTo>
                <a:lnTo>
                  <a:pt x="9334" y="2552"/>
                </a:lnTo>
                <a:lnTo>
                  <a:pt x="10020" y="1955"/>
                </a:lnTo>
                <a:lnTo>
                  <a:pt x="9918" y="1765"/>
                </a:lnTo>
                <a:lnTo>
                  <a:pt x="10617" y="977"/>
                </a:lnTo>
                <a:lnTo>
                  <a:pt x="1140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428263" y="2443295"/>
            <a:ext cx="5207" cy="26733"/>
          </a:xfrm>
          <a:custGeom>
            <a:avLst/>
            <a:gdLst/>
            <a:ahLst/>
            <a:cxnLst/>
            <a:rect l="l" t="t" r="r" b="b"/>
            <a:pathLst>
              <a:path w="5206" h="26733">
                <a:moveTo>
                  <a:pt x="3937" y="26733"/>
                </a:moveTo>
                <a:lnTo>
                  <a:pt x="4622" y="25552"/>
                </a:lnTo>
                <a:lnTo>
                  <a:pt x="4724" y="25361"/>
                </a:lnTo>
                <a:lnTo>
                  <a:pt x="4914" y="23977"/>
                </a:lnTo>
                <a:lnTo>
                  <a:pt x="5207" y="22212"/>
                </a:lnTo>
                <a:lnTo>
                  <a:pt x="5016" y="20243"/>
                </a:lnTo>
                <a:lnTo>
                  <a:pt x="4914" y="18770"/>
                </a:lnTo>
                <a:lnTo>
                  <a:pt x="4521" y="17297"/>
                </a:lnTo>
                <a:lnTo>
                  <a:pt x="2362" y="85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411363" y="2453120"/>
            <a:ext cx="5702" cy="15824"/>
          </a:xfrm>
          <a:custGeom>
            <a:avLst/>
            <a:gdLst/>
            <a:ahLst/>
            <a:cxnLst/>
            <a:rect l="l" t="t" r="r" b="b"/>
            <a:pathLst>
              <a:path w="5702" h="15824">
                <a:moveTo>
                  <a:pt x="5702" y="15824"/>
                </a:moveTo>
                <a:lnTo>
                  <a:pt x="4711" y="14935"/>
                </a:lnTo>
                <a:lnTo>
                  <a:pt x="4622" y="14744"/>
                </a:lnTo>
                <a:lnTo>
                  <a:pt x="4025" y="13665"/>
                </a:lnTo>
                <a:lnTo>
                  <a:pt x="3149" y="11899"/>
                </a:lnTo>
                <a:lnTo>
                  <a:pt x="2654" y="9931"/>
                </a:lnTo>
                <a:lnTo>
                  <a:pt x="1181" y="501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425026" y="2449487"/>
            <a:ext cx="3543" cy="16713"/>
          </a:xfrm>
          <a:custGeom>
            <a:avLst/>
            <a:gdLst/>
            <a:ahLst/>
            <a:cxnLst/>
            <a:rect l="l" t="t" r="r" b="b"/>
            <a:pathLst>
              <a:path w="3543" h="16713">
                <a:moveTo>
                  <a:pt x="0" y="0"/>
                </a:moveTo>
                <a:lnTo>
                  <a:pt x="1765" y="5994"/>
                </a:lnTo>
                <a:lnTo>
                  <a:pt x="3251" y="12192"/>
                </a:lnTo>
                <a:lnTo>
                  <a:pt x="3543" y="13462"/>
                </a:lnTo>
                <a:lnTo>
                  <a:pt x="3543" y="14833"/>
                </a:lnTo>
                <a:lnTo>
                  <a:pt x="3543" y="15722"/>
                </a:lnTo>
                <a:lnTo>
                  <a:pt x="3441" y="15925"/>
                </a:lnTo>
                <a:lnTo>
                  <a:pt x="3149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422177" y="2077007"/>
            <a:ext cx="13855" cy="8255"/>
          </a:xfrm>
          <a:custGeom>
            <a:avLst/>
            <a:gdLst/>
            <a:ahLst/>
            <a:cxnLst/>
            <a:rect l="l" t="t" r="r" b="b"/>
            <a:pathLst>
              <a:path w="13855" h="8255">
                <a:moveTo>
                  <a:pt x="13855" y="8254"/>
                </a:moveTo>
                <a:lnTo>
                  <a:pt x="13360" y="7175"/>
                </a:lnTo>
                <a:lnTo>
                  <a:pt x="13271" y="6883"/>
                </a:lnTo>
                <a:lnTo>
                  <a:pt x="12382" y="5994"/>
                </a:lnTo>
                <a:lnTo>
                  <a:pt x="10604" y="4127"/>
                </a:lnTo>
                <a:lnTo>
                  <a:pt x="10413" y="3924"/>
                </a:lnTo>
                <a:lnTo>
                  <a:pt x="8254" y="2552"/>
                </a:lnTo>
                <a:lnTo>
                  <a:pt x="6184" y="1269"/>
                </a:lnTo>
                <a:lnTo>
                  <a:pt x="5892" y="1181"/>
                </a:lnTo>
                <a:lnTo>
                  <a:pt x="3632" y="482"/>
                </a:lnTo>
                <a:lnTo>
                  <a:pt x="1968" y="0"/>
                </a:lnTo>
                <a:lnTo>
                  <a:pt x="1663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421193" y="2073273"/>
            <a:ext cx="18669" cy="12776"/>
          </a:xfrm>
          <a:custGeom>
            <a:avLst/>
            <a:gdLst/>
            <a:ahLst/>
            <a:cxnLst/>
            <a:rect l="l" t="t" r="r" b="b"/>
            <a:pathLst>
              <a:path w="18668" h="12776">
                <a:moveTo>
                  <a:pt x="0" y="292"/>
                </a:moveTo>
                <a:lnTo>
                  <a:pt x="2057" y="0"/>
                </a:lnTo>
                <a:lnTo>
                  <a:pt x="2451" y="0"/>
                </a:lnTo>
                <a:lnTo>
                  <a:pt x="4419" y="393"/>
                </a:lnTo>
                <a:lnTo>
                  <a:pt x="7277" y="977"/>
                </a:lnTo>
                <a:lnTo>
                  <a:pt x="10325" y="2349"/>
                </a:lnTo>
                <a:lnTo>
                  <a:pt x="12776" y="3733"/>
                </a:lnTo>
                <a:lnTo>
                  <a:pt x="12966" y="3924"/>
                </a:lnTo>
                <a:lnTo>
                  <a:pt x="15036" y="5892"/>
                </a:lnTo>
                <a:lnTo>
                  <a:pt x="16408" y="7264"/>
                </a:lnTo>
                <a:lnTo>
                  <a:pt x="16611" y="7569"/>
                </a:lnTo>
                <a:lnTo>
                  <a:pt x="17500" y="9232"/>
                </a:lnTo>
                <a:lnTo>
                  <a:pt x="18275" y="10807"/>
                </a:lnTo>
                <a:lnTo>
                  <a:pt x="18376" y="11010"/>
                </a:lnTo>
                <a:lnTo>
                  <a:pt x="18669" y="127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445761" y="2100004"/>
            <a:ext cx="26441" cy="12674"/>
          </a:xfrm>
          <a:custGeom>
            <a:avLst/>
            <a:gdLst/>
            <a:ahLst/>
            <a:cxnLst/>
            <a:rect l="l" t="t" r="r" b="b"/>
            <a:pathLst>
              <a:path w="26441" h="12674">
                <a:moveTo>
                  <a:pt x="0" y="0"/>
                </a:moveTo>
                <a:lnTo>
                  <a:pt x="203" y="1473"/>
                </a:lnTo>
                <a:lnTo>
                  <a:pt x="292" y="1765"/>
                </a:lnTo>
                <a:lnTo>
                  <a:pt x="1079" y="3149"/>
                </a:lnTo>
                <a:lnTo>
                  <a:pt x="2070" y="4914"/>
                </a:lnTo>
                <a:lnTo>
                  <a:pt x="2159" y="5207"/>
                </a:lnTo>
                <a:lnTo>
                  <a:pt x="3632" y="6578"/>
                </a:lnTo>
                <a:lnTo>
                  <a:pt x="5511" y="8547"/>
                </a:lnTo>
                <a:lnTo>
                  <a:pt x="5803" y="8458"/>
                </a:lnTo>
                <a:lnTo>
                  <a:pt x="8064" y="10020"/>
                </a:lnTo>
                <a:lnTo>
                  <a:pt x="9334" y="10807"/>
                </a:lnTo>
                <a:lnTo>
                  <a:pt x="10909" y="11404"/>
                </a:lnTo>
                <a:lnTo>
                  <a:pt x="12484" y="11988"/>
                </a:lnTo>
                <a:lnTo>
                  <a:pt x="14058" y="12382"/>
                </a:lnTo>
                <a:lnTo>
                  <a:pt x="15430" y="12573"/>
                </a:lnTo>
                <a:lnTo>
                  <a:pt x="16814" y="12573"/>
                </a:lnTo>
                <a:lnTo>
                  <a:pt x="18580" y="12484"/>
                </a:lnTo>
                <a:lnTo>
                  <a:pt x="20447" y="11887"/>
                </a:lnTo>
                <a:lnTo>
                  <a:pt x="21424" y="11595"/>
                </a:lnTo>
                <a:lnTo>
                  <a:pt x="21615" y="11493"/>
                </a:lnTo>
                <a:lnTo>
                  <a:pt x="22504" y="10909"/>
                </a:lnTo>
                <a:lnTo>
                  <a:pt x="23495" y="10223"/>
                </a:lnTo>
                <a:lnTo>
                  <a:pt x="24282" y="9334"/>
                </a:lnTo>
                <a:lnTo>
                  <a:pt x="25450" y="7962"/>
                </a:lnTo>
                <a:lnTo>
                  <a:pt x="26441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460308" y="2098235"/>
            <a:ext cx="12776" cy="10617"/>
          </a:xfrm>
          <a:custGeom>
            <a:avLst/>
            <a:gdLst/>
            <a:ahLst/>
            <a:cxnLst/>
            <a:rect l="l" t="t" r="r" b="b"/>
            <a:pathLst>
              <a:path w="12776" h="10617">
                <a:moveTo>
                  <a:pt x="12776" y="0"/>
                </a:moveTo>
                <a:lnTo>
                  <a:pt x="10706" y="3733"/>
                </a:lnTo>
                <a:lnTo>
                  <a:pt x="8458" y="7277"/>
                </a:lnTo>
                <a:lnTo>
                  <a:pt x="7759" y="8255"/>
                </a:lnTo>
                <a:lnTo>
                  <a:pt x="6781" y="9144"/>
                </a:lnTo>
                <a:lnTo>
                  <a:pt x="6096" y="9626"/>
                </a:lnTo>
                <a:lnTo>
                  <a:pt x="5207" y="10020"/>
                </a:lnTo>
                <a:lnTo>
                  <a:pt x="4127" y="10414"/>
                </a:lnTo>
                <a:lnTo>
                  <a:pt x="3937" y="10515"/>
                </a:lnTo>
                <a:lnTo>
                  <a:pt x="2844" y="10617"/>
                </a:lnTo>
                <a:lnTo>
                  <a:pt x="1473" y="10617"/>
                </a:lnTo>
                <a:lnTo>
                  <a:pt x="1282" y="10617"/>
                </a:lnTo>
                <a:lnTo>
                  <a:pt x="0" y="103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471905" y="2039856"/>
            <a:ext cx="7175" cy="12192"/>
          </a:xfrm>
          <a:custGeom>
            <a:avLst/>
            <a:gdLst/>
            <a:ahLst/>
            <a:cxnLst/>
            <a:rect l="l" t="t" r="r" b="b"/>
            <a:pathLst>
              <a:path w="7175" h="12192">
                <a:moveTo>
                  <a:pt x="7175" y="0"/>
                </a:moveTo>
                <a:lnTo>
                  <a:pt x="5803" y="787"/>
                </a:lnTo>
                <a:lnTo>
                  <a:pt x="5600" y="977"/>
                </a:lnTo>
                <a:lnTo>
                  <a:pt x="4521" y="2057"/>
                </a:lnTo>
                <a:lnTo>
                  <a:pt x="3047" y="3733"/>
                </a:lnTo>
                <a:lnTo>
                  <a:pt x="3047" y="3937"/>
                </a:lnTo>
                <a:lnTo>
                  <a:pt x="1765" y="5892"/>
                </a:lnTo>
                <a:lnTo>
                  <a:pt x="1079" y="7073"/>
                </a:lnTo>
                <a:lnTo>
                  <a:pt x="596" y="8547"/>
                </a:lnTo>
                <a:lnTo>
                  <a:pt x="101" y="10223"/>
                </a:lnTo>
                <a:lnTo>
                  <a:pt x="101" y="10414"/>
                </a:lnTo>
                <a:lnTo>
                  <a:pt x="0" y="121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475154" y="1991601"/>
            <a:ext cx="7759" cy="4419"/>
          </a:xfrm>
          <a:custGeom>
            <a:avLst/>
            <a:gdLst/>
            <a:ahLst/>
            <a:cxnLst/>
            <a:rect l="l" t="t" r="r" b="b"/>
            <a:pathLst>
              <a:path w="7759" h="4419">
                <a:moveTo>
                  <a:pt x="7759" y="0"/>
                </a:moveTo>
                <a:lnTo>
                  <a:pt x="6477" y="1371"/>
                </a:lnTo>
                <a:lnTo>
                  <a:pt x="4813" y="2654"/>
                </a:lnTo>
                <a:lnTo>
                  <a:pt x="3733" y="3441"/>
                </a:lnTo>
                <a:lnTo>
                  <a:pt x="2247" y="3937"/>
                </a:lnTo>
                <a:lnTo>
                  <a:pt x="1270" y="4318"/>
                </a:lnTo>
                <a:lnTo>
                  <a:pt x="1079" y="4419"/>
                </a:lnTo>
                <a:lnTo>
                  <a:pt x="0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467479" y="1975774"/>
            <a:ext cx="7277" cy="14744"/>
          </a:xfrm>
          <a:custGeom>
            <a:avLst/>
            <a:gdLst/>
            <a:ahLst/>
            <a:cxnLst/>
            <a:rect l="l" t="t" r="r" b="b"/>
            <a:pathLst>
              <a:path w="7277" h="14744">
                <a:moveTo>
                  <a:pt x="495" y="14744"/>
                </a:moveTo>
                <a:lnTo>
                  <a:pt x="101" y="13563"/>
                </a:lnTo>
                <a:lnTo>
                  <a:pt x="0" y="13373"/>
                </a:lnTo>
                <a:lnTo>
                  <a:pt x="101" y="12090"/>
                </a:lnTo>
                <a:lnTo>
                  <a:pt x="101" y="10325"/>
                </a:lnTo>
                <a:lnTo>
                  <a:pt x="203" y="10121"/>
                </a:lnTo>
                <a:lnTo>
                  <a:pt x="698" y="8458"/>
                </a:lnTo>
                <a:lnTo>
                  <a:pt x="1079" y="7175"/>
                </a:lnTo>
                <a:lnTo>
                  <a:pt x="1181" y="6984"/>
                </a:lnTo>
                <a:lnTo>
                  <a:pt x="1968" y="5803"/>
                </a:lnTo>
                <a:lnTo>
                  <a:pt x="3149" y="3835"/>
                </a:lnTo>
                <a:lnTo>
                  <a:pt x="3149" y="3644"/>
                </a:lnTo>
                <a:lnTo>
                  <a:pt x="4622" y="2070"/>
                </a:lnTo>
                <a:lnTo>
                  <a:pt x="5702" y="888"/>
                </a:lnTo>
                <a:lnTo>
                  <a:pt x="5905" y="685"/>
                </a:lnTo>
                <a:lnTo>
                  <a:pt x="727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471216" y="1978922"/>
            <a:ext cx="5308" cy="7175"/>
          </a:xfrm>
          <a:custGeom>
            <a:avLst/>
            <a:gdLst/>
            <a:ahLst/>
            <a:cxnLst/>
            <a:rect l="l" t="t" r="r" b="b"/>
            <a:pathLst>
              <a:path w="5308" h="7175">
                <a:moveTo>
                  <a:pt x="5308" y="0"/>
                </a:moveTo>
                <a:lnTo>
                  <a:pt x="4229" y="584"/>
                </a:lnTo>
                <a:lnTo>
                  <a:pt x="4038" y="787"/>
                </a:lnTo>
                <a:lnTo>
                  <a:pt x="3149" y="1676"/>
                </a:lnTo>
                <a:lnTo>
                  <a:pt x="2057" y="2743"/>
                </a:lnTo>
                <a:lnTo>
                  <a:pt x="1181" y="4127"/>
                </a:lnTo>
                <a:lnTo>
                  <a:pt x="393" y="5499"/>
                </a:lnTo>
                <a:lnTo>
                  <a:pt x="393" y="5702"/>
                </a:ln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475549" y="2042608"/>
            <a:ext cx="6870" cy="7670"/>
          </a:xfrm>
          <a:custGeom>
            <a:avLst/>
            <a:gdLst/>
            <a:ahLst/>
            <a:cxnLst/>
            <a:rect l="l" t="t" r="r" b="b"/>
            <a:pathLst>
              <a:path w="6870" h="7670">
                <a:moveTo>
                  <a:pt x="6870" y="0"/>
                </a:moveTo>
                <a:lnTo>
                  <a:pt x="6083" y="101"/>
                </a:lnTo>
                <a:lnTo>
                  <a:pt x="5295" y="584"/>
                </a:lnTo>
                <a:lnTo>
                  <a:pt x="4127" y="1181"/>
                </a:lnTo>
                <a:lnTo>
                  <a:pt x="3035" y="2159"/>
                </a:lnTo>
                <a:lnTo>
                  <a:pt x="2057" y="3238"/>
                </a:lnTo>
                <a:lnTo>
                  <a:pt x="1168" y="4622"/>
                </a:lnTo>
                <a:lnTo>
                  <a:pt x="380" y="5994"/>
                </a:lnTo>
                <a:lnTo>
                  <a:pt x="0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494407" y="2053320"/>
            <a:ext cx="7277" cy="11595"/>
          </a:xfrm>
          <a:custGeom>
            <a:avLst/>
            <a:gdLst/>
            <a:ahLst/>
            <a:cxnLst/>
            <a:rect l="l" t="t" r="r" b="b"/>
            <a:pathLst>
              <a:path w="7277" h="11595">
                <a:moveTo>
                  <a:pt x="7277" y="0"/>
                </a:moveTo>
                <a:lnTo>
                  <a:pt x="7175" y="1676"/>
                </a:lnTo>
                <a:lnTo>
                  <a:pt x="7175" y="1866"/>
                </a:lnTo>
                <a:lnTo>
                  <a:pt x="6692" y="3441"/>
                </a:lnTo>
                <a:lnTo>
                  <a:pt x="6197" y="4813"/>
                </a:lnTo>
                <a:lnTo>
                  <a:pt x="6197" y="5016"/>
                </a:lnTo>
                <a:lnTo>
                  <a:pt x="5410" y="6286"/>
                </a:lnTo>
                <a:lnTo>
                  <a:pt x="4330" y="8064"/>
                </a:lnTo>
                <a:lnTo>
                  <a:pt x="4229" y="8255"/>
                </a:lnTo>
                <a:lnTo>
                  <a:pt x="2755" y="9626"/>
                </a:lnTo>
                <a:lnTo>
                  <a:pt x="1676" y="10807"/>
                </a:lnTo>
                <a:lnTo>
                  <a:pt x="1473" y="10909"/>
                </a:lnTo>
                <a:lnTo>
                  <a:pt x="0" y="115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487046" y="2064626"/>
            <a:ext cx="7365" cy="1079"/>
          </a:xfrm>
          <a:custGeom>
            <a:avLst/>
            <a:gdLst/>
            <a:ahLst/>
            <a:cxnLst/>
            <a:rect l="l" t="t" r="r" b="b"/>
            <a:pathLst>
              <a:path w="7365" h="1079">
                <a:moveTo>
                  <a:pt x="7365" y="292"/>
                </a:moveTo>
                <a:lnTo>
                  <a:pt x="6375" y="787"/>
                </a:lnTo>
                <a:lnTo>
                  <a:pt x="6184" y="876"/>
                </a:lnTo>
                <a:lnTo>
                  <a:pt x="5003" y="977"/>
                </a:lnTo>
                <a:lnTo>
                  <a:pt x="3822" y="1079"/>
                </a:lnTo>
                <a:lnTo>
                  <a:pt x="3632" y="1079"/>
                </a:lnTo>
                <a:lnTo>
                  <a:pt x="2552" y="876"/>
                </a:lnTo>
                <a:lnTo>
                  <a:pt x="1269" y="685"/>
                </a:lnTo>
                <a:lnTo>
                  <a:pt x="1079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493823" y="2055182"/>
            <a:ext cx="4229" cy="6197"/>
          </a:xfrm>
          <a:custGeom>
            <a:avLst/>
            <a:gdLst/>
            <a:ahLst/>
            <a:cxnLst/>
            <a:rect l="l" t="t" r="r" b="b"/>
            <a:pathLst>
              <a:path w="4229" h="6197">
                <a:moveTo>
                  <a:pt x="0" y="6197"/>
                </a:moveTo>
                <a:lnTo>
                  <a:pt x="787" y="5702"/>
                </a:lnTo>
                <a:lnTo>
                  <a:pt x="1574" y="4914"/>
                </a:lnTo>
                <a:lnTo>
                  <a:pt x="2362" y="4038"/>
                </a:lnTo>
                <a:lnTo>
                  <a:pt x="3048" y="2857"/>
                </a:lnTo>
                <a:lnTo>
                  <a:pt x="3733" y="1574"/>
                </a:lnTo>
                <a:lnTo>
                  <a:pt x="42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481726" y="2049880"/>
            <a:ext cx="11899" cy="9829"/>
          </a:xfrm>
          <a:custGeom>
            <a:avLst/>
            <a:gdLst/>
            <a:ahLst/>
            <a:cxnLst/>
            <a:rect l="l" t="t" r="r" b="b"/>
            <a:pathLst>
              <a:path w="11899" h="9829">
                <a:moveTo>
                  <a:pt x="11899" y="0"/>
                </a:moveTo>
                <a:lnTo>
                  <a:pt x="10909" y="495"/>
                </a:lnTo>
                <a:lnTo>
                  <a:pt x="9931" y="1371"/>
                </a:lnTo>
                <a:lnTo>
                  <a:pt x="6007" y="4813"/>
                </a:lnTo>
                <a:lnTo>
                  <a:pt x="6299" y="5308"/>
                </a:lnTo>
                <a:lnTo>
                  <a:pt x="2362" y="8648"/>
                </a:lnTo>
                <a:lnTo>
                  <a:pt x="1485" y="9436"/>
                </a:lnTo>
                <a:lnTo>
                  <a:pt x="1181" y="9537"/>
                </a:lnTo>
                <a:lnTo>
                  <a:pt x="0" y="9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489497" y="1989438"/>
            <a:ext cx="4521" cy="7772"/>
          </a:xfrm>
          <a:custGeom>
            <a:avLst/>
            <a:gdLst/>
            <a:ahLst/>
            <a:cxnLst/>
            <a:rect l="l" t="t" r="r" b="b"/>
            <a:pathLst>
              <a:path w="4521" h="7772">
                <a:moveTo>
                  <a:pt x="4521" y="0"/>
                </a:moveTo>
                <a:lnTo>
                  <a:pt x="4521" y="787"/>
                </a:lnTo>
                <a:lnTo>
                  <a:pt x="4229" y="1574"/>
                </a:lnTo>
                <a:lnTo>
                  <a:pt x="3835" y="3048"/>
                </a:lnTo>
                <a:lnTo>
                  <a:pt x="3047" y="4419"/>
                </a:lnTo>
                <a:lnTo>
                  <a:pt x="2451" y="5499"/>
                </a:lnTo>
                <a:lnTo>
                  <a:pt x="1574" y="6489"/>
                </a:lnTo>
                <a:lnTo>
                  <a:pt x="888" y="7175"/>
                </a:lnTo>
                <a:lnTo>
                  <a:pt x="0" y="77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490088" y="1986885"/>
            <a:ext cx="7277" cy="13855"/>
          </a:xfrm>
          <a:custGeom>
            <a:avLst/>
            <a:gdLst/>
            <a:ahLst/>
            <a:cxnLst/>
            <a:rect l="l" t="t" r="r" b="b"/>
            <a:pathLst>
              <a:path w="7277" h="13855">
                <a:moveTo>
                  <a:pt x="0" y="13855"/>
                </a:moveTo>
                <a:lnTo>
                  <a:pt x="1473" y="13169"/>
                </a:lnTo>
                <a:lnTo>
                  <a:pt x="1663" y="13068"/>
                </a:lnTo>
                <a:lnTo>
                  <a:pt x="2743" y="11988"/>
                </a:lnTo>
                <a:lnTo>
                  <a:pt x="4229" y="10515"/>
                </a:lnTo>
                <a:lnTo>
                  <a:pt x="4318" y="10312"/>
                </a:lnTo>
                <a:lnTo>
                  <a:pt x="5410" y="8547"/>
                </a:lnTo>
                <a:lnTo>
                  <a:pt x="6184" y="7277"/>
                </a:lnTo>
                <a:lnTo>
                  <a:pt x="6680" y="5702"/>
                </a:lnTo>
                <a:lnTo>
                  <a:pt x="7175" y="4127"/>
                </a:lnTo>
                <a:lnTo>
                  <a:pt x="7175" y="3924"/>
                </a:lnTo>
                <a:lnTo>
                  <a:pt x="7277" y="2260"/>
                </a:lnTo>
                <a:lnTo>
                  <a:pt x="7277" y="1181"/>
                </a:lnTo>
                <a:lnTo>
                  <a:pt x="7277" y="977"/>
                </a:lnTo>
                <a:lnTo>
                  <a:pt x="68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496767" y="2001033"/>
            <a:ext cx="2946" cy="9829"/>
          </a:xfrm>
          <a:custGeom>
            <a:avLst/>
            <a:gdLst/>
            <a:ahLst/>
            <a:cxnLst/>
            <a:rect l="l" t="t" r="r" b="b"/>
            <a:pathLst>
              <a:path w="2946" h="9829">
                <a:moveTo>
                  <a:pt x="393" y="9829"/>
                </a:moveTo>
                <a:lnTo>
                  <a:pt x="101" y="8648"/>
                </a:lnTo>
                <a:lnTo>
                  <a:pt x="0" y="8458"/>
                </a:lnTo>
                <a:lnTo>
                  <a:pt x="101" y="7175"/>
                </a:lnTo>
                <a:lnTo>
                  <a:pt x="190" y="5702"/>
                </a:lnTo>
                <a:lnTo>
                  <a:pt x="190" y="5511"/>
                </a:lnTo>
                <a:lnTo>
                  <a:pt x="685" y="4127"/>
                </a:lnTo>
                <a:lnTo>
                  <a:pt x="1473" y="2070"/>
                </a:lnTo>
                <a:lnTo>
                  <a:pt x="1574" y="1866"/>
                </a:ln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501093" y="2010661"/>
            <a:ext cx="14744" cy="9931"/>
          </a:xfrm>
          <a:custGeom>
            <a:avLst/>
            <a:gdLst/>
            <a:ahLst/>
            <a:cxnLst/>
            <a:rect l="l" t="t" r="r" b="b"/>
            <a:pathLst>
              <a:path w="14744" h="9931">
                <a:moveTo>
                  <a:pt x="14744" y="9931"/>
                </a:moveTo>
                <a:lnTo>
                  <a:pt x="9728" y="7188"/>
                </a:lnTo>
                <a:lnTo>
                  <a:pt x="4914" y="4229"/>
                </a:lnTo>
                <a:lnTo>
                  <a:pt x="3149" y="3149"/>
                </a:lnTo>
                <a:lnTo>
                  <a:pt x="1473" y="1778"/>
                </a:lnTo>
                <a:lnTo>
                  <a:pt x="596" y="10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500404" y="2001032"/>
            <a:ext cx="3835" cy="6883"/>
          </a:xfrm>
          <a:custGeom>
            <a:avLst/>
            <a:gdLst/>
            <a:ahLst/>
            <a:cxnLst/>
            <a:rect l="l" t="t" r="r" b="b"/>
            <a:pathLst>
              <a:path w="3835" h="6883">
                <a:moveTo>
                  <a:pt x="0" y="6883"/>
                </a:moveTo>
                <a:lnTo>
                  <a:pt x="101" y="5994"/>
                </a:lnTo>
                <a:lnTo>
                  <a:pt x="393" y="5016"/>
                </a:lnTo>
                <a:lnTo>
                  <a:pt x="889" y="3733"/>
                </a:lnTo>
                <a:lnTo>
                  <a:pt x="1574" y="2552"/>
                </a:lnTo>
                <a:lnTo>
                  <a:pt x="2463" y="1181"/>
                </a:lnTo>
                <a:lnTo>
                  <a:pt x="2654" y="1079"/>
                </a:lnTo>
                <a:lnTo>
                  <a:pt x="3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506106" y="1995918"/>
            <a:ext cx="20142" cy="9042"/>
          </a:xfrm>
          <a:custGeom>
            <a:avLst/>
            <a:gdLst/>
            <a:ahLst/>
            <a:cxnLst/>
            <a:rect l="l" t="t" r="r" b="b"/>
            <a:pathLst>
              <a:path w="20142" h="9042">
                <a:moveTo>
                  <a:pt x="0" y="203"/>
                </a:moveTo>
                <a:lnTo>
                  <a:pt x="1270" y="0"/>
                </a:lnTo>
                <a:lnTo>
                  <a:pt x="1574" y="0"/>
                </a:lnTo>
                <a:lnTo>
                  <a:pt x="2844" y="203"/>
                </a:lnTo>
                <a:lnTo>
                  <a:pt x="4711" y="596"/>
                </a:lnTo>
                <a:lnTo>
                  <a:pt x="5003" y="596"/>
                </a:lnTo>
                <a:lnTo>
                  <a:pt x="6680" y="1485"/>
                </a:lnTo>
                <a:lnTo>
                  <a:pt x="13563" y="4927"/>
                </a:lnTo>
                <a:lnTo>
                  <a:pt x="20142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513870" y="2341575"/>
            <a:ext cx="5308" cy="7175"/>
          </a:xfrm>
          <a:custGeom>
            <a:avLst/>
            <a:gdLst/>
            <a:ahLst/>
            <a:cxnLst/>
            <a:rect l="l" t="t" r="r" b="b"/>
            <a:pathLst>
              <a:path w="5308" h="7175">
                <a:moveTo>
                  <a:pt x="0" y="0"/>
                </a:moveTo>
                <a:lnTo>
                  <a:pt x="203" y="1181"/>
                </a:lnTo>
                <a:lnTo>
                  <a:pt x="292" y="1371"/>
                </a:lnTo>
                <a:lnTo>
                  <a:pt x="889" y="2463"/>
                </a:lnTo>
                <a:lnTo>
                  <a:pt x="1676" y="3835"/>
                </a:lnTo>
                <a:lnTo>
                  <a:pt x="1676" y="4038"/>
                </a:lnTo>
                <a:lnTo>
                  <a:pt x="2755" y="5207"/>
                </a:lnTo>
                <a:lnTo>
                  <a:pt x="3835" y="6286"/>
                </a:lnTo>
                <a:lnTo>
                  <a:pt x="4025" y="6489"/>
                </a:lnTo>
                <a:lnTo>
                  <a:pt x="5308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519176" y="2344813"/>
            <a:ext cx="26835" cy="5219"/>
          </a:xfrm>
          <a:custGeom>
            <a:avLst/>
            <a:gdLst/>
            <a:ahLst/>
            <a:cxnLst/>
            <a:rect l="l" t="t" r="r" b="b"/>
            <a:pathLst>
              <a:path w="26835" h="5219">
                <a:moveTo>
                  <a:pt x="0" y="3936"/>
                </a:moveTo>
                <a:lnTo>
                  <a:pt x="1181" y="4622"/>
                </a:lnTo>
                <a:lnTo>
                  <a:pt x="1371" y="4724"/>
                </a:lnTo>
                <a:lnTo>
                  <a:pt x="2755" y="4927"/>
                </a:lnTo>
                <a:lnTo>
                  <a:pt x="4521" y="5219"/>
                </a:lnTo>
                <a:lnTo>
                  <a:pt x="6489" y="5118"/>
                </a:lnTo>
                <a:lnTo>
                  <a:pt x="7962" y="5016"/>
                </a:lnTo>
                <a:lnTo>
                  <a:pt x="9537" y="4622"/>
                </a:lnTo>
                <a:lnTo>
                  <a:pt x="18186" y="2463"/>
                </a:lnTo>
                <a:lnTo>
                  <a:pt x="26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515549" y="2323491"/>
            <a:ext cx="19354" cy="7670"/>
          </a:xfrm>
          <a:custGeom>
            <a:avLst/>
            <a:gdLst/>
            <a:ahLst/>
            <a:cxnLst/>
            <a:rect l="l" t="t" r="r" b="b"/>
            <a:pathLst>
              <a:path w="19354" h="7670">
                <a:moveTo>
                  <a:pt x="19354" y="0"/>
                </a:moveTo>
                <a:lnTo>
                  <a:pt x="13462" y="1282"/>
                </a:lnTo>
                <a:lnTo>
                  <a:pt x="7658" y="3149"/>
                </a:lnTo>
                <a:lnTo>
                  <a:pt x="5003" y="4038"/>
                </a:lnTo>
                <a:lnTo>
                  <a:pt x="4813" y="4127"/>
                </a:lnTo>
                <a:lnTo>
                  <a:pt x="2349" y="5600"/>
                </a:lnTo>
                <a:lnTo>
                  <a:pt x="1168" y="6388"/>
                </a:lnTo>
                <a:lnTo>
                  <a:pt x="876" y="6578"/>
                </a:lnTo>
                <a:lnTo>
                  <a:pt x="0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520257" y="2328014"/>
            <a:ext cx="15824" cy="5600"/>
          </a:xfrm>
          <a:custGeom>
            <a:avLst/>
            <a:gdLst/>
            <a:ahLst/>
            <a:cxnLst/>
            <a:rect l="l" t="t" r="r" b="b"/>
            <a:pathLst>
              <a:path w="15824" h="5600">
                <a:moveTo>
                  <a:pt x="15824" y="0"/>
                </a:moveTo>
                <a:lnTo>
                  <a:pt x="10909" y="1181"/>
                </a:lnTo>
                <a:lnTo>
                  <a:pt x="5892" y="2654"/>
                </a:lnTo>
                <a:lnTo>
                  <a:pt x="4038" y="3149"/>
                </a:lnTo>
                <a:lnTo>
                  <a:pt x="2158" y="4025"/>
                </a:lnTo>
                <a:lnTo>
                  <a:pt x="1079" y="4622"/>
                </a:lnTo>
                <a:lnTo>
                  <a:pt x="888" y="4711"/>
                </a:lnTo>
                <a:lnTo>
                  <a:pt x="0" y="5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531266" y="1983936"/>
            <a:ext cx="11595" cy="15722"/>
          </a:xfrm>
          <a:custGeom>
            <a:avLst/>
            <a:gdLst/>
            <a:ahLst/>
            <a:cxnLst/>
            <a:rect l="l" t="t" r="r" b="b"/>
            <a:pathLst>
              <a:path w="11595" h="15722">
                <a:moveTo>
                  <a:pt x="0" y="15722"/>
                </a:moveTo>
                <a:lnTo>
                  <a:pt x="977" y="15430"/>
                </a:lnTo>
                <a:lnTo>
                  <a:pt x="1866" y="14833"/>
                </a:lnTo>
                <a:lnTo>
                  <a:pt x="2946" y="14046"/>
                </a:lnTo>
                <a:lnTo>
                  <a:pt x="3149" y="13957"/>
                </a:lnTo>
                <a:lnTo>
                  <a:pt x="3835" y="12979"/>
                </a:lnTo>
                <a:lnTo>
                  <a:pt x="7962" y="6680"/>
                </a:lnTo>
                <a:lnTo>
                  <a:pt x="115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520258" y="1979020"/>
            <a:ext cx="5994" cy="13563"/>
          </a:xfrm>
          <a:custGeom>
            <a:avLst/>
            <a:gdLst/>
            <a:ahLst/>
            <a:cxnLst/>
            <a:rect l="l" t="t" r="r" b="b"/>
            <a:pathLst>
              <a:path w="5994" h="13563">
                <a:moveTo>
                  <a:pt x="5994" y="0"/>
                </a:moveTo>
                <a:lnTo>
                  <a:pt x="3632" y="3543"/>
                </a:lnTo>
                <a:lnTo>
                  <a:pt x="1676" y="7365"/>
                </a:lnTo>
                <a:lnTo>
                  <a:pt x="787" y="9245"/>
                </a:lnTo>
                <a:lnTo>
                  <a:pt x="787" y="9436"/>
                </a:lnTo>
                <a:lnTo>
                  <a:pt x="292" y="11493"/>
                </a:lnTo>
                <a:lnTo>
                  <a:pt x="101" y="12382"/>
                </a:lnTo>
                <a:lnTo>
                  <a:pt x="0" y="12573"/>
                </a:lnTo>
                <a:lnTo>
                  <a:pt x="203" y="135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531954" y="1908849"/>
            <a:ext cx="8750" cy="3048"/>
          </a:xfrm>
          <a:custGeom>
            <a:avLst/>
            <a:gdLst/>
            <a:ahLst/>
            <a:cxnLst/>
            <a:rect l="l" t="t" r="r" b="b"/>
            <a:pathLst>
              <a:path w="8750" h="3048">
                <a:moveTo>
                  <a:pt x="0" y="0"/>
                </a:moveTo>
                <a:lnTo>
                  <a:pt x="1079" y="977"/>
                </a:lnTo>
                <a:lnTo>
                  <a:pt x="2362" y="1866"/>
                </a:lnTo>
                <a:lnTo>
                  <a:pt x="3149" y="2362"/>
                </a:lnTo>
                <a:lnTo>
                  <a:pt x="4127" y="2654"/>
                </a:lnTo>
                <a:lnTo>
                  <a:pt x="5207" y="2946"/>
                </a:lnTo>
                <a:lnTo>
                  <a:pt x="6489" y="3048"/>
                </a:lnTo>
                <a:lnTo>
                  <a:pt x="7569" y="3048"/>
                </a:lnTo>
                <a:lnTo>
                  <a:pt x="7759" y="3048"/>
                </a:lnTo>
                <a:lnTo>
                  <a:pt x="8750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540700" y="1895980"/>
            <a:ext cx="11595" cy="15621"/>
          </a:xfrm>
          <a:custGeom>
            <a:avLst/>
            <a:gdLst/>
            <a:ahLst/>
            <a:cxnLst/>
            <a:rect l="l" t="t" r="r" b="b"/>
            <a:pathLst>
              <a:path w="11595" h="15620">
                <a:moveTo>
                  <a:pt x="0" y="15621"/>
                </a:moveTo>
                <a:lnTo>
                  <a:pt x="990" y="15417"/>
                </a:lnTo>
                <a:lnTo>
                  <a:pt x="1866" y="14732"/>
                </a:lnTo>
                <a:lnTo>
                  <a:pt x="2946" y="14046"/>
                </a:lnTo>
                <a:lnTo>
                  <a:pt x="3149" y="13944"/>
                </a:lnTo>
                <a:lnTo>
                  <a:pt x="3835" y="12966"/>
                </a:lnTo>
                <a:lnTo>
                  <a:pt x="7962" y="6680"/>
                </a:lnTo>
                <a:lnTo>
                  <a:pt x="115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550823" y="1859020"/>
            <a:ext cx="11696" cy="8648"/>
          </a:xfrm>
          <a:custGeom>
            <a:avLst/>
            <a:gdLst/>
            <a:ahLst/>
            <a:cxnLst/>
            <a:rect l="l" t="t" r="r" b="b"/>
            <a:pathLst>
              <a:path w="11696" h="8648">
                <a:moveTo>
                  <a:pt x="0" y="0"/>
                </a:moveTo>
                <a:lnTo>
                  <a:pt x="2463" y="584"/>
                </a:lnTo>
                <a:lnTo>
                  <a:pt x="2755" y="685"/>
                </a:lnTo>
                <a:lnTo>
                  <a:pt x="4813" y="1866"/>
                </a:lnTo>
                <a:lnTo>
                  <a:pt x="7175" y="3149"/>
                </a:lnTo>
                <a:lnTo>
                  <a:pt x="7365" y="3340"/>
                </a:lnTo>
                <a:lnTo>
                  <a:pt x="9245" y="5207"/>
                </a:lnTo>
                <a:lnTo>
                  <a:pt x="10617" y="6578"/>
                </a:lnTo>
                <a:lnTo>
                  <a:pt x="10807" y="6883"/>
                </a:lnTo>
                <a:lnTo>
                  <a:pt x="11696" y="8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534509" y="1874156"/>
            <a:ext cx="21031" cy="13169"/>
          </a:xfrm>
          <a:custGeom>
            <a:avLst/>
            <a:gdLst/>
            <a:ahLst/>
            <a:cxnLst/>
            <a:rect l="l" t="t" r="r" b="b"/>
            <a:pathLst>
              <a:path w="21031" h="13169">
                <a:moveTo>
                  <a:pt x="21031" y="11988"/>
                </a:moveTo>
                <a:lnTo>
                  <a:pt x="19265" y="12674"/>
                </a:lnTo>
                <a:lnTo>
                  <a:pt x="19062" y="12776"/>
                </a:lnTo>
                <a:lnTo>
                  <a:pt x="17195" y="12979"/>
                </a:lnTo>
                <a:lnTo>
                  <a:pt x="15328" y="13068"/>
                </a:lnTo>
                <a:lnTo>
                  <a:pt x="14935" y="13169"/>
                </a:lnTo>
                <a:lnTo>
                  <a:pt x="13169" y="12674"/>
                </a:lnTo>
                <a:lnTo>
                  <a:pt x="10515" y="11988"/>
                </a:lnTo>
                <a:lnTo>
                  <a:pt x="10223" y="11887"/>
                </a:lnTo>
                <a:lnTo>
                  <a:pt x="7772" y="10515"/>
                </a:lnTo>
                <a:lnTo>
                  <a:pt x="5600" y="9334"/>
                </a:lnTo>
                <a:lnTo>
                  <a:pt x="5410" y="9143"/>
                </a:lnTo>
                <a:lnTo>
                  <a:pt x="3632" y="7277"/>
                </a:lnTo>
                <a:lnTo>
                  <a:pt x="2159" y="5791"/>
                </a:lnTo>
                <a:lnTo>
                  <a:pt x="2057" y="5499"/>
                </a:lnTo>
                <a:lnTo>
                  <a:pt x="1079" y="3632"/>
                </a:lnTo>
                <a:lnTo>
                  <a:pt x="292" y="2057"/>
                </a:lnTo>
                <a:lnTo>
                  <a:pt x="203" y="176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546795" y="1862260"/>
            <a:ext cx="11303" cy="5308"/>
          </a:xfrm>
          <a:custGeom>
            <a:avLst/>
            <a:gdLst/>
            <a:ahLst/>
            <a:cxnLst/>
            <a:rect l="l" t="t" r="r" b="b"/>
            <a:pathLst>
              <a:path w="11303" h="5308">
                <a:moveTo>
                  <a:pt x="0" y="101"/>
                </a:moveTo>
                <a:lnTo>
                  <a:pt x="1473" y="0"/>
                </a:lnTo>
                <a:lnTo>
                  <a:pt x="1663" y="0"/>
                </a:lnTo>
                <a:lnTo>
                  <a:pt x="3149" y="393"/>
                </a:lnTo>
                <a:lnTo>
                  <a:pt x="4813" y="889"/>
                </a:lnTo>
                <a:lnTo>
                  <a:pt x="6578" y="1866"/>
                </a:lnTo>
                <a:lnTo>
                  <a:pt x="9042" y="3352"/>
                </a:lnTo>
                <a:lnTo>
                  <a:pt x="11303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540696" y="1878583"/>
            <a:ext cx="13665" cy="4902"/>
          </a:xfrm>
          <a:custGeom>
            <a:avLst/>
            <a:gdLst/>
            <a:ahLst/>
            <a:cxnLst/>
            <a:rect l="l" t="t" r="r" b="b"/>
            <a:pathLst>
              <a:path w="13665" h="4902">
                <a:moveTo>
                  <a:pt x="13665" y="4318"/>
                </a:moveTo>
                <a:lnTo>
                  <a:pt x="12484" y="4711"/>
                </a:lnTo>
                <a:lnTo>
                  <a:pt x="12293" y="4813"/>
                </a:lnTo>
                <a:lnTo>
                  <a:pt x="11010" y="4813"/>
                </a:lnTo>
                <a:lnTo>
                  <a:pt x="9347" y="4902"/>
                </a:lnTo>
                <a:lnTo>
                  <a:pt x="9143" y="4902"/>
                </a:lnTo>
                <a:lnTo>
                  <a:pt x="7569" y="4521"/>
                </a:lnTo>
                <a:lnTo>
                  <a:pt x="5613" y="3924"/>
                </a:lnTo>
                <a:lnTo>
                  <a:pt x="3543" y="2743"/>
                </a:lnTo>
                <a:lnTo>
                  <a:pt x="1676" y="1663"/>
                </a:lnTo>
                <a:lnTo>
                  <a:pt x="1473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589351" y="1468351"/>
            <a:ext cx="842454" cy="167868"/>
          </a:xfrm>
          <a:custGeom>
            <a:avLst/>
            <a:gdLst/>
            <a:ahLst/>
            <a:cxnLst/>
            <a:rect l="l" t="t" r="r" b="b"/>
            <a:pathLst>
              <a:path w="842454" h="167868">
                <a:moveTo>
                  <a:pt x="0" y="167868"/>
                </a:moveTo>
                <a:lnTo>
                  <a:pt x="13909" y="158608"/>
                </a:lnTo>
                <a:lnTo>
                  <a:pt x="24867" y="151390"/>
                </a:lnTo>
                <a:lnTo>
                  <a:pt x="33954" y="145569"/>
                </a:lnTo>
                <a:lnTo>
                  <a:pt x="42251" y="140499"/>
                </a:lnTo>
                <a:lnTo>
                  <a:pt x="50837" y="135535"/>
                </a:lnTo>
                <a:lnTo>
                  <a:pt x="60793" y="130030"/>
                </a:lnTo>
                <a:lnTo>
                  <a:pt x="73200" y="123340"/>
                </a:lnTo>
                <a:lnTo>
                  <a:pt x="83832" y="117652"/>
                </a:lnTo>
                <a:lnTo>
                  <a:pt x="98586" y="109777"/>
                </a:lnTo>
                <a:lnTo>
                  <a:pt x="110198" y="103654"/>
                </a:lnTo>
                <a:lnTo>
                  <a:pt x="119807" y="98747"/>
                </a:lnTo>
                <a:lnTo>
                  <a:pt x="128555" y="94516"/>
                </a:lnTo>
                <a:lnTo>
                  <a:pt x="137582" y="90423"/>
                </a:lnTo>
                <a:lnTo>
                  <a:pt x="148028" y="85930"/>
                </a:lnTo>
                <a:lnTo>
                  <a:pt x="161032" y="80497"/>
                </a:lnTo>
                <a:lnTo>
                  <a:pt x="172186" y="75882"/>
                </a:lnTo>
                <a:lnTo>
                  <a:pt x="187650" y="69493"/>
                </a:lnTo>
                <a:lnTo>
                  <a:pt x="199810" y="64536"/>
                </a:lnTo>
                <a:lnTo>
                  <a:pt x="209856" y="60588"/>
                </a:lnTo>
                <a:lnTo>
                  <a:pt x="218975" y="57227"/>
                </a:lnTo>
                <a:lnTo>
                  <a:pt x="228356" y="54030"/>
                </a:lnTo>
                <a:lnTo>
                  <a:pt x="239188" y="50575"/>
                </a:lnTo>
                <a:lnTo>
                  <a:pt x="252660" y="46439"/>
                </a:lnTo>
                <a:lnTo>
                  <a:pt x="264172" y="42951"/>
                </a:lnTo>
                <a:lnTo>
                  <a:pt x="280174" y="38098"/>
                </a:lnTo>
                <a:lnTo>
                  <a:pt x="292759" y="34357"/>
                </a:lnTo>
                <a:lnTo>
                  <a:pt x="312558" y="28983"/>
                </a:lnTo>
                <a:lnTo>
                  <a:pt x="333327" y="24358"/>
                </a:lnTo>
                <a:lnTo>
                  <a:pt x="347125" y="21556"/>
                </a:lnTo>
                <a:lnTo>
                  <a:pt x="359016" y="19176"/>
                </a:lnTo>
                <a:lnTo>
                  <a:pt x="375419" y="15941"/>
                </a:lnTo>
                <a:lnTo>
                  <a:pt x="388311" y="13466"/>
                </a:lnTo>
                <a:lnTo>
                  <a:pt x="408541" y="10058"/>
                </a:lnTo>
                <a:lnTo>
                  <a:pt x="429663" y="7474"/>
                </a:lnTo>
                <a:lnTo>
                  <a:pt x="443671" y="6030"/>
                </a:lnTo>
                <a:lnTo>
                  <a:pt x="455726" y="4825"/>
                </a:lnTo>
                <a:lnTo>
                  <a:pt x="472374" y="3208"/>
                </a:lnTo>
                <a:lnTo>
                  <a:pt x="485448" y="1999"/>
                </a:lnTo>
                <a:lnTo>
                  <a:pt x="505913" y="570"/>
                </a:lnTo>
                <a:lnTo>
                  <a:pt x="527191" y="62"/>
                </a:lnTo>
                <a:lnTo>
                  <a:pt x="541282" y="5"/>
                </a:lnTo>
                <a:lnTo>
                  <a:pt x="553313" y="0"/>
                </a:lnTo>
                <a:lnTo>
                  <a:pt x="570017" y="67"/>
                </a:lnTo>
                <a:lnTo>
                  <a:pt x="583108" y="277"/>
                </a:lnTo>
                <a:lnTo>
                  <a:pt x="603538" y="1177"/>
                </a:lnTo>
                <a:lnTo>
                  <a:pt x="624765" y="2804"/>
                </a:lnTo>
                <a:lnTo>
                  <a:pt x="638853" y="3922"/>
                </a:lnTo>
                <a:lnTo>
                  <a:pt x="650900" y="4825"/>
                </a:lnTo>
                <a:lnTo>
                  <a:pt x="664224" y="6309"/>
                </a:lnTo>
                <a:lnTo>
                  <a:pt x="674512" y="8249"/>
                </a:lnTo>
                <a:lnTo>
                  <a:pt x="682358" y="9537"/>
                </a:lnTo>
                <a:lnTo>
                  <a:pt x="697964" y="11667"/>
                </a:lnTo>
                <a:lnTo>
                  <a:pt x="709226" y="12974"/>
                </a:lnTo>
                <a:lnTo>
                  <a:pt x="718780" y="14091"/>
                </a:lnTo>
                <a:lnTo>
                  <a:pt x="729265" y="15652"/>
                </a:lnTo>
                <a:lnTo>
                  <a:pt x="743320" y="18291"/>
                </a:lnTo>
                <a:lnTo>
                  <a:pt x="747623" y="19176"/>
                </a:lnTo>
                <a:lnTo>
                  <a:pt x="764006" y="22601"/>
                </a:lnTo>
                <a:lnTo>
                  <a:pt x="776837" y="25346"/>
                </a:lnTo>
                <a:lnTo>
                  <a:pt x="787348" y="27717"/>
                </a:lnTo>
                <a:lnTo>
                  <a:pt x="796768" y="30019"/>
                </a:lnTo>
                <a:lnTo>
                  <a:pt x="806330" y="32555"/>
                </a:lnTo>
                <a:lnTo>
                  <a:pt x="817265" y="35631"/>
                </a:lnTo>
                <a:lnTo>
                  <a:pt x="830803" y="39551"/>
                </a:lnTo>
                <a:lnTo>
                  <a:pt x="842454" y="429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589449" y="3292435"/>
            <a:ext cx="842352" cy="167855"/>
          </a:xfrm>
          <a:custGeom>
            <a:avLst/>
            <a:gdLst/>
            <a:ahLst/>
            <a:cxnLst/>
            <a:rect l="l" t="t" r="r" b="b"/>
            <a:pathLst>
              <a:path w="842352" h="167855">
                <a:moveTo>
                  <a:pt x="0" y="0"/>
                </a:moveTo>
                <a:lnTo>
                  <a:pt x="13894" y="9297"/>
                </a:lnTo>
                <a:lnTo>
                  <a:pt x="24845" y="16533"/>
                </a:lnTo>
                <a:lnTo>
                  <a:pt x="33932" y="22357"/>
                </a:lnTo>
                <a:lnTo>
                  <a:pt x="42234" y="27422"/>
                </a:lnTo>
                <a:lnTo>
                  <a:pt x="50828" y="32380"/>
                </a:lnTo>
                <a:lnTo>
                  <a:pt x="60794" y="37881"/>
                </a:lnTo>
                <a:lnTo>
                  <a:pt x="73209" y="44577"/>
                </a:lnTo>
                <a:lnTo>
                  <a:pt x="83731" y="50215"/>
                </a:lnTo>
                <a:lnTo>
                  <a:pt x="98485" y="58091"/>
                </a:lnTo>
                <a:lnTo>
                  <a:pt x="110098" y="64213"/>
                </a:lnTo>
                <a:lnTo>
                  <a:pt x="119709" y="69121"/>
                </a:lnTo>
                <a:lnTo>
                  <a:pt x="128459" y="73352"/>
                </a:lnTo>
                <a:lnTo>
                  <a:pt x="137486" y="77445"/>
                </a:lnTo>
                <a:lnTo>
                  <a:pt x="147931" y="81938"/>
                </a:lnTo>
                <a:lnTo>
                  <a:pt x="160933" y="87370"/>
                </a:lnTo>
                <a:lnTo>
                  <a:pt x="172085" y="91986"/>
                </a:lnTo>
                <a:lnTo>
                  <a:pt x="187551" y="98374"/>
                </a:lnTo>
                <a:lnTo>
                  <a:pt x="199712" y="103331"/>
                </a:lnTo>
                <a:lnTo>
                  <a:pt x="209757" y="107278"/>
                </a:lnTo>
                <a:lnTo>
                  <a:pt x="218875" y="110640"/>
                </a:lnTo>
                <a:lnTo>
                  <a:pt x="228255" y="113836"/>
                </a:lnTo>
                <a:lnTo>
                  <a:pt x="239085" y="117290"/>
                </a:lnTo>
                <a:lnTo>
                  <a:pt x="252555" y="121424"/>
                </a:lnTo>
                <a:lnTo>
                  <a:pt x="264083" y="124917"/>
                </a:lnTo>
                <a:lnTo>
                  <a:pt x="280083" y="129771"/>
                </a:lnTo>
                <a:lnTo>
                  <a:pt x="292665" y="133511"/>
                </a:lnTo>
                <a:lnTo>
                  <a:pt x="312462" y="138886"/>
                </a:lnTo>
                <a:lnTo>
                  <a:pt x="333235" y="143512"/>
                </a:lnTo>
                <a:lnTo>
                  <a:pt x="347037" y="146315"/>
                </a:lnTo>
                <a:lnTo>
                  <a:pt x="358914" y="148691"/>
                </a:lnTo>
                <a:lnTo>
                  <a:pt x="375318" y="151927"/>
                </a:lnTo>
                <a:lnTo>
                  <a:pt x="388212" y="154402"/>
                </a:lnTo>
                <a:lnTo>
                  <a:pt x="408445" y="157810"/>
                </a:lnTo>
                <a:lnTo>
                  <a:pt x="429567" y="160394"/>
                </a:lnTo>
                <a:lnTo>
                  <a:pt x="443572" y="161838"/>
                </a:lnTo>
                <a:lnTo>
                  <a:pt x="455625" y="163042"/>
                </a:lnTo>
                <a:lnTo>
                  <a:pt x="472273" y="164659"/>
                </a:lnTo>
                <a:lnTo>
                  <a:pt x="485349" y="165867"/>
                </a:lnTo>
                <a:lnTo>
                  <a:pt x="505817" y="167291"/>
                </a:lnTo>
                <a:lnTo>
                  <a:pt x="527095" y="167794"/>
                </a:lnTo>
                <a:lnTo>
                  <a:pt x="541184" y="167850"/>
                </a:lnTo>
                <a:lnTo>
                  <a:pt x="553212" y="167855"/>
                </a:lnTo>
                <a:lnTo>
                  <a:pt x="569913" y="167789"/>
                </a:lnTo>
                <a:lnTo>
                  <a:pt x="583004" y="167580"/>
                </a:lnTo>
                <a:lnTo>
                  <a:pt x="603434" y="166685"/>
                </a:lnTo>
                <a:lnTo>
                  <a:pt x="624660" y="165063"/>
                </a:lnTo>
                <a:lnTo>
                  <a:pt x="638748" y="163947"/>
                </a:lnTo>
                <a:lnTo>
                  <a:pt x="650811" y="163042"/>
                </a:lnTo>
                <a:lnTo>
                  <a:pt x="664129" y="161558"/>
                </a:lnTo>
                <a:lnTo>
                  <a:pt x="674421" y="159617"/>
                </a:lnTo>
                <a:lnTo>
                  <a:pt x="682256" y="158330"/>
                </a:lnTo>
                <a:lnTo>
                  <a:pt x="697863" y="156195"/>
                </a:lnTo>
                <a:lnTo>
                  <a:pt x="709124" y="154885"/>
                </a:lnTo>
                <a:lnTo>
                  <a:pt x="718678" y="153767"/>
                </a:lnTo>
                <a:lnTo>
                  <a:pt x="729163" y="152208"/>
                </a:lnTo>
                <a:lnTo>
                  <a:pt x="743218" y="149575"/>
                </a:lnTo>
                <a:lnTo>
                  <a:pt x="747522" y="148691"/>
                </a:lnTo>
                <a:lnTo>
                  <a:pt x="763908" y="145267"/>
                </a:lnTo>
                <a:lnTo>
                  <a:pt x="776741" y="142521"/>
                </a:lnTo>
                <a:lnTo>
                  <a:pt x="787252" y="140150"/>
                </a:lnTo>
                <a:lnTo>
                  <a:pt x="796671" y="137849"/>
                </a:lnTo>
                <a:lnTo>
                  <a:pt x="806231" y="135313"/>
                </a:lnTo>
                <a:lnTo>
                  <a:pt x="817165" y="132237"/>
                </a:lnTo>
                <a:lnTo>
                  <a:pt x="830702" y="128316"/>
                </a:lnTo>
                <a:lnTo>
                  <a:pt x="842352" y="12491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2127328" y="3356221"/>
            <a:ext cx="30670" cy="4025"/>
          </a:xfrm>
          <a:custGeom>
            <a:avLst/>
            <a:gdLst/>
            <a:ahLst/>
            <a:cxnLst/>
            <a:rect l="l" t="t" r="r" b="b"/>
            <a:pathLst>
              <a:path w="30670" h="4025">
                <a:moveTo>
                  <a:pt x="30670" y="4025"/>
                </a:moveTo>
                <a:lnTo>
                  <a:pt x="25857" y="1968"/>
                </a:lnTo>
                <a:lnTo>
                  <a:pt x="25653" y="1866"/>
                </a:lnTo>
                <a:lnTo>
                  <a:pt x="20637" y="584"/>
                </a:lnTo>
                <a:lnTo>
                  <a:pt x="18186" y="0"/>
                </a:lnTo>
                <a:lnTo>
                  <a:pt x="17894" y="190"/>
                </a:lnTo>
                <a:lnTo>
                  <a:pt x="15341" y="190"/>
                </a:lnTo>
                <a:lnTo>
                  <a:pt x="12687" y="190"/>
                </a:lnTo>
                <a:lnTo>
                  <a:pt x="12484" y="0"/>
                </a:lnTo>
                <a:lnTo>
                  <a:pt x="10032" y="584"/>
                </a:lnTo>
                <a:lnTo>
                  <a:pt x="5016" y="1866"/>
                </a:lnTo>
                <a:lnTo>
                  <a:pt x="4724" y="1968"/>
                </a:lnTo>
                <a:lnTo>
                  <a:pt x="0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2380013" y="1863050"/>
            <a:ext cx="16408" cy="14744"/>
          </a:xfrm>
          <a:custGeom>
            <a:avLst/>
            <a:gdLst/>
            <a:ahLst/>
            <a:cxnLst/>
            <a:rect l="l" t="t" r="r" b="b"/>
            <a:pathLst>
              <a:path w="16408" h="14744">
                <a:moveTo>
                  <a:pt x="0" y="0"/>
                </a:moveTo>
                <a:lnTo>
                  <a:pt x="3632" y="1079"/>
                </a:lnTo>
                <a:lnTo>
                  <a:pt x="3835" y="1181"/>
                </a:lnTo>
                <a:lnTo>
                  <a:pt x="7073" y="3048"/>
                </a:lnTo>
                <a:lnTo>
                  <a:pt x="10121" y="4711"/>
                </a:lnTo>
                <a:lnTo>
                  <a:pt x="10223" y="4914"/>
                </a:lnTo>
                <a:lnTo>
                  <a:pt x="12877" y="7175"/>
                </a:lnTo>
                <a:lnTo>
                  <a:pt x="14147" y="8356"/>
                </a:lnTo>
                <a:lnTo>
                  <a:pt x="14249" y="8648"/>
                </a:lnTo>
                <a:lnTo>
                  <a:pt x="15240" y="10223"/>
                </a:lnTo>
                <a:lnTo>
                  <a:pt x="15824" y="11303"/>
                </a:lnTo>
                <a:lnTo>
                  <a:pt x="15824" y="11493"/>
                </a:lnTo>
                <a:lnTo>
                  <a:pt x="16116" y="12674"/>
                </a:lnTo>
                <a:lnTo>
                  <a:pt x="16408" y="13665"/>
                </a:lnTo>
                <a:lnTo>
                  <a:pt x="16319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2389346" y="1881428"/>
            <a:ext cx="5702" cy="4127"/>
          </a:xfrm>
          <a:custGeom>
            <a:avLst/>
            <a:gdLst/>
            <a:ahLst/>
            <a:cxnLst/>
            <a:rect l="l" t="t" r="r" b="b"/>
            <a:pathLst>
              <a:path w="5702" h="4127">
                <a:moveTo>
                  <a:pt x="5702" y="0"/>
                </a:moveTo>
                <a:lnTo>
                  <a:pt x="5016" y="1181"/>
                </a:lnTo>
                <a:lnTo>
                  <a:pt x="4038" y="2159"/>
                </a:lnTo>
                <a:lnTo>
                  <a:pt x="3340" y="2844"/>
                </a:lnTo>
                <a:lnTo>
                  <a:pt x="3149" y="2946"/>
                </a:lnTo>
                <a:lnTo>
                  <a:pt x="2260" y="3340"/>
                </a:lnTo>
                <a:lnTo>
                  <a:pt x="1282" y="3835"/>
                </a:lnTo>
                <a:lnTo>
                  <a:pt x="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2369195" y="1873757"/>
            <a:ext cx="20154" cy="12001"/>
          </a:xfrm>
          <a:custGeom>
            <a:avLst/>
            <a:gdLst/>
            <a:ahLst/>
            <a:cxnLst/>
            <a:rect l="l" t="t" r="r" b="b"/>
            <a:pathLst>
              <a:path w="20154" h="12001">
                <a:moveTo>
                  <a:pt x="20154" y="11798"/>
                </a:moveTo>
                <a:lnTo>
                  <a:pt x="18580" y="12001"/>
                </a:lnTo>
                <a:lnTo>
                  <a:pt x="18287" y="12001"/>
                </a:lnTo>
                <a:lnTo>
                  <a:pt x="16713" y="11696"/>
                </a:lnTo>
                <a:lnTo>
                  <a:pt x="14160" y="11112"/>
                </a:lnTo>
                <a:lnTo>
                  <a:pt x="11607" y="10032"/>
                </a:lnTo>
                <a:lnTo>
                  <a:pt x="10032" y="9436"/>
                </a:lnTo>
                <a:lnTo>
                  <a:pt x="8661" y="8458"/>
                </a:lnTo>
                <a:lnTo>
                  <a:pt x="5613" y="6489"/>
                </a:lnTo>
                <a:lnTo>
                  <a:pt x="5410" y="6591"/>
                </a:lnTo>
                <a:lnTo>
                  <a:pt x="2755" y="4229"/>
                </a:lnTo>
                <a:lnTo>
                  <a:pt x="1485" y="3047"/>
                </a:lnTo>
                <a:lnTo>
                  <a:pt x="1485" y="2755"/>
                </a:lnTo>
                <a:lnTo>
                  <a:pt x="495" y="1282"/>
                </a:lnTo>
                <a:lnTo>
                  <a:pt x="203" y="787"/>
                </a:lnTo>
                <a:lnTo>
                  <a:pt x="1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2376572" y="1865798"/>
            <a:ext cx="16116" cy="9829"/>
          </a:xfrm>
          <a:custGeom>
            <a:avLst/>
            <a:gdLst/>
            <a:ahLst/>
            <a:cxnLst/>
            <a:rect l="l" t="t" r="r" b="b"/>
            <a:pathLst>
              <a:path w="16116" h="9829">
                <a:moveTo>
                  <a:pt x="0" y="101"/>
                </a:moveTo>
                <a:lnTo>
                  <a:pt x="990" y="0"/>
                </a:lnTo>
                <a:lnTo>
                  <a:pt x="1181" y="101"/>
                </a:lnTo>
                <a:lnTo>
                  <a:pt x="2159" y="393"/>
                </a:lnTo>
                <a:lnTo>
                  <a:pt x="5511" y="1676"/>
                </a:lnTo>
                <a:lnTo>
                  <a:pt x="5702" y="1676"/>
                </a:lnTo>
                <a:lnTo>
                  <a:pt x="8750" y="3441"/>
                </a:lnTo>
                <a:lnTo>
                  <a:pt x="11595" y="5016"/>
                </a:lnTo>
                <a:lnTo>
                  <a:pt x="14147" y="7277"/>
                </a:lnTo>
                <a:lnTo>
                  <a:pt x="15328" y="8166"/>
                </a:lnTo>
                <a:lnTo>
                  <a:pt x="15532" y="8458"/>
                </a:lnTo>
                <a:lnTo>
                  <a:pt x="16116" y="9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2373824" y="1875036"/>
            <a:ext cx="14541" cy="7378"/>
          </a:xfrm>
          <a:custGeom>
            <a:avLst/>
            <a:gdLst/>
            <a:ahLst/>
            <a:cxnLst/>
            <a:rect l="l" t="t" r="r" b="b"/>
            <a:pathLst>
              <a:path w="14541" h="7378">
                <a:moveTo>
                  <a:pt x="14541" y="7277"/>
                </a:moveTo>
                <a:lnTo>
                  <a:pt x="13563" y="7378"/>
                </a:lnTo>
                <a:lnTo>
                  <a:pt x="13271" y="7378"/>
                </a:lnTo>
                <a:lnTo>
                  <a:pt x="12382" y="6984"/>
                </a:lnTo>
                <a:lnTo>
                  <a:pt x="9131" y="5803"/>
                </a:lnTo>
                <a:lnTo>
                  <a:pt x="8940" y="5803"/>
                </a:lnTo>
                <a:lnTo>
                  <a:pt x="5892" y="4127"/>
                </a:lnTo>
                <a:lnTo>
                  <a:pt x="2844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2410776" y="1763883"/>
            <a:ext cx="4813" cy="10223"/>
          </a:xfrm>
          <a:custGeom>
            <a:avLst/>
            <a:gdLst/>
            <a:ahLst/>
            <a:cxnLst/>
            <a:rect l="l" t="t" r="r" b="b"/>
            <a:pathLst>
              <a:path w="4813" h="10223">
                <a:moveTo>
                  <a:pt x="0" y="10223"/>
                </a:moveTo>
                <a:lnTo>
                  <a:pt x="977" y="9728"/>
                </a:lnTo>
                <a:lnTo>
                  <a:pt x="1765" y="8940"/>
                </a:lnTo>
                <a:lnTo>
                  <a:pt x="2743" y="8064"/>
                </a:lnTo>
                <a:lnTo>
                  <a:pt x="2844" y="7861"/>
                </a:lnTo>
                <a:lnTo>
                  <a:pt x="3441" y="6781"/>
                </a:lnTo>
                <a:lnTo>
                  <a:pt x="4229" y="5511"/>
                </a:lnTo>
                <a:lnTo>
                  <a:pt x="4622" y="4025"/>
                </a:lnTo>
                <a:lnTo>
                  <a:pt x="4813" y="3149"/>
                </a:lnTo>
                <a:lnTo>
                  <a:pt x="4813" y="2946"/>
                </a:lnTo>
                <a:lnTo>
                  <a:pt x="4813" y="1968"/>
                </a:lnTo>
                <a:lnTo>
                  <a:pt x="4711" y="1079"/>
                </a:lnTo>
                <a:lnTo>
                  <a:pt x="4711" y="888"/>
                </a:lnTo>
                <a:lnTo>
                  <a:pt x="43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443499" y="1913865"/>
            <a:ext cx="3441" cy="7365"/>
          </a:xfrm>
          <a:custGeom>
            <a:avLst/>
            <a:gdLst/>
            <a:ahLst/>
            <a:cxnLst/>
            <a:rect l="l" t="t" r="r" b="b"/>
            <a:pathLst>
              <a:path w="3441" h="7366">
                <a:moveTo>
                  <a:pt x="3441" y="7366"/>
                </a:moveTo>
                <a:lnTo>
                  <a:pt x="2171" y="6184"/>
                </a:lnTo>
                <a:lnTo>
                  <a:pt x="2070" y="5994"/>
                </a:lnTo>
                <a:lnTo>
                  <a:pt x="1181" y="4419"/>
                </a:lnTo>
                <a:lnTo>
                  <a:pt x="495" y="3340"/>
                </a:lnTo>
                <a:lnTo>
                  <a:pt x="495" y="3136"/>
                </a:lnTo>
                <a:lnTo>
                  <a:pt x="203" y="1955"/>
                </a:lnTo>
                <a:lnTo>
                  <a:pt x="0" y="1079"/>
                </a:lnTo>
                <a:lnTo>
                  <a:pt x="0" y="876"/>
                </a:ln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2455002" y="1906294"/>
            <a:ext cx="16306" cy="14744"/>
          </a:xfrm>
          <a:custGeom>
            <a:avLst/>
            <a:gdLst/>
            <a:ahLst/>
            <a:cxnLst/>
            <a:rect l="l" t="t" r="r" b="b"/>
            <a:pathLst>
              <a:path w="16306" h="14744">
                <a:moveTo>
                  <a:pt x="0" y="0"/>
                </a:moveTo>
                <a:lnTo>
                  <a:pt x="3543" y="1181"/>
                </a:lnTo>
                <a:lnTo>
                  <a:pt x="7073" y="3048"/>
                </a:lnTo>
                <a:lnTo>
                  <a:pt x="10020" y="4724"/>
                </a:lnTo>
                <a:lnTo>
                  <a:pt x="10223" y="4914"/>
                </a:lnTo>
                <a:lnTo>
                  <a:pt x="12776" y="7175"/>
                </a:lnTo>
                <a:lnTo>
                  <a:pt x="14147" y="8458"/>
                </a:lnTo>
                <a:lnTo>
                  <a:pt x="14249" y="8750"/>
                </a:lnTo>
                <a:lnTo>
                  <a:pt x="15240" y="10515"/>
                </a:lnTo>
                <a:lnTo>
                  <a:pt x="15824" y="11493"/>
                </a:lnTo>
                <a:lnTo>
                  <a:pt x="15824" y="11696"/>
                </a:lnTo>
                <a:lnTo>
                  <a:pt x="16116" y="12979"/>
                </a:lnTo>
                <a:lnTo>
                  <a:pt x="16306" y="13855"/>
                </a:lnTo>
                <a:lnTo>
                  <a:pt x="16217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2446939" y="1921228"/>
            <a:ext cx="19659" cy="7772"/>
          </a:xfrm>
          <a:custGeom>
            <a:avLst/>
            <a:gdLst/>
            <a:ahLst/>
            <a:cxnLst/>
            <a:rect l="l" t="t" r="r" b="b"/>
            <a:pathLst>
              <a:path w="19659" h="7772">
                <a:moveTo>
                  <a:pt x="19659" y="6883"/>
                </a:moveTo>
                <a:lnTo>
                  <a:pt x="18580" y="7378"/>
                </a:lnTo>
                <a:lnTo>
                  <a:pt x="18376" y="7467"/>
                </a:lnTo>
                <a:lnTo>
                  <a:pt x="17106" y="7569"/>
                </a:lnTo>
                <a:lnTo>
                  <a:pt x="15633" y="7772"/>
                </a:lnTo>
                <a:lnTo>
                  <a:pt x="15341" y="7772"/>
                </a:lnTo>
                <a:lnTo>
                  <a:pt x="13855" y="7467"/>
                </a:lnTo>
                <a:lnTo>
                  <a:pt x="11303" y="6985"/>
                </a:lnTo>
                <a:lnTo>
                  <a:pt x="8750" y="5803"/>
                </a:lnTo>
                <a:lnTo>
                  <a:pt x="7277" y="5207"/>
                </a:lnTo>
                <a:lnTo>
                  <a:pt x="5803" y="4229"/>
                </a:lnTo>
                <a:lnTo>
                  <a:pt x="2844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2447631" y="1916809"/>
            <a:ext cx="15722" cy="8940"/>
          </a:xfrm>
          <a:custGeom>
            <a:avLst/>
            <a:gdLst/>
            <a:ahLst/>
            <a:cxnLst/>
            <a:rect l="l" t="t" r="r" b="b"/>
            <a:pathLst>
              <a:path w="15722" h="8940">
                <a:moveTo>
                  <a:pt x="0" y="0"/>
                </a:moveTo>
                <a:lnTo>
                  <a:pt x="393" y="787"/>
                </a:lnTo>
                <a:lnTo>
                  <a:pt x="1181" y="1473"/>
                </a:lnTo>
                <a:lnTo>
                  <a:pt x="3835" y="3632"/>
                </a:lnTo>
                <a:lnTo>
                  <a:pt x="3937" y="3835"/>
                </a:lnTo>
                <a:lnTo>
                  <a:pt x="6883" y="5600"/>
                </a:lnTo>
                <a:lnTo>
                  <a:pt x="10020" y="7365"/>
                </a:lnTo>
                <a:lnTo>
                  <a:pt x="10223" y="7277"/>
                </a:lnTo>
                <a:lnTo>
                  <a:pt x="13563" y="8547"/>
                </a:lnTo>
                <a:lnTo>
                  <a:pt x="14452" y="8940"/>
                </a:lnTo>
                <a:lnTo>
                  <a:pt x="14744" y="8940"/>
                </a:lnTo>
                <a:lnTo>
                  <a:pt x="15722" y="88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2451460" y="1909145"/>
            <a:ext cx="16217" cy="9728"/>
          </a:xfrm>
          <a:custGeom>
            <a:avLst/>
            <a:gdLst/>
            <a:ahLst/>
            <a:cxnLst/>
            <a:rect l="l" t="t" r="r" b="b"/>
            <a:pathLst>
              <a:path w="16217" h="9728">
                <a:moveTo>
                  <a:pt x="16217" y="9728"/>
                </a:moveTo>
                <a:lnTo>
                  <a:pt x="15532" y="8445"/>
                </a:lnTo>
                <a:lnTo>
                  <a:pt x="15328" y="8153"/>
                </a:lnTo>
                <a:lnTo>
                  <a:pt x="14249" y="7175"/>
                </a:lnTo>
                <a:lnTo>
                  <a:pt x="11798" y="5105"/>
                </a:lnTo>
                <a:lnTo>
                  <a:pt x="11595" y="4914"/>
                </a:lnTo>
                <a:lnTo>
                  <a:pt x="8750" y="3340"/>
                </a:lnTo>
                <a:lnTo>
                  <a:pt x="5600" y="1574"/>
                </a:lnTo>
                <a:lnTo>
                  <a:pt x="2070" y="292"/>
                </a:lnTo>
                <a:lnTo>
                  <a:pt x="1181" y="0"/>
                </a:lnTo>
                <a:lnTo>
                  <a:pt x="977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2495689" y="2401139"/>
            <a:ext cx="643065" cy="993406"/>
          </a:xfrm>
          <a:custGeom>
            <a:avLst/>
            <a:gdLst/>
            <a:ahLst/>
            <a:cxnLst/>
            <a:rect l="l" t="t" r="r" b="b"/>
            <a:pathLst>
              <a:path w="643065" h="993406">
                <a:moveTo>
                  <a:pt x="0" y="993406"/>
                </a:moveTo>
                <a:lnTo>
                  <a:pt x="12729" y="989682"/>
                </a:lnTo>
                <a:lnTo>
                  <a:pt x="22847" y="985618"/>
                </a:lnTo>
                <a:lnTo>
                  <a:pt x="28105" y="983284"/>
                </a:lnTo>
                <a:lnTo>
                  <a:pt x="43328" y="976554"/>
                </a:lnTo>
                <a:lnTo>
                  <a:pt x="55310" y="971324"/>
                </a:lnTo>
                <a:lnTo>
                  <a:pt x="73936" y="963073"/>
                </a:lnTo>
                <a:lnTo>
                  <a:pt x="92748" y="953941"/>
                </a:lnTo>
                <a:lnTo>
                  <a:pt x="104964" y="947612"/>
                </a:lnTo>
                <a:lnTo>
                  <a:pt x="116459" y="941514"/>
                </a:lnTo>
                <a:lnTo>
                  <a:pt x="131185" y="933617"/>
                </a:lnTo>
                <a:lnTo>
                  <a:pt x="142719" y="927364"/>
                </a:lnTo>
                <a:lnTo>
                  <a:pt x="160528" y="917182"/>
                </a:lnTo>
                <a:lnTo>
                  <a:pt x="178512" y="905754"/>
                </a:lnTo>
                <a:lnTo>
                  <a:pt x="190267" y="897945"/>
                </a:lnTo>
                <a:lnTo>
                  <a:pt x="214073" y="881998"/>
                </a:lnTo>
                <a:lnTo>
                  <a:pt x="224942" y="874640"/>
                </a:lnTo>
                <a:lnTo>
                  <a:pt x="241667" y="862755"/>
                </a:lnTo>
                <a:lnTo>
                  <a:pt x="258427" y="849656"/>
                </a:lnTo>
                <a:lnTo>
                  <a:pt x="269340" y="840780"/>
                </a:lnTo>
                <a:lnTo>
                  <a:pt x="291733" y="822412"/>
                </a:lnTo>
                <a:lnTo>
                  <a:pt x="301830" y="814033"/>
                </a:lnTo>
                <a:lnTo>
                  <a:pt x="317302" y="800572"/>
                </a:lnTo>
                <a:lnTo>
                  <a:pt x="332713" y="785877"/>
                </a:lnTo>
                <a:lnTo>
                  <a:pt x="342732" y="775954"/>
                </a:lnTo>
                <a:lnTo>
                  <a:pt x="363058" y="755609"/>
                </a:lnTo>
                <a:lnTo>
                  <a:pt x="372276" y="746261"/>
                </a:lnTo>
                <a:lnTo>
                  <a:pt x="386344" y="731328"/>
                </a:lnTo>
                <a:lnTo>
                  <a:pt x="400217" y="715180"/>
                </a:lnTo>
                <a:lnTo>
                  <a:pt x="409191" y="704312"/>
                </a:lnTo>
                <a:lnTo>
                  <a:pt x="416801" y="695032"/>
                </a:lnTo>
                <a:lnTo>
                  <a:pt x="427408" y="682107"/>
                </a:lnTo>
                <a:lnTo>
                  <a:pt x="435683" y="671912"/>
                </a:lnTo>
                <a:lnTo>
                  <a:pt x="442375" y="663439"/>
                </a:lnTo>
                <a:lnTo>
                  <a:pt x="448235" y="655679"/>
                </a:lnTo>
                <a:lnTo>
                  <a:pt x="454014" y="647623"/>
                </a:lnTo>
                <a:lnTo>
                  <a:pt x="460462" y="638264"/>
                </a:lnTo>
                <a:lnTo>
                  <a:pt x="468329" y="626593"/>
                </a:lnTo>
                <a:lnTo>
                  <a:pt x="475081" y="616508"/>
                </a:lnTo>
                <a:lnTo>
                  <a:pt x="484336" y="602591"/>
                </a:lnTo>
                <a:lnTo>
                  <a:pt x="491536" y="591621"/>
                </a:lnTo>
                <a:lnTo>
                  <a:pt x="497332" y="582521"/>
                </a:lnTo>
                <a:lnTo>
                  <a:pt x="502381" y="574215"/>
                </a:lnTo>
                <a:lnTo>
                  <a:pt x="507334" y="565626"/>
                </a:lnTo>
                <a:lnTo>
                  <a:pt x="512847" y="555677"/>
                </a:lnTo>
                <a:lnTo>
                  <a:pt x="519573" y="543291"/>
                </a:lnTo>
                <a:lnTo>
                  <a:pt x="525310" y="532676"/>
                </a:lnTo>
                <a:lnTo>
                  <a:pt x="532831" y="518453"/>
                </a:lnTo>
                <a:lnTo>
                  <a:pt x="538306" y="507488"/>
                </a:lnTo>
                <a:lnTo>
                  <a:pt x="542545" y="498375"/>
                </a:lnTo>
                <a:lnTo>
                  <a:pt x="546355" y="489709"/>
                </a:lnTo>
                <a:lnTo>
                  <a:pt x="550545" y="480086"/>
                </a:lnTo>
                <a:lnTo>
                  <a:pt x="555923" y="468100"/>
                </a:lnTo>
                <a:lnTo>
                  <a:pt x="561276" y="456603"/>
                </a:lnTo>
                <a:lnTo>
                  <a:pt x="564222" y="450418"/>
                </a:lnTo>
                <a:lnTo>
                  <a:pt x="564819" y="450608"/>
                </a:lnTo>
                <a:lnTo>
                  <a:pt x="567080" y="444322"/>
                </a:lnTo>
                <a:lnTo>
                  <a:pt x="572968" y="428673"/>
                </a:lnTo>
                <a:lnTo>
                  <a:pt x="577695" y="416442"/>
                </a:lnTo>
                <a:lnTo>
                  <a:pt x="581614" y="406425"/>
                </a:lnTo>
                <a:lnTo>
                  <a:pt x="585078" y="397419"/>
                </a:lnTo>
                <a:lnTo>
                  <a:pt x="592058" y="377631"/>
                </a:lnTo>
                <a:lnTo>
                  <a:pt x="596281" y="364443"/>
                </a:lnTo>
                <a:lnTo>
                  <a:pt x="604852" y="336324"/>
                </a:lnTo>
                <a:lnTo>
                  <a:pt x="608593" y="323741"/>
                </a:lnTo>
                <a:lnTo>
                  <a:pt x="613969" y="303945"/>
                </a:lnTo>
                <a:lnTo>
                  <a:pt x="618599" y="283174"/>
                </a:lnTo>
                <a:lnTo>
                  <a:pt x="621405" y="269372"/>
                </a:lnTo>
                <a:lnTo>
                  <a:pt x="627020" y="241084"/>
                </a:lnTo>
                <a:lnTo>
                  <a:pt x="629494" y="228189"/>
                </a:lnTo>
                <a:lnTo>
                  <a:pt x="632899" y="207957"/>
                </a:lnTo>
                <a:lnTo>
                  <a:pt x="635483" y="186838"/>
                </a:lnTo>
                <a:lnTo>
                  <a:pt x="636929" y="172834"/>
                </a:lnTo>
                <a:lnTo>
                  <a:pt x="639723" y="144144"/>
                </a:lnTo>
                <a:lnTo>
                  <a:pt x="640865" y="131083"/>
                </a:lnTo>
                <a:lnTo>
                  <a:pt x="642147" y="110649"/>
                </a:lnTo>
                <a:lnTo>
                  <a:pt x="642646" y="89396"/>
                </a:lnTo>
                <a:lnTo>
                  <a:pt x="642809" y="75311"/>
                </a:lnTo>
                <a:lnTo>
                  <a:pt x="643065" y="47533"/>
                </a:lnTo>
                <a:lnTo>
                  <a:pt x="642957" y="36338"/>
                </a:lnTo>
                <a:lnTo>
                  <a:pt x="642473" y="26617"/>
                </a:lnTo>
                <a:lnTo>
                  <a:pt x="641460" y="15394"/>
                </a:lnTo>
                <a:lnTo>
                  <a:pt x="6398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2495689" y="1534205"/>
            <a:ext cx="378675" cy="256209"/>
          </a:xfrm>
          <a:custGeom>
            <a:avLst/>
            <a:gdLst/>
            <a:ahLst/>
            <a:cxnLst/>
            <a:rect l="l" t="t" r="r" b="b"/>
            <a:pathLst>
              <a:path w="378675" h="256209">
                <a:moveTo>
                  <a:pt x="0" y="0"/>
                </a:moveTo>
                <a:lnTo>
                  <a:pt x="12740" y="3645"/>
                </a:lnTo>
                <a:lnTo>
                  <a:pt x="22876" y="7699"/>
                </a:lnTo>
                <a:lnTo>
                  <a:pt x="28105" y="10020"/>
                </a:lnTo>
                <a:lnTo>
                  <a:pt x="43338" y="16729"/>
                </a:lnTo>
                <a:lnTo>
                  <a:pt x="55327" y="21949"/>
                </a:lnTo>
                <a:lnTo>
                  <a:pt x="65169" y="26253"/>
                </a:lnTo>
                <a:lnTo>
                  <a:pt x="82807" y="34397"/>
                </a:lnTo>
                <a:lnTo>
                  <a:pt x="92801" y="39379"/>
                </a:lnTo>
                <a:lnTo>
                  <a:pt x="105041" y="45730"/>
                </a:lnTo>
                <a:lnTo>
                  <a:pt x="116459" y="51790"/>
                </a:lnTo>
                <a:lnTo>
                  <a:pt x="131203" y="59685"/>
                </a:lnTo>
                <a:lnTo>
                  <a:pt x="142745" y="65945"/>
                </a:lnTo>
                <a:lnTo>
                  <a:pt x="152166" y="71216"/>
                </a:lnTo>
                <a:lnTo>
                  <a:pt x="168969" y="81376"/>
                </a:lnTo>
                <a:lnTo>
                  <a:pt x="178512" y="87557"/>
                </a:lnTo>
                <a:lnTo>
                  <a:pt x="190257" y="95332"/>
                </a:lnTo>
                <a:lnTo>
                  <a:pt x="200291" y="102019"/>
                </a:lnTo>
                <a:lnTo>
                  <a:pt x="214185" y="111326"/>
                </a:lnTo>
                <a:lnTo>
                  <a:pt x="225058" y="118688"/>
                </a:lnTo>
                <a:lnTo>
                  <a:pt x="233920" y="124856"/>
                </a:lnTo>
                <a:lnTo>
                  <a:pt x="249647" y="136612"/>
                </a:lnTo>
                <a:lnTo>
                  <a:pt x="258529" y="143700"/>
                </a:lnTo>
                <a:lnTo>
                  <a:pt x="269437" y="152596"/>
                </a:lnTo>
                <a:lnTo>
                  <a:pt x="278815" y="160299"/>
                </a:lnTo>
                <a:lnTo>
                  <a:pt x="291649" y="170886"/>
                </a:lnTo>
                <a:lnTo>
                  <a:pt x="301635" y="179300"/>
                </a:lnTo>
                <a:lnTo>
                  <a:pt x="309725" y="186352"/>
                </a:lnTo>
                <a:lnTo>
                  <a:pt x="324035" y="199612"/>
                </a:lnTo>
                <a:lnTo>
                  <a:pt x="332163" y="207441"/>
                </a:lnTo>
                <a:lnTo>
                  <a:pt x="342210" y="217150"/>
                </a:lnTo>
                <a:lnTo>
                  <a:pt x="351256" y="225844"/>
                </a:lnTo>
                <a:lnTo>
                  <a:pt x="361493" y="235859"/>
                </a:lnTo>
                <a:lnTo>
                  <a:pt x="368259" y="243211"/>
                </a:lnTo>
                <a:lnTo>
                  <a:pt x="376263" y="253137"/>
                </a:lnTo>
                <a:lnTo>
                  <a:pt x="378675" y="25620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2927725" y="1969782"/>
            <a:ext cx="30759" cy="4127"/>
          </a:xfrm>
          <a:custGeom>
            <a:avLst/>
            <a:gdLst/>
            <a:ahLst/>
            <a:cxnLst/>
            <a:rect l="l" t="t" r="r" b="b"/>
            <a:pathLst>
              <a:path w="30759" h="4127">
                <a:moveTo>
                  <a:pt x="0" y="4127"/>
                </a:moveTo>
                <a:lnTo>
                  <a:pt x="4813" y="1968"/>
                </a:lnTo>
                <a:lnTo>
                  <a:pt x="5016" y="1866"/>
                </a:lnTo>
                <a:lnTo>
                  <a:pt x="10121" y="584"/>
                </a:lnTo>
                <a:lnTo>
                  <a:pt x="12484" y="0"/>
                </a:lnTo>
                <a:lnTo>
                  <a:pt x="12776" y="190"/>
                </a:lnTo>
                <a:lnTo>
                  <a:pt x="15328" y="190"/>
                </a:lnTo>
                <a:lnTo>
                  <a:pt x="17983" y="190"/>
                </a:lnTo>
                <a:lnTo>
                  <a:pt x="18275" y="0"/>
                </a:lnTo>
                <a:lnTo>
                  <a:pt x="20739" y="584"/>
                </a:lnTo>
                <a:lnTo>
                  <a:pt x="25755" y="1866"/>
                </a:lnTo>
                <a:lnTo>
                  <a:pt x="25946" y="1968"/>
                </a:lnTo>
                <a:lnTo>
                  <a:pt x="30759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3048801" y="2053611"/>
            <a:ext cx="86881" cy="347522"/>
          </a:xfrm>
          <a:custGeom>
            <a:avLst/>
            <a:gdLst/>
            <a:ahLst/>
            <a:cxnLst/>
            <a:rect l="l" t="t" r="r" b="b"/>
            <a:pathLst>
              <a:path w="86881" h="347522">
                <a:moveTo>
                  <a:pt x="86690" y="347522"/>
                </a:moveTo>
                <a:lnTo>
                  <a:pt x="86881" y="333807"/>
                </a:lnTo>
                <a:lnTo>
                  <a:pt x="86254" y="323664"/>
                </a:lnTo>
                <a:lnTo>
                  <a:pt x="85026" y="313131"/>
                </a:lnTo>
                <a:lnTo>
                  <a:pt x="83041" y="296507"/>
                </a:lnTo>
                <a:lnTo>
                  <a:pt x="81525" y="283463"/>
                </a:lnTo>
                <a:lnTo>
                  <a:pt x="80250" y="272761"/>
                </a:lnTo>
                <a:lnTo>
                  <a:pt x="78993" y="263166"/>
                </a:lnTo>
                <a:lnTo>
                  <a:pt x="77527" y="253439"/>
                </a:lnTo>
                <a:lnTo>
                  <a:pt x="75626" y="242344"/>
                </a:lnTo>
                <a:lnTo>
                  <a:pt x="73065" y="228644"/>
                </a:lnTo>
                <a:lnTo>
                  <a:pt x="70675" y="216420"/>
                </a:lnTo>
                <a:lnTo>
                  <a:pt x="67385" y="200018"/>
                </a:lnTo>
                <a:lnTo>
                  <a:pt x="64741" y="187153"/>
                </a:lnTo>
                <a:lnTo>
                  <a:pt x="62435" y="176604"/>
                </a:lnTo>
                <a:lnTo>
                  <a:pt x="60158" y="167152"/>
                </a:lnTo>
                <a:lnTo>
                  <a:pt x="57601" y="157576"/>
                </a:lnTo>
                <a:lnTo>
                  <a:pt x="54455" y="146659"/>
                </a:lnTo>
                <a:lnTo>
                  <a:pt x="50413" y="133178"/>
                </a:lnTo>
                <a:lnTo>
                  <a:pt x="46888" y="121577"/>
                </a:lnTo>
                <a:lnTo>
                  <a:pt x="41990" y="105600"/>
                </a:lnTo>
                <a:lnTo>
                  <a:pt x="38005" y="93126"/>
                </a:lnTo>
                <a:lnTo>
                  <a:pt x="34548" y="82940"/>
                </a:lnTo>
                <a:lnTo>
                  <a:pt x="31237" y="73831"/>
                </a:lnTo>
                <a:lnTo>
                  <a:pt x="27688" y="64588"/>
                </a:lnTo>
                <a:lnTo>
                  <a:pt x="23516" y="53997"/>
                </a:lnTo>
                <a:lnTo>
                  <a:pt x="18338" y="40846"/>
                </a:lnTo>
                <a:lnTo>
                  <a:pt x="13957" y="29591"/>
                </a:lnTo>
                <a:lnTo>
                  <a:pt x="8962" y="17009"/>
                </a:lnTo>
                <a:lnTo>
                  <a:pt x="4332" y="771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545224" y="3259708"/>
            <a:ext cx="2057" cy="1473"/>
          </a:xfrm>
          <a:custGeom>
            <a:avLst/>
            <a:gdLst/>
            <a:ahLst/>
            <a:cxnLst/>
            <a:rect l="l" t="t" r="r" b="b"/>
            <a:pathLst>
              <a:path w="2057" h="1473">
                <a:moveTo>
                  <a:pt x="0" y="0"/>
                </a:moveTo>
                <a:lnTo>
                  <a:pt x="2057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149639" y="2401134"/>
            <a:ext cx="203" cy="3149"/>
          </a:xfrm>
          <a:custGeom>
            <a:avLst/>
            <a:gdLst/>
            <a:ahLst/>
            <a:cxnLst/>
            <a:rect l="l" t="t" r="r" b="b"/>
            <a:pathLst>
              <a:path w="203" h="3149">
                <a:moveTo>
                  <a:pt x="203" y="0"/>
                </a:moveTo>
                <a:lnTo>
                  <a:pt x="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149842" y="2369587"/>
            <a:ext cx="1574" cy="31546"/>
          </a:xfrm>
          <a:custGeom>
            <a:avLst/>
            <a:gdLst/>
            <a:ahLst/>
            <a:cxnLst/>
            <a:rect l="l" t="t" r="r" b="b"/>
            <a:pathLst>
              <a:path w="1574" h="31546">
                <a:moveTo>
                  <a:pt x="0" y="31546"/>
                </a:moveTo>
                <a:lnTo>
                  <a:pt x="1574" y="0"/>
                </a:lnTo>
                <a:lnTo>
                  <a:pt x="1079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210768" y="2106292"/>
            <a:ext cx="3543" cy="9931"/>
          </a:xfrm>
          <a:custGeom>
            <a:avLst/>
            <a:gdLst/>
            <a:ahLst/>
            <a:cxnLst/>
            <a:rect l="l" t="t" r="r" b="b"/>
            <a:pathLst>
              <a:path w="3543" h="9931">
                <a:moveTo>
                  <a:pt x="3543" y="0"/>
                </a:moveTo>
                <a:lnTo>
                  <a:pt x="0" y="99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210478" y="2098826"/>
            <a:ext cx="6489" cy="17983"/>
          </a:xfrm>
          <a:custGeom>
            <a:avLst/>
            <a:gdLst/>
            <a:ahLst/>
            <a:cxnLst/>
            <a:rect l="l" t="t" r="r" b="b"/>
            <a:pathLst>
              <a:path w="6489" h="17983">
                <a:moveTo>
                  <a:pt x="0" y="17983"/>
                </a:moveTo>
                <a:lnTo>
                  <a:pt x="64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214311" y="2074745"/>
            <a:ext cx="12293" cy="31546"/>
          </a:xfrm>
          <a:custGeom>
            <a:avLst/>
            <a:gdLst/>
            <a:ahLst/>
            <a:cxnLst/>
            <a:rect l="l" t="t" r="r" b="b"/>
            <a:pathLst>
              <a:path w="12293" h="31546">
                <a:moveTo>
                  <a:pt x="0" y="31546"/>
                </a:moveTo>
                <a:lnTo>
                  <a:pt x="8255" y="8458"/>
                </a:lnTo>
                <a:lnTo>
                  <a:pt x="12293" y="0"/>
                </a:lnTo>
                <a:lnTo>
                  <a:pt x="8255" y="8458"/>
                </a:lnTo>
                <a:lnTo>
                  <a:pt x="10121" y="43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226599" y="2032581"/>
            <a:ext cx="19850" cy="42164"/>
          </a:xfrm>
          <a:custGeom>
            <a:avLst/>
            <a:gdLst/>
            <a:ahLst/>
            <a:cxnLst/>
            <a:rect l="l" t="t" r="r" b="b"/>
            <a:pathLst>
              <a:path w="19850" h="42163">
                <a:moveTo>
                  <a:pt x="0" y="42164"/>
                </a:moveTo>
                <a:lnTo>
                  <a:pt x="19850" y="0"/>
                </a:lnTo>
                <a:lnTo>
                  <a:pt x="15138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246450" y="2001036"/>
            <a:ext cx="14935" cy="31546"/>
          </a:xfrm>
          <a:custGeom>
            <a:avLst/>
            <a:gdLst/>
            <a:ahLst/>
            <a:cxnLst/>
            <a:rect l="l" t="t" r="r" b="b"/>
            <a:pathLst>
              <a:path w="14935" h="31546">
                <a:moveTo>
                  <a:pt x="0" y="31546"/>
                </a:moveTo>
                <a:lnTo>
                  <a:pt x="14935" y="0"/>
                </a:lnTo>
                <a:lnTo>
                  <a:pt x="10033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261388" y="1962313"/>
            <a:ext cx="22504" cy="38722"/>
          </a:xfrm>
          <a:custGeom>
            <a:avLst/>
            <a:gdLst/>
            <a:ahLst/>
            <a:cxnLst/>
            <a:rect l="l" t="t" r="r" b="b"/>
            <a:pathLst>
              <a:path w="22504" h="38722">
                <a:moveTo>
                  <a:pt x="0" y="38722"/>
                </a:moveTo>
                <a:lnTo>
                  <a:pt x="2946" y="32524"/>
                </a:lnTo>
                <a:lnTo>
                  <a:pt x="22504" y="0"/>
                </a:lnTo>
                <a:lnTo>
                  <a:pt x="18186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283893" y="1948356"/>
            <a:ext cx="8255" cy="13957"/>
          </a:xfrm>
          <a:custGeom>
            <a:avLst/>
            <a:gdLst/>
            <a:ahLst/>
            <a:cxnLst/>
            <a:rect l="l" t="t" r="r" b="b"/>
            <a:pathLst>
              <a:path w="8255" h="13957">
                <a:moveTo>
                  <a:pt x="0" y="13957"/>
                </a:moveTo>
                <a:lnTo>
                  <a:pt x="8255" y="0"/>
                </a:lnTo>
                <a:lnTo>
                  <a:pt x="1968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292152" y="1940394"/>
            <a:ext cx="4813" cy="7962"/>
          </a:xfrm>
          <a:custGeom>
            <a:avLst/>
            <a:gdLst/>
            <a:ahLst/>
            <a:cxnLst/>
            <a:rect l="l" t="t" r="r" b="b"/>
            <a:pathLst>
              <a:path w="4813" h="7962">
                <a:moveTo>
                  <a:pt x="0" y="7962"/>
                </a:moveTo>
                <a:lnTo>
                  <a:pt x="48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294410" y="1927322"/>
            <a:ext cx="10414" cy="17399"/>
          </a:xfrm>
          <a:custGeom>
            <a:avLst/>
            <a:gdLst/>
            <a:ahLst/>
            <a:cxnLst/>
            <a:rect l="l" t="t" r="r" b="b"/>
            <a:pathLst>
              <a:path w="10413" h="17399">
                <a:moveTo>
                  <a:pt x="0" y="17399"/>
                </a:moveTo>
                <a:lnTo>
                  <a:pt x="10414" y="0"/>
                </a:lnTo>
                <a:lnTo>
                  <a:pt x="7569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304828" y="1916811"/>
            <a:ext cx="6286" cy="10515"/>
          </a:xfrm>
          <a:custGeom>
            <a:avLst/>
            <a:gdLst/>
            <a:ahLst/>
            <a:cxnLst/>
            <a:rect l="l" t="t" r="r" b="b"/>
            <a:pathLst>
              <a:path w="6286" h="10515">
                <a:moveTo>
                  <a:pt x="0" y="10515"/>
                </a:moveTo>
                <a:lnTo>
                  <a:pt x="6286" y="0"/>
                </a:lnTo>
                <a:lnTo>
                  <a:pt x="0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310040" y="1973807"/>
            <a:ext cx="16802" cy="45999"/>
          </a:xfrm>
          <a:custGeom>
            <a:avLst/>
            <a:gdLst/>
            <a:ahLst/>
            <a:cxnLst/>
            <a:rect l="l" t="t" r="r" b="b"/>
            <a:pathLst>
              <a:path w="16802" h="45999">
                <a:moveTo>
                  <a:pt x="5206" y="45999"/>
                </a:moveTo>
                <a:lnTo>
                  <a:pt x="888" y="36271"/>
                </a:lnTo>
                <a:lnTo>
                  <a:pt x="0" y="25755"/>
                </a:lnTo>
                <a:lnTo>
                  <a:pt x="2654" y="15430"/>
                </a:lnTo>
                <a:lnTo>
                  <a:pt x="8458" y="6591"/>
                </a:lnTo>
                <a:lnTo>
                  <a:pt x="1680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315248" y="1973910"/>
            <a:ext cx="59067" cy="60540"/>
          </a:xfrm>
          <a:custGeom>
            <a:avLst/>
            <a:gdLst/>
            <a:ahLst/>
            <a:cxnLst/>
            <a:rect l="l" t="t" r="r" b="b"/>
            <a:pathLst>
              <a:path w="59067" h="60540">
                <a:moveTo>
                  <a:pt x="42354" y="0"/>
                </a:moveTo>
                <a:lnTo>
                  <a:pt x="50711" y="6489"/>
                </a:lnTo>
                <a:lnTo>
                  <a:pt x="56502" y="15328"/>
                </a:lnTo>
                <a:lnTo>
                  <a:pt x="59067" y="25654"/>
                </a:lnTo>
                <a:lnTo>
                  <a:pt x="58178" y="36169"/>
                </a:lnTo>
                <a:lnTo>
                  <a:pt x="53949" y="45897"/>
                </a:lnTo>
                <a:lnTo>
                  <a:pt x="46774" y="53759"/>
                </a:lnTo>
                <a:lnTo>
                  <a:pt x="37439" y="58775"/>
                </a:lnTo>
                <a:lnTo>
                  <a:pt x="27025" y="60540"/>
                </a:lnTo>
                <a:lnTo>
                  <a:pt x="16509" y="58775"/>
                </a:lnTo>
                <a:lnTo>
                  <a:pt x="7175" y="53759"/>
                </a:lnTo>
                <a:lnTo>
                  <a:pt x="0" y="4589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305123" y="1885165"/>
            <a:ext cx="28600" cy="41668"/>
          </a:xfrm>
          <a:custGeom>
            <a:avLst/>
            <a:gdLst/>
            <a:ahLst/>
            <a:cxnLst/>
            <a:rect l="l" t="t" r="r" b="b"/>
            <a:pathLst>
              <a:path w="28600" h="41668">
                <a:moveTo>
                  <a:pt x="0" y="41668"/>
                </a:moveTo>
                <a:lnTo>
                  <a:pt x="9436" y="25844"/>
                </a:lnTo>
                <a:lnTo>
                  <a:pt x="28600" y="0"/>
                </a:lnTo>
                <a:lnTo>
                  <a:pt x="22021" y="88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325960" y="1802806"/>
            <a:ext cx="73812" cy="92773"/>
          </a:xfrm>
          <a:custGeom>
            <a:avLst/>
            <a:gdLst/>
            <a:ahLst/>
            <a:cxnLst/>
            <a:rect l="l" t="t" r="r" b="b"/>
            <a:pathLst>
              <a:path w="73812" h="92773">
                <a:moveTo>
                  <a:pt x="0" y="92773"/>
                </a:moveTo>
                <a:lnTo>
                  <a:pt x="46875" y="29679"/>
                </a:lnTo>
                <a:lnTo>
                  <a:pt x="73812" y="0"/>
                </a:lnTo>
                <a:lnTo>
                  <a:pt x="65951" y="8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1336574" y="1876513"/>
            <a:ext cx="3543" cy="4914"/>
          </a:xfrm>
          <a:custGeom>
            <a:avLst/>
            <a:gdLst/>
            <a:ahLst/>
            <a:cxnLst/>
            <a:rect l="l" t="t" r="r" b="b"/>
            <a:pathLst>
              <a:path w="3543" h="4914">
                <a:moveTo>
                  <a:pt x="0" y="4914"/>
                </a:move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377845" y="2401822"/>
            <a:ext cx="889" cy="685"/>
          </a:xfrm>
          <a:custGeom>
            <a:avLst/>
            <a:gdLst/>
            <a:ahLst/>
            <a:cxnLst/>
            <a:rect l="l" t="t" r="r" b="b"/>
            <a:pathLst>
              <a:path w="888" h="685">
                <a:moveTo>
                  <a:pt x="888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376673" y="2373918"/>
            <a:ext cx="6781" cy="4610"/>
          </a:xfrm>
          <a:custGeom>
            <a:avLst/>
            <a:gdLst/>
            <a:ahLst/>
            <a:cxnLst/>
            <a:rect l="l" t="t" r="r" b="b"/>
            <a:pathLst>
              <a:path w="6781" h="4610">
                <a:moveTo>
                  <a:pt x="0" y="2743"/>
                </a:moveTo>
                <a:lnTo>
                  <a:pt x="5105" y="0"/>
                </a:lnTo>
                <a:lnTo>
                  <a:pt x="6781" y="46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382960" y="2396611"/>
            <a:ext cx="7467" cy="3543"/>
          </a:xfrm>
          <a:custGeom>
            <a:avLst/>
            <a:gdLst/>
            <a:ahLst/>
            <a:cxnLst/>
            <a:rect l="l" t="t" r="r" b="b"/>
            <a:pathLst>
              <a:path w="7467" h="3543">
                <a:moveTo>
                  <a:pt x="0" y="3048"/>
                </a:moveTo>
                <a:lnTo>
                  <a:pt x="1866" y="3543"/>
                </a:lnTo>
                <a:lnTo>
                  <a:pt x="3733" y="3340"/>
                </a:lnTo>
                <a:lnTo>
                  <a:pt x="5511" y="2654"/>
                </a:lnTo>
                <a:lnTo>
                  <a:pt x="746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392690" y="2370768"/>
            <a:ext cx="9334" cy="4419"/>
          </a:xfrm>
          <a:custGeom>
            <a:avLst/>
            <a:gdLst/>
            <a:ahLst/>
            <a:cxnLst/>
            <a:rect l="l" t="t" r="r" b="b"/>
            <a:pathLst>
              <a:path w="9334" h="4419">
                <a:moveTo>
                  <a:pt x="0" y="4419"/>
                </a:moveTo>
                <a:lnTo>
                  <a:pt x="1866" y="2260"/>
                </a:lnTo>
                <a:lnTo>
                  <a:pt x="5600" y="292"/>
                </a:lnTo>
                <a:lnTo>
                  <a:pt x="93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403211" y="2391402"/>
            <a:ext cx="9232" cy="7772"/>
          </a:xfrm>
          <a:custGeom>
            <a:avLst/>
            <a:gdLst/>
            <a:ahLst/>
            <a:cxnLst/>
            <a:rect l="l" t="t" r="r" b="b"/>
            <a:pathLst>
              <a:path w="9232" h="7772">
                <a:moveTo>
                  <a:pt x="9232" y="787"/>
                </a:moveTo>
                <a:lnTo>
                  <a:pt x="7569" y="3835"/>
                </a:lnTo>
                <a:lnTo>
                  <a:pt x="4914" y="6197"/>
                </a:lnTo>
                <a:lnTo>
                  <a:pt x="1663" y="7772"/>
                </a:lnTo>
                <a:lnTo>
                  <a:pt x="0" y="2946"/>
                </a:lnTo>
                <a:lnTo>
                  <a:pt x="2552" y="1574"/>
                </a:ln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396916" y="2375673"/>
            <a:ext cx="8255" cy="2565"/>
          </a:xfrm>
          <a:custGeom>
            <a:avLst/>
            <a:gdLst/>
            <a:ahLst/>
            <a:cxnLst/>
            <a:rect l="l" t="t" r="r" b="b"/>
            <a:pathLst>
              <a:path w="8255" h="2565">
                <a:moveTo>
                  <a:pt x="8255" y="1676"/>
                </a:moveTo>
                <a:lnTo>
                  <a:pt x="6591" y="495"/>
                </a:lnTo>
                <a:lnTo>
                  <a:pt x="4914" y="0"/>
                </a:lnTo>
                <a:lnTo>
                  <a:pt x="2844" y="203"/>
                </a:lnTo>
                <a:lnTo>
                  <a:pt x="1384" y="888"/>
                </a:lnTo>
                <a:lnTo>
                  <a:pt x="0" y="25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392988" y="2399560"/>
            <a:ext cx="1866" cy="2654"/>
          </a:xfrm>
          <a:custGeom>
            <a:avLst/>
            <a:gdLst/>
            <a:ahLst/>
            <a:cxnLst/>
            <a:rect l="l" t="t" r="r" b="b"/>
            <a:pathLst>
              <a:path w="1866" h="2654">
                <a:moveTo>
                  <a:pt x="1866" y="0"/>
                </a:moveTo>
                <a:lnTo>
                  <a:pt x="0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378733" y="2402512"/>
            <a:ext cx="6096" cy="2552"/>
          </a:xfrm>
          <a:custGeom>
            <a:avLst/>
            <a:gdLst/>
            <a:ahLst/>
            <a:cxnLst/>
            <a:rect l="l" t="t" r="r" b="b"/>
            <a:pathLst>
              <a:path w="6096" h="2552">
                <a:moveTo>
                  <a:pt x="6096" y="2552"/>
                </a:moveTo>
                <a:lnTo>
                  <a:pt x="2260" y="15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386498" y="2437399"/>
            <a:ext cx="6680" cy="4127"/>
          </a:xfrm>
          <a:custGeom>
            <a:avLst/>
            <a:gdLst/>
            <a:ahLst/>
            <a:cxnLst/>
            <a:rect l="l" t="t" r="r" b="b"/>
            <a:pathLst>
              <a:path w="6680" h="4127">
                <a:moveTo>
                  <a:pt x="0" y="0"/>
                </a:moveTo>
                <a:lnTo>
                  <a:pt x="3340" y="2844"/>
                </a:lnTo>
                <a:lnTo>
                  <a:pt x="668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424538" y="2429541"/>
            <a:ext cx="1371" cy="5105"/>
          </a:xfrm>
          <a:custGeom>
            <a:avLst/>
            <a:gdLst/>
            <a:ahLst/>
            <a:cxnLst/>
            <a:rect l="l" t="t" r="r" b="b"/>
            <a:pathLst>
              <a:path w="1371" h="5105">
                <a:moveTo>
                  <a:pt x="1371" y="510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391711" y="2435534"/>
            <a:ext cx="1765" cy="685"/>
          </a:xfrm>
          <a:custGeom>
            <a:avLst/>
            <a:gdLst/>
            <a:ahLst/>
            <a:cxnLst/>
            <a:rect l="l" t="t" r="r" b="b"/>
            <a:pathLst>
              <a:path w="1765" h="685">
                <a:moveTo>
                  <a:pt x="1765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382078" y="2404479"/>
            <a:ext cx="37147" cy="20142"/>
          </a:xfrm>
          <a:custGeom>
            <a:avLst/>
            <a:gdLst/>
            <a:ahLst/>
            <a:cxnLst/>
            <a:rect l="l" t="t" r="r" b="b"/>
            <a:pathLst>
              <a:path w="37147" h="20142">
                <a:moveTo>
                  <a:pt x="37147" y="5105"/>
                </a:moveTo>
                <a:lnTo>
                  <a:pt x="35775" y="0"/>
                </a:lnTo>
                <a:lnTo>
                  <a:pt x="13665" y="5994"/>
                </a:lnTo>
                <a:lnTo>
                  <a:pt x="5600" y="9131"/>
                </a:lnTo>
                <a:lnTo>
                  <a:pt x="1765" y="12877"/>
                </a:lnTo>
                <a:lnTo>
                  <a:pt x="495" y="16014"/>
                </a:lnTo>
                <a:lnTo>
                  <a:pt x="0" y="20142"/>
                </a:lnTo>
                <a:lnTo>
                  <a:pt x="292" y="176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382955" y="2430029"/>
            <a:ext cx="990" cy="2946"/>
          </a:xfrm>
          <a:custGeom>
            <a:avLst/>
            <a:gdLst/>
            <a:ahLst/>
            <a:cxnLst/>
            <a:rect l="l" t="t" r="r" b="b"/>
            <a:pathLst>
              <a:path w="990" h="2946">
                <a:moveTo>
                  <a:pt x="990" y="294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386989" y="2422552"/>
            <a:ext cx="203" cy="3149"/>
          </a:xfrm>
          <a:custGeom>
            <a:avLst/>
            <a:gdLst/>
            <a:ahLst/>
            <a:cxnLst/>
            <a:rect l="l" t="t" r="r" b="b"/>
            <a:pathLst>
              <a:path w="203" h="3149">
                <a:moveTo>
                  <a:pt x="0" y="3149"/>
                </a:moveTo>
                <a:lnTo>
                  <a:pt x="2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399767" y="2478973"/>
            <a:ext cx="38036" cy="11201"/>
          </a:xfrm>
          <a:custGeom>
            <a:avLst/>
            <a:gdLst/>
            <a:ahLst/>
            <a:cxnLst/>
            <a:rect l="l" t="t" r="r" b="b"/>
            <a:pathLst>
              <a:path w="38036" h="11201">
                <a:moveTo>
                  <a:pt x="0" y="11201"/>
                </a:moveTo>
                <a:lnTo>
                  <a:pt x="0" y="10121"/>
                </a:lnTo>
                <a:lnTo>
                  <a:pt x="38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424147" y="2509339"/>
            <a:ext cx="6184" cy="2260"/>
          </a:xfrm>
          <a:custGeom>
            <a:avLst/>
            <a:gdLst/>
            <a:ahLst/>
            <a:cxnLst/>
            <a:rect l="l" t="t" r="r" b="b"/>
            <a:pathLst>
              <a:path w="6184" h="2260">
                <a:moveTo>
                  <a:pt x="6184" y="2260"/>
                </a:moveTo>
                <a:lnTo>
                  <a:pt x="2641" y="147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399763" y="2490076"/>
            <a:ext cx="16713" cy="4229"/>
          </a:xfrm>
          <a:custGeom>
            <a:avLst/>
            <a:gdLst/>
            <a:ahLst/>
            <a:cxnLst/>
            <a:rect l="l" t="t" r="r" b="b"/>
            <a:pathLst>
              <a:path w="16713" h="4229">
                <a:moveTo>
                  <a:pt x="16713" y="0"/>
                </a:moveTo>
                <a:lnTo>
                  <a:pt x="1079" y="4229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390036" y="2453810"/>
            <a:ext cx="16814" cy="4724"/>
          </a:xfrm>
          <a:custGeom>
            <a:avLst/>
            <a:gdLst/>
            <a:ahLst/>
            <a:cxnLst/>
            <a:rect l="l" t="t" r="r" b="b"/>
            <a:pathLst>
              <a:path w="16814" h="4724">
                <a:moveTo>
                  <a:pt x="0" y="0"/>
                </a:moveTo>
                <a:lnTo>
                  <a:pt x="1282" y="4724"/>
                </a:lnTo>
                <a:lnTo>
                  <a:pt x="16814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414608" y="2473567"/>
            <a:ext cx="6197" cy="2260"/>
          </a:xfrm>
          <a:custGeom>
            <a:avLst/>
            <a:gdLst/>
            <a:ahLst/>
            <a:cxnLst/>
            <a:rect l="l" t="t" r="r" b="b"/>
            <a:pathLst>
              <a:path w="6197" h="2260">
                <a:moveTo>
                  <a:pt x="0" y="0"/>
                </a:moveTo>
                <a:lnTo>
                  <a:pt x="2552" y="1473"/>
                </a:lnTo>
                <a:lnTo>
                  <a:pt x="6197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389941" y="2443295"/>
            <a:ext cx="38328" cy="10515"/>
          </a:xfrm>
          <a:custGeom>
            <a:avLst/>
            <a:gdLst/>
            <a:ahLst/>
            <a:cxnLst/>
            <a:rect l="l" t="t" r="r" b="b"/>
            <a:pathLst>
              <a:path w="38328" h="10515">
                <a:moveTo>
                  <a:pt x="38328" y="0"/>
                </a:moveTo>
                <a:lnTo>
                  <a:pt x="0" y="10121"/>
                </a:lnTo>
                <a:lnTo>
                  <a:pt x="101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399767" y="1722897"/>
            <a:ext cx="79705" cy="79908"/>
          </a:xfrm>
          <a:custGeom>
            <a:avLst/>
            <a:gdLst/>
            <a:ahLst/>
            <a:cxnLst/>
            <a:rect l="l" t="t" r="r" b="b"/>
            <a:pathLst>
              <a:path w="79705" h="79908">
                <a:moveTo>
                  <a:pt x="0" y="79908"/>
                </a:moveTo>
                <a:lnTo>
                  <a:pt x="38620" y="37160"/>
                </a:lnTo>
                <a:lnTo>
                  <a:pt x="7970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409005" y="2514554"/>
            <a:ext cx="39700" cy="34099"/>
          </a:xfrm>
          <a:custGeom>
            <a:avLst/>
            <a:gdLst/>
            <a:ahLst/>
            <a:cxnLst/>
            <a:rect l="l" t="t" r="r" b="b"/>
            <a:pathLst>
              <a:path w="39700" h="34099">
                <a:moveTo>
                  <a:pt x="787" y="12966"/>
                </a:moveTo>
                <a:lnTo>
                  <a:pt x="0" y="10223"/>
                </a:lnTo>
                <a:lnTo>
                  <a:pt x="38328" y="0"/>
                </a:lnTo>
                <a:lnTo>
                  <a:pt x="39700" y="5003"/>
                </a:lnTo>
                <a:lnTo>
                  <a:pt x="5892" y="14046"/>
                </a:lnTo>
                <a:lnTo>
                  <a:pt x="10909" y="32918"/>
                </a:lnTo>
                <a:lnTo>
                  <a:pt x="6489" y="34099"/>
                </a:lnTo>
                <a:lnTo>
                  <a:pt x="787" y="129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420013" y="2540595"/>
            <a:ext cx="43738" cy="35077"/>
          </a:xfrm>
          <a:custGeom>
            <a:avLst/>
            <a:gdLst/>
            <a:ahLst/>
            <a:cxnLst/>
            <a:rect l="l" t="t" r="r" b="b"/>
            <a:pathLst>
              <a:path w="43738" h="35077">
                <a:moveTo>
                  <a:pt x="787" y="24765"/>
                </a:moveTo>
                <a:lnTo>
                  <a:pt x="0" y="24968"/>
                </a:lnTo>
                <a:lnTo>
                  <a:pt x="1282" y="30073"/>
                </a:lnTo>
                <a:lnTo>
                  <a:pt x="17589" y="25654"/>
                </a:lnTo>
                <a:lnTo>
                  <a:pt x="43738" y="35077"/>
                </a:lnTo>
                <a:lnTo>
                  <a:pt x="42163" y="29184"/>
                </a:lnTo>
                <a:lnTo>
                  <a:pt x="21031" y="22402"/>
                </a:lnTo>
                <a:lnTo>
                  <a:pt x="35966" y="6083"/>
                </a:lnTo>
                <a:lnTo>
                  <a:pt x="34302" y="0"/>
                </a:lnTo>
                <a:lnTo>
                  <a:pt x="16217" y="20637"/>
                </a:lnTo>
                <a:lnTo>
                  <a:pt x="787" y="247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411364" y="2449490"/>
            <a:ext cx="13665" cy="3632"/>
          </a:xfrm>
          <a:custGeom>
            <a:avLst/>
            <a:gdLst/>
            <a:ahLst/>
            <a:cxnLst/>
            <a:rect l="l" t="t" r="r" b="b"/>
            <a:pathLst>
              <a:path w="13665" h="3632">
                <a:moveTo>
                  <a:pt x="0" y="3632"/>
                </a:moveTo>
                <a:lnTo>
                  <a:pt x="136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417072" y="2466196"/>
            <a:ext cx="11099" cy="4229"/>
          </a:xfrm>
          <a:custGeom>
            <a:avLst/>
            <a:gdLst/>
            <a:ahLst/>
            <a:cxnLst/>
            <a:rect l="l" t="t" r="r" b="b"/>
            <a:pathLst>
              <a:path w="11099" h="4229">
                <a:moveTo>
                  <a:pt x="11099" y="0"/>
                </a:moveTo>
                <a:lnTo>
                  <a:pt x="10020" y="1866"/>
                </a:lnTo>
                <a:lnTo>
                  <a:pt x="8635" y="2946"/>
                </a:lnTo>
                <a:lnTo>
                  <a:pt x="6375" y="4025"/>
                </a:lnTo>
                <a:lnTo>
                  <a:pt x="3340" y="4229"/>
                </a:lnTo>
                <a:lnTo>
                  <a:pt x="1473" y="3733"/>
                </a:lnTo>
                <a:lnTo>
                  <a:pt x="0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433182" y="2085261"/>
            <a:ext cx="3441" cy="10515"/>
          </a:xfrm>
          <a:custGeom>
            <a:avLst/>
            <a:gdLst/>
            <a:ahLst/>
            <a:cxnLst/>
            <a:rect l="l" t="t" r="r" b="b"/>
            <a:pathLst>
              <a:path w="3441" h="10515">
                <a:moveTo>
                  <a:pt x="0" y="10515"/>
                </a:moveTo>
                <a:lnTo>
                  <a:pt x="1866" y="8458"/>
                </a:lnTo>
                <a:lnTo>
                  <a:pt x="3251" y="5016"/>
                </a:lnTo>
                <a:lnTo>
                  <a:pt x="3441" y="2463"/>
                </a:lnTo>
                <a:lnTo>
                  <a:pt x="28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410872" y="2073560"/>
            <a:ext cx="11303" cy="21628"/>
          </a:xfrm>
          <a:custGeom>
            <a:avLst/>
            <a:gdLst/>
            <a:ahLst/>
            <a:cxnLst/>
            <a:rect l="l" t="t" r="r" b="b"/>
            <a:pathLst>
              <a:path w="11303" h="21628">
                <a:moveTo>
                  <a:pt x="11303" y="3543"/>
                </a:moveTo>
                <a:lnTo>
                  <a:pt x="8940" y="4038"/>
                </a:lnTo>
                <a:lnTo>
                  <a:pt x="6781" y="5308"/>
                </a:lnTo>
                <a:lnTo>
                  <a:pt x="4521" y="7962"/>
                </a:lnTo>
                <a:lnTo>
                  <a:pt x="3441" y="10617"/>
                </a:lnTo>
                <a:lnTo>
                  <a:pt x="3340" y="13080"/>
                </a:lnTo>
                <a:lnTo>
                  <a:pt x="4025" y="15430"/>
                </a:lnTo>
                <a:lnTo>
                  <a:pt x="6680" y="18783"/>
                </a:lnTo>
                <a:lnTo>
                  <a:pt x="3937" y="21628"/>
                </a:lnTo>
                <a:lnTo>
                  <a:pt x="1270" y="18186"/>
                </a:lnTo>
                <a:lnTo>
                  <a:pt x="0" y="14554"/>
                </a:lnTo>
                <a:lnTo>
                  <a:pt x="0" y="10820"/>
                </a:lnTo>
                <a:lnTo>
                  <a:pt x="1473" y="6781"/>
                </a:lnTo>
                <a:lnTo>
                  <a:pt x="4318" y="2959"/>
                </a:lnTo>
                <a:lnTo>
                  <a:pt x="6883" y="1181"/>
                </a:lnTo>
                <a:lnTo>
                  <a:pt x="103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425121" y="2086047"/>
            <a:ext cx="14744" cy="14935"/>
          </a:xfrm>
          <a:custGeom>
            <a:avLst/>
            <a:gdLst/>
            <a:ahLst/>
            <a:cxnLst/>
            <a:rect l="l" t="t" r="r" b="b"/>
            <a:pathLst>
              <a:path w="14744" h="14935">
                <a:moveTo>
                  <a:pt x="14744" y="0"/>
                </a:moveTo>
                <a:lnTo>
                  <a:pt x="14744" y="3733"/>
                </a:lnTo>
                <a:lnTo>
                  <a:pt x="12877" y="8940"/>
                </a:lnTo>
                <a:lnTo>
                  <a:pt x="10426" y="12090"/>
                </a:lnTo>
                <a:lnTo>
                  <a:pt x="7467" y="14058"/>
                </a:lnTo>
                <a:lnTo>
                  <a:pt x="4127" y="14935"/>
                </a:lnTo>
                <a:lnTo>
                  <a:pt x="0" y="14541"/>
                </a:lnTo>
                <a:lnTo>
                  <a:pt x="1181" y="10909"/>
                </a:lnTo>
                <a:lnTo>
                  <a:pt x="4127" y="11201"/>
                </a:lnTo>
                <a:lnTo>
                  <a:pt x="6286" y="10718"/>
                </a:lnTo>
                <a:lnTo>
                  <a:pt x="8064" y="9728"/>
                </a:lnTo>
                <a:lnTo>
                  <a:pt x="6286" y="107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415686" y="2078873"/>
            <a:ext cx="1968" cy="2260"/>
          </a:xfrm>
          <a:custGeom>
            <a:avLst/>
            <a:gdLst/>
            <a:ahLst/>
            <a:cxnLst/>
            <a:rect l="l" t="t" r="r" b="b"/>
            <a:pathLst>
              <a:path w="1968" h="2260">
                <a:moveTo>
                  <a:pt x="1968" y="0"/>
                </a:moveTo>
                <a:lnTo>
                  <a:pt x="0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410971" y="1785506"/>
            <a:ext cx="4419" cy="4914"/>
          </a:xfrm>
          <a:custGeom>
            <a:avLst/>
            <a:gdLst/>
            <a:ahLst/>
            <a:cxnLst/>
            <a:rect l="l" t="t" r="r" b="b"/>
            <a:pathLst>
              <a:path w="4419" h="4914">
                <a:moveTo>
                  <a:pt x="0" y="4914"/>
                </a:moveTo>
                <a:lnTo>
                  <a:pt x="441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431415" y="3160838"/>
            <a:ext cx="6972" cy="7759"/>
          </a:xfrm>
          <a:custGeom>
            <a:avLst/>
            <a:gdLst/>
            <a:ahLst/>
            <a:cxnLst/>
            <a:rect l="l" t="t" r="r" b="b"/>
            <a:pathLst>
              <a:path w="6972" h="7759">
                <a:moveTo>
                  <a:pt x="0" y="0"/>
                </a:moveTo>
                <a:lnTo>
                  <a:pt x="6972" y="77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420997" y="2485355"/>
            <a:ext cx="17195" cy="20840"/>
          </a:xfrm>
          <a:custGeom>
            <a:avLst/>
            <a:gdLst/>
            <a:ahLst/>
            <a:cxnLst/>
            <a:rect l="l" t="t" r="r" b="b"/>
            <a:pathLst>
              <a:path w="17195" h="20840">
                <a:moveTo>
                  <a:pt x="8940" y="20840"/>
                </a:moveTo>
                <a:lnTo>
                  <a:pt x="7175" y="20345"/>
                </a:lnTo>
                <a:lnTo>
                  <a:pt x="5600" y="19367"/>
                </a:lnTo>
                <a:lnTo>
                  <a:pt x="4025" y="17208"/>
                </a:lnTo>
                <a:lnTo>
                  <a:pt x="0" y="3543"/>
                </a:lnTo>
                <a:lnTo>
                  <a:pt x="13652" y="0"/>
                </a:lnTo>
                <a:lnTo>
                  <a:pt x="16802" y="12090"/>
                </a:lnTo>
                <a:lnTo>
                  <a:pt x="17195" y="14452"/>
                </a:lnTo>
                <a:lnTo>
                  <a:pt x="16802" y="16611"/>
                </a:lnTo>
                <a:lnTo>
                  <a:pt x="15722" y="18478"/>
                </a:lnTo>
                <a:lnTo>
                  <a:pt x="14350" y="19557"/>
                </a:lnTo>
                <a:lnTo>
                  <a:pt x="11988" y="20637"/>
                </a:lnTo>
                <a:lnTo>
                  <a:pt x="8940" y="208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422373" y="2060783"/>
            <a:ext cx="26530" cy="17500"/>
          </a:xfrm>
          <a:custGeom>
            <a:avLst/>
            <a:gdLst/>
            <a:ahLst/>
            <a:cxnLst/>
            <a:rect l="l" t="t" r="r" b="b"/>
            <a:pathLst>
              <a:path w="26530" h="17500">
                <a:moveTo>
                  <a:pt x="9042" y="8458"/>
                </a:moveTo>
                <a:lnTo>
                  <a:pt x="0" y="3251"/>
                </a:lnTo>
                <a:lnTo>
                  <a:pt x="1866" y="0"/>
                </a:lnTo>
                <a:lnTo>
                  <a:pt x="26530" y="14249"/>
                </a:lnTo>
                <a:lnTo>
                  <a:pt x="24663" y="17500"/>
                </a:lnTo>
                <a:lnTo>
                  <a:pt x="9042" y="84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424240" y="2045460"/>
            <a:ext cx="38227" cy="25742"/>
          </a:xfrm>
          <a:custGeom>
            <a:avLst/>
            <a:gdLst/>
            <a:ahLst/>
            <a:cxnLst/>
            <a:rect l="l" t="t" r="r" b="b"/>
            <a:pathLst>
              <a:path w="38227" h="25742">
                <a:moveTo>
                  <a:pt x="0" y="15328"/>
                </a:moveTo>
                <a:lnTo>
                  <a:pt x="8839" y="0"/>
                </a:lnTo>
                <a:lnTo>
                  <a:pt x="30657" y="12585"/>
                </a:lnTo>
                <a:lnTo>
                  <a:pt x="35280" y="4419"/>
                </a:lnTo>
                <a:lnTo>
                  <a:pt x="38227" y="6184"/>
                </a:lnTo>
                <a:lnTo>
                  <a:pt x="26924" y="25742"/>
                </a:lnTo>
                <a:lnTo>
                  <a:pt x="23977" y="24079"/>
                </a:lnTo>
                <a:lnTo>
                  <a:pt x="28689" y="15913"/>
                </a:lnTo>
                <a:lnTo>
                  <a:pt x="7175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440059" y="2324080"/>
            <a:ext cx="40487" cy="46393"/>
          </a:xfrm>
          <a:custGeom>
            <a:avLst/>
            <a:gdLst/>
            <a:ahLst/>
            <a:cxnLst/>
            <a:rect l="l" t="t" r="r" b="b"/>
            <a:pathLst>
              <a:path w="40487" h="46393">
                <a:moveTo>
                  <a:pt x="15138" y="45110"/>
                </a:moveTo>
                <a:lnTo>
                  <a:pt x="12382" y="34988"/>
                </a:lnTo>
                <a:lnTo>
                  <a:pt x="15138" y="45110"/>
                </a:lnTo>
                <a:lnTo>
                  <a:pt x="10325" y="46393"/>
                </a:lnTo>
                <a:lnTo>
                  <a:pt x="0" y="8051"/>
                </a:lnTo>
                <a:lnTo>
                  <a:pt x="5206" y="6680"/>
                </a:lnTo>
                <a:lnTo>
                  <a:pt x="33413" y="31445"/>
                </a:lnTo>
                <a:lnTo>
                  <a:pt x="25361" y="1270"/>
                </a:lnTo>
                <a:lnTo>
                  <a:pt x="30175" y="0"/>
                </a:lnTo>
                <a:lnTo>
                  <a:pt x="40487" y="38328"/>
                </a:lnTo>
                <a:lnTo>
                  <a:pt x="35293" y="39700"/>
                </a:lnTo>
                <a:lnTo>
                  <a:pt x="7086" y="15036"/>
                </a:lnTo>
                <a:lnTo>
                  <a:pt x="12382" y="34988"/>
                </a:lnTo>
                <a:lnTo>
                  <a:pt x="9639" y="24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435543" y="2095774"/>
            <a:ext cx="1866" cy="2362"/>
          </a:xfrm>
          <a:custGeom>
            <a:avLst/>
            <a:gdLst/>
            <a:ahLst/>
            <a:cxnLst/>
            <a:rect l="l" t="t" r="r" b="b"/>
            <a:pathLst>
              <a:path w="1866" h="2362">
                <a:moveTo>
                  <a:pt x="0" y="2362"/>
                </a:moveTo>
                <a:lnTo>
                  <a:pt x="186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436223" y="2079170"/>
            <a:ext cx="2463" cy="3340"/>
          </a:xfrm>
          <a:custGeom>
            <a:avLst/>
            <a:gdLst/>
            <a:ahLst/>
            <a:cxnLst/>
            <a:rect l="l" t="t" r="r" b="b"/>
            <a:pathLst>
              <a:path w="2463" h="3340">
                <a:moveTo>
                  <a:pt x="2463" y="334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438093" y="2032580"/>
            <a:ext cx="32638" cy="8255"/>
          </a:xfrm>
          <a:custGeom>
            <a:avLst/>
            <a:gdLst/>
            <a:ahLst/>
            <a:cxnLst/>
            <a:rect l="l" t="t" r="r" b="b"/>
            <a:pathLst>
              <a:path w="32638" h="8255">
                <a:moveTo>
                  <a:pt x="3835" y="4622"/>
                </a:moveTo>
                <a:lnTo>
                  <a:pt x="0" y="4127"/>
                </a:lnTo>
                <a:lnTo>
                  <a:pt x="2171" y="393"/>
                </a:lnTo>
                <a:lnTo>
                  <a:pt x="0" y="4127"/>
                </a:lnTo>
                <a:lnTo>
                  <a:pt x="30568" y="8255"/>
                </a:lnTo>
                <a:lnTo>
                  <a:pt x="32639" y="4724"/>
                </a:lnTo>
                <a:lnTo>
                  <a:pt x="28803" y="0"/>
                </a:lnTo>
                <a:lnTo>
                  <a:pt x="32639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440260" y="2013621"/>
            <a:ext cx="26631" cy="20828"/>
          </a:xfrm>
          <a:custGeom>
            <a:avLst/>
            <a:gdLst/>
            <a:ahLst/>
            <a:cxnLst/>
            <a:rect l="l" t="t" r="r" b="b"/>
            <a:pathLst>
              <a:path w="26631" h="20827">
                <a:moveTo>
                  <a:pt x="0" y="19354"/>
                </a:moveTo>
                <a:lnTo>
                  <a:pt x="9144" y="20828"/>
                </a:lnTo>
                <a:lnTo>
                  <a:pt x="15138" y="10414"/>
                </a:lnTo>
                <a:lnTo>
                  <a:pt x="9245" y="3429"/>
                </a:lnTo>
                <a:lnTo>
                  <a:pt x="11201" y="0"/>
                </a:lnTo>
                <a:lnTo>
                  <a:pt x="26631" y="189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447243" y="2359070"/>
            <a:ext cx="2844" cy="10515"/>
          </a:xfrm>
          <a:custGeom>
            <a:avLst/>
            <a:gdLst/>
            <a:ahLst/>
            <a:cxnLst/>
            <a:rect l="l" t="t" r="r" b="b"/>
            <a:pathLst>
              <a:path w="2844" h="10515">
                <a:moveTo>
                  <a:pt x="2844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442420" y="2163589"/>
            <a:ext cx="142900" cy="142316"/>
          </a:xfrm>
          <a:custGeom>
            <a:avLst/>
            <a:gdLst/>
            <a:ahLst/>
            <a:cxnLst/>
            <a:rect l="l" t="t" r="r" b="b"/>
            <a:pathLst>
              <a:path w="142900" h="142316">
                <a:moveTo>
                  <a:pt x="71450" y="0"/>
                </a:moveTo>
                <a:lnTo>
                  <a:pt x="94742" y="3937"/>
                </a:lnTo>
                <a:lnTo>
                  <a:pt x="115481" y="15138"/>
                </a:lnTo>
                <a:lnTo>
                  <a:pt x="131394" y="32435"/>
                </a:lnTo>
                <a:lnTo>
                  <a:pt x="140931" y="54051"/>
                </a:lnTo>
                <a:lnTo>
                  <a:pt x="142900" y="77546"/>
                </a:lnTo>
                <a:lnTo>
                  <a:pt x="137007" y="100634"/>
                </a:lnTo>
                <a:lnTo>
                  <a:pt x="124129" y="120192"/>
                </a:lnTo>
                <a:lnTo>
                  <a:pt x="105549" y="134645"/>
                </a:lnTo>
                <a:lnTo>
                  <a:pt x="83235" y="142316"/>
                </a:lnTo>
                <a:lnTo>
                  <a:pt x="59664" y="142316"/>
                </a:lnTo>
                <a:lnTo>
                  <a:pt x="37350" y="134645"/>
                </a:lnTo>
                <a:lnTo>
                  <a:pt x="18770" y="120192"/>
                </a:lnTo>
                <a:lnTo>
                  <a:pt x="5994" y="100634"/>
                </a:lnTo>
                <a:lnTo>
                  <a:pt x="0" y="77546"/>
                </a:lnTo>
                <a:lnTo>
                  <a:pt x="2057" y="54051"/>
                </a:lnTo>
                <a:lnTo>
                  <a:pt x="11506" y="32435"/>
                </a:lnTo>
                <a:lnTo>
                  <a:pt x="27419" y="15138"/>
                </a:lnTo>
                <a:lnTo>
                  <a:pt x="48158" y="3937"/>
                </a:lnTo>
                <a:lnTo>
                  <a:pt x="71450" y="0"/>
                </a:lnTo>
                <a:lnTo>
                  <a:pt x="62699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445761" y="2095771"/>
            <a:ext cx="393" cy="4229"/>
          </a:xfrm>
          <a:custGeom>
            <a:avLst/>
            <a:gdLst/>
            <a:ahLst/>
            <a:cxnLst/>
            <a:rect l="l" t="t" r="r" b="b"/>
            <a:pathLst>
              <a:path w="393" h="4229">
                <a:moveTo>
                  <a:pt x="0" y="1282"/>
                </a:moveTo>
                <a:lnTo>
                  <a:pt x="393" y="0"/>
                </a:lnTo>
                <a:lnTo>
                  <a:pt x="0" y="1282"/>
                </a:lnTo>
                <a:lnTo>
                  <a:pt x="0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471616" y="2106292"/>
            <a:ext cx="584" cy="990"/>
          </a:xfrm>
          <a:custGeom>
            <a:avLst/>
            <a:gdLst/>
            <a:ahLst/>
            <a:cxnLst/>
            <a:rect l="l" t="t" r="r" b="b"/>
            <a:pathLst>
              <a:path w="584" h="990">
                <a:moveTo>
                  <a:pt x="584" y="0"/>
                </a:move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449404" y="2087322"/>
            <a:ext cx="23685" cy="15138"/>
          </a:xfrm>
          <a:custGeom>
            <a:avLst/>
            <a:gdLst/>
            <a:ahLst/>
            <a:cxnLst/>
            <a:rect l="l" t="t" r="r" b="b"/>
            <a:pathLst>
              <a:path w="23685" h="15138">
                <a:moveTo>
                  <a:pt x="1371" y="15138"/>
                </a:moveTo>
                <a:lnTo>
                  <a:pt x="0" y="12293"/>
                </a:lnTo>
                <a:lnTo>
                  <a:pt x="190" y="8648"/>
                </a:lnTo>
                <a:lnTo>
                  <a:pt x="4813" y="0"/>
                </a:lnTo>
                <a:lnTo>
                  <a:pt x="23685" y="1090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450781" y="2102457"/>
            <a:ext cx="9525" cy="6096"/>
          </a:xfrm>
          <a:custGeom>
            <a:avLst/>
            <a:gdLst/>
            <a:ahLst/>
            <a:cxnLst/>
            <a:rect l="l" t="t" r="r" b="b"/>
            <a:pathLst>
              <a:path w="9525" h="6095">
                <a:moveTo>
                  <a:pt x="9525" y="6096"/>
                </a:moveTo>
                <a:lnTo>
                  <a:pt x="5003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446162" y="2082314"/>
            <a:ext cx="31635" cy="14351"/>
          </a:xfrm>
          <a:custGeom>
            <a:avLst/>
            <a:gdLst/>
            <a:ahLst/>
            <a:cxnLst/>
            <a:rect l="l" t="t" r="r" b="b"/>
            <a:pathLst>
              <a:path w="31635" h="14350">
                <a:moveTo>
                  <a:pt x="30264" y="13461"/>
                </a:moveTo>
                <a:lnTo>
                  <a:pt x="31635" y="14350"/>
                </a:lnTo>
                <a:lnTo>
                  <a:pt x="6972" y="0"/>
                </a:lnTo>
                <a:lnTo>
                  <a:pt x="1079" y="10312"/>
                </a:lnTo>
                <a:lnTo>
                  <a:pt x="0" y="134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455977" y="2546681"/>
            <a:ext cx="6197" cy="23101"/>
          </a:xfrm>
          <a:custGeom>
            <a:avLst/>
            <a:gdLst/>
            <a:ahLst/>
            <a:cxnLst/>
            <a:rect l="l" t="t" r="r" b="b"/>
            <a:pathLst>
              <a:path w="6197" h="23101">
                <a:moveTo>
                  <a:pt x="6197" y="23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455689" y="2059518"/>
            <a:ext cx="28397" cy="25158"/>
          </a:xfrm>
          <a:custGeom>
            <a:avLst/>
            <a:gdLst/>
            <a:ahLst/>
            <a:cxnLst/>
            <a:rect l="l" t="t" r="r" b="b"/>
            <a:pathLst>
              <a:path w="28397" h="25158">
                <a:moveTo>
                  <a:pt x="18770" y="4711"/>
                </a:moveTo>
                <a:lnTo>
                  <a:pt x="28397" y="10210"/>
                </a:lnTo>
                <a:lnTo>
                  <a:pt x="10617" y="0"/>
                </a:lnTo>
                <a:lnTo>
                  <a:pt x="0" y="18465"/>
                </a:lnTo>
                <a:lnTo>
                  <a:pt x="2844" y="20142"/>
                </a:lnTo>
                <a:lnTo>
                  <a:pt x="11696" y="4914"/>
                </a:lnTo>
                <a:lnTo>
                  <a:pt x="20053" y="9817"/>
                </a:lnTo>
                <a:lnTo>
                  <a:pt x="12191" y="23482"/>
                </a:lnTo>
                <a:lnTo>
                  <a:pt x="15036" y="25158"/>
                </a:lnTo>
                <a:lnTo>
                  <a:pt x="17881" y="20332"/>
                </a:lnTo>
                <a:lnTo>
                  <a:pt x="15036" y="251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452641" y="2026584"/>
            <a:ext cx="14541" cy="10909"/>
          </a:xfrm>
          <a:custGeom>
            <a:avLst/>
            <a:gdLst/>
            <a:ahLst/>
            <a:cxnLst/>
            <a:rect l="l" t="t" r="r" b="b"/>
            <a:pathLst>
              <a:path w="14541" h="10909">
                <a:moveTo>
                  <a:pt x="0" y="8356"/>
                </a:moveTo>
                <a:lnTo>
                  <a:pt x="14541" y="10909"/>
                </a:lnTo>
                <a:lnTo>
                  <a:pt x="10515" y="6883"/>
                </a:lnTo>
                <a:lnTo>
                  <a:pt x="4914" y="0"/>
                </a:lnTo>
                <a:lnTo>
                  <a:pt x="0" y="835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456470" y="2001531"/>
            <a:ext cx="27622" cy="25742"/>
          </a:xfrm>
          <a:custGeom>
            <a:avLst/>
            <a:gdLst/>
            <a:ahLst/>
            <a:cxnLst/>
            <a:rect l="l" t="t" r="r" b="b"/>
            <a:pathLst>
              <a:path w="27622" h="25742">
                <a:moveTo>
                  <a:pt x="23101" y="20535"/>
                </a:moveTo>
                <a:lnTo>
                  <a:pt x="27622" y="12674"/>
                </a:lnTo>
                <a:lnTo>
                  <a:pt x="20053" y="25742"/>
                </a:lnTo>
                <a:lnTo>
                  <a:pt x="17106" y="24079"/>
                </a:lnTo>
                <a:lnTo>
                  <a:pt x="21818" y="15913"/>
                </a:lnTo>
                <a:lnTo>
                  <a:pt x="0" y="3340"/>
                </a:lnTo>
                <a:lnTo>
                  <a:pt x="1968" y="0"/>
                </a:lnTo>
                <a:lnTo>
                  <a:pt x="23685" y="12674"/>
                </a:lnTo>
                <a:lnTo>
                  <a:pt x="25260" y="10020"/>
                </a:lnTo>
                <a:lnTo>
                  <a:pt x="23685" y="126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469840" y="2359069"/>
            <a:ext cx="3733" cy="3149"/>
          </a:xfrm>
          <a:custGeom>
            <a:avLst/>
            <a:gdLst/>
            <a:ahLst/>
            <a:cxnLst/>
            <a:rect l="l" t="t" r="r" b="b"/>
            <a:pathLst>
              <a:path w="3733" h="3149">
                <a:moveTo>
                  <a:pt x="0" y="0"/>
                </a:moveTo>
                <a:lnTo>
                  <a:pt x="3733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472200" y="2096665"/>
            <a:ext cx="5600" cy="9626"/>
          </a:xfrm>
          <a:custGeom>
            <a:avLst/>
            <a:gdLst/>
            <a:ahLst/>
            <a:cxnLst/>
            <a:rect l="l" t="t" r="r" b="b"/>
            <a:pathLst>
              <a:path w="5600" h="9626">
                <a:moveTo>
                  <a:pt x="0" y="9626"/>
                </a:moveTo>
                <a:lnTo>
                  <a:pt x="56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467878" y="2074745"/>
            <a:ext cx="4813" cy="8255"/>
          </a:xfrm>
          <a:custGeom>
            <a:avLst/>
            <a:gdLst/>
            <a:ahLst/>
            <a:cxnLst/>
            <a:rect l="l" t="t" r="r" b="b"/>
            <a:pathLst>
              <a:path w="4813" h="8255">
                <a:moveTo>
                  <a:pt x="4813" y="0"/>
                </a:moveTo>
                <a:lnTo>
                  <a:pt x="0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1479081" y="2038865"/>
            <a:ext cx="2743" cy="990"/>
          </a:xfrm>
          <a:custGeom>
            <a:avLst/>
            <a:gdLst/>
            <a:ahLst/>
            <a:cxnLst/>
            <a:rect l="l" t="t" r="r" b="b"/>
            <a:pathLst>
              <a:path w="2743" h="990">
                <a:moveTo>
                  <a:pt x="0" y="990"/>
                </a:moveTo>
                <a:lnTo>
                  <a:pt x="2743" y="0"/>
                </a:ln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471907" y="2052043"/>
            <a:ext cx="9829" cy="8051"/>
          </a:xfrm>
          <a:custGeom>
            <a:avLst/>
            <a:gdLst/>
            <a:ahLst/>
            <a:cxnLst/>
            <a:rect l="l" t="t" r="r" b="b"/>
            <a:pathLst>
              <a:path w="9829" h="8051">
                <a:moveTo>
                  <a:pt x="0" y="0"/>
                </a:moveTo>
                <a:lnTo>
                  <a:pt x="393" y="2654"/>
                </a:lnTo>
                <a:lnTo>
                  <a:pt x="1663" y="5105"/>
                </a:lnTo>
                <a:lnTo>
                  <a:pt x="3937" y="7073"/>
                </a:lnTo>
                <a:lnTo>
                  <a:pt x="7569" y="8051"/>
                </a:lnTo>
                <a:lnTo>
                  <a:pt x="9829" y="7670"/>
                </a:lnTo>
                <a:lnTo>
                  <a:pt x="7569" y="80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479965" y="1991600"/>
            <a:ext cx="2946" cy="2654"/>
          </a:xfrm>
          <a:custGeom>
            <a:avLst/>
            <a:gdLst/>
            <a:ahLst/>
            <a:cxnLst/>
            <a:rect l="l" t="t" r="r" b="b"/>
            <a:pathLst>
              <a:path w="2946" h="2654">
                <a:moveTo>
                  <a:pt x="0" y="2654"/>
                </a:move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467973" y="1990524"/>
            <a:ext cx="7175" cy="5499"/>
          </a:xfrm>
          <a:custGeom>
            <a:avLst/>
            <a:gdLst/>
            <a:ahLst/>
            <a:cxnLst/>
            <a:rect l="l" t="t" r="r" b="b"/>
            <a:pathLst>
              <a:path w="7175" h="5499">
                <a:moveTo>
                  <a:pt x="7175" y="5499"/>
                </a:moveTo>
                <a:lnTo>
                  <a:pt x="3543" y="4419"/>
                </a:lnTo>
                <a:lnTo>
                  <a:pt x="1371" y="245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474754" y="1974697"/>
            <a:ext cx="9144" cy="4419"/>
          </a:xfrm>
          <a:custGeom>
            <a:avLst/>
            <a:gdLst/>
            <a:ahLst/>
            <a:cxnLst/>
            <a:rect l="l" t="t" r="r" b="b"/>
            <a:pathLst>
              <a:path w="9143" h="4419">
                <a:moveTo>
                  <a:pt x="0" y="1079"/>
                </a:moveTo>
                <a:lnTo>
                  <a:pt x="2755" y="101"/>
                </a:lnTo>
                <a:lnTo>
                  <a:pt x="5600" y="0"/>
                </a:lnTo>
                <a:lnTo>
                  <a:pt x="9144" y="1181"/>
                </a:lnTo>
                <a:lnTo>
                  <a:pt x="7569" y="4419"/>
                </a:lnTo>
                <a:lnTo>
                  <a:pt x="5207" y="3733"/>
                </a:lnTo>
                <a:lnTo>
                  <a:pt x="1778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1471216" y="1986097"/>
            <a:ext cx="10909" cy="5994"/>
          </a:xfrm>
          <a:custGeom>
            <a:avLst/>
            <a:gdLst/>
            <a:ahLst/>
            <a:cxnLst/>
            <a:rect l="l" t="t" r="r" b="b"/>
            <a:pathLst>
              <a:path w="10909" h="5994">
                <a:moveTo>
                  <a:pt x="0" y="0"/>
                </a:moveTo>
                <a:lnTo>
                  <a:pt x="101" y="3441"/>
                </a:lnTo>
                <a:lnTo>
                  <a:pt x="787" y="4711"/>
                </a:lnTo>
                <a:lnTo>
                  <a:pt x="3149" y="5994"/>
                </a:lnTo>
                <a:lnTo>
                  <a:pt x="5410" y="5702"/>
                </a:lnTo>
                <a:lnTo>
                  <a:pt x="6985" y="4711"/>
                </a:lnTo>
                <a:lnTo>
                  <a:pt x="10909" y="787"/>
                </a:lnTo>
                <a:lnTo>
                  <a:pt x="7277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1474651" y="3201424"/>
            <a:ext cx="4724" cy="4229"/>
          </a:xfrm>
          <a:custGeom>
            <a:avLst/>
            <a:gdLst/>
            <a:ahLst/>
            <a:cxnLst/>
            <a:rect l="l" t="t" r="r" b="b"/>
            <a:pathLst>
              <a:path w="4724" h="4229">
                <a:moveTo>
                  <a:pt x="4724" y="422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479576" y="2359070"/>
            <a:ext cx="977" cy="3340"/>
          </a:xfrm>
          <a:custGeom>
            <a:avLst/>
            <a:gdLst/>
            <a:ahLst/>
            <a:cxnLst/>
            <a:rect l="l" t="t" r="r" b="b"/>
            <a:pathLst>
              <a:path w="977" h="3340">
                <a:moveTo>
                  <a:pt x="977" y="334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477798" y="2079166"/>
            <a:ext cx="6299" cy="12484"/>
          </a:xfrm>
          <a:custGeom>
            <a:avLst/>
            <a:gdLst/>
            <a:ahLst/>
            <a:cxnLst/>
            <a:rect l="l" t="t" r="r" b="b"/>
            <a:pathLst>
              <a:path w="6299" h="12484">
                <a:moveTo>
                  <a:pt x="2755" y="6096"/>
                </a:moveTo>
                <a:lnTo>
                  <a:pt x="6299" y="0"/>
                </a:lnTo>
                <a:lnTo>
                  <a:pt x="0" y="10807"/>
                </a:lnTo>
                <a:lnTo>
                  <a:pt x="2959" y="12484"/>
                </a:lnTo>
                <a:lnTo>
                  <a:pt x="6299" y="6680"/>
                </a:lnTo>
                <a:lnTo>
                  <a:pt x="2959" y="124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473579" y="2071011"/>
            <a:ext cx="10515" cy="8839"/>
          </a:xfrm>
          <a:custGeom>
            <a:avLst/>
            <a:gdLst/>
            <a:ahLst/>
            <a:cxnLst/>
            <a:rect l="l" t="t" r="r" b="b"/>
            <a:pathLst>
              <a:path w="10515" h="8839">
                <a:moveTo>
                  <a:pt x="5105" y="0"/>
                </a:moveTo>
                <a:lnTo>
                  <a:pt x="10515" y="3149"/>
                </a:lnTo>
                <a:lnTo>
                  <a:pt x="5105" y="0"/>
                </a:lnTo>
                <a:lnTo>
                  <a:pt x="0" y="88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481142" y="2074160"/>
            <a:ext cx="5118" cy="10020"/>
          </a:xfrm>
          <a:custGeom>
            <a:avLst/>
            <a:gdLst/>
            <a:ahLst/>
            <a:cxnLst/>
            <a:rect l="l" t="t" r="r" b="b"/>
            <a:pathLst>
              <a:path w="5118" h="10020">
                <a:moveTo>
                  <a:pt x="0" y="10020"/>
                </a:moveTo>
                <a:lnTo>
                  <a:pt x="5118" y="1181"/>
                </a:ln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1480849" y="2042614"/>
            <a:ext cx="1574" cy="584"/>
          </a:xfrm>
          <a:custGeom>
            <a:avLst/>
            <a:gdLst/>
            <a:ahLst/>
            <a:cxnLst/>
            <a:rect l="l" t="t" r="r" b="b"/>
            <a:pathLst>
              <a:path w="1574" h="584">
                <a:moveTo>
                  <a:pt x="0" y="584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475543" y="2046046"/>
            <a:ext cx="26136" cy="10223"/>
          </a:xfrm>
          <a:custGeom>
            <a:avLst/>
            <a:gdLst/>
            <a:ahLst/>
            <a:cxnLst/>
            <a:rect l="l" t="t" r="r" b="b"/>
            <a:pathLst>
              <a:path w="26136" h="10223">
                <a:moveTo>
                  <a:pt x="0" y="4229"/>
                </a:moveTo>
                <a:lnTo>
                  <a:pt x="101" y="7670"/>
                </a:lnTo>
                <a:lnTo>
                  <a:pt x="1866" y="9728"/>
                </a:lnTo>
                <a:lnTo>
                  <a:pt x="3136" y="10223"/>
                </a:lnTo>
                <a:lnTo>
                  <a:pt x="5410" y="9931"/>
                </a:lnTo>
                <a:lnTo>
                  <a:pt x="6985" y="8851"/>
                </a:lnTo>
                <a:lnTo>
                  <a:pt x="15036" y="1282"/>
                </a:lnTo>
                <a:lnTo>
                  <a:pt x="17487" y="190"/>
                </a:lnTo>
                <a:lnTo>
                  <a:pt x="19558" y="0"/>
                </a:lnTo>
                <a:lnTo>
                  <a:pt x="22504" y="888"/>
                </a:lnTo>
                <a:lnTo>
                  <a:pt x="24472" y="2654"/>
                </a:lnTo>
                <a:lnTo>
                  <a:pt x="25755" y="5016"/>
                </a:lnTo>
                <a:lnTo>
                  <a:pt x="26136" y="72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487041" y="2061382"/>
            <a:ext cx="6781" cy="3238"/>
          </a:xfrm>
          <a:custGeom>
            <a:avLst/>
            <a:gdLst/>
            <a:ahLst/>
            <a:cxnLst/>
            <a:rect l="l" t="t" r="r" b="b"/>
            <a:pathLst>
              <a:path w="6781" h="3238">
                <a:moveTo>
                  <a:pt x="0" y="3238"/>
                </a:moveTo>
                <a:lnTo>
                  <a:pt x="1574" y="0"/>
                </a:lnTo>
                <a:lnTo>
                  <a:pt x="3543" y="584"/>
                </a:lnTo>
                <a:lnTo>
                  <a:pt x="67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493629" y="2049777"/>
            <a:ext cx="4419" cy="5410"/>
          </a:xfrm>
          <a:custGeom>
            <a:avLst/>
            <a:gdLst/>
            <a:ahLst/>
            <a:cxnLst/>
            <a:rect l="l" t="t" r="r" b="b"/>
            <a:pathLst>
              <a:path w="4419" h="5410">
                <a:moveTo>
                  <a:pt x="4419" y="5410"/>
                </a:moveTo>
                <a:lnTo>
                  <a:pt x="4419" y="2463"/>
                </a:lnTo>
                <a:lnTo>
                  <a:pt x="3047" y="596"/>
                </a:lnTo>
                <a:lnTo>
                  <a:pt x="1663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481731" y="2017346"/>
            <a:ext cx="33705" cy="17500"/>
          </a:xfrm>
          <a:custGeom>
            <a:avLst/>
            <a:gdLst/>
            <a:ahLst/>
            <a:cxnLst/>
            <a:rect l="l" t="t" r="r" b="b"/>
            <a:pathLst>
              <a:path w="33705" h="17500">
                <a:moveTo>
                  <a:pt x="23393" y="8356"/>
                </a:moveTo>
                <a:lnTo>
                  <a:pt x="33705" y="14249"/>
                </a:lnTo>
                <a:lnTo>
                  <a:pt x="8940" y="0"/>
                </a:lnTo>
                <a:lnTo>
                  <a:pt x="0" y="15430"/>
                </a:lnTo>
                <a:lnTo>
                  <a:pt x="2946" y="17106"/>
                </a:lnTo>
                <a:lnTo>
                  <a:pt x="9931" y="4914"/>
                </a:lnTo>
                <a:lnTo>
                  <a:pt x="31749" y="17500"/>
                </a:lnTo>
                <a:lnTo>
                  <a:pt x="23393" y="126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481836" y="2038874"/>
            <a:ext cx="6388" cy="4318"/>
          </a:xfrm>
          <a:custGeom>
            <a:avLst/>
            <a:gdLst/>
            <a:ahLst/>
            <a:cxnLst/>
            <a:rect l="l" t="t" r="r" b="b"/>
            <a:pathLst>
              <a:path w="6388" h="4318">
                <a:moveTo>
                  <a:pt x="584" y="3733"/>
                </a:moveTo>
                <a:lnTo>
                  <a:pt x="2451" y="3733"/>
                </a:lnTo>
                <a:lnTo>
                  <a:pt x="4813" y="4317"/>
                </a:lnTo>
                <a:lnTo>
                  <a:pt x="6388" y="1079"/>
                </a:lnTo>
                <a:lnTo>
                  <a:pt x="2844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481731" y="2006039"/>
            <a:ext cx="6096" cy="8166"/>
          </a:xfrm>
          <a:custGeom>
            <a:avLst/>
            <a:gdLst/>
            <a:ahLst/>
            <a:cxnLst/>
            <a:rect l="l" t="t" r="r" b="b"/>
            <a:pathLst>
              <a:path w="6096" h="8166">
                <a:moveTo>
                  <a:pt x="0" y="5511"/>
                </a:moveTo>
                <a:lnTo>
                  <a:pt x="3149" y="0"/>
                </a:lnTo>
                <a:lnTo>
                  <a:pt x="6096" y="1676"/>
                </a:lnTo>
                <a:lnTo>
                  <a:pt x="2362" y="81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482914" y="1985606"/>
            <a:ext cx="11099" cy="5994"/>
          </a:xfrm>
          <a:custGeom>
            <a:avLst/>
            <a:gdLst/>
            <a:ahLst/>
            <a:cxnLst/>
            <a:rect l="l" t="t" r="r" b="b"/>
            <a:pathLst>
              <a:path w="11099" h="5994">
                <a:moveTo>
                  <a:pt x="0" y="5994"/>
                </a:moveTo>
                <a:lnTo>
                  <a:pt x="4419" y="1473"/>
                </a:lnTo>
                <a:lnTo>
                  <a:pt x="6388" y="203"/>
                </a:lnTo>
                <a:lnTo>
                  <a:pt x="8051" y="0"/>
                </a:lnTo>
                <a:lnTo>
                  <a:pt x="10223" y="1371"/>
                </a:lnTo>
                <a:lnTo>
                  <a:pt x="11099" y="38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1482713" y="1997203"/>
            <a:ext cx="7378" cy="4229"/>
          </a:xfrm>
          <a:custGeom>
            <a:avLst/>
            <a:gdLst/>
            <a:ahLst/>
            <a:cxnLst/>
            <a:rect l="l" t="t" r="r" b="b"/>
            <a:pathLst>
              <a:path w="7378" h="4229">
                <a:moveTo>
                  <a:pt x="6781" y="0"/>
                </a:moveTo>
                <a:lnTo>
                  <a:pt x="5207" y="584"/>
                </a:lnTo>
                <a:lnTo>
                  <a:pt x="1574" y="0"/>
                </a:lnTo>
                <a:lnTo>
                  <a:pt x="0" y="3238"/>
                </a:lnTo>
                <a:lnTo>
                  <a:pt x="2552" y="4127"/>
                </a:lnTo>
                <a:lnTo>
                  <a:pt x="5016" y="4229"/>
                </a:lnTo>
                <a:lnTo>
                  <a:pt x="7378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482131" y="1981866"/>
            <a:ext cx="14833" cy="5016"/>
          </a:xfrm>
          <a:custGeom>
            <a:avLst/>
            <a:gdLst/>
            <a:ahLst/>
            <a:cxnLst/>
            <a:rect l="l" t="t" r="r" b="b"/>
            <a:pathLst>
              <a:path w="14833" h="5016">
                <a:moveTo>
                  <a:pt x="14833" y="5016"/>
                </a:moveTo>
                <a:lnTo>
                  <a:pt x="13652" y="2654"/>
                </a:lnTo>
                <a:lnTo>
                  <a:pt x="11595" y="888"/>
                </a:lnTo>
                <a:lnTo>
                  <a:pt x="8648" y="0"/>
                </a:lnTo>
                <a:lnTo>
                  <a:pt x="6578" y="203"/>
                </a:lnTo>
                <a:lnTo>
                  <a:pt x="4127" y="1282"/>
                </a:lnTo>
                <a:lnTo>
                  <a:pt x="0" y="501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480352" y="1974695"/>
            <a:ext cx="3543" cy="1181"/>
          </a:xfrm>
          <a:custGeom>
            <a:avLst/>
            <a:gdLst/>
            <a:ahLst/>
            <a:cxnLst/>
            <a:rect l="l" t="t" r="r" b="b"/>
            <a:pathLst>
              <a:path w="3543" h="1181">
                <a:moveTo>
                  <a:pt x="3543" y="118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1479965" y="1978432"/>
            <a:ext cx="2362" cy="685"/>
          </a:xfrm>
          <a:custGeom>
            <a:avLst/>
            <a:gdLst/>
            <a:ahLst/>
            <a:cxnLst/>
            <a:rect l="l" t="t" r="r" b="b"/>
            <a:pathLst>
              <a:path w="2362" h="685">
                <a:moveTo>
                  <a:pt x="0" y="0"/>
                </a:moveTo>
                <a:lnTo>
                  <a:pt x="2362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1474655" y="1667474"/>
            <a:ext cx="72631" cy="59753"/>
          </a:xfrm>
          <a:custGeom>
            <a:avLst/>
            <a:gdLst/>
            <a:ahLst/>
            <a:cxnLst/>
            <a:rect l="l" t="t" r="r" b="b"/>
            <a:pathLst>
              <a:path w="72631" h="59753">
                <a:moveTo>
                  <a:pt x="0" y="59753"/>
                </a:moveTo>
                <a:lnTo>
                  <a:pt x="36169" y="27025"/>
                </a:lnTo>
                <a:lnTo>
                  <a:pt x="72631" y="0"/>
                </a:lnTo>
                <a:lnTo>
                  <a:pt x="70573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486650" y="2112196"/>
            <a:ext cx="29184" cy="15227"/>
          </a:xfrm>
          <a:custGeom>
            <a:avLst/>
            <a:gdLst/>
            <a:ahLst/>
            <a:cxnLst/>
            <a:rect l="l" t="t" r="r" b="b"/>
            <a:pathLst>
              <a:path w="29184" h="15227">
                <a:moveTo>
                  <a:pt x="24663" y="12573"/>
                </a:moveTo>
                <a:lnTo>
                  <a:pt x="29184" y="15227"/>
                </a:lnTo>
                <a:lnTo>
                  <a:pt x="2743" y="0"/>
                </a:lnTo>
                <a:lnTo>
                  <a:pt x="0" y="4711"/>
                </a:lnTo>
                <a:lnTo>
                  <a:pt x="18186" y="15125"/>
                </a:lnTo>
                <a:lnTo>
                  <a:pt x="7962" y="92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484092" y="2074750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0" y="11099"/>
                </a:moveTo>
                <a:lnTo>
                  <a:pt x="6388" y="0"/>
                </a:lnTo>
                <a:lnTo>
                  <a:pt x="292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1484092" y="2069729"/>
            <a:ext cx="6972" cy="5016"/>
          </a:xfrm>
          <a:custGeom>
            <a:avLst/>
            <a:gdLst/>
            <a:ahLst/>
            <a:cxnLst/>
            <a:rect l="l" t="t" r="r" b="b"/>
            <a:pathLst>
              <a:path w="6972" h="5016">
                <a:moveTo>
                  <a:pt x="6388" y="5016"/>
                </a:moveTo>
                <a:lnTo>
                  <a:pt x="6972" y="402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492347" y="1959956"/>
            <a:ext cx="12293" cy="17983"/>
          </a:xfrm>
          <a:custGeom>
            <a:avLst/>
            <a:gdLst/>
            <a:ahLst/>
            <a:cxnLst/>
            <a:rect l="l" t="t" r="r" b="b"/>
            <a:pathLst>
              <a:path w="12293" h="17983">
                <a:moveTo>
                  <a:pt x="2260" y="17589"/>
                </a:moveTo>
                <a:lnTo>
                  <a:pt x="0" y="16306"/>
                </a:lnTo>
                <a:lnTo>
                  <a:pt x="9436" y="0"/>
                </a:lnTo>
                <a:lnTo>
                  <a:pt x="12293" y="1663"/>
                </a:lnTo>
                <a:lnTo>
                  <a:pt x="2844" y="17983"/>
                </a:lnTo>
                <a:lnTo>
                  <a:pt x="2260" y="175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484881" y="1958874"/>
            <a:ext cx="9728" cy="14744"/>
          </a:xfrm>
          <a:custGeom>
            <a:avLst/>
            <a:gdLst/>
            <a:ahLst/>
            <a:cxnLst/>
            <a:rect l="l" t="t" r="r" b="b"/>
            <a:pathLst>
              <a:path w="9728" h="14744">
                <a:moveTo>
                  <a:pt x="5206" y="10515"/>
                </a:moveTo>
                <a:lnTo>
                  <a:pt x="9728" y="2743"/>
                </a:lnTo>
                <a:lnTo>
                  <a:pt x="2844" y="14744"/>
                </a:lnTo>
                <a:lnTo>
                  <a:pt x="0" y="13068"/>
                </a:lnTo>
                <a:lnTo>
                  <a:pt x="7569" y="0"/>
                </a:lnTo>
                <a:lnTo>
                  <a:pt x="1473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1492449" y="1955631"/>
            <a:ext cx="4711" cy="5994"/>
          </a:xfrm>
          <a:custGeom>
            <a:avLst/>
            <a:gdLst/>
            <a:ahLst/>
            <a:cxnLst/>
            <a:rect l="l" t="t" r="r" b="b"/>
            <a:pathLst>
              <a:path w="4711" h="5994">
                <a:moveTo>
                  <a:pt x="2159" y="5994"/>
                </a:moveTo>
                <a:lnTo>
                  <a:pt x="4711" y="1676"/>
                </a:lnTo>
                <a:lnTo>
                  <a:pt x="1866" y="0"/>
                </a:lnTo>
                <a:lnTo>
                  <a:pt x="0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1489986" y="1942070"/>
            <a:ext cx="25857" cy="13665"/>
          </a:xfrm>
          <a:custGeom>
            <a:avLst/>
            <a:gdLst/>
            <a:ahLst/>
            <a:cxnLst/>
            <a:rect l="l" t="t" r="r" b="b"/>
            <a:pathLst>
              <a:path w="25857" h="13665">
                <a:moveTo>
                  <a:pt x="15138" y="685"/>
                </a:moveTo>
                <a:lnTo>
                  <a:pt x="25857" y="0"/>
                </a:lnTo>
                <a:lnTo>
                  <a:pt x="1866" y="1473"/>
                </a:lnTo>
                <a:lnTo>
                  <a:pt x="0" y="4914"/>
                </a:lnTo>
                <a:lnTo>
                  <a:pt x="15138" y="13665"/>
                </a:lnTo>
                <a:lnTo>
                  <a:pt x="4622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504830" y="2127326"/>
            <a:ext cx="11010" cy="6388"/>
          </a:xfrm>
          <a:custGeom>
            <a:avLst/>
            <a:gdLst/>
            <a:ahLst/>
            <a:cxnLst/>
            <a:rect l="l" t="t" r="r" b="b"/>
            <a:pathLst>
              <a:path w="11010" h="6388">
                <a:moveTo>
                  <a:pt x="0" y="0"/>
                </a:moveTo>
                <a:lnTo>
                  <a:pt x="11010" y="6388"/>
                </a:lnTo>
                <a:lnTo>
                  <a:pt x="292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497162" y="2010864"/>
            <a:ext cx="13754" cy="11201"/>
          </a:xfrm>
          <a:custGeom>
            <a:avLst/>
            <a:gdLst/>
            <a:ahLst/>
            <a:cxnLst/>
            <a:rect l="l" t="t" r="r" b="b"/>
            <a:pathLst>
              <a:path w="13754" h="11201">
                <a:moveTo>
                  <a:pt x="7962" y="7861"/>
                </a:moveTo>
                <a:lnTo>
                  <a:pt x="13754" y="11201"/>
                </a:lnTo>
                <a:lnTo>
                  <a:pt x="3149" y="4622"/>
                </a:lnTo>
                <a:lnTo>
                  <a:pt x="1079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1498828" y="2001036"/>
            <a:ext cx="889" cy="1181"/>
          </a:xfrm>
          <a:custGeom>
            <a:avLst/>
            <a:gdLst/>
            <a:ahLst/>
            <a:cxnLst/>
            <a:rect l="l" t="t" r="r" b="b"/>
            <a:pathLst>
              <a:path w="888" h="1181">
                <a:moveTo>
                  <a:pt x="888" y="0"/>
                </a:moveTo>
                <a:lnTo>
                  <a:pt x="0" y="11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1506009" y="2014891"/>
            <a:ext cx="9829" cy="5702"/>
          </a:xfrm>
          <a:custGeom>
            <a:avLst/>
            <a:gdLst/>
            <a:ahLst/>
            <a:cxnLst/>
            <a:rect l="l" t="t" r="r" b="b"/>
            <a:pathLst>
              <a:path w="9829" h="5702">
                <a:moveTo>
                  <a:pt x="0" y="0"/>
                </a:moveTo>
                <a:lnTo>
                  <a:pt x="9829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1500409" y="2007923"/>
            <a:ext cx="685" cy="2743"/>
          </a:xfrm>
          <a:custGeom>
            <a:avLst/>
            <a:gdLst/>
            <a:ahLst/>
            <a:cxnLst/>
            <a:rect l="l" t="t" r="r" b="b"/>
            <a:pathLst>
              <a:path w="685" h="2743">
                <a:moveTo>
                  <a:pt x="685" y="27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1503056" y="2001036"/>
            <a:ext cx="1181" cy="977"/>
          </a:xfrm>
          <a:custGeom>
            <a:avLst/>
            <a:gdLst/>
            <a:ahLst/>
            <a:cxnLst/>
            <a:rect l="l" t="t" r="r" b="b"/>
            <a:pathLst>
              <a:path w="1181" h="977">
                <a:moveTo>
                  <a:pt x="1181" y="0"/>
                </a:move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1499717" y="1996121"/>
            <a:ext cx="6388" cy="4914"/>
          </a:xfrm>
          <a:custGeom>
            <a:avLst/>
            <a:gdLst/>
            <a:ahLst/>
            <a:cxnLst/>
            <a:rect l="l" t="t" r="r" b="b"/>
            <a:pathLst>
              <a:path w="6388" h="4914">
                <a:moveTo>
                  <a:pt x="0" y="4914"/>
                </a:moveTo>
                <a:lnTo>
                  <a:pt x="1473" y="2857"/>
                </a:lnTo>
                <a:lnTo>
                  <a:pt x="3835" y="977"/>
                </a:lnTo>
                <a:lnTo>
                  <a:pt x="638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519382" y="2001029"/>
            <a:ext cx="6870" cy="3937"/>
          </a:xfrm>
          <a:custGeom>
            <a:avLst/>
            <a:gdLst/>
            <a:ahLst/>
            <a:cxnLst/>
            <a:rect l="l" t="t" r="r" b="b"/>
            <a:pathLst>
              <a:path w="6870" h="3937">
                <a:moveTo>
                  <a:pt x="6870" y="393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1504237" y="1999753"/>
            <a:ext cx="9245" cy="2260"/>
          </a:xfrm>
          <a:custGeom>
            <a:avLst/>
            <a:gdLst/>
            <a:ahLst/>
            <a:cxnLst/>
            <a:rect l="l" t="t" r="r" b="b"/>
            <a:pathLst>
              <a:path w="9245" h="2260">
                <a:moveTo>
                  <a:pt x="0" y="1282"/>
                </a:moveTo>
                <a:lnTo>
                  <a:pt x="2159" y="101"/>
                </a:lnTo>
                <a:lnTo>
                  <a:pt x="3835" y="0"/>
                </a:lnTo>
                <a:lnTo>
                  <a:pt x="5892" y="596"/>
                </a:lnTo>
                <a:lnTo>
                  <a:pt x="9245" y="2260"/>
                </a:lnTo>
                <a:lnTo>
                  <a:pt x="7277" y="12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500110" y="1961617"/>
            <a:ext cx="4521" cy="7772"/>
          </a:xfrm>
          <a:custGeom>
            <a:avLst/>
            <a:gdLst/>
            <a:ahLst/>
            <a:cxnLst/>
            <a:rect l="l" t="t" r="r" b="b"/>
            <a:pathLst>
              <a:path w="4521" h="7772">
                <a:moveTo>
                  <a:pt x="0" y="7772"/>
                </a:move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496376" y="1959954"/>
            <a:ext cx="5410" cy="9436"/>
          </a:xfrm>
          <a:custGeom>
            <a:avLst/>
            <a:gdLst/>
            <a:ahLst/>
            <a:cxnLst/>
            <a:rect l="l" t="t" r="r" b="b"/>
            <a:pathLst>
              <a:path w="5410" h="9436">
                <a:moveTo>
                  <a:pt x="0" y="9436"/>
                </a:moveTo>
                <a:lnTo>
                  <a:pt x="541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497060" y="1945609"/>
            <a:ext cx="18783" cy="12090"/>
          </a:xfrm>
          <a:custGeom>
            <a:avLst/>
            <a:gdLst/>
            <a:ahLst/>
            <a:cxnLst/>
            <a:rect l="l" t="t" r="r" b="b"/>
            <a:pathLst>
              <a:path w="18783" h="12090">
                <a:moveTo>
                  <a:pt x="8064" y="5892"/>
                </a:moveTo>
                <a:lnTo>
                  <a:pt x="18783" y="12090"/>
                </a:lnTo>
                <a:lnTo>
                  <a:pt x="0" y="1270"/>
                </a:lnTo>
                <a:lnTo>
                  <a:pt x="18783" y="0"/>
                </a:lnTo>
                <a:lnTo>
                  <a:pt x="8064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1505127" y="1953769"/>
            <a:ext cx="11303" cy="7467"/>
          </a:xfrm>
          <a:custGeom>
            <a:avLst/>
            <a:gdLst/>
            <a:ahLst/>
            <a:cxnLst/>
            <a:rect l="l" t="t" r="r" b="b"/>
            <a:pathLst>
              <a:path w="11303" h="7467">
                <a:moveTo>
                  <a:pt x="5499" y="5105"/>
                </a:moveTo>
                <a:lnTo>
                  <a:pt x="0" y="1955"/>
                </a:lnTo>
                <a:lnTo>
                  <a:pt x="9525" y="7467"/>
                </a:lnTo>
                <a:lnTo>
                  <a:pt x="11303" y="4318"/>
                </a:lnTo>
                <a:lnTo>
                  <a:pt x="3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1499422" y="1927420"/>
            <a:ext cx="16421" cy="10414"/>
          </a:xfrm>
          <a:custGeom>
            <a:avLst/>
            <a:gdLst/>
            <a:ahLst/>
            <a:cxnLst/>
            <a:rect l="l" t="t" r="r" b="b"/>
            <a:pathLst>
              <a:path w="16421" h="10413">
                <a:moveTo>
                  <a:pt x="5702" y="2362"/>
                </a:moveTo>
                <a:lnTo>
                  <a:pt x="16421" y="8458"/>
                </a:lnTo>
                <a:lnTo>
                  <a:pt x="1765" y="0"/>
                </a:lnTo>
                <a:lnTo>
                  <a:pt x="0" y="3149"/>
                </a:lnTo>
                <a:lnTo>
                  <a:pt x="12484" y="10414"/>
                </a:lnTo>
                <a:lnTo>
                  <a:pt x="5702" y="64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503753" y="1916807"/>
            <a:ext cx="7467" cy="7962"/>
          </a:xfrm>
          <a:custGeom>
            <a:avLst/>
            <a:gdLst/>
            <a:ahLst/>
            <a:cxnLst/>
            <a:rect l="l" t="t" r="r" b="b"/>
            <a:pathLst>
              <a:path w="7467" h="7962">
                <a:moveTo>
                  <a:pt x="1371" y="3835"/>
                </a:moveTo>
                <a:lnTo>
                  <a:pt x="3632" y="0"/>
                </a:lnTo>
                <a:lnTo>
                  <a:pt x="0" y="6286"/>
                </a:lnTo>
                <a:lnTo>
                  <a:pt x="2844" y="7962"/>
                </a:lnTo>
                <a:lnTo>
                  <a:pt x="7467" y="0"/>
                </a:lnTo>
                <a:lnTo>
                  <a:pt x="2844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530680" y="2306591"/>
            <a:ext cx="15328" cy="38227"/>
          </a:xfrm>
          <a:custGeom>
            <a:avLst/>
            <a:gdLst/>
            <a:ahLst/>
            <a:cxnLst/>
            <a:rect l="l" t="t" r="r" b="b"/>
            <a:pathLst>
              <a:path w="15328" h="38226">
                <a:moveTo>
                  <a:pt x="15328" y="38226"/>
                </a:moveTo>
                <a:lnTo>
                  <a:pt x="5105" y="0"/>
                </a:lnTo>
                <a:lnTo>
                  <a:pt x="0" y="1269"/>
                </a:lnTo>
                <a:lnTo>
                  <a:pt x="4229" y="169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513384" y="2331158"/>
            <a:ext cx="2159" cy="10414"/>
          </a:xfrm>
          <a:custGeom>
            <a:avLst/>
            <a:gdLst/>
            <a:ahLst/>
            <a:cxnLst/>
            <a:rect l="l" t="t" r="r" b="b"/>
            <a:pathLst>
              <a:path w="2159" h="10413">
                <a:moveTo>
                  <a:pt x="2159" y="0"/>
                </a:moveTo>
                <a:lnTo>
                  <a:pt x="787" y="2552"/>
                </a:lnTo>
                <a:lnTo>
                  <a:pt x="0" y="6197"/>
                </a:lnTo>
                <a:lnTo>
                  <a:pt x="482" y="104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1514952" y="2133710"/>
            <a:ext cx="14351" cy="17106"/>
          </a:xfrm>
          <a:custGeom>
            <a:avLst/>
            <a:gdLst/>
            <a:ahLst/>
            <a:cxnLst/>
            <a:rect l="l" t="t" r="r" b="b"/>
            <a:pathLst>
              <a:path w="14350" h="17106">
                <a:moveTo>
                  <a:pt x="787" y="14744"/>
                </a:moveTo>
                <a:lnTo>
                  <a:pt x="1473" y="17106"/>
                </a:lnTo>
                <a:lnTo>
                  <a:pt x="0" y="11798"/>
                </a:lnTo>
                <a:lnTo>
                  <a:pt x="14350" y="7772"/>
                </a:lnTo>
                <a:lnTo>
                  <a:pt x="88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513478" y="2031592"/>
            <a:ext cx="1968" cy="3251"/>
          </a:xfrm>
          <a:custGeom>
            <a:avLst/>
            <a:gdLst/>
            <a:ahLst/>
            <a:cxnLst/>
            <a:rect l="l" t="t" r="r" b="b"/>
            <a:pathLst>
              <a:path w="1968" h="3251">
                <a:moveTo>
                  <a:pt x="0" y="3251"/>
                </a:moveTo>
                <a:lnTo>
                  <a:pt x="196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1510921" y="2020594"/>
            <a:ext cx="9334" cy="5803"/>
          </a:xfrm>
          <a:custGeom>
            <a:avLst/>
            <a:gdLst/>
            <a:ahLst/>
            <a:cxnLst/>
            <a:rect l="l" t="t" r="r" b="b"/>
            <a:pathLst>
              <a:path w="9334" h="5803">
                <a:moveTo>
                  <a:pt x="0" y="1473"/>
                </a:moveTo>
                <a:lnTo>
                  <a:pt x="7467" y="5803"/>
                </a:lnTo>
                <a:lnTo>
                  <a:pt x="9334" y="2552"/>
                </a:lnTo>
                <a:lnTo>
                  <a:pt x="49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513478" y="2002017"/>
            <a:ext cx="16116" cy="8153"/>
          </a:xfrm>
          <a:custGeom>
            <a:avLst/>
            <a:gdLst/>
            <a:ahLst/>
            <a:cxnLst/>
            <a:rect l="l" t="t" r="r" b="b"/>
            <a:pathLst>
              <a:path w="16116" h="8153">
                <a:moveTo>
                  <a:pt x="0" y="0"/>
                </a:moveTo>
                <a:lnTo>
                  <a:pt x="14249" y="8153"/>
                </a:lnTo>
                <a:lnTo>
                  <a:pt x="16116" y="4914"/>
                </a:lnTo>
                <a:lnTo>
                  <a:pt x="12776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1508065" y="1999762"/>
            <a:ext cx="2070" cy="584"/>
          </a:xfrm>
          <a:custGeom>
            <a:avLst/>
            <a:gdLst/>
            <a:ahLst/>
            <a:cxnLst/>
            <a:rect l="l" t="t" r="r" b="b"/>
            <a:pathLst>
              <a:path w="2070" h="584">
                <a:moveTo>
                  <a:pt x="2070" y="58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511907" y="1937840"/>
            <a:ext cx="6870" cy="4229"/>
          </a:xfrm>
          <a:custGeom>
            <a:avLst/>
            <a:gdLst/>
            <a:ahLst/>
            <a:cxnLst/>
            <a:rect l="l" t="t" r="r" b="b"/>
            <a:pathLst>
              <a:path w="6870" h="4229">
                <a:moveTo>
                  <a:pt x="0" y="0"/>
                </a:moveTo>
                <a:lnTo>
                  <a:pt x="6870" y="4038"/>
                </a:lnTo>
                <a:lnTo>
                  <a:pt x="3937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511216" y="1909634"/>
            <a:ext cx="15036" cy="20243"/>
          </a:xfrm>
          <a:custGeom>
            <a:avLst/>
            <a:gdLst/>
            <a:ahLst/>
            <a:cxnLst/>
            <a:rect l="l" t="t" r="r" b="b"/>
            <a:pathLst>
              <a:path w="15036" h="20243">
                <a:moveTo>
                  <a:pt x="0" y="7175"/>
                </a:moveTo>
                <a:lnTo>
                  <a:pt x="4127" y="0"/>
                </a:lnTo>
                <a:lnTo>
                  <a:pt x="12585" y="4813"/>
                </a:lnTo>
                <a:lnTo>
                  <a:pt x="4724" y="18478"/>
                </a:lnTo>
                <a:lnTo>
                  <a:pt x="7569" y="20243"/>
                </a:lnTo>
                <a:lnTo>
                  <a:pt x="15036" y="7378"/>
                </a:lnTo>
                <a:lnTo>
                  <a:pt x="9042" y="176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1507382" y="1904620"/>
            <a:ext cx="31648" cy="32232"/>
          </a:xfrm>
          <a:custGeom>
            <a:avLst/>
            <a:gdLst/>
            <a:ahLst/>
            <a:cxnLst/>
            <a:rect l="l" t="t" r="r" b="b"/>
            <a:pathLst>
              <a:path w="31648" h="32232">
                <a:moveTo>
                  <a:pt x="6096" y="1574"/>
                </a:moveTo>
                <a:lnTo>
                  <a:pt x="0" y="12192"/>
                </a:lnTo>
                <a:lnTo>
                  <a:pt x="6985" y="0"/>
                </a:lnTo>
                <a:lnTo>
                  <a:pt x="31648" y="14351"/>
                </a:lnTo>
                <a:lnTo>
                  <a:pt x="21336" y="32232"/>
                </a:lnTo>
                <a:lnTo>
                  <a:pt x="18478" y="30467"/>
                </a:lnTo>
                <a:lnTo>
                  <a:pt x="26835" y="15925"/>
                </a:lnTo>
                <a:lnTo>
                  <a:pt x="20345" y="12192"/>
                </a:lnTo>
                <a:lnTo>
                  <a:pt x="26835" y="159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1521438" y="2328009"/>
            <a:ext cx="18275" cy="17195"/>
          </a:xfrm>
          <a:custGeom>
            <a:avLst/>
            <a:gdLst/>
            <a:ahLst/>
            <a:cxnLst/>
            <a:rect l="l" t="t" r="r" b="b"/>
            <a:pathLst>
              <a:path w="18275" h="17195">
                <a:moveTo>
                  <a:pt x="0" y="15925"/>
                </a:moveTo>
                <a:lnTo>
                  <a:pt x="1676" y="16814"/>
                </a:lnTo>
                <a:lnTo>
                  <a:pt x="3733" y="17195"/>
                </a:lnTo>
                <a:lnTo>
                  <a:pt x="18275" y="13665"/>
                </a:lnTo>
                <a:lnTo>
                  <a:pt x="146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1518786" y="2333616"/>
            <a:ext cx="2654" cy="10325"/>
          </a:xfrm>
          <a:custGeom>
            <a:avLst/>
            <a:gdLst/>
            <a:ahLst/>
            <a:cxnLst/>
            <a:rect l="l" t="t" r="r" b="b"/>
            <a:pathLst>
              <a:path w="2654" h="10325">
                <a:moveTo>
                  <a:pt x="1473" y="0"/>
                </a:moveTo>
                <a:lnTo>
                  <a:pt x="0" y="3340"/>
                </a:lnTo>
                <a:lnTo>
                  <a:pt x="101" y="5892"/>
                </a:lnTo>
                <a:lnTo>
                  <a:pt x="1269" y="8750"/>
                </a:lnTo>
                <a:lnTo>
                  <a:pt x="2654" y="103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515842" y="2120944"/>
            <a:ext cx="23876" cy="29870"/>
          </a:xfrm>
          <a:custGeom>
            <a:avLst/>
            <a:gdLst/>
            <a:ahLst/>
            <a:cxnLst/>
            <a:rect l="l" t="t" r="r" b="b"/>
            <a:pathLst>
              <a:path w="23875" h="29870">
                <a:moveTo>
                  <a:pt x="584" y="29870"/>
                </a:moveTo>
                <a:lnTo>
                  <a:pt x="23876" y="23190"/>
                </a:lnTo>
                <a:lnTo>
                  <a:pt x="17284" y="0"/>
                </a:lnTo>
                <a:lnTo>
                  <a:pt x="12077" y="1473"/>
                </a:lnTo>
                <a:lnTo>
                  <a:pt x="16116" y="15811"/>
                </a:lnTo>
                <a:lnTo>
                  <a:pt x="0" y="64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524195" y="1980488"/>
            <a:ext cx="13855" cy="15532"/>
          </a:xfrm>
          <a:custGeom>
            <a:avLst/>
            <a:gdLst/>
            <a:ahLst/>
            <a:cxnLst/>
            <a:rect l="l" t="t" r="r" b="b"/>
            <a:pathLst>
              <a:path w="13855" h="15532">
                <a:moveTo>
                  <a:pt x="2057" y="14452"/>
                </a:moveTo>
                <a:lnTo>
                  <a:pt x="482" y="12979"/>
                </a:lnTo>
                <a:lnTo>
                  <a:pt x="0" y="11709"/>
                </a:lnTo>
                <a:lnTo>
                  <a:pt x="190" y="8953"/>
                </a:lnTo>
                <a:lnTo>
                  <a:pt x="5003" y="0"/>
                </a:lnTo>
                <a:lnTo>
                  <a:pt x="13855" y="5118"/>
                </a:lnTo>
                <a:lnTo>
                  <a:pt x="8255" y="14351"/>
                </a:lnTo>
                <a:lnTo>
                  <a:pt x="5499" y="15532"/>
                </a:lnTo>
                <a:lnTo>
                  <a:pt x="4127" y="15443"/>
                </a:lnTo>
                <a:lnTo>
                  <a:pt x="2057" y="144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520456" y="1992583"/>
            <a:ext cx="10807" cy="7365"/>
          </a:xfrm>
          <a:custGeom>
            <a:avLst/>
            <a:gdLst/>
            <a:ahLst/>
            <a:cxnLst/>
            <a:rect l="l" t="t" r="r" b="b"/>
            <a:pathLst>
              <a:path w="10807" h="7366">
                <a:moveTo>
                  <a:pt x="0" y="0"/>
                </a:moveTo>
                <a:lnTo>
                  <a:pt x="584" y="1968"/>
                </a:lnTo>
                <a:lnTo>
                  <a:pt x="1968" y="4229"/>
                </a:lnTo>
                <a:lnTo>
                  <a:pt x="4419" y="6096"/>
                </a:lnTo>
                <a:lnTo>
                  <a:pt x="8547" y="7365"/>
                </a:lnTo>
                <a:lnTo>
                  <a:pt x="10807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516333" y="1969684"/>
            <a:ext cx="26530" cy="14249"/>
          </a:xfrm>
          <a:custGeom>
            <a:avLst/>
            <a:gdLst/>
            <a:ahLst/>
            <a:cxnLst/>
            <a:rect l="l" t="t" r="r" b="b"/>
            <a:pathLst>
              <a:path w="26530" h="14249">
                <a:moveTo>
                  <a:pt x="26530" y="14249"/>
                </a:moveTo>
                <a:lnTo>
                  <a:pt x="1866" y="0"/>
                </a:lnTo>
                <a:lnTo>
                  <a:pt x="0" y="3340"/>
                </a:lnTo>
                <a:lnTo>
                  <a:pt x="9918" y="933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1515836" y="1935872"/>
            <a:ext cx="10020" cy="9740"/>
          </a:xfrm>
          <a:custGeom>
            <a:avLst/>
            <a:gdLst/>
            <a:ahLst/>
            <a:cxnLst/>
            <a:rect l="l" t="t" r="r" b="b"/>
            <a:pathLst>
              <a:path w="10020" h="9740">
                <a:moveTo>
                  <a:pt x="3340" y="1968"/>
                </a:moveTo>
                <a:lnTo>
                  <a:pt x="0" y="0"/>
                </a:lnTo>
                <a:lnTo>
                  <a:pt x="10020" y="5905"/>
                </a:lnTo>
                <a:lnTo>
                  <a:pt x="8153" y="9245"/>
                </a:lnTo>
                <a:lnTo>
                  <a:pt x="0" y="97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1526252" y="1927332"/>
            <a:ext cx="7962" cy="9525"/>
          </a:xfrm>
          <a:custGeom>
            <a:avLst/>
            <a:gdLst/>
            <a:ahLst/>
            <a:cxnLst/>
            <a:rect l="l" t="t" r="r" b="b"/>
            <a:pathLst>
              <a:path w="7962" h="9525">
                <a:moveTo>
                  <a:pt x="0" y="8051"/>
                </a:moveTo>
                <a:lnTo>
                  <a:pt x="2463" y="9525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516426" y="1916811"/>
            <a:ext cx="6096" cy="10515"/>
          </a:xfrm>
          <a:custGeom>
            <a:avLst/>
            <a:gdLst/>
            <a:ahLst/>
            <a:cxnLst/>
            <a:rect l="l" t="t" r="r" b="b"/>
            <a:pathLst>
              <a:path w="6096" h="10515">
                <a:moveTo>
                  <a:pt x="0" y="10515"/>
                </a:moveTo>
                <a:lnTo>
                  <a:pt x="609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1525757" y="1881629"/>
            <a:ext cx="21526" cy="11391"/>
          </a:xfrm>
          <a:custGeom>
            <a:avLst/>
            <a:gdLst/>
            <a:ahLst/>
            <a:cxnLst/>
            <a:rect l="l" t="t" r="r" b="b"/>
            <a:pathLst>
              <a:path w="21526" h="11391">
                <a:moveTo>
                  <a:pt x="495" y="3632"/>
                </a:moveTo>
                <a:lnTo>
                  <a:pt x="10033" y="9131"/>
                </a:lnTo>
                <a:lnTo>
                  <a:pt x="0" y="3340"/>
                </a:lnTo>
                <a:lnTo>
                  <a:pt x="1866" y="0"/>
                </a:lnTo>
                <a:lnTo>
                  <a:pt x="21526" y="11391"/>
                </a:lnTo>
                <a:lnTo>
                  <a:pt x="1101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536768" y="2310223"/>
            <a:ext cx="1765" cy="6680"/>
          </a:xfrm>
          <a:custGeom>
            <a:avLst/>
            <a:gdLst/>
            <a:ahLst/>
            <a:cxnLst/>
            <a:rect l="l" t="t" r="r" b="b"/>
            <a:pathLst>
              <a:path w="1765" h="6680">
                <a:moveTo>
                  <a:pt x="0" y="0"/>
                </a:moveTo>
                <a:lnTo>
                  <a:pt x="1765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1530677" y="2307865"/>
            <a:ext cx="2451" cy="9042"/>
          </a:xfrm>
          <a:custGeom>
            <a:avLst/>
            <a:gdLst/>
            <a:ahLst/>
            <a:cxnLst/>
            <a:rect l="l" t="t" r="r" b="b"/>
            <a:pathLst>
              <a:path w="2451" h="9042">
                <a:moveTo>
                  <a:pt x="0" y="0"/>
                </a:moveTo>
                <a:lnTo>
                  <a:pt x="2451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527928" y="2122411"/>
            <a:ext cx="1371" cy="4914"/>
          </a:xfrm>
          <a:custGeom>
            <a:avLst/>
            <a:gdLst/>
            <a:ahLst/>
            <a:cxnLst/>
            <a:rect l="l" t="t" r="r" b="b"/>
            <a:pathLst>
              <a:path w="1371" h="4914">
                <a:moveTo>
                  <a:pt x="1371" y="491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533135" y="2120938"/>
            <a:ext cx="1866" cy="6388"/>
          </a:xfrm>
          <a:custGeom>
            <a:avLst/>
            <a:gdLst/>
            <a:ahLst/>
            <a:cxnLst/>
            <a:rect l="l" t="t" r="r" b="b"/>
            <a:pathLst>
              <a:path w="1866" h="6388">
                <a:moveTo>
                  <a:pt x="1866" y="638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1528023" y="1958874"/>
            <a:ext cx="8750" cy="12090"/>
          </a:xfrm>
          <a:custGeom>
            <a:avLst/>
            <a:gdLst/>
            <a:ahLst/>
            <a:cxnLst/>
            <a:rect l="l" t="t" r="r" b="b"/>
            <a:pathLst>
              <a:path w="8750" h="12090">
                <a:moveTo>
                  <a:pt x="0" y="10515"/>
                </a:moveTo>
                <a:lnTo>
                  <a:pt x="5791" y="0"/>
                </a:lnTo>
                <a:lnTo>
                  <a:pt x="0" y="10515"/>
                </a:lnTo>
                <a:lnTo>
                  <a:pt x="2552" y="12090"/>
                </a:lnTo>
                <a:lnTo>
                  <a:pt x="8750" y="1371"/>
                </a:lnTo>
                <a:lnTo>
                  <a:pt x="3441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1535290" y="1958874"/>
            <a:ext cx="11988" cy="16408"/>
          </a:xfrm>
          <a:custGeom>
            <a:avLst/>
            <a:gdLst/>
            <a:ahLst/>
            <a:cxnLst/>
            <a:rect l="l" t="t" r="r" b="b"/>
            <a:pathLst>
              <a:path w="11988" h="16408">
                <a:moveTo>
                  <a:pt x="2463" y="10515"/>
                </a:moveTo>
                <a:lnTo>
                  <a:pt x="8559" y="0"/>
                </a:lnTo>
                <a:lnTo>
                  <a:pt x="0" y="14744"/>
                </a:lnTo>
                <a:lnTo>
                  <a:pt x="2857" y="16408"/>
                </a:lnTo>
                <a:lnTo>
                  <a:pt x="11988" y="482"/>
                </a:lnTo>
                <a:lnTo>
                  <a:pt x="6197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533822" y="1952972"/>
            <a:ext cx="6197" cy="7277"/>
          </a:xfrm>
          <a:custGeom>
            <a:avLst/>
            <a:gdLst/>
            <a:ahLst/>
            <a:cxnLst/>
            <a:rect l="l" t="t" r="r" b="b"/>
            <a:pathLst>
              <a:path w="6197" h="7277">
                <a:moveTo>
                  <a:pt x="2946" y="7277"/>
                </a:moveTo>
                <a:lnTo>
                  <a:pt x="6197" y="1676"/>
                </a:lnTo>
                <a:lnTo>
                  <a:pt x="3340" y="0"/>
                </a:lnTo>
                <a:lnTo>
                  <a:pt x="0" y="5905"/>
                </a:lnTo>
                <a:lnTo>
                  <a:pt x="2946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531269" y="1926636"/>
            <a:ext cx="36461" cy="34201"/>
          </a:xfrm>
          <a:custGeom>
            <a:avLst/>
            <a:gdLst/>
            <a:ahLst/>
            <a:cxnLst/>
            <a:rect l="l" t="t" r="r" b="b"/>
            <a:pathLst>
              <a:path w="36461" h="34201">
                <a:moveTo>
                  <a:pt x="5499" y="15824"/>
                </a:moveTo>
                <a:lnTo>
                  <a:pt x="2451" y="16116"/>
                </a:lnTo>
                <a:lnTo>
                  <a:pt x="0" y="20446"/>
                </a:lnTo>
                <a:lnTo>
                  <a:pt x="20929" y="18084"/>
                </a:lnTo>
                <a:lnTo>
                  <a:pt x="24955" y="34201"/>
                </a:lnTo>
                <a:lnTo>
                  <a:pt x="27520" y="29781"/>
                </a:lnTo>
                <a:lnTo>
                  <a:pt x="22313" y="10413"/>
                </a:lnTo>
                <a:lnTo>
                  <a:pt x="34594" y="17500"/>
                </a:lnTo>
                <a:lnTo>
                  <a:pt x="36461" y="14249"/>
                </a:lnTo>
                <a:lnTo>
                  <a:pt x="11785" y="0"/>
                </a:lnTo>
                <a:lnTo>
                  <a:pt x="9918" y="3251"/>
                </a:lnTo>
                <a:lnTo>
                  <a:pt x="18478" y="8153"/>
                </a:lnTo>
                <a:lnTo>
                  <a:pt x="20040" y="14541"/>
                </a:lnTo>
                <a:lnTo>
                  <a:pt x="5499" y="158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1526255" y="1916123"/>
            <a:ext cx="1473" cy="889"/>
          </a:xfrm>
          <a:custGeom>
            <a:avLst/>
            <a:gdLst/>
            <a:ahLst/>
            <a:cxnLst/>
            <a:rect l="l" t="t" r="r" b="b"/>
            <a:pathLst>
              <a:path w="1473" h="888">
                <a:moveTo>
                  <a:pt x="1473" y="685"/>
                </a:moveTo>
                <a:lnTo>
                  <a:pt x="393" y="0"/>
                </a:lnTo>
                <a:lnTo>
                  <a:pt x="0" y="8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529888" y="1897051"/>
            <a:ext cx="2260" cy="11798"/>
          </a:xfrm>
          <a:custGeom>
            <a:avLst/>
            <a:gdLst/>
            <a:ahLst/>
            <a:cxnLst/>
            <a:rect l="l" t="t" r="r" b="b"/>
            <a:pathLst>
              <a:path w="2260" h="11798">
                <a:moveTo>
                  <a:pt x="1574" y="1282"/>
                </a:moveTo>
                <a:lnTo>
                  <a:pt x="2260" y="0"/>
                </a:lnTo>
                <a:lnTo>
                  <a:pt x="101" y="5219"/>
                </a:lnTo>
                <a:lnTo>
                  <a:pt x="0" y="7480"/>
                </a:lnTo>
                <a:lnTo>
                  <a:pt x="596" y="9436"/>
                </a:lnTo>
                <a:lnTo>
                  <a:pt x="2070" y="1179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547282" y="1895975"/>
            <a:ext cx="5016" cy="8750"/>
          </a:xfrm>
          <a:custGeom>
            <a:avLst/>
            <a:gdLst/>
            <a:ahLst/>
            <a:cxnLst/>
            <a:rect l="l" t="t" r="r" b="b"/>
            <a:pathLst>
              <a:path w="5016" h="8750">
                <a:moveTo>
                  <a:pt x="5016" y="0"/>
                </a:moveTo>
                <a:lnTo>
                  <a:pt x="0" y="87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533630" y="1892443"/>
            <a:ext cx="13944" cy="15621"/>
          </a:xfrm>
          <a:custGeom>
            <a:avLst/>
            <a:gdLst/>
            <a:ahLst/>
            <a:cxnLst/>
            <a:rect l="l" t="t" r="r" b="b"/>
            <a:pathLst>
              <a:path w="13944" h="15620">
                <a:moveTo>
                  <a:pt x="1371" y="14046"/>
                </a:moveTo>
                <a:lnTo>
                  <a:pt x="4216" y="15519"/>
                </a:lnTo>
                <a:lnTo>
                  <a:pt x="5499" y="15620"/>
                </a:lnTo>
                <a:lnTo>
                  <a:pt x="8255" y="14338"/>
                </a:lnTo>
                <a:lnTo>
                  <a:pt x="13944" y="5105"/>
                </a:lnTo>
                <a:lnTo>
                  <a:pt x="5105" y="0"/>
                </a:lnTo>
                <a:lnTo>
                  <a:pt x="190" y="8940"/>
                </a:lnTo>
                <a:lnTo>
                  <a:pt x="0" y="11683"/>
                </a:lnTo>
                <a:lnTo>
                  <a:pt x="1371" y="140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532150" y="1890768"/>
            <a:ext cx="3632" cy="6286"/>
          </a:xfrm>
          <a:custGeom>
            <a:avLst/>
            <a:gdLst/>
            <a:ahLst/>
            <a:cxnLst/>
            <a:rect l="l" t="t" r="r" b="b"/>
            <a:pathLst>
              <a:path w="3632" h="6286">
                <a:moveTo>
                  <a:pt x="0" y="6286"/>
                </a:moveTo>
                <a:lnTo>
                  <a:pt x="36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550824" y="1859020"/>
            <a:ext cx="4813" cy="1866"/>
          </a:xfrm>
          <a:custGeom>
            <a:avLst/>
            <a:gdLst/>
            <a:ahLst/>
            <a:cxnLst/>
            <a:rect l="l" t="t" r="r" b="b"/>
            <a:pathLst>
              <a:path w="4813" h="1866">
                <a:moveTo>
                  <a:pt x="4813" y="186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555532" y="1867669"/>
            <a:ext cx="8267" cy="18478"/>
          </a:xfrm>
          <a:custGeom>
            <a:avLst/>
            <a:gdLst/>
            <a:ahLst/>
            <a:cxnLst/>
            <a:rect l="l" t="t" r="r" b="b"/>
            <a:pathLst>
              <a:path w="8267" h="18478">
                <a:moveTo>
                  <a:pt x="6984" y="0"/>
                </a:moveTo>
                <a:lnTo>
                  <a:pt x="8267" y="4025"/>
                </a:lnTo>
                <a:lnTo>
                  <a:pt x="8166" y="8255"/>
                </a:lnTo>
                <a:lnTo>
                  <a:pt x="6400" y="12674"/>
                </a:lnTo>
                <a:lnTo>
                  <a:pt x="3441" y="16319"/>
                </a:lnTo>
                <a:lnTo>
                  <a:pt x="0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534510" y="1859704"/>
            <a:ext cx="8255" cy="14452"/>
          </a:xfrm>
          <a:custGeom>
            <a:avLst/>
            <a:gdLst/>
            <a:ahLst/>
            <a:cxnLst/>
            <a:rect l="l" t="t" r="r" b="b"/>
            <a:pathLst>
              <a:path w="8255" h="14452">
                <a:moveTo>
                  <a:pt x="0" y="14452"/>
                </a:moveTo>
                <a:lnTo>
                  <a:pt x="101" y="10617"/>
                </a:lnTo>
                <a:lnTo>
                  <a:pt x="1866" y="5803"/>
                </a:lnTo>
                <a:lnTo>
                  <a:pt x="4813" y="2171"/>
                </a:lnTo>
                <a:lnTo>
                  <a:pt x="8255" y="0"/>
                </a:lnTo>
                <a:lnTo>
                  <a:pt x="4813" y="21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537167" y="1952983"/>
            <a:ext cx="2844" cy="1663"/>
          </a:xfrm>
          <a:custGeom>
            <a:avLst/>
            <a:gdLst/>
            <a:ahLst/>
            <a:cxnLst/>
            <a:rect l="l" t="t" r="r" b="b"/>
            <a:pathLst>
              <a:path w="2844" h="1663">
                <a:moveTo>
                  <a:pt x="2844" y="16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1543843" y="1957307"/>
            <a:ext cx="3733" cy="2057"/>
          </a:xfrm>
          <a:custGeom>
            <a:avLst/>
            <a:gdLst/>
            <a:ahLst/>
            <a:cxnLst/>
            <a:rect l="l" t="t" r="r" b="b"/>
            <a:pathLst>
              <a:path w="3733" h="2057">
                <a:moveTo>
                  <a:pt x="3441" y="2057"/>
                </a:moveTo>
                <a:lnTo>
                  <a:pt x="3733" y="1663"/>
                </a:lnTo>
                <a:lnTo>
                  <a:pt x="889" y="0"/>
                </a:lnTo>
                <a:lnTo>
                  <a:pt x="0" y="15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547285" y="1933418"/>
            <a:ext cx="3149" cy="4419"/>
          </a:xfrm>
          <a:custGeom>
            <a:avLst/>
            <a:gdLst/>
            <a:ahLst/>
            <a:cxnLst/>
            <a:rect l="l" t="t" r="r" b="b"/>
            <a:pathLst>
              <a:path w="3149" h="4419">
                <a:moveTo>
                  <a:pt x="0" y="0"/>
                </a:moveTo>
                <a:lnTo>
                  <a:pt x="2463" y="1371"/>
                </a:lnTo>
                <a:lnTo>
                  <a:pt x="3149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547285" y="1929095"/>
            <a:ext cx="1079" cy="584"/>
          </a:xfrm>
          <a:custGeom>
            <a:avLst/>
            <a:gdLst/>
            <a:ahLst/>
            <a:cxnLst/>
            <a:rect l="l" t="t" r="r" b="b"/>
            <a:pathLst>
              <a:path w="1079" h="584">
                <a:moveTo>
                  <a:pt x="0" y="0"/>
                </a:moveTo>
                <a:lnTo>
                  <a:pt x="1079" y="5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1546104" y="1901866"/>
            <a:ext cx="35979" cy="33807"/>
          </a:xfrm>
          <a:custGeom>
            <a:avLst/>
            <a:gdLst/>
            <a:ahLst/>
            <a:cxnLst/>
            <a:rect l="l" t="t" r="r" b="b"/>
            <a:pathLst>
              <a:path w="35979" h="33807">
                <a:moveTo>
                  <a:pt x="1181" y="17399"/>
                </a:moveTo>
                <a:lnTo>
                  <a:pt x="0" y="19456"/>
                </a:lnTo>
                <a:lnTo>
                  <a:pt x="24676" y="33807"/>
                </a:lnTo>
                <a:lnTo>
                  <a:pt x="26441" y="30670"/>
                </a:lnTo>
                <a:lnTo>
                  <a:pt x="7073" y="19456"/>
                </a:lnTo>
                <a:lnTo>
                  <a:pt x="34010" y="17691"/>
                </a:lnTo>
                <a:lnTo>
                  <a:pt x="35979" y="14249"/>
                </a:lnTo>
                <a:lnTo>
                  <a:pt x="11214" y="0"/>
                </a:lnTo>
                <a:lnTo>
                  <a:pt x="9436" y="3149"/>
                </a:lnTo>
                <a:lnTo>
                  <a:pt x="28803" y="14351"/>
                </a:lnTo>
                <a:lnTo>
                  <a:pt x="1866" y="16129"/>
                </a:lnTo>
                <a:lnTo>
                  <a:pt x="1181" y="17399"/>
                </a:lnTo>
                <a:lnTo>
                  <a:pt x="1866" y="161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1536769" y="1918971"/>
            <a:ext cx="2260" cy="3937"/>
          </a:xfrm>
          <a:custGeom>
            <a:avLst/>
            <a:gdLst/>
            <a:ahLst/>
            <a:cxnLst/>
            <a:rect l="l" t="t" r="r" b="b"/>
            <a:pathLst>
              <a:path w="2260" h="3937">
                <a:moveTo>
                  <a:pt x="2260" y="0"/>
                </a:moveTo>
                <a:lnTo>
                  <a:pt x="0" y="39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1547280" y="1893023"/>
            <a:ext cx="5016" cy="2946"/>
          </a:xfrm>
          <a:custGeom>
            <a:avLst/>
            <a:gdLst/>
            <a:ahLst/>
            <a:cxnLst/>
            <a:rect l="l" t="t" r="r" b="b"/>
            <a:pathLst>
              <a:path w="5016" h="2946">
                <a:moveTo>
                  <a:pt x="4622" y="2654"/>
                </a:moveTo>
                <a:lnTo>
                  <a:pt x="0" y="0"/>
                </a:lnTo>
                <a:lnTo>
                  <a:pt x="5016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537957" y="1862359"/>
            <a:ext cx="8839" cy="16217"/>
          </a:xfrm>
          <a:custGeom>
            <a:avLst/>
            <a:gdLst/>
            <a:ahLst/>
            <a:cxnLst/>
            <a:rect l="l" t="t" r="r" b="b"/>
            <a:pathLst>
              <a:path w="8839" h="16217">
                <a:moveTo>
                  <a:pt x="2743" y="16217"/>
                </a:moveTo>
                <a:lnTo>
                  <a:pt x="876" y="13665"/>
                </a:lnTo>
                <a:lnTo>
                  <a:pt x="0" y="10718"/>
                </a:lnTo>
                <a:lnTo>
                  <a:pt x="0" y="7962"/>
                </a:lnTo>
                <a:lnTo>
                  <a:pt x="1269" y="4813"/>
                </a:lnTo>
                <a:lnTo>
                  <a:pt x="3340" y="2159"/>
                </a:lnTo>
                <a:lnTo>
                  <a:pt x="5689" y="685"/>
                </a:lnTo>
                <a:lnTo>
                  <a:pt x="883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554363" y="1867570"/>
            <a:ext cx="6096" cy="15328"/>
          </a:xfrm>
          <a:custGeom>
            <a:avLst/>
            <a:gdLst/>
            <a:ahLst/>
            <a:cxnLst/>
            <a:rect l="l" t="t" r="r" b="b"/>
            <a:pathLst>
              <a:path w="6096" h="15328">
                <a:moveTo>
                  <a:pt x="3733" y="0"/>
                </a:moveTo>
                <a:lnTo>
                  <a:pt x="5308" y="2260"/>
                </a:lnTo>
                <a:lnTo>
                  <a:pt x="6095" y="4914"/>
                </a:lnTo>
                <a:lnTo>
                  <a:pt x="5994" y="7962"/>
                </a:lnTo>
                <a:lnTo>
                  <a:pt x="4711" y="11099"/>
                </a:lnTo>
                <a:lnTo>
                  <a:pt x="2463" y="13855"/>
                </a:lnTo>
                <a:lnTo>
                  <a:pt x="0" y="15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1542765" y="1858718"/>
            <a:ext cx="8051" cy="990"/>
          </a:xfrm>
          <a:custGeom>
            <a:avLst/>
            <a:gdLst/>
            <a:ahLst/>
            <a:cxnLst/>
            <a:rect l="l" t="t" r="r" b="b"/>
            <a:pathLst>
              <a:path w="8051" h="990">
                <a:moveTo>
                  <a:pt x="0" y="990"/>
                </a:moveTo>
                <a:lnTo>
                  <a:pt x="3937" y="0"/>
                </a:lnTo>
                <a:lnTo>
                  <a:pt x="8051" y="304"/>
                </a:lnTo>
                <a:lnTo>
                  <a:pt x="4521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547285" y="1664031"/>
            <a:ext cx="4622" cy="3441"/>
          </a:xfrm>
          <a:custGeom>
            <a:avLst/>
            <a:gdLst/>
            <a:ahLst/>
            <a:cxnLst/>
            <a:rect l="l" t="t" r="r" b="b"/>
            <a:pathLst>
              <a:path w="4622" h="3441">
                <a:moveTo>
                  <a:pt x="0" y="3441"/>
                </a:moveTo>
                <a:lnTo>
                  <a:pt x="4622" y="0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1547280" y="3261179"/>
            <a:ext cx="42164" cy="31254"/>
          </a:xfrm>
          <a:custGeom>
            <a:avLst/>
            <a:gdLst/>
            <a:ahLst/>
            <a:cxnLst/>
            <a:rect l="l" t="t" r="r" b="b"/>
            <a:pathLst>
              <a:path w="42163" h="31254">
                <a:moveTo>
                  <a:pt x="4622" y="3441"/>
                </a:moveTo>
                <a:lnTo>
                  <a:pt x="0" y="0"/>
                </a:lnTo>
                <a:lnTo>
                  <a:pt x="42164" y="31254"/>
                </a:lnTo>
                <a:lnTo>
                  <a:pt x="33020" y="24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547285" y="2172926"/>
            <a:ext cx="10617" cy="5803"/>
          </a:xfrm>
          <a:custGeom>
            <a:avLst/>
            <a:gdLst/>
            <a:ahLst/>
            <a:cxnLst/>
            <a:rect l="l" t="t" r="r" b="b"/>
            <a:pathLst>
              <a:path w="10617" h="5803">
                <a:moveTo>
                  <a:pt x="0" y="0"/>
                </a:moveTo>
                <a:lnTo>
                  <a:pt x="10617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547868" y="2136961"/>
            <a:ext cx="41579" cy="50215"/>
          </a:xfrm>
          <a:custGeom>
            <a:avLst/>
            <a:gdLst/>
            <a:ahLst/>
            <a:cxnLst/>
            <a:rect l="l" t="t" r="r" b="b"/>
            <a:pathLst>
              <a:path w="41579" h="50215">
                <a:moveTo>
                  <a:pt x="31064" y="44221"/>
                </a:moveTo>
                <a:lnTo>
                  <a:pt x="41579" y="50215"/>
                </a:lnTo>
                <a:lnTo>
                  <a:pt x="0" y="26238"/>
                </a:lnTo>
                <a:lnTo>
                  <a:pt x="15036" y="0"/>
                </a:lnTo>
                <a:lnTo>
                  <a:pt x="19964" y="2844"/>
                </a:lnTo>
                <a:lnTo>
                  <a:pt x="7962" y="23685"/>
                </a:lnTo>
                <a:lnTo>
                  <a:pt x="41579" y="43040"/>
                </a:lnTo>
                <a:lnTo>
                  <a:pt x="31064" y="369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1553081" y="1948359"/>
            <a:ext cx="2654" cy="10515"/>
          </a:xfrm>
          <a:custGeom>
            <a:avLst/>
            <a:gdLst/>
            <a:ahLst/>
            <a:cxnLst/>
            <a:rect l="l" t="t" r="r" b="b"/>
            <a:pathLst>
              <a:path w="2654" h="10515">
                <a:moveTo>
                  <a:pt x="2654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1547285" y="1944726"/>
            <a:ext cx="4914" cy="584"/>
          </a:xfrm>
          <a:custGeom>
            <a:avLst/>
            <a:gdLst/>
            <a:ahLst/>
            <a:cxnLst/>
            <a:rect l="l" t="t" r="r" b="b"/>
            <a:pathLst>
              <a:path w="4914" h="584">
                <a:moveTo>
                  <a:pt x="0" y="584"/>
                </a:moveTo>
                <a:lnTo>
                  <a:pt x="49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1547285" y="1941184"/>
            <a:ext cx="4025" cy="292"/>
          </a:xfrm>
          <a:custGeom>
            <a:avLst/>
            <a:gdLst/>
            <a:ahLst/>
            <a:cxnLst/>
            <a:rect l="l" t="t" r="r" b="b"/>
            <a:pathLst>
              <a:path w="4025" h="292">
                <a:moveTo>
                  <a:pt x="0" y="292"/>
                </a:moveTo>
                <a:lnTo>
                  <a:pt x="40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1557802" y="1935189"/>
            <a:ext cx="4622" cy="2654"/>
          </a:xfrm>
          <a:custGeom>
            <a:avLst/>
            <a:gdLst/>
            <a:ahLst/>
            <a:cxnLst/>
            <a:rect l="l" t="t" r="r" b="b"/>
            <a:pathLst>
              <a:path w="4622" h="2654">
                <a:moveTo>
                  <a:pt x="0" y="0"/>
                </a:moveTo>
                <a:lnTo>
                  <a:pt x="4622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547286" y="1922119"/>
            <a:ext cx="9042" cy="5207"/>
          </a:xfrm>
          <a:custGeom>
            <a:avLst/>
            <a:gdLst/>
            <a:ahLst/>
            <a:cxnLst/>
            <a:rect l="l" t="t" r="r" b="b"/>
            <a:pathLst>
              <a:path w="9042" h="5206">
                <a:moveTo>
                  <a:pt x="9042" y="520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1551903" y="1636219"/>
            <a:ext cx="37452" cy="27813"/>
          </a:xfrm>
          <a:custGeom>
            <a:avLst/>
            <a:gdLst/>
            <a:ahLst/>
            <a:cxnLst/>
            <a:rect l="l" t="t" r="r" b="b"/>
            <a:pathLst>
              <a:path w="37452" h="27812">
                <a:moveTo>
                  <a:pt x="0" y="27813"/>
                </a:moveTo>
                <a:lnTo>
                  <a:pt x="37452" y="0"/>
                </a:lnTo>
                <a:lnTo>
                  <a:pt x="28397" y="67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557802" y="1952878"/>
            <a:ext cx="977" cy="3543"/>
          </a:xfrm>
          <a:custGeom>
            <a:avLst/>
            <a:gdLst/>
            <a:ahLst/>
            <a:cxnLst/>
            <a:rect l="l" t="t" r="r" b="b"/>
            <a:pathLst>
              <a:path w="977" h="3543">
                <a:moveTo>
                  <a:pt x="0" y="0"/>
                </a:moveTo>
                <a:lnTo>
                  <a:pt x="977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560653" y="1892921"/>
            <a:ext cx="18275" cy="9537"/>
          </a:xfrm>
          <a:custGeom>
            <a:avLst/>
            <a:gdLst/>
            <a:ahLst/>
            <a:cxnLst/>
            <a:rect l="l" t="t" r="r" b="b"/>
            <a:pathLst>
              <a:path w="18275" h="9537">
                <a:moveTo>
                  <a:pt x="0" y="3251"/>
                </a:moveTo>
                <a:lnTo>
                  <a:pt x="7670" y="7772"/>
                </a:lnTo>
                <a:lnTo>
                  <a:pt x="0" y="3251"/>
                </a:lnTo>
                <a:lnTo>
                  <a:pt x="1866" y="0"/>
                </a:lnTo>
                <a:lnTo>
                  <a:pt x="18275" y="9537"/>
                </a:lnTo>
                <a:lnTo>
                  <a:pt x="7670" y="34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564976" y="1873171"/>
            <a:ext cx="24472" cy="17106"/>
          </a:xfrm>
          <a:custGeom>
            <a:avLst/>
            <a:gdLst/>
            <a:ahLst/>
            <a:cxnLst/>
            <a:rect l="l" t="t" r="r" b="b"/>
            <a:pathLst>
              <a:path w="24472" h="17106">
                <a:moveTo>
                  <a:pt x="0" y="15430"/>
                </a:moveTo>
                <a:lnTo>
                  <a:pt x="2946" y="17106"/>
                </a:lnTo>
                <a:lnTo>
                  <a:pt x="0" y="15430"/>
                </a:lnTo>
                <a:lnTo>
                  <a:pt x="8940" y="0"/>
                </a:lnTo>
                <a:lnTo>
                  <a:pt x="24472" y="8940"/>
                </a:lnTo>
                <a:lnTo>
                  <a:pt x="13957" y="28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567925" y="1885167"/>
            <a:ext cx="2946" cy="5105"/>
          </a:xfrm>
          <a:custGeom>
            <a:avLst/>
            <a:gdLst/>
            <a:ahLst/>
            <a:cxnLst/>
            <a:rect l="l" t="t" r="r" b="b"/>
            <a:pathLst>
              <a:path w="2946" h="5105">
                <a:moveTo>
                  <a:pt x="0" y="5105"/>
                </a:moveTo>
                <a:lnTo>
                  <a:pt x="2946" y="0"/>
                </a:lnTo>
                <a:lnTo>
                  <a:pt x="393" y="43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1568316" y="1900689"/>
            <a:ext cx="18872" cy="9829"/>
          </a:xfrm>
          <a:custGeom>
            <a:avLst/>
            <a:gdLst/>
            <a:ahLst/>
            <a:cxnLst/>
            <a:rect l="l" t="t" r="r" b="b"/>
            <a:pathLst>
              <a:path w="18872" h="9829">
                <a:moveTo>
                  <a:pt x="17005" y="9829"/>
                </a:moveTo>
                <a:lnTo>
                  <a:pt x="18872" y="6489"/>
                </a:lnTo>
                <a:lnTo>
                  <a:pt x="17005" y="98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570880" y="1878083"/>
            <a:ext cx="16306" cy="7086"/>
          </a:xfrm>
          <a:custGeom>
            <a:avLst/>
            <a:gdLst/>
            <a:ahLst/>
            <a:cxnLst/>
            <a:rect l="l" t="t" r="r" b="b"/>
            <a:pathLst>
              <a:path w="16306" h="7086">
                <a:moveTo>
                  <a:pt x="8051" y="2362"/>
                </a:moveTo>
                <a:lnTo>
                  <a:pt x="16306" y="7086"/>
                </a:lnTo>
                <a:lnTo>
                  <a:pt x="4025" y="0"/>
                </a:lnTo>
                <a:lnTo>
                  <a:pt x="0" y="70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589449" y="2172726"/>
            <a:ext cx="40297" cy="28994"/>
          </a:xfrm>
          <a:custGeom>
            <a:avLst/>
            <a:gdLst/>
            <a:ahLst/>
            <a:cxnLst/>
            <a:rect l="l" t="t" r="r" b="b"/>
            <a:pathLst>
              <a:path w="40297" h="28994">
                <a:moveTo>
                  <a:pt x="0" y="7277"/>
                </a:moveTo>
                <a:lnTo>
                  <a:pt x="23393" y="20739"/>
                </a:lnTo>
                <a:lnTo>
                  <a:pt x="35382" y="0"/>
                </a:lnTo>
                <a:lnTo>
                  <a:pt x="40297" y="2857"/>
                </a:lnTo>
                <a:lnTo>
                  <a:pt x="25158" y="28994"/>
                </a:lnTo>
                <a:lnTo>
                  <a:pt x="0" y="144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585523" y="1906188"/>
            <a:ext cx="1663" cy="990"/>
          </a:xfrm>
          <a:custGeom>
            <a:avLst/>
            <a:gdLst/>
            <a:ahLst/>
            <a:cxnLst/>
            <a:rect l="l" t="t" r="r" b="b"/>
            <a:pathLst>
              <a:path w="1663" h="990">
                <a:moveTo>
                  <a:pt x="1663" y="990"/>
                </a:moveTo>
                <a:lnTo>
                  <a:pt x="0" y="0"/>
                </a:lnTo>
                <a:lnTo>
                  <a:pt x="1663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578940" y="1902461"/>
            <a:ext cx="6578" cy="3733"/>
          </a:xfrm>
          <a:custGeom>
            <a:avLst/>
            <a:gdLst/>
            <a:ahLst/>
            <a:cxnLst/>
            <a:rect l="l" t="t" r="r" b="b"/>
            <a:pathLst>
              <a:path w="6578" h="3733">
                <a:moveTo>
                  <a:pt x="6578" y="373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587187" y="1885163"/>
            <a:ext cx="9537" cy="5499"/>
          </a:xfrm>
          <a:custGeom>
            <a:avLst/>
            <a:gdLst/>
            <a:ahLst/>
            <a:cxnLst/>
            <a:rect l="l" t="t" r="r" b="b"/>
            <a:pathLst>
              <a:path w="9537" h="5499">
                <a:moveTo>
                  <a:pt x="0" y="0"/>
                </a:moveTo>
                <a:lnTo>
                  <a:pt x="9537" y="5499"/>
                </a:lnTo>
                <a:lnTo>
                  <a:pt x="2260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589449" y="1882117"/>
            <a:ext cx="9144" cy="8547"/>
          </a:xfrm>
          <a:custGeom>
            <a:avLst/>
            <a:gdLst/>
            <a:ahLst/>
            <a:cxnLst/>
            <a:rect l="l" t="t" r="r" b="b"/>
            <a:pathLst>
              <a:path w="9143" h="8547">
                <a:moveTo>
                  <a:pt x="0" y="0"/>
                </a:moveTo>
                <a:lnTo>
                  <a:pt x="9144" y="5308"/>
                </a:lnTo>
                <a:lnTo>
                  <a:pt x="7277" y="8547"/>
                </a:lnTo>
                <a:lnTo>
                  <a:pt x="9144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430332" y="1510912"/>
            <a:ext cx="1473" cy="393"/>
          </a:xfrm>
          <a:custGeom>
            <a:avLst/>
            <a:gdLst/>
            <a:ahLst/>
            <a:cxnLst/>
            <a:rect l="l" t="t" r="r" b="b"/>
            <a:pathLst>
              <a:path w="1473" h="393">
                <a:moveTo>
                  <a:pt x="1473" y="39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430332" y="3417349"/>
            <a:ext cx="1473" cy="393"/>
          </a:xfrm>
          <a:custGeom>
            <a:avLst/>
            <a:gdLst/>
            <a:ahLst/>
            <a:cxnLst/>
            <a:rect l="l" t="t" r="r" b="b"/>
            <a:pathLst>
              <a:path w="1473" h="393">
                <a:moveTo>
                  <a:pt x="1473" y="0"/>
                </a:moveTo>
                <a:lnTo>
                  <a:pt x="0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113573" y="3360249"/>
            <a:ext cx="61226" cy="60642"/>
          </a:xfrm>
          <a:custGeom>
            <a:avLst/>
            <a:gdLst/>
            <a:ahLst/>
            <a:cxnLst/>
            <a:rect l="l" t="t" r="r" b="b"/>
            <a:pathLst>
              <a:path w="61226" h="60642">
                <a:moveTo>
                  <a:pt x="0" y="41275"/>
                </a:moveTo>
                <a:lnTo>
                  <a:pt x="2070" y="45999"/>
                </a:lnTo>
                <a:lnTo>
                  <a:pt x="9334" y="53860"/>
                </a:lnTo>
                <a:lnTo>
                  <a:pt x="18567" y="58864"/>
                </a:lnTo>
                <a:lnTo>
                  <a:pt x="29095" y="60642"/>
                </a:lnTo>
                <a:lnTo>
                  <a:pt x="39611" y="58864"/>
                </a:lnTo>
                <a:lnTo>
                  <a:pt x="48844" y="53860"/>
                </a:lnTo>
                <a:lnTo>
                  <a:pt x="56121" y="45999"/>
                </a:lnTo>
                <a:lnTo>
                  <a:pt x="60350" y="36258"/>
                </a:lnTo>
                <a:lnTo>
                  <a:pt x="61226" y="25654"/>
                </a:lnTo>
                <a:lnTo>
                  <a:pt x="58585" y="15430"/>
                </a:lnTo>
                <a:lnTo>
                  <a:pt x="52781" y="6489"/>
                </a:lnTo>
                <a:lnTo>
                  <a:pt x="4442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110531" y="3360247"/>
            <a:ext cx="16802" cy="41275"/>
          </a:xfrm>
          <a:custGeom>
            <a:avLst/>
            <a:gdLst/>
            <a:ahLst/>
            <a:cxnLst/>
            <a:rect l="l" t="t" r="r" b="b"/>
            <a:pathLst>
              <a:path w="16802" h="41275">
                <a:moveTo>
                  <a:pt x="16802" y="0"/>
                </a:moveTo>
                <a:lnTo>
                  <a:pt x="8445" y="6489"/>
                </a:lnTo>
                <a:lnTo>
                  <a:pt x="2654" y="15430"/>
                </a:lnTo>
                <a:lnTo>
                  <a:pt x="0" y="25654"/>
                </a:lnTo>
                <a:lnTo>
                  <a:pt x="876" y="36271"/>
                </a:lnTo>
                <a:lnTo>
                  <a:pt x="3035" y="412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368617" y="1862750"/>
            <a:ext cx="11391" cy="11010"/>
          </a:xfrm>
          <a:custGeom>
            <a:avLst/>
            <a:gdLst/>
            <a:ahLst/>
            <a:cxnLst/>
            <a:rect l="l" t="t" r="r" b="b"/>
            <a:pathLst>
              <a:path w="11391" h="11010">
                <a:moveTo>
                  <a:pt x="584" y="11010"/>
                </a:moveTo>
                <a:lnTo>
                  <a:pt x="0" y="7772"/>
                </a:lnTo>
                <a:lnTo>
                  <a:pt x="482" y="5511"/>
                </a:lnTo>
                <a:lnTo>
                  <a:pt x="3136" y="1765"/>
                </a:lnTo>
                <a:lnTo>
                  <a:pt x="5105" y="495"/>
                </a:lnTo>
                <a:lnTo>
                  <a:pt x="7073" y="0"/>
                </a:lnTo>
                <a:lnTo>
                  <a:pt x="11391" y="3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395046" y="1877792"/>
            <a:ext cx="1282" cy="3632"/>
          </a:xfrm>
          <a:custGeom>
            <a:avLst/>
            <a:gdLst/>
            <a:ahLst/>
            <a:cxnLst/>
            <a:rect l="l" t="t" r="r" b="b"/>
            <a:pathLst>
              <a:path w="1282" h="3632">
                <a:moveTo>
                  <a:pt x="1282" y="0"/>
                </a:moveTo>
                <a:lnTo>
                  <a:pt x="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371752" y="1865896"/>
            <a:ext cx="4813" cy="9144"/>
          </a:xfrm>
          <a:custGeom>
            <a:avLst/>
            <a:gdLst/>
            <a:ahLst/>
            <a:cxnLst/>
            <a:rect l="l" t="t" r="r" b="b"/>
            <a:pathLst>
              <a:path w="4813" h="9143">
                <a:moveTo>
                  <a:pt x="2070" y="9144"/>
                </a:moveTo>
                <a:lnTo>
                  <a:pt x="698" y="7277"/>
                </a:lnTo>
                <a:lnTo>
                  <a:pt x="0" y="5410"/>
                </a:lnTo>
                <a:lnTo>
                  <a:pt x="596" y="2362"/>
                </a:lnTo>
                <a:lnTo>
                  <a:pt x="2857" y="495"/>
                </a:lnTo>
                <a:lnTo>
                  <a:pt x="48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388362" y="1875629"/>
            <a:ext cx="4826" cy="6680"/>
          </a:xfrm>
          <a:custGeom>
            <a:avLst/>
            <a:gdLst/>
            <a:ahLst/>
            <a:cxnLst/>
            <a:rect l="l" t="t" r="r" b="b"/>
            <a:pathLst>
              <a:path w="4825" h="6680">
                <a:moveTo>
                  <a:pt x="4330" y="0"/>
                </a:moveTo>
                <a:lnTo>
                  <a:pt x="4826" y="2844"/>
                </a:lnTo>
                <a:lnTo>
                  <a:pt x="3149" y="5600"/>
                </a:lnTo>
                <a:lnTo>
                  <a:pt x="1968" y="6286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389355" y="1751115"/>
            <a:ext cx="21424" cy="23583"/>
          </a:xfrm>
          <a:custGeom>
            <a:avLst/>
            <a:gdLst/>
            <a:ahLst/>
            <a:cxnLst/>
            <a:rect l="l" t="t" r="r" b="b"/>
            <a:pathLst>
              <a:path w="21424" h="23583">
                <a:moveTo>
                  <a:pt x="8839" y="584"/>
                </a:moveTo>
                <a:lnTo>
                  <a:pt x="8051" y="0"/>
                </a:lnTo>
                <a:lnTo>
                  <a:pt x="0" y="13944"/>
                </a:lnTo>
                <a:lnTo>
                  <a:pt x="2451" y="15328"/>
                </a:lnTo>
                <a:lnTo>
                  <a:pt x="8445" y="5003"/>
                </a:lnTo>
                <a:lnTo>
                  <a:pt x="11887" y="18567"/>
                </a:lnTo>
                <a:lnTo>
                  <a:pt x="13258" y="21031"/>
                </a:lnTo>
                <a:lnTo>
                  <a:pt x="15227" y="22694"/>
                </a:lnTo>
                <a:lnTo>
                  <a:pt x="17386" y="23482"/>
                </a:lnTo>
                <a:lnTo>
                  <a:pt x="19354" y="23583"/>
                </a:lnTo>
                <a:lnTo>
                  <a:pt x="21424" y="229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398195" y="1751694"/>
            <a:ext cx="16903" cy="20053"/>
          </a:xfrm>
          <a:custGeom>
            <a:avLst/>
            <a:gdLst/>
            <a:ahLst/>
            <a:cxnLst/>
            <a:rect l="l" t="t" r="r" b="b"/>
            <a:pathLst>
              <a:path w="16903" h="20053">
                <a:moveTo>
                  <a:pt x="16903" y="12192"/>
                </a:moveTo>
                <a:lnTo>
                  <a:pt x="15925" y="10426"/>
                </a:lnTo>
                <a:lnTo>
                  <a:pt x="13957" y="8648"/>
                </a:lnTo>
                <a:lnTo>
                  <a:pt x="12179" y="11201"/>
                </a:lnTo>
                <a:lnTo>
                  <a:pt x="14350" y="13462"/>
                </a:lnTo>
                <a:lnTo>
                  <a:pt x="14541" y="16129"/>
                </a:lnTo>
                <a:lnTo>
                  <a:pt x="13957" y="17691"/>
                </a:lnTo>
                <a:lnTo>
                  <a:pt x="11887" y="19659"/>
                </a:lnTo>
                <a:lnTo>
                  <a:pt x="9436" y="20053"/>
                </a:lnTo>
                <a:lnTo>
                  <a:pt x="8051" y="19558"/>
                </a:lnTo>
                <a:lnTo>
                  <a:pt x="6286" y="17691"/>
                </a:lnTo>
                <a:lnTo>
                  <a:pt x="5016" y="14846"/>
                </a:lnTo>
                <a:lnTo>
                  <a:pt x="2654" y="4229"/>
                </a:lnTo>
                <a:lnTo>
                  <a:pt x="0" y="0"/>
                </a:lnTo>
                <a:lnTo>
                  <a:pt x="787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401049" y="1738532"/>
            <a:ext cx="20726" cy="21615"/>
          </a:xfrm>
          <a:custGeom>
            <a:avLst/>
            <a:gdLst/>
            <a:ahLst/>
            <a:cxnLst/>
            <a:rect l="l" t="t" r="r" b="b"/>
            <a:pathLst>
              <a:path w="20726" h="21615">
                <a:moveTo>
                  <a:pt x="2158" y="11595"/>
                </a:moveTo>
                <a:lnTo>
                  <a:pt x="19062" y="21615"/>
                </a:lnTo>
                <a:lnTo>
                  <a:pt x="20726" y="18872"/>
                </a:lnTo>
                <a:lnTo>
                  <a:pt x="5791" y="10223"/>
                </a:lnTo>
                <a:lnTo>
                  <a:pt x="3340" y="8051"/>
                </a:lnTo>
                <a:lnTo>
                  <a:pt x="3136" y="6096"/>
                </a:lnTo>
                <a:lnTo>
                  <a:pt x="4610" y="3632"/>
                </a:lnTo>
                <a:lnTo>
                  <a:pt x="6286" y="3048"/>
                </a:lnTo>
                <a:lnTo>
                  <a:pt x="9626" y="4127"/>
                </a:lnTo>
                <a:lnTo>
                  <a:pt x="10706" y="1371"/>
                </a:lnTo>
                <a:lnTo>
                  <a:pt x="9436" y="685"/>
                </a:lnTo>
                <a:lnTo>
                  <a:pt x="7073" y="0"/>
                </a:lnTo>
                <a:lnTo>
                  <a:pt x="5397" y="101"/>
                </a:lnTo>
                <a:lnTo>
                  <a:pt x="2552" y="1574"/>
                </a:lnTo>
                <a:lnTo>
                  <a:pt x="1168" y="3441"/>
                </a:lnTo>
                <a:lnTo>
                  <a:pt x="0" y="6781"/>
                </a:lnTo>
                <a:lnTo>
                  <a:pt x="190" y="8445"/>
                </a:lnTo>
                <a:lnTo>
                  <a:pt x="876" y="10020"/>
                </a:lnTo>
                <a:lnTo>
                  <a:pt x="2158" y="115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411365" y="1751404"/>
            <a:ext cx="10414" cy="5994"/>
          </a:xfrm>
          <a:custGeom>
            <a:avLst/>
            <a:gdLst/>
            <a:ahLst/>
            <a:cxnLst/>
            <a:rect l="l" t="t" r="r" b="b"/>
            <a:pathLst>
              <a:path w="10413" h="5994">
                <a:moveTo>
                  <a:pt x="0" y="0"/>
                </a:moveTo>
                <a:lnTo>
                  <a:pt x="10414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421882" y="3402023"/>
            <a:ext cx="52679" cy="17780"/>
          </a:xfrm>
          <a:custGeom>
            <a:avLst/>
            <a:gdLst/>
            <a:ahLst/>
            <a:cxnLst/>
            <a:rect l="l" t="t" r="r" b="b"/>
            <a:pathLst>
              <a:path w="52679" h="17779">
                <a:moveTo>
                  <a:pt x="0" y="17779"/>
                </a:moveTo>
                <a:lnTo>
                  <a:pt x="9918" y="15328"/>
                </a:lnTo>
                <a:lnTo>
                  <a:pt x="52679" y="0"/>
                </a:lnTo>
                <a:lnTo>
                  <a:pt x="51790" y="3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417748" y="1758781"/>
            <a:ext cx="2362" cy="1371"/>
          </a:xfrm>
          <a:custGeom>
            <a:avLst/>
            <a:gdLst/>
            <a:ahLst/>
            <a:cxnLst/>
            <a:rect l="l" t="t" r="r" b="b"/>
            <a:pathLst>
              <a:path w="2362" h="1371">
                <a:moveTo>
                  <a:pt x="2362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421882" y="1508850"/>
            <a:ext cx="52679" cy="17792"/>
          </a:xfrm>
          <a:custGeom>
            <a:avLst/>
            <a:gdLst/>
            <a:ahLst/>
            <a:cxnLst/>
            <a:rect l="l" t="t" r="r" b="b"/>
            <a:pathLst>
              <a:path w="52679" h="17792">
                <a:moveTo>
                  <a:pt x="0" y="0"/>
                </a:moveTo>
                <a:lnTo>
                  <a:pt x="9918" y="2451"/>
                </a:lnTo>
                <a:lnTo>
                  <a:pt x="52679" y="17792"/>
                </a:lnTo>
                <a:lnTo>
                  <a:pt x="5179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439868" y="1743246"/>
            <a:ext cx="25844" cy="17399"/>
          </a:xfrm>
          <a:custGeom>
            <a:avLst/>
            <a:gdLst/>
            <a:ahLst/>
            <a:cxnLst/>
            <a:rect l="l" t="t" r="r" b="b"/>
            <a:pathLst>
              <a:path w="25844" h="17399">
                <a:moveTo>
                  <a:pt x="0" y="3048"/>
                </a:moveTo>
                <a:lnTo>
                  <a:pt x="24765" y="17399"/>
                </a:lnTo>
                <a:lnTo>
                  <a:pt x="25844" y="15532"/>
                </a:lnTo>
                <a:lnTo>
                  <a:pt x="24079" y="10223"/>
                </a:lnTo>
                <a:lnTo>
                  <a:pt x="23876" y="4724"/>
                </a:lnTo>
                <a:lnTo>
                  <a:pt x="20929" y="3048"/>
                </a:lnTo>
                <a:lnTo>
                  <a:pt x="20637" y="7073"/>
                </a:lnTo>
                <a:lnTo>
                  <a:pt x="21031" y="11201"/>
                </a:lnTo>
                <a:lnTo>
                  <a:pt x="1765" y="0"/>
                </a:lnTo>
                <a:lnTo>
                  <a:pt x="0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444681" y="1918284"/>
            <a:ext cx="2260" cy="2946"/>
          </a:xfrm>
          <a:custGeom>
            <a:avLst/>
            <a:gdLst/>
            <a:ahLst/>
            <a:cxnLst/>
            <a:rect l="l" t="t" r="r" b="b"/>
            <a:pathLst>
              <a:path w="2260" h="2946">
                <a:moveTo>
                  <a:pt x="0" y="0"/>
                </a:moveTo>
                <a:lnTo>
                  <a:pt x="2260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443601" y="1905999"/>
            <a:ext cx="11404" cy="7861"/>
          </a:xfrm>
          <a:custGeom>
            <a:avLst/>
            <a:gdLst/>
            <a:ahLst/>
            <a:cxnLst/>
            <a:rect l="l" t="t" r="r" b="b"/>
            <a:pathLst>
              <a:path w="11404" h="7861">
                <a:moveTo>
                  <a:pt x="0" y="7861"/>
                </a:moveTo>
                <a:lnTo>
                  <a:pt x="1181" y="4127"/>
                </a:lnTo>
                <a:lnTo>
                  <a:pt x="3048" y="1765"/>
                </a:lnTo>
                <a:lnTo>
                  <a:pt x="5105" y="584"/>
                </a:lnTo>
                <a:lnTo>
                  <a:pt x="6972" y="0"/>
                </a:lnTo>
                <a:lnTo>
                  <a:pt x="11404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466594" y="1921035"/>
            <a:ext cx="4622" cy="7073"/>
          </a:xfrm>
          <a:custGeom>
            <a:avLst/>
            <a:gdLst/>
            <a:ahLst/>
            <a:cxnLst/>
            <a:rect l="l" t="t" r="r" b="b"/>
            <a:pathLst>
              <a:path w="4622" h="7073">
                <a:moveTo>
                  <a:pt x="4622" y="0"/>
                </a:moveTo>
                <a:lnTo>
                  <a:pt x="3441" y="3733"/>
                </a:lnTo>
                <a:lnTo>
                  <a:pt x="1676" y="5892"/>
                </a:lnTo>
                <a:lnTo>
                  <a:pt x="0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463355" y="1918873"/>
            <a:ext cx="4711" cy="6781"/>
          </a:xfrm>
          <a:custGeom>
            <a:avLst/>
            <a:gdLst/>
            <a:ahLst/>
            <a:cxnLst/>
            <a:rect l="l" t="t" r="r" b="b"/>
            <a:pathLst>
              <a:path w="4711" h="6781">
                <a:moveTo>
                  <a:pt x="0" y="6781"/>
                </a:moveTo>
                <a:lnTo>
                  <a:pt x="1866" y="6388"/>
                </a:lnTo>
                <a:lnTo>
                  <a:pt x="4229" y="4317"/>
                </a:lnTo>
                <a:lnTo>
                  <a:pt x="4711" y="2946"/>
                </a:lnTo>
                <a:lnTo>
                  <a:pt x="43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446740" y="1909243"/>
            <a:ext cx="4724" cy="7569"/>
          </a:xfrm>
          <a:custGeom>
            <a:avLst/>
            <a:gdLst/>
            <a:ahLst/>
            <a:cxnLst/>
            <a:rect l="l" t="t" r="r" b="b"/>
            <a:pathLst>
              <a:path w="4724" h="7569">
                <a:moveTo>
                  <a:pt x="4724" y="0"/>
                </a:moveTo>
                <a:lnTo>
                  <a:pt x="2755" y="393"/>
                </a:lnTo>
                <a:lnTo>
                  <a:pt x="495" y="2362"/>
                </a:lnTo>
                <a:lnTo>
                  <a:pt x="0" y="5308"/>
                </a:lnTo>
                <a:lnTo>
                  <a:pt x="889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464042" y="1928112"/>
            <a:ext cx="2552" cy="685"/>
          </a:xfrm>
          <a:custGeom>
            <a:avLst/>
            <a:gdLst/>
            <a:ahLst/>
            <a:cxnLst/>
            <a:rect l="l" t="t" r="r" b="b"/>
            <a:pathLst>
              <a:path w="2552" h="685">
                <a:moveTo>
                  <a:pt x="0" y="685"/>
                </a:moveTo>
                <a:lnTo>
                  <a:pt x="255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453529" y="1906192"/>
            <a:ext cx="1473" cy="101"/>
          </a:xfrm>
          <a:custGeom>
            <a:avLst/>
            <a:gdLst/>
            <a:ahLst/>
            <a:cxnLst/>
            <a:rect l="l" t="t" r="r" b="b"/>
            <a:pathLst>
              <a:path w="1473" h="101">
                <a:moveTo>
                  <a:pt x="1473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464042" y="1910815"/>
            <a:ext cx="3733" cy="2654"/>
          </a:xfrm>
          <a:custGeom>
            <a:avLst/>
            <a:gdLst/>
            <a:ahLst/>
            <a:cxnLst/>
            <a:rect l="l" t="t" r="r" b="b"/>
            <a:pathLst>
              <a:path w="3733" h="2654">
                <a:moveTo>
                  <a:pt x="0" y="0"/>
                </a:moveTo>
                <a:lnTo>
                  <a:pt x="3733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466500" y="1801924"/>
            <a:ext cx="8051" cy="7264"/>
          </a:xfrm>
          <a:custGeom>
            <a:avLst/>
            <a:gdLst/>
            <a:ahLst/>
            <a:cxnLst/>
            <a:rect l="l" t="t" r="r" b="b"/>
            <a:pathLst>
              <a:path w="8051" h="7264">
                <a:moveTo>
                  <a:pt x="0" y="2552"/>
                </a:moveTo>
                <a:lnTo>
                  <a:pt x="8051" y="7264"/>
                </a:lnTo>
                <a:lnTo>
                  <a:pt x="0" y="2552"/>
                </a:lnTo>
                <a:lnTo>
                  <a:pt x="1473" y="0"/>
                </a:lnTo>
                <a:lnTo>
                  <a:pt x="8051" y="3822"/>
                </a:ln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474558" y="1805752"/>
            <a:ext cx="9931" cy="5600"/>
          </a:xfrm>
          <a:custGeom>
            <a:avLst/>
            <a:gdLst/>
            <a:ahLst/>
            <a:cxnLst/>
            <a:rect l="l" t="t" r="r" b="b"/>
            <a:pathLst>
              <a:path w="9931" h="5600">
                <a:moveTo>
                  <a:pt x="0" y="0"/>
                </a:moveTo>
                <a:lnTo>
                  <a:pt x="9931" y="560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474555" y="3394547"/>
            <a:ext cx="21132" cy="7467"/>
          </a:xfrm>
          <a:custGeom>
            <a:avLst/>
            <a:gdLst/>
            <a:ahLst/>
            <a:cxnLst/>
            <a:rect l="l" t="t" r="r" b="b"/>
            <a:pathLst>
              <a:path w="21132" h="7467">
                <a:moveTo>
                  <a:pt x="10617" y="3733"/>
                </a:moveTo>
                <a:lnTo>
                  <a:pt x="21132" y="0"/>
                </a:lnTo>
                <a:lnTo>
                  <a:pt x="0" y="74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484092" y="1807912"/>
            <a:ext cx="393" cy="3441"/>
          </a:xfrm>
          <a:custGeom>
            <a:avLst/>
            <a:gdLst/>
            <a:ahLst/>
            <a:cxnLst/>
            <a:rect l="l" t="t" r="r" b="b"/>
            <a:pathLst>
              <a:path w="393" h="3441">
                <a:moveTo>
                  <a:pt x="393" y="3441"/>
                </a:moveTo>
                <a:lnTo>
                  <a:pt x="0" y="0"/>
                </a:lnTo>
                <a:lnTo>
                  <a:pt x="393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474555" y="1804474"/>
            <a:ext cx="14058" cy="12192"/>
          </a:xfrm>
          <a:custGeom>
            <a:avLst/>
            <a:gdLst/>
            <a:ahLst/>
            <a:cxnLst/>
            <a:rect l="l" t="t" r="r" b="b"/>
            <a:pathLst>
              <a:path w="14058" h="12192">
                <a:moveTo>
                  <a:pt x="9537" y="3441"/>
                </a:moveTo>
                <a:lnTo>
                  <a:pt x="9740" y="0"/>
                </a:lnTo>
                <a:lnTo>
                  <a:pt x="12280" y="1371"/>
                </a:lnTo>
                <a:lnTo>
                  <a:pt x="12484" y="6095"/>
                </a:lnTo>
                <a:lnTo>
                  <a:pt x="14058" y="10515"/>
                </a:lnTo>
                <a:lnTo>
                  <a:pt x="13081" y="12191"/>
                </a:lnTo>
                <a:lnTo>
                  <a:pt x="0" y="4724"/>
                </a:lnTo>
                <a:lnTo>
                  <a:pt x="4025" y="69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476025" y="1781773"/>
            <a:ext cx="20650" cy="21717"/>
          </a:xfrm>
          <a:custGeom>
            <a:avLst/>
            <a:gdLst/>
            <a:ahLst/>
            <a:cxnLst/>
            <a:rect l="l" t="t" r="r" b="b"/>
            <a:pathLst>
              <a:path w="20650" h="21717">
                <a:moveTo>
                  <a:pt x="20548" y="19164"/>
                </a:moveTo>
                <a:lnTo>
                  <a:pt x="19659" y="18275"/>
                </a:lnTo>
                <a:lnTo>
                  <a:pt x="20650" y="18872"/>
                </a:lnTo>
                <a:lnTo>
                  <a:pt x="19075" y="21717"/>
                </a:lnTo>
                <a:lnTo>
                  <a:pt x="2171" y="11595"/>
                </a:lnTo>
                <a:lnTo>
                  <a:pt x="800" y="10121"/>
                </a:lnTo>
                <a:lnTo>
                  <a:pt x="0" y="6781"/>
                </a:lnTo>
                <a:lnTo>
                  <a:pt x="1092" y="3441"/>
                </a:lnTo>
                <a:lnTo>
                  <a:pt x="2463" y="1663"/>
                </a:lnTo>
                <a:lnTo>
                  <a:pt x="3936" y="596"/>
                </a:lnTo>
                <a:lnTo>
                  <a:pt x="7086" y="0"/>
                </a:lnTo>
                <a:lnTo>
                  <a:pt x="10718" y="1473"/>
                </a:lnTo>
                <a:lnTo>
                  <a:pt x="9639" y="4127"/>
                </a:lnTo>
                <a:lnTo>
                  <a:pt x="6197" y="3048"/>
                </a:lnTo>
                <a:lnTo>
                  <a:pt x="4622" y="3733"/>
                </a:lnTo>
                <a:lnTo>
                  <a:pt x="3149" y="6096"/>
                </a:lnTo>
                <a:lnTo>
                  <a:pt x="3047" y="7277"/>
                </a:lnTo>
                <a:lnTo>
                  <a:pt x="3835" y="8839"/>
                </a:lnTo>
                <a:lnTo>
                  <a:pt x="19659" y="18275"/>
                </a:lnTo>
                <a:lnTo>
                  <a:pt x="9143" y="121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474558" y="1526637"/>
            <a:ext cx="21132" cy="7569"/>
          </a:xfrm>
          <a:custGeom>
            <a:avLst/>
            <a:gdLst/>
            <a:ahLst/>
            <a:cxnLst/>
            <a:rect l="l" t="t" r="r" b="b"/>
            <a:pathLst>
              <a:path w="21132" h="7569">
                <a:moveTo>
                  <a:pt x="0" y="0"/>
                </a:moveTo>
                <a:lnTo>
                  <a:pt x="21132" y="7569"/>
                </a:lnTo>
                <a:lnTo>
                  <a:pt x="10617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486842" y="1805851"/>
            <a:ext cx="203" cy="4724"/>
          </a:xfrm>
          <a:custGeom>
            <a:avLst/>
            <a:gdLst/>
            <a:ahLst/>
            <a:cxnLst/>
            <a:rect l="l" t="t" r="r" b="b"/>
            <a:pathLst>
              <a:path w="203" h="4724">
                <a:moveTo>
                  <a:pt x="0" y="0"/>
                </a:moveTo>
                <a:lnTo>
                  <a:pt x="203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490769" y="1800940"/>
            <a:ext cx="4330" cy="2552"/>
          </a:xfrm>
          <a:custGeom>
            <a:avLst/>
            <a:gdLst/>
            <a:ahLst/>
            <a:cxnLst/>
            <a:rect l="l" t="t" r="r" b="b"/>
            <a:pathLst>
              <a:path w="4330" h="2552">
                <a:moveTo>
                  <a:pt x="4330" y="255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3135491" y="2401134"/>
            <a:ext cx="203" cy="3340"/>
          </a:xfrm>
          <a:custGeom>
            <a:avLst/>
            <a:gdLst/>
            <a:ahLst/>
            <a:cxnLst/>
            <a:rect l="l" t="t" r="r" b="b"/>
            <a:pathLst>
              <a:path w="203" h="3340">
                <a:moveTo>
                  <a:pt x="0" y="0"/>
                </a:moveTo>
                <a:lnTo>
                  <a:pt x="203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870043" y="1785608"/>
            <a:ext cx="4318" cy="4813"/>
          </a:xfrm>
          <a:custGeom>
            <a:avLst/>
            <a:gdLst/>
            <a:ahLst/>
            <a:cxnLst/>
            <a:rect l="l" t="t" r="r" b="b"/>
            <a:pathLst>
              <a:path w="4318" h="4813">
                <a:moveTo>
                  <a:pt x="4318" y="481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514754" y="1786688"/>
            <a:ext cx="26047" cy="17195"/>
          </a:xfrm>
          <a:custGeom>
            <a:avLst/>
            <a:gdLst/>
            <a:ahLst/>
            <a:cxnLst/>
            <a:rect l="l" t="t" r="r" b="b"/>
            <a:pathLst>
              <a:path w="26047" h="17195">
                <a:moveTo>
                  <a:pt x="1473" y="3733"/>
                </a:moveTo>
                <a:lnTo>
                  <a:pt x="0" y="2844"/>
                </a:lnTo>
                <a:lnTo>
                  <a:pt x="1968" y="0"/>
                </a:lnTo>
                <a:lnTo>
                  <a:pt x="21132" y="11010"/>
                </a:lnTo>
                <a:lnTo>
                  <a:pt x="20739" y="6984"/>
                </a:lnTo>
                <a:lnTo>
                  <a:pt x="20929" y="2844"/>
                </a:lnTo>
                <a:lnTo>
                  <a:pt x="23876" y="4521"/>
                </a:lnTo>
                <a:lnTo>
                  <a:pt x="24180" y="10121"/>
                </a:lnTo>
                <a:lnTo>
                  <a:pt x="26047" y="15227"/>
                </a:lnTo>
                <a:lnTo>
                  <a:pt x="24866" y="17195"/>
                </a:lnTo>
                <a:lnTo>
                  <a:pt x="1473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874361" y="1790421"/>
            <a:ext cx="74396" cy="91008"/>
          </a:xfrm>
          <a:custGeom>
            <a:avLst/>
            <a:gdLst/>
            <a:ahLst/>
            <a:cxnLst/>
            <a:rect l="l" t="t" r="r" b="b"/>
            <a:pathLst>
              <a:path w="74396" h="91008">
                <a:moveTo>
                  <a:pt x="0" y="0"/>
                </a:moveTo>
                <a:lnTo>
                  <a:pt x="38125" y="42062"/>
                </a:lnTo>
                <a:lnTo>
                  <a:pt x="74396" y="91008"/>
                </a:lnTo>
                <a:lnTo>
                  <a:pt x="70764" y="86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885565" y="1802804"/>
            <a:ext cx="7861" cy="8648"/>
          </a:xfrm>
          <a:custGeom>
            <a:avLst/>
            <a:gdLst/>
            <a:ahLst/>
            <a:cxnLst/>
            <a:rect l="l" t="t" r="r" b="b"/>
            <a:pathLst>
              <a:path w="7861" h="8648">
                <a:moveTo>
                  <a:pt x="7861" y="864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911015" y="1973908"/>
            <a:ext cx="16713" cy="47078"/>
          </a:xfrm>
          <a:custGeom>
            <a:avLst/>
            <a:gdLst/>
            <a:ahLst/>
            <a:cxnLst/>
            <a:rect l="l" t="t" r="r" b="b"/>
            <a:pathLst>
              <a:path w="16713" h="47078">
                <a:moveTo>
                  <a:pt x="6197" y="47078"/>
                </a:moveTo>
                <a:lnTo>
                  <a:pt x="5118" y="45897"/>
                </a:lnTo>
                <a:lnTo>
                  <a:pt x="888" y="36169"/>
                </a:lnTo>
                <a:lnTo>
                  <a:pt x="0" y="25653"/>
                </a:lnTo>
                <a:lnTo>
                  <a:pt x="2565" y="15328"/>
                </a:lnTo>
                <a:lnTo>
                  <a:pt x="8356" y="6489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917215" y="1973812"/>
            <a:ext cx="58077" cy="60642"/>
          </a:xfrm>
          <a:custGeom>
            <a:avLst/>
            <a:gdLst/>
            <a:ahLst/>
            <a:cxnLst/>
            <a:rect l="l" t="t" r="r" b="b"/>
            <a:pathLst>
              <a:path w="58077" h="60642">
                <a:moveTo>
                  <a:pt x="41275" y="0"/>
                </a:moveTo>
                <a:lnTo>
                  <a:pt x="49631" y="6578"/>
                </a:lnTo>
                <a:lnTo>
                  <a:pt x="55422" y="15430"/>
                </a:lnTo>
                <a:lnTo>
                  <a:pt x="58077" y="25755"/>
                </a:lnTo>
                <a:lnTo>
                  <a:pt x="57200" y="36271"/>
                </a:lnTo>
                <a:lnTo>
                  <a:pt x="52870" y="45999"/>
                </a:lnTo>
                <a:lnTo>
                  <a:pt x="45694" y="53860"/>
                </a:lnTo>
                <a:lnTo>
                  <a:pt x="36360" y="58864"/>
                </a:lnTo>
                <a:lnTo>
                  <a:pt x="25844" y="60642"/>
                </a:lnTo>
                <a:lnTo>
                  <a:pt x="15227" y="58775"/>
                </a:lnTo>
                <a:lnTo>
                  <a:pt x="6096" y="53860"/>
                </a:lnTo>
                <a:lnTo>
                  <a:pt x="0" y="471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948759" y="1881436"/>
            <a:ext cx="10617" cy="14147"/>
          </a:xfrm>
          <a:custGeom>
            <a:avLst/>
            <a:gdLst/>
            <a:ahLst/>
            <a:cxnLst/>
            <a:rect l="l" t="t" r="r" b="b"/>
            <a:pathLst>
              <a:path w="10617" h="14147">
                <a:moveTo>
                  <a:pt x="9436" y="12573"/>
                </a:moveTo>
                <a:lnTo>
                  <a:pt x="2857" y="3733"/>
                </a:lnTo>
                <a:lnTo>
                  <a:pt x="10617" y="141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959369" y="1895579"/>
            <a:ext cx="21132" cy="31750"/>
          </a:xfrm>
          <a:custGeom>
            <a:avLst/>
            <a:gdLst/>
            <a:ahLst/>
            <a:cxnLst/>
            <a:rect l="l" t="t" r="r" b="b"/>
            <a:pathLst>
              <a:path w="21132" h="31750">
                <a:moveTo>
                  <a:pt x="20840" y="31254"/>
                </a:moveTo>
                <a:lnTo>
                  <a:pt x="14846" y="21234"/>
                </a:lnTo>
                <a:lnTo>
                  <a:pt x="21132" y="31750"/>
                </a:lnTo>
                <a:lnTo>
                  <a:pt x="11595" y="1572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980505" y="1927329"/>
            <a:ext cx="10414" cy="17386"/>
          </a:xfrm>
          <a:custGeom>
            <a:avLst/>
            <a:gdLst/>
            <a:ahLst/>
            <a:cxnLst/>
            <a:rect l="l" t="t" r="r" b="b"/>
            <a:pathLst>
              <a:path w="10413" h="17386">
                <a:moveTo>
                  <a:pt x="7861" y="13068"/>
                </a:moveTo>
                <a:lnTo>
                  <a:pt x="10413" y="17386"/>
                </a:lnTo>
                <a:lnTo>
                  <a:pt x="0" y="0"/>
                </a:lnTo>
                <a:lnTo>
                  <a:pt x="2755" y="46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993185" y="1948359"/>
            <a:ext cx="12573" cy="21031"/>
          </a:xfrm>
          <a:custGeom>
            <a:avLst/>
            <a:gdLst/>
            <a:ahLst/>
            <a:cxnLst/>
            <a:rect l="l" t="t" r="r" b="b"/>
            <a:pathLst>
              <a:path w="12573" h="21031">
                <a:moveTo>
                  <a:pt x="6286" y="10515"/>
                </a:moveTo>
                <a:lnTo>
                  <a:pt x="0" y="0"/>
                </a:lnTo>
                <a:lnTo>
                  <a:pt x="12573" y="21031"/>
                </a:lnTo>
                <a:lnTo>
                  <a:pt x="8255" y="139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990921" y="1944725"/>
            <a:ext cx="2260" cy="3632"/>
          </a:xfrm>
          <a:custGeom>
            <a:avLst/>
            <a:gdLst/>
            <a:ahLst/>
            <a:cxnLst/>
            <a:rect l="l" t="t" r="r" b="b"/>
            <a:pathLst>
              <a:path w="2260" h="3632">
                <a:moveTo>
                  <a:pt x="2260" y="363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3005763" y="1969390"/>
            <a:ext cx="23088" cy="42164"/>
          </a:xfrm>
          <a:custGeom>
            <a:avLst/>
            <a:gdLst/>
            <a:ahLst/>
            <a:cxnLst/>
            <a:rect l="l" t="t" r="r" b="b"/>
            <a:pathLst>
              <a:path w="23088" h="42163">
                <a:moveTo>
                  <a:pt x="0" y="0"/>
                </a:moveTo>
                <a:lnTo>
                  <a:pt x="15240" y="25552"/>
                </a:lnTo>
                <a:lnTo>
                  <a:pt x="23088" y="42164"/>
                </a:lnTo>
                <a:lnTo>
                  <a:pt x="18186" y="31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3028857" y="2011551"/>
            <a:ext cx="14744" cy="31153"/>
          </a:xfrm>
          <a:custGeom>
            <a:avLst/>
            <a:gdLst/>
            <a:ahLst/>
            <a:cxnLst/>
            <a:rect l="l" t="t" r="r" b="b"/>
            <a:pathLst>
              <a:path w="14744" h="31153">
                <a:moveTo>
                  <a:pt x="0" y="0"/>
                </a:moveTo>
                <a:lnTo>
                  <a:pt x="14744" y="31153"/>
                </a:lnTo>
                <a:lnTo>
                  <a:pt x="10033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3048807" y="2053615"/>
            <a:ext cx="495" cy="1079"/>
          </a:xfrm>
          <a:custGeom>
            <a:avLst/>
            <a:gdLst/>
            <a:ahLst/>
            <a:cxnLst/>
            <a:rect l="l" t="t" r="r" b="b"/>
            <a:pathLst>
              <a:path w="495" h="1079">
                <a:moveTo>
                  <a:pt x="0" y="0"/>
                </a:moveTo>
                <a:lnTo>
                  <a:pt x="495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3043600" y="2042706"/>
            <a:ext cx="5207" cy="10909"/>
          </a:xfrm>
          <a:custGeom>
            <a:avLst/>
            <a:gdLst/>
            <a:ahLst/>
            <a:cxnLst/>
            <a:rect l="l" t="t" r="r" b="b"/>
            <a:pathLst>
              <a:path w="5206" h="10909">
                <a:moveTo>
                  <a:pt x="5206" y="1090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3059617" y="2076418"/>
            <a:ext cx="3149" cy="6781"/>
          </a:xfrm>
          <a:custGeom>
            <a:avLst/>
            <a:gdLst/>
            <a:ahLst/>
            <a:cxnLst/>
            <a:rect l="l" t="t" r="r" b="b"/>
            <a:pathLst>
              <a:path w="3149" h="6781">
                <a:moveTo>
                  <a:pt x="1574" y="3340"/>
                </a:moveTo>
                <a:lnTo>
                  <a:pt x="3149" y="678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3058826" y="2074740"/>
            <a:ext cx="3937" cy="8458"/>
          </a:xfrm>
          <a:custGeom>
            <a:avLst/>
            <a:gdLst/>
            <a:ahLst/>
            <a:cxnLst/>
            <a:rect l="l" t="t" r="r" b="b"/>
            <a:pathLst>
              <a:path w="3937" h="8458">
                <a:moveTo>
                  <a:pt x="3937" y="845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3071016" y="2106293"/>
            <a:ext cx="3835" cy="10515"/>
          </a:xfrm>
          <a:custGeom>
            <a:avLst/>
            <a:gdLst/>
            <a:ahLst/>
            <a:cxnLst/>
            <a:rect l="l" t="t" r="r" b="b"/>
            <a:pathLst>
              <a:path w="3835" h="10515">
                <a:moveTo>
                  <a:pt x="3835" y="10515"/>
                </a:moveTo>
                <a:lnTo>
                  <a:pt x="0" y="0"/>
                </a:lnTo>
                <a:lnTo>
                  <a:pt x="3543" y="99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3068364" y="2098824"/>
            <a:ext cx="2654" cy="7467"/>
          </a:xfrm>
          <a:custGeom>
            <a:avLst/>
            <a:gdLst/>
            <a:ahLst/>
            <a:cxnLst/>
            <a:rect l="l" t="t" r="r" b="b"/>
            <a:pathLst>
              <a:path w="2654" h="7467">
                <a:moveTo>
                  <a:pt x="2654" y="746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3133916" y="2369585"/>
            <a:ext cx="495" cy="10515"/>
          </a:xfrm>
          <a:custGeom>
            <a:avLst/>
            <a:gdLst/>
            <a:ahLst/>
            <a:cxnLst/>
            <a:rect l="l" t="t" r="r" b="b"/>
            <a:pathLst>
              <a:path w="495" h="10515">
                <a:moveTo>
                  <a:pt x="495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088020" y="2078187"/>
            <a:ext cx="109283" cy="22898"/>
          </a:xfrm>
          <a:custGeom>
            <a:avLst/>
            <a:gdLst/>
            <a:ahLst/>
            <a:cxnLst/>
            <a:rect l="l" t="t" r="r" b="b"/>
            <a:pathLst>
              <a:path w="109283" h="22898">
                <a:moveTo>
                  <a:pt x="0" y="17589"/>
                </a:moveTo>
                <a:lnTo>
                  <a:pt x="0" y="22898"/>
                </a:lnTo>
                <a:lnTo>
                  <a:pt x="109283" y="22898"/>
                </a:lnTo>
                <a:lnTo>
                  <a:pt x="109283" y="0"/>
                </a:lnTo>
                <a:lnTo>
                  <a:pt x="0" y="0"/>
                </a:lnTo>
                <a:lnTo>
                  <a:pt x="0" y="175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088020" y="2071696"/>
            <a:ext cx="0" cy="6489"/>
          </a:xfrm>
          <a:custGeom>
            <a:avLst/>
            <a:gdLst/>
            <a:ahLst/>
            <a:cxnLst/>
            <a:rect l="l" t="t" r="r" b="b"/>
            <a:pathLst>
              <a:path h="6489">
                <a:moveTo>
                  <a:pt x="0" y="648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197309" y="2071696"/>
            <a:ext cx="0" cy="6489"/>
          </a:xfrm>
          <a:custGeom>
            <a:avLst/>
            <a:gdLst/>
            <a:ahLst/>
            <a:cxnLst/>
            <a:rect l="l" t="t" r="r" b="b"/>
            <a:pathLst>
              <a:path h="6489">
                <a:moveTo>
                  <a:pt x="0" y="648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113669" y="1944815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426"/>
                </a:lnTo>
                <a:lnTo>
                  <a:pt x="50025" y="6781"/>
                </a:lnTo>
                <a:lnTo>
                  <a:pt x="45796" y="3733"/>
                </a:lnTo>
                <a:lnTo>
                  <a:pt x="40106" y="1676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676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426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171661" y="1959565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0929"/>
                </a:lnTo>
                <a:lnTo>
                  <a:pt x="5105" y="99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106992" y="1959560"/>
            <a:ext cx="6680" cy="43053"/>
          </a:xfrm>
          <a:custGeom>
            <a:avLst/>
            <a:gdLst/>
            <a:ahLst/>
            <a:cxnLst/>
            <a:rect l="l" t="t" r="r" b="b"/>
            <a:pathLst>
              <a:path w="6680" h="4305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4305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113669" y="1942566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4356" y="9918"/>
                </a:lnTo>
                <a:lnTo>
                  <a:pt x="50025" y="6870"/>
                </a:lnTo>
                <a:lnTo>
                  <a:pt x="45796" y="3733"/>
                </a:lnTo>
                <a:lnTo>
                  <a:pt x="45110" y="3429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733"/>
                </a:lnTo>
                <a:lnTo>
                  <a:pt x="7962" y="6870"/>
                </a:lnTo>
                <a:lnTo>
                  <a:pt x="3632" y="9918"/>
                </a:lnTo>
                <a:lnTo>
                  <a:pt x="3149" y="10515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171661" y="1957395"/>
            <a:ext cx="6680" cy="23101"/>
          </a:xfrm>
          <a:custGeom>
            <a:avLst/>
            <a:gdLst/>
            <a:ahLst/>
            <a:cxnLst/>
            <a:rect l="l" t="t" r="r" b="b"/>
            <a:pathLst>
              <a:path w="6680" h="23101">
                <a:moveTo>
                  <a:pt x="6680" y="23101"/>
                </a:moveTo>
                <a:lnTo>
                  <a:pt x="6680" y="20942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106992" y="1957400"/>
            <a:ext cx="6680" cy="45212"/>
          </a:xfrm>
          <a:custGeom>
            <a:avLst/>
            <a:gdLst/>
            <a:ahLst/>
            <a:cxnLst/>
            <a:rect l="l" t="t" r="r" b="b"/>
            <a:pathLst>
              <a:path w="6680" h="4521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452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113669" y="1940394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441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441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171661" y="1955142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106992" y="1955139"/>
            <a:ext cx="6680" cy="47472"/>
          </a:xfrm>
          <a:custGeom>
            <a:avLst/>
            <a:gdLst/>
            <a:ahLst/>
            <a:cxnLst/>
            <a:rect l="l" t="t" r="r" b="b"/>
            <a:pathLst>
              <a:path w="6680" h="47472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7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113669" y="1938233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171661" y="1952980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106992" y="1952978"/>
            <a:ext cx="6680" cy="49631"/>
          </a:xfrm>
          <a:custGeom>
            <a:avLst/>
            <a:gdLst/>
            <a:ahLst/>
            <a:cxnLst/>
            <a:rect l="l" t="t" r="r" b="b"/>
            <a:pathLst>
              <a:path w="6680" h="4963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96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113669" y="1936069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171661" y="1950817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106992" y="1950813"/>
            <a:ext cx="6680" cy="51790"/>
          </a:xfrm>
          <a:custGeom>
            <a:avLst/>
            <a:gdLst/>
            <a:ahLst/>
            <a:cxnLst/>
            <a:rect l="l" t="t" r="r" b="b"/>
            <a:pathLst>
              <a:path w="6680" h="51790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517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113669" y="1933818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0025" y="6870"/>
                </a:lnTo>
                <a:lnTo>
                  <a:pt x="45796" y="3822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822"/>
                </a:lnTo>
                <a:lnTo>
                  <a:pt x="7962" y="6870"/>
                </a:lnTo>
                <a:lnTo>
                  <a:pt x="3835" y="9817"/>
                </a:lnTo>
                <a:lnTo>
                  <a:pt x="4127" y="10706"/>
                </a:lnTo>
                <a:lnTo>
                  <a:pt x="304" y="14541"/>
                </a:lnTo>
                <a:lnTo>
                  <a:pt x="101" y="14630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171661" y="194865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0929"/>
                </a:lnTo>
                <a:lnTo>
                  <a:pt x="5105" y="99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106992" y="1948652"/>
            <a:ext cx="6680" cy="53962"/>
          </a:xfrm>
          <a:custGeom>
            <a:avLst/>
            <a:gdLst/>
            <a:ahLst/>
            <a:cxnLst/>
            <a:rect l="l" t="t" r="r" b="b"/>
            <a:pathLst>
              <a:path w="6680" h="5396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53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113669" y="1931657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4356" y="9918"/>
                </a:lnTo>
                <a:lnTo>
                  <a:pt x="50025" y="6870"/>
                </a:lnTo>
                <a:lnTo>
                  <a:pt x="45796" y="3733"/>
                </a:lnTo>
                <a:lnTo>
                  <a:pt x="45110" y="3429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733"/>
                </a:lnTo>
                <a:lnTo>
                  <a:pt x="7962" y="6870"/>
                </a:lnTo>
                <a:lnTo>
                  <a:pt x="3632" y="9918"/>
                </a:lnTo>
                <a:lnTo>
                  <a:pt x="3149" y="10515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171661" y="1946485"/>
            <a:ext cx="6680" cy="23101"/>
          </a:xfrm>
          <a:custGeom>
            <a:avLst/>
            <a:gdLst/>
            <a:ahLst/>
            <a:cxnLst/>
            <a:rect l="l" t="t" r="r" b="b"/>
            <a:pathLst>
              <a:path w="6680" h="23101">
                <a:moveTo>
                  <a:pt x="6680" y="23101"/>
                </a:moveTo>
                <a:lnTo>
                  <a:pt x="6680" y="20942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106992" y="1946490"/>
            <a:ext cx="6680" cy="56121"/>
          </a:xfrm>
          <a:custGeom>
            <a:avLst/>
            <a:gdLst/>
            <a:ahLst/>
            <a:cxnLst/>
            <a:rect l="l" t="t" r="r" b="b"/>
            <a:pathLst>
              <a:path w="6680" h="56121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56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113669" y="1929485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171661" y="1944232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106992" y="1944230"/>
            <a:ext cx="6680" cy="58381"/>
          </a:xfrm>
          <a:custGeom>
            <a:avLst/>
            <a:gdLst/>
            <a:ahLst/>
            <a:cxnLst/>
            <a:rect l="l" t="t" r="r" b="b"/>
            <a:pathLst>
              <a:path w="6680" h="5838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58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113669" y="1927322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171661" y="1942071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106992" y="1942067"/>
            <a:ext cx="6680" cy="60540"/>
          </a:xfrm>
          <a:custGeom>
            <a:avLst/>
            <a:gdLst/>
            <a:ahLst/>
            <a:cxnLst/>
            <a:rect l="l" t="t" r="r" b="b"/>
            <a:pathLst>
              <a:path w="6680" h="60540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605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107973" y="2075830"/>
            <a:ext cx="70370" cy="787"/>
          </a:xfrm>
          <a:custGeom>
            <a:avLst/>
            <a:gdLst/>
            <a:ahLst/>
            <a:cxnLst/>
            <a:rect l="l" t="t" r="r" b="b"/>
            <a:pathLst>
              <a:path w="70370" h="787">
                <a:moveTo>
                  <a:pt x="0" y="292"/>
                </a:moveTo>
                <a:lnTo>
                  <a:pt x="2362" y="393"/>
                </a:lnTo>
                <a:lnTo>
                  <a:pt x="4711" y="495"/>
                </a:lnTo>
                <a:lnTo>
                  <a:pt x="8648" y="584"/>
                </a:lnTo>
                <a:lnTo>
                  <a:pt x="12674" y="685"/>
                </a:lnTo>
                <a:lnTo>
                  <a:pt x="17881" y="685"/>
                </a:lnTo>
                <a:lnTo>
                  <a:pt x="23088" y="787"/>
                </a:lnTo>
                <a:lnTo>
                  <a:pt x="34696" y="787"/>
                </a:lnTo>
                <a:lnTo>
                  <a:pt x="46291" y="787"/>
                </a:lnTo>
                <a:lnTo>
                  <a:pt x="51498" y="685"/>
                </a:lnTo>
                <a:lnTo>
                  <a:pt x="56705" y="685"/>
                </a:lnTo>
                <a:lnTo>
                  <a:pt x="60744" y="584"/>
                </a:lnTo>
                <a:lnTo>
                  <a:pt x="64668" y="495"/>
                </a:lnTo>
                <a:lnTo>
                  <a:pt x="67030" y="393"/>
                </a:lnTo>
                <a:lnTo>
                  <a:pt x="69392" y="292"/>
                </a:lnTo>
                <a:lnTo>
                  <a:pt x="69875" y="190"/>
                </a:lnTo>
                <a:lnTo>
                  <a:pt x="703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113669" y="1946978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106992" y="2071697"/>
            <a:ext cx="977" cy="4419"/>
          </a:xfrm>
          <a:custGeom>
            <a:avLst/>
            <a:gdLst/>
            <a:ahLst/>
            <a:cxnLst/>
            <a:rect l="l" t="t" r="r" b="b"/>
            <a:pathLst>
              <a:path w="977" h="4419">
                <a:moveTo>
                  <a:pt x="0" y="0"/>
                </a:moveTo>
                <a:lnTo>
                  <a:pt x="0" y="4127"/>
                </a:lnTo>
                <a:lnTo>
                  <a:pt x="977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178342" y="2071700"/>
            <a:ext cx="0" cy="4127"/>
          </a:xfrm>
          <a:custGeom>
            <a:avLst/>
            <a:gdLst/>
            <a:ahLst/>
            <a:cxnLst/>
            <a:rect l="l" t="t" r="r" b="b"/>
            <a:pathLst>
              <a:path h="4127">
                <a:moveTo>
                  <a:pt x="0" y="412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171661" y="1961727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40881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106992" y="1961723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678393" y="2000045"/>
            <a:ext cx="928550" cy="928560"/>
          </a:xfrm>
          <a:custGeom>
            <a:avLst/>
            <a:gdLst/>
            <a:ahLst/>
            <a:cxnLst/>
            <a:rect l="l" t="t" r="r" b="b"/>
            <a:pathLst>
              <a:path w="928550" h="928560">
                <a:moveTo>
                  <a:pt x="4714" y="530326"/>
                </a:moveTo>
                <a:lnTo>
                  <a:pt x="10854" y="566824"/>
                </a:lnTo>
                <a:lnTo>
                  <a:pt x="23251" y="610182"/>
                </a:lnTo>
                <a:lnTo>
                  <a:pt x="34285" y="640287"/>
                </a:lnTo>
                <a:lnTo>
                  <a:pt x="48541" y="671508"/>
                </a:lnTo>
                <a:lnTo>
                  <a:pt x="63778" y="699721"/>
                </a:lnTo>
                <a:lnTo>
                  <a:pt x="82258" y="728520"/>
                </a:lnTo>
                <a:lnTo>
                  <a:pt x="101325" y="754284"/>
                </a:lnTo>
                <a:lnTo>
                  <a:pt x="123777" y="780234"/>
                </a:lnTo>
                <a:lnTo>
                  <a:pt x="146333" y="803019"/>
                </a:lnTo>
                <a:lnTo>
                  <a:pt x="172138" y="825429"/>
                </a:lnTo>
                <a:lnTo>
                  <a:pt x="197703" y="844767"/>
                </a:lnTo>
                <a:lnTo>
                  <a:pt x="226552" y="863345"/>
                </a:lnTo>
                <a:lnTo>
                  <a:pt x="254618" y="878865"/>
                </a:lnTo>
                <a:lnTo>
                  <a:pt x="285709" y="893124"/>
                </a:lnTo>
                <a:lnTo>
                  <a:pt x="315697" y="904481"/>
                </a:lnTo>
                <a:lnTo>
                  <a:pt x="348578" y="914191"/>
                </a:lnTo>
                <a:lnTo>
                  <a:pt x="379873" y="921157"/>
                </a:lnTo>
                <a:lnTo>
                  <a:pt x="413812" y="926028"/>
                </a:lnTo>
                <a:lnTo>
                  <a:pt x="445773" y="928488"/>
                </a:lnTo>
                <a:lnTo>
                  <a:pt x="464276" y="928560"/>
                </a:lnTo>
                <a:lnTo>
                  <a:pt x="480050" y="928518"/>
                </a:lnTo>
                <a:lnTo>
                  <a:pt x="512040" y="926384"/>
                </a:lnTo>
                <a:lnTo>
                  <a:pt x="545932" y="921576"/>
                </a:lnTo>
                <a:lnTo>
                  <a:pt x="577301" y="914946"/>
                </a:lnTo>
                <a:lnTo>
                  <a:pt x="610174" y="905298"/>
                </a:lnTo>
                <a:lnTo>
                  <a:pt x="640279" y="894261"/>
                </a:lnTo>
                <a:lnTo>
                  <a:pt x="671489" y="880010"/>
                </a:lnTo>
                <a:lnTo>
                  <a:pt x="699704" y="864781"/>
                </a:lnTo>
                <a:lnTo>
                  <a:pt x="728510" y="846298"/>
                </a:lnTo>
                <a:lnTo>
                  <a:pt x="754274" y="827231"/>
                </a:lnTo>
                <a:lnTo>
                  <a:pt x="780223" y="804778"/>
                </a:lnTo>
                <a:lnTo>
                  <a:pt x="803004" y="782218"/>
                </a:lnTo>
                <a:lnTo>
                  <a:pt x="825419" y="756412"/>
                </a:lnTo>
                <a:lnTo>
                  <a:pt x="844757" y="730847"/>
                </a:lnTo>
                <a:lnTo>
                  <a:pt x="863336" y="701998"/>
                </a:lnTo>
                <a:lnTo>
                  <a:pt x="878862" y="673940"/>
                </a:lnTo>
                <a:lnTo>
                  <a:pt x="893121" y="642852"/>
                </a:lnTo>
                <a:lnTo>
                  <a:pt x="904477" y="612860"/>
                </a:lnTo>
                <a:lnTo>
                  <a:pt x="914187" y="579982"/>
                </a:lnTo>
                <a:lnTo>
                  <a:pt x="921146" y="548689"/>
                </a:lnTo>
                <a:lnTo>
                  <a:pt x="926018" y="514735"/>
                </a:lnTo>
                <a:lnTo>
                  <a:pt x="928478" y="482773"/>
                </a:lnTo>
                <a:lnTo>
                  <a:pt x="928550" y="464286"/>
                </a:lnTo>
                <a:lnTo>
                  <a:pt x="928508" y="448514"/>
                </a:lnTo>
                <a:lnTo>
                  <a:pt x="926376" y="416526"/>
                </a:lnTo>
                <a:lnTo>
                  <a:pt x="921566" y="382620"/>
                </a:lnTo>
                <a:lnTo>
                  <a:pt x="914939" y="351245"/>
                </a:lnTo>
                <a:lnTo>
                  <a:pt x="905295" y="318386"/>
                </a:lnTo>
                <a:lnTo>
                  <a:pt x="894260" y="288284"/>
                </a:lnTo>
                <a:lnTo>
                  <a:pt x="880007" y="257066"/>
                </a:lnTo>
                <a:lnTo>
                  <a:pt x="864773" y="228851"/>
                </a:lnTo>
                <a:lnTo>
                  <a:pt x="846288" y="200041"/>
                </a:lnTo>
                <a:lnTo>
                  <a:pt x="827221" y="174280"/>
                </a:lnTo>
                <a:lnTo>
                  <a:pt x="804763" y="148327"/>
                </a:lnTo>
                <a:lnTo>
                  <a:pt x="782206" y="125546"/>
                </a:lnTo>
                <a:lnTo>
                  <a:pt x="756402" y="103137"/>
                </a:lnTo>
                <a:lnTo>
                  <a:pt x="730837" y="83799"/>
                </a:lnTo>
                <a:lnTo>
                  <a:pt x="701989" y="65219"/>
                </a:lnTo>
                <a:lnTo>
                  <a:pt x="673927" y="49696"/>
                </a:lnTo>
                <a:lnTo>
                  <a:pt x="642833" y="35435"/>
                </a:lnTo>
                <a:lnTo>
                  <a:pt x="612842" y="24076"/>
                </a:lnTo>
                <a:lnTo>
                  <a:pt x="579972" y="14371"/>
                </a:lnTo>
                <a:lnTo>
                  <a:pt x="548681" y="7409"/>
                </a:lnTo>
                <a:lnTo>
                  <a:pt x="514725" y="2532"/>
                </a:lnTo>
                <a:lnTo>
                  <a:pt x="482763" y="72"/>
                </a:lnTo>
                <a:lnTo>
                  <a:pt x="464276" y="0"/>
                </a:lnTo>
                <a:lnTo>
                  <a:pt x="448499" y="42"/>
                </a:lnTo>
                <a:lnTo>
                  <a:pt x="416509" y="2174"/>
                </a:lnTo>
                <a:lnTo>
                  <a:pt x="382610" y="6988"/>
                </a:lnTo>
                <a:lnTo>
                  <a:pt x="351237" y="13618"/>
                </a:lnTo>
                <a:lnTo>
                  <a:pt x="318376" y="23261"/>
                </a:lnTo>
                <a:lnTo>
                  <a:pt x="288274" y="34295"/>
                </a:lnTo>
                <a:lnTo>
                  <a:pt x="257055" y="48550"/>
                </a:lnTo>
                <a:lnTo>
                  <a:pt x="228838" y="63784"/>
                </a:lnTo>
                <a:lnTo>
                  <a:pt x="200030" y="82268"/>
                </a:lnTo>
                <a:lnTo>
                  <a:pt x="174265" y="101335"/>
                </a:lnTo>
                <a:lnTo>
                  <a:pt x="148317" y="123787"/>
                </a:lnTo>
                <a:lnTo>
                  <a:pt x="125536" y="146343"/>
                </a:lnTo>
                <a:lnTo>
                  <a:pt x="103127" y="172153"/>
                </a:lnTo>
                <a:lnTo>
                  <a:pt x="83790" y="197714"/>
                </a:lnTo>
                <a:lnTo>
                  <a:pt x="65209" y="226561"/>
                </a:lnTo>
                <a:lnTo>
                  <a:pt x="49686" y="254628"/>
                </a:lnTo>
                <a:lnTo>
                  <a:pt x="35426" y="285719"/>
                </a:lnTo>
                <a:lnTo>
                  <a:pt x="24068" y="315707"/>
                </a:lnTo>
                <a:lnTo>
                  <a:pt x="14360" y="348588"/>
                </a:lnTo>
                <a:lnTo>
                  <a:pt x="7398" y="379883"/>
                </a:lnTo>
                <a:lnTo>
                  <a:pt x="2523" y="413828"/>
                </a:lnTo>
                <a:lnTo>
                  <a:pt x="73" y="445790"/>
                </a:lnTo>
                <a:lnTo>
                  <a:pt x="0" y="479914"/>
                </a:lnTo>
                <a:lnTo>
                  <a:pt x="249" y="491156"/>
                </a:lnTo>
                <a:lnTo>
                  <a:pt x="953" y="500923"/>
                </a:lnTo>
                <a:lnTo>
                  <a:pt x="2315" y="512125"/>
                </a:lnTo>
                <a:lnTo>
                  <a:pt x="4511" y="5274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814221" y="2136083"/>
            <a:ext cx="656978" cy="656397"/>
          </a:xfrm>
          <a:custGeom>
            <a:avLst/>
            <a:gdLst/>
            <a:ahLst/>
            <a:cxnLst/>
            <a:rect l="l" t="t" r="r" b="b"/>
            <a:pathLst>
              <a:path w="656978" h="656397">
                <a:moveTo>
                  <a:pt x="7070" y="392618"/>
                </a:moveTo>
                <a:lnTo>
                  <a:pt x="4823" y="377588"/>
                </a:lnTo>
                <a:lnTo>
                  <a:pt x="2975" y="367274"/>
                </a:lnTo>
                <a:lnTo>
                  <a:pt x="1552" y="357039"/>
                </a:lnTo>
                <a:lnTo>
                  <a:pt x="580" y="342199"/>
                </a:lnTo>
                <a:lnTo>
                  <a:pt x="38" y="326955"/>
                </a:lnTo>
                <a:lnTo>
                  <a:pt x="0" y="316190"/>
                </a:lnTo>
                <a:lnTo>
                  <a:pt x="630" y="306202"/>
                </a:lnTo>
                <a:lnTo>
                  <a:pt x="2097" y="293286"/>
                </a:lnTo>
                <a:lnTo>
                  <a:pt x="4934" y="271457"/>
                </a:lnTo>
                <a:lnTo>
                  <a:pt x="9049" y="251027"/>
                </a:lnTo>
                <a:lnTo>
                  <a:pt x="12712" y="238467"/>
                </a:lnTo>
                <a:lnTo>
                  <a:pt x="19189" y="217566"/>
                </a:lnTo>
                <a:lnTo>
                  <a:pt x="26714" y="198150"/>
                </a:lnTo>
                <a:lnTo>
                  <a:pt x="32492" y="186396"/>
                </a:lnTo>
                <a:lnTo>
                  <a:pt x="42385" y="166904"/>
                </a:lnTo>
                <a:lnTo>
                  <a:pt x="53045" y="149013"/>
                </a:lnTo>
                <a:lnTo>
                  <a:pt x="60699" y="138388"/>
                </a:lnTo>
                <a:lnTo>
                  <a:pt x="73701" y="120940"/>
                </a:lnTo>
                <a:lnTo>
                  <a:pt x="87255" y="105122"/>
                </a:lnTo>
                <a:lnTo>
                  <a:pt x="96556" y="95963"/>
                </a:lnTo>
                <a:lnTo>
                  <a:pt x="112452" y="80796"/>
                </a:lnTo>
                <a:lnTo>
                  <a:pt x="128505" y="67494"/>
                </a:lnTo>
                <a:lnTo>
                  <a:pt x="139301" y="60018"/>
                </a:lnTo>
                <a:lnTo>
                  <a:pt x="157345" y="47951"/>
                </a:lnTo>
                <a:lnTo>
                  <a:pt x="175407" y="37631"/>
                </a:lnTo>
                <a:lnTo>
                  <a:pt x="187223" y="32021"/>
                </a:lnTo>
                <a:lnTo>
                  <a:pt x="206147" y="23733"/>
                </a:lnTo>
                <a:lnTo>
                  <a:pt x="226492" y="17392"/>
                </a:lnTo>
                <a:lnTo>
                  <a:pt x="233511" y="15021"/>
                </a:lnTo>
                <a:lnTo>
                  <a:pt x="239594" y="12862"/>
                </a:lnTo>
                <a:lnTo>
                  <a:pt x="239696" y="11884"/>
                </a:lnTo>
                <a:lnTo>
                  <a:pt x="245792" y="10703"/>
                </a:lnTo>
                <a:lnTo>
                  <a:pt x="260801" y="7596"/>
                </a:lnTo>
                <a:lnTo>
                  <a:pt x="271263" y="5538"/>
                </a:lnTo>
                <a:lnTo>
                  <a:pt x="281048" y="3917"/>
                </a:lnTo>
                <a:lnTo>
                  <a:pt x="294028" y="2124"/>
                </a:lnTo>
                <a:lnTo>
                  <a:pt x="300630" y="1267"/>
                </a:lnTo>
                <a:lnTo>
                  <a:pt x="313474" y="40"/>
                </a:lnTo>
                <a:lnTo>
                  <a:pt x="325010" y="74"/>
                </a:lnTo>
                <a:lnTo>
                  <a:pt x="328443" y="86"/>
                </a:lnTo>
                <a:lnTo>
                  <a:pt x="341504" y="0"/>
                </a:lnTo>
                <a:lnTo>
                  <a:pt x="352895" y="845"/>
                </a:lnTo>
                <a:lnTo>
                  <a:pt x="356256" y="1267"/>
                </a:lnTo>
                <a:lnTo>
                  <a:pt x="371475" y="3287"/>
                </a:lnTo>
                <a:lnTo>
                  <a:pt x="382025" y="4901"/>
                </a:lnTo>
                <a:lnTo>
                  <a:pt x="391774" y="6720"/>
                </a:lnTo>
                <a:lnTo>
                  <a:pt x="404589" y="9355"/>
                </a:lnTo>
                <a:lnTo>
                  <a:pt x="411095" y="10703"/>
                </a:lnTo>
                <a:lnTo>
                  <a:pt x="417191" y="11884"/>
                </a:lnTo>
                <a:lnTo>
                  <a:pt x="417292" y="12862"/>
                </a:lnTo>
                <a:lnTo>
                  <a:pt x="423376" y="15021"/>
                </a:lnTo>
                <a:lnTo>
                  <a:pt x="437005" y="19434"/>
                </a:lnTo>
                <a:lnTo>
                  <a:pt x="446428" y="22241"/>
                </a:lnTo>
                <a:lnTo>
                  <a:pt x="456993" y="26235"/>
                </a:lnTo>
                <a:lnTo>
                  <a:pt x="477412" y="35659"/>
                </a:lnTo>
                <a:lnTo>
                  <a:pt x="495729" y="45528"/>
                </a:lnTo>
                <a:lnTo>
                  <a:pt x="506668" y="52660"/>
                </a:lnTo>
                <a:lnTo>
                  <a:pt x="524819" y="64971"/>
                </a:lnTo>
                <a:lnTo>
                  <a:pt x="541223" y="77849"/>
                </a:lnTo>
                <a:lnTo>
                  <a:pt x="550803" y="86814"/>
                </a:lnTo>
                <a:lnTo>
                  <a:pt x="566422" y="101893"/>
                </a:lnTo>
                <a:lnTo>
                  <a:pt x="580396" y="117339"/>
                </a:lnTo>
                <a:lnTo>
                  <a:pt x="588302" y="127735"/>
                </a:lnTo>
                <a:lnTo>
                  <a:pt x="601317" y="145430"/>
                </a:lnTo>
                <a:lnTo>
                  <a:pt x="612441" y="163020"/>
                </a:lnTo>
                <a:lnTo>
                  <a:pt x="618483" y="174693"/>
                </a:lnTo>
                <a:lnTo>
                  <a:pt x="628258" y="194150"/>
                </a:lnTo>
                <a:lnTo>
                  <a:pt x="636299" y="213354"/>
                </a:lnTo>
                <a:lnTo>
                  <a:pt x="640305" y="225835"/>
                </a:lnTo>
                <a:lnTo>
                  <a:pt x="646627" y="246720"/>
                </a:lnTo>
                <a:lnTo>
                  <a:pt x="651285" y="267031"/>
                </a:lnTo>
                <a:lnTo>
                  <a:pt x="653103" y="279996"/>
                </a:lnTo>
                <a:lnTo>
                  <a:pt x="655799" y="301671"/>
                </a:lnTo>
                <a:lnTo>
                  <a:pt x="656978" y="322414"/>
                </a:lnTo>
                <a:lnTo>
                  <a:pt x="656593" y="335418"/>
                </a:lnTo>
                <a:lnTo>
                  <a:pt x="655490" y="357398"/>
                </a:lnTo>
                <a:lnTo>
                  <a:pt x="652870" y="377973"/>
                </a:lnTo>
                <a:lnTo>
                  <a:pt x="650435" y="390902"/>
                </a:lnTo>
                <a:lnTo>
                  <a:pt x="649232" y="397329"/>
                </a:lnTo>
                <a:lnTo>
                  <a:pt x="646075" y="409681"/>
                </a:lnTo>
                <a:lnTo>
                  <a:pt x="641980" y="421044"/>
                </a:lnTo>
                <a:lnTo>
                  <a:pt x="641371" y="422983"/>
                </a:lnTo>
                <a:lnTo>
                  <a:pt x="634981" y="445599"/>
                </a:lnTo>
                <a:lnTo>
                  <a:pt x="626894" y="464638"/>
                </a:lnTo>
                <a:lnTo>
                  <a:pt x="617956" y="483336"/>
                </a:lnTo>
                <a:lnTo>
                  <a:pt x="607856" y="500326"/>
                </a:lnTo>
                <a:lnTo>
                  <a:pt x="599790" y="513248"/>
                </a:lnTo>
                <a:lnTo>
                  <a:pt x="587636" y="530168"/>
                </a:lnTo>
                <a:lnTo>
                  <a:pt x="574836" y="545043"/>
                </a:lnTo>
                <a:lnTo>
                  <a:pt x="564700" y="556449"/>
                </a:lnTo>
                <a:lnTo>
                  <a:pt x="549842" y="571055"/>
                </a:lnTo>
                <a:lnTo>
                  <a:pt x="534640" y="583575"/>
                </a:lnTo>
                <a:lnTo>
                  <a:pt x="522716" y="593094"/>
                </a:lnTo>
                <a:lnTo>
                  <a:pt x="505599" y="604956"/>
                </a:lnTo>
                <a:lnTo>
                  <a:pt x="488450" y="614728"/>
                </a:lnTo>
                <a:lnTo>
                  <a:pt x="475149" y="622124"/>
                </a:lnTo>
                <a:lnTo>
                  <a:pt x="456288" y="630952"/>
                </a:lnTo>
                <a:lnTo>
                  <a:pt x="437727" y="637626"/>
                </a:lnTo>
                <a:lnTo>
                  <a:pt x="423342" y="642660"/>
                </a:lnTo>
                <a:lnTo>
                  <a:pt x="403250" y="648190"/>
                </a:lnTo>
                <a:lnTo>
                  <a:pt x="383879" y="651685"/>
                </a:lnTo>
                <a:lnTo>
                  <a:pt x="368841" y="654190"/>
                </a:lnTo>
                <a:lnTo>
                  <a:pt x="348109" y="656228"/>
                </a:lnTo>
                <a:lnTo>
                  <a:pt x="328443" y="656397"/>
                </a:lnTo>
                <a:lnTo>
                  <a:pt x="313216" y="656293"/>
                </a:lnTo>
                <a:lnTo>
                  <a:pt x="292472" y="654709"/>
                </a:lnTo>
                <a:lnTo>
                  <a:pt x="273008" y="651685"/>
                </a:lnTo>
                <a:lnTo>
                  <a:pt x="259121" y="648955"/>
                </a:lnTo>
                <a:lnTo>
                  <a:pt x="237212" y="642360"/>
                </a:lnTo>
                <a:lnTo>
                  <a:pt x="233511" y="641360"/>
                </a:lnTo>
                <a:lnTo>
                  <a:pt x="226335" y="639493"/>
                </a:lnTo>
                <a:lnTo>
                  <a:pt x="225738" y="640382"/>
                </a:lnTo>
                <a:lnTo>
                  <a:pt x="219160" y="637626"/>
                </a:lnTo>
                <a:lnTo>
                  <a:pt x="205019" y="631984"/>
                </a:lnTo>
                <a:lnTo>
                  <a:pt x="195075" y="628068"/>
                </a:lnTo>
                <a:lnTo>
                  <a:pt x="186131" y="624113"/>
                </a:lnTo>
                <a:lnTo>
                  <a:pt x="174992" y="618356"/>
                </a:lnTo>
                <a:lnTo>
                  <a:pt x="168449" y="614728"/>
                </a:lnTo>
                <a:lnTo>
                  <a:pt x="155171" y="607233"/>
                </a:lnTo>
                <a:lnTo>
                  <a:pt x="145963" y="601631"/>
                </a:lnTo>
                <a:lnTo>
                  <a:pt x="137749" y="595835"/>
                </a:lnTo>
                <a:lnTo>
                  <a:pt x="127455" y="587757"/>
                </a:lnTo>
                <a:lnTo>
                  <a:pt x="110460" y="573941"/>
                </a:lnTo>
                <a:lnTo>
                  <a:pt x="102339" y="566854"/>
                </a:lnTo>
                <a:lnTo>
                  <a:pt x="95223" y="559740"/>
                </a:lnTo>
                <a:lnTo>
                  <a:pt x="86442" y="550024"/>
                </a:lnTo>
                <a:lnTo>
                  <a:pt x="72064" y="533532"/>
                </a:lnTo>
                <a:lnTo>
                  <a:pt x="65279" y="525156"/>
                </a:lnTo>
                <a:lnTo>
                  <a:pt x="59481" y="516927"/>
                </a:lnTo>
                <a:lnTo>
                  <a:pt x="52454" y="505853"/>
                </a:lnTo>
                <a:lnTo>
                  <a:pt x="41082" y="487308"/>
                </a:lnTo>
                <a:lnTo>
                  <a:pt x="35772" y="477910"/>
                </a:lnTo>
                <a:lnTo>
                  <a:pt x="31441" y="468823"/>
                </a:lnTo>
                <a:lnTo>
                  <a:pt x="26430" y="456741"/>
                </a:lnTo>
                <a:lnTo>
                  <a:pt x="18661" y="436663"/>
                </a:lnTo>
                <a:lnTo>
                  <a:pt x="15487" y="426638"/>
                </a:lnTo>
                <a:lnTo>
                  <a:pt x="13019" y="417195"/>
                </a:lnTo>
                <a:lnTo>
                  <a:pt x="9824" y="404997"/>
                </a:lnTo>
                <a:lnTo>
                  <a:pt x="7654" y="397329"/>
                </a:lnTo>
                <a:lnTo>
                  <a:pt x="6968" y="395170"/>
                </a:lnTo>
                <a:lnTo>
                  <a:pt x="7362" y="394980"/>
                </a:lnTo>
                <a:lnTo>
                  <a:pt x="7070" y="3926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682912" y="2527520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1750035" y="2405560"/>
            <a:ext cx="28600" cy="117538"/>
          </a:xfrm>
          <a:custGeom>
            <a:avLst/>
            <a:gdLst/>
            <a:ahLst/>
            <a:cxnLst/>
            <a:rect l="l" t="t" r="r" b="b"/>
            <a:pathLst>
              <a:path w="28600" h="117538">
                <a:moveTo>
                  <a:pt x="28600" y="113410"/>
                </a:moveTo>
                <a:lnTo>
                  <a:pt x="28600" y="117538"/>
                </a:lnTo>
                <a:lnTo>
                  <a:pt x="0" y="117538"/>
                </a:lnTo>
                <a:lnTo>
                  <a:pt x="0" y="0"/>
                </a:lnTo>
                <a:lnTo>
                  <a:pt x="28600" y="0"/>
                </a:lnTo>
                <a:lnTo>
                  <a:pt x="2860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1773236" y="2595432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81470" y="98183"/>
                </a:moveTo>
                <a:lnTo>
                  <a:pt x="83629" y="101815"/>
                </a:lnTo>
                <a:lnTo>
                  <a:pt x="58762" y="116065"/>
                </a:lnTo>
                <a:lnTo>
                  <a:pt x="0" y="14350"/>
                </a:lnTo>
                <a:lnTo>
                  <a:pt x="24853" y="0"/>
                </a:lnTo>
                <a:lnTo>
                  <a:pt x="26923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1773228" y="2217154"/>
            <a:ext cx="67424" cy="116065"/>
          </a:xfrm>
          <a:custGeom>
            <a:avLst/>
            <a:gdLst/>
            <a:ahLst/>
            <a:cxnLst/>
            <a:rect l="l" t="t" r="r" b="b"/>
            <a:pathLst>
              <a:path w="67424" h="116065">
                <a:moveTo>
                  <a:pt x="58775" y="0"/>
                </a:moveTo>
                <a:lnTo>
                  <a:pt x="67424" y="5003"/>
                </a:lnTo>
                <a:lnTo>
                  <a:pt x="58775" y="0"/>
                </a:lnTo>
                <a:lnTo>
                  <a:pt x="0" y="101714"/>
                </a:lnTo>
                <a:lnTo>
                  <a:pt x="24866" y="116065"/>
                </a:lnTo>
                <a:lnTo>
                  <a:pt x="26923" y="1124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1840651" y="2222164"/>
            <a:ext cx="16217" cy="12877"/>
          </a:xfrm>
          <a:custGeom>
            <a:avLst/>
            <a:gdLst/>
            <a:ahLst/>
            <a:cxnLst/>
            <a:rect l="l" t="t" r="r" b="b"/>
            <a:pathLst>
              <a:path w="16217" h="12877">
                <a:moveTo>
                  <a:pt x="0" y="0"/>
                </a:moveTo>
                <a:lnTo>
                  <a:pt x="16217" y="9245"/>
                </a:lnTo>
                <a:lnTo>
                  <a:pt x="14058" y="128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1895492" y="2769684"/>
            <a:ext cx="116065" cy="64084"/>
          </a:xfrm>
          <a:custGeom>
            <a:avLst/>
            <a:gdLst/>
            <a:ahLst/>
            <a:cxnLst/>
            <a:rect l="l" t="t" r="r" b="b"/>
            <a:pathLst>
              <a:path w="116065" h="64084">
                <a:moveTo>
                  <a:pt x="112433" y="37147"/>
                </a:moveTo>
                <a:lnTo>
                  <a:pt x="116065" y="39217"/>
                </a:lnTo>
                <a:lnTo>
                  <a:pt x="101714" y="64084"/>
                </a:lnTo>
                <a:lnTo>
                  <a:pt x="0" y="5308"/>
                </a:lnTo>
                <a:lnTo>
                  <a:pt x="3048" y="0"/>
                </a:lnTo>
                <a:lnTo>
                  <a:pt x="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898539" y="2750125"/>
            <a:ext cx="14833" cy="19558"/>
          </a:xfrm>
          <a:custGeom>
            <a:avLst/>
            <a:gdLst/>
            <a:ahLst/>
            <a:cxnLst/>
            <a:rect l="l" t="t" r="r" b="b"/>
            <a:pathLst>
              <a:path w="14833" h="19557">
                <a:moveTo>
                  <a:pt x="0" y="19557"/>
                </a:moveTo>
                <a:lnTo>
                  <a:pt x="11201" y="0"/>
                </a:lnTo>
                <a:lnTo>
                  <a:pt x="14833" y="21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1895497" y="2094896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17881" y="81470"/>
                </a:moveTo>
                <a:lnTo>
                  <a:pt x="14249" y="83629"/>
                </a:lnTo>
                <a:lnTo>
                  <a:pt x="0" y="58762"/>
                </a:lnTo>
                <a:lnTo>
                  <a:pt x="101714" y="0"/>
                </a:lnTo>
                <a:lnTo>
                  <a:pt x="116065" y="24853"/>
                </a:lnTo>
                <a:lnTo>
                  <a:pt x="112433" y="2692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1905615" y="2750131"/>
            <a:ext cx="4127" cy="7365"/>
          </a:xfrm>
          <a:custGeom>
            <a:avLst/>
            <a:gdLst/>
            <a:ahLst/>
            <a:cxnLst/>
            <a:rect l="l" t="t" r="r" b="b"/>
            <a:pathLst>
              <a:path w="4127" h="7366">
                <a:moveTo>
                  <a:pt x="0" y="7366"/>
                </a:move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083898" y="2828356"/>
            <a:ext cx="117538" cy="28600"/>
          </a:xfrm>
          <a:custGeom>
            <a:avLst/>
            <a:gdLst/>
            <a:ahLst/>
            <a:cxnLst/>
            <a:rect l="l" t="t" r="r" b="b"/>
            <a:pathLst>
              <a:path w="117538" h="28600">
                <a:moveTo>
                  <a:pt x="113411" y="0"/>
                </a:moveTo>
                <a:lnTo>
                  <a:pt x="117538" y="0"/>
                </a:lnTo>
                <a:lnTo>
                  <a:pt x="117538" y="28600"/>
                </a:lnTo>
                <a:lnTo>
                  <a:pt x="0" y="28600"/>
                </a:lnTo>
                <a:lnTo>
                  <a:pt x="0" y="0"/>
                </a:ln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083898" y="2071698"/>
            <a:ext cx="117538" cy="28600"/>
          </a:xfrm>
          <a:custGeom>
            <a:avLst/>
            <a:gdLst/>
            <a:ahLst/>
            <a:cxnLst/>
            <a:rect l="l" t="t" r="r" b="b"/>
            <a:pathLst>
              <a:path w="117538" h="28600">
                <a:moveTo>
                  <a:pt x="113411" y="28600"/>
                </a:moveTo>
                <a:lnTo>
                  <a:pt x="117538" y="28600"/>
                </a:lnTo>
                <a:lnTo>
                  <a:pt x="117538" y="0"/>
                </a:lnTo>
                <a:lnTo>
                  <a:pt x="0" y="0"/>
                </a:lnTo>
                <a:lnTo>
                  <a:pt x="0" y="28600"/>
                </a:lnTo>
                <a:lnTo>
                  <a:pt x="4127" y="28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273771" y="2750130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98183" y="2158"/>
                </a:moveTo>
                <a:lnTo>
                  <a:pt x="101815" y="0"/>
                </a:lnTo>
                <a:lnTo>
                  <a:pt x="116065" y="24866"/>
                </a:lnTo>
                <a:lnTo>
                  <a:pt x="14350" y="83629"/>
                </a:lnTo>
                <a:lnTo>
                  <a:pt x="0" y="58762"/>
                </a:lnTo>
                <a:lnTo>
                  <a:pt x="3632" y="567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273776" y="2094898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3632" y="26924"/>
                </a:moveTo>
                <a:lnTo>
                  <a:pt x="0" y="24853"/>
                </a:lnTo>
                <a:lnTo>
                  <a:pt x="14351" y="0"/>
                </a:lnTo>
                <a:lnTo>
                  <a:pt x="116065" y="58762"/>
                </a:lnTo>
                <a:lnTo>
                  <a:pt x="101815" y="83629"/>
                </a:lnTo>
                <a:lnTo>
                  <a:pt x="105943" y="762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375593" y="2750127"/>
            <a:ext cx="292" cy="685"/>
          </a:xfrm>
          <a:custGeom>
            <a:avLst/>
            <a:gdLst/>
            <a:ahLst/>
            <a:cxnLst/>
            <a:rect l="l" t="t" r="r" b="b"/>
            <a:pathLst>
              <a:path w="292" h="685">
                <a:moveTo>
                  <a:pt x="292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371958" y="2176369"/>
            <a:ext cx="3632" cy="2159"/>
          </a:xfrm>
          <a:custGeom>
            <a:avLst/>
            <a:gdLst/>
            <a:ahLst/>
            <a:cxnLst/>
            <a:rect l="l" t="t" r="r" b="b"/>
            <a:pathLst>
              <a:path w="3632" h="2158">
                <a:moveTo>
                  <a:pt x="3632" y="215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386793" y="2153664"/>
            <a:ext cx="3048" cy="5308"/>
          </a:xfrm>
          <a:custGeom>
            <a:avLst/>
            <a:gdLst/>
            <a:ahLst/>
            <a:cxnLst/>
            <a:rect l="l" t="t" r="r" b="b"/>
            <a:pathLst>
              <a:path w="3048" h="5308">
                <a:moveTo>
                  <a:pt x="3048" y="0"/>
                </a:moveTo>
                <a:lnTo>
                  <a:pt x="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428467" y="2595438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56705" y="3632"/>
                </a:moveTo>
                <a:lnTo>
                  <a:pt x="58762" y="0"/>
                </a:lnTo>
                <a:lnTo>
                  <a:pt x="83629" y="14350"/>
                </a:lnTo>
                <a:lnTo>
                  <a:pt x="24853" y="116065"/>
                </a:lnTo>
                <a:lnTo>
                  <a:pt x="0" y="101815"/>
                </a:lnTo>
                <a:lnTo>
                  <a:pt x="2159" y="981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428468" y="2217158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2158" y="17881"/>
                </a:moveTo>
                <a:lnTo>
                  <a:pt x="0" y="14249"/>
                </a:lnTo>
                <a:lnTo>
                  <a:pt x="24866" y="0"/>
                </a:lnTo>
                <a:lnTo>
                  <a:pt x="83629" y="101714"/>
                </a:lnTo>
                <a:lnTo>
                  <a:pt x="58762" y="116065"/>
                </a:lnTo>
                <a:lnTo>
                  <a:pt x="56705" y="1124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506696" y="2405555"/>
            <a:ext cx="28600" cy="117538"/>
          </a:xfrm>
          <a:custGeom>
            <a:avLst/>
            <a:gdLst/>
            <a:ahLst/>
            <a:cxnLst/>
            <a:rect l="l" t="t" r="r" b="b"/>
            <a:pathLst>
              <a:path w="28600" h="117538">
                <a:moveTo>
                  <a:pt x="0" y="4127"/>
                </a:moveTo>
                <a:lnTo>
                  <a:pt x="0" y="0"/>
                </a:lnTo>
                <a:lnTo>
                  <a:pt x="28600" y="0"/>
                </a:lnTo>
                <a:lnTo>
                  <a:pt x="28600" y="117538"/>
                </a:lnTo>
                <a:lnTo>
                  <a:pt x="0" y="117538"/>
                </a:lnTo>
                <a:lnTo>
                  <a:pt x="0" y="1134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369987" y="2009190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0" y="3441"/>
                </a:moveTo>
                <a:lnTo>
                  <a:pt x="4813" y="1384"/>
                </a:lnTo>
                <a:lnTo>
                  <a:pt x="5600" y="1181"/>
                </a:lnTo>
                <a:lnTo>
                  <a:pt x="10807" y="596"/>
                </a:lnTo>
                <a:lnTo>
                  <a:pt x="16027" y="0"/>
                </a:lnTo>
                <a:lnTo>
                  <a:pt x="16814" y="101"/>
                </a:lnTo>
                <a:lnTo>
                  <a:pt x="22021" y="1181"/>
                </a:lnTo>
                <a:lnTo>
                  <a:pt x="27127" y="2260"/>
                </a:lnTo>
                <a:lnTo>
                  <a:pt x="27914" y="2552"/>
                </a:lnTo>
                <a:lnTo>
                  <a:pt x="32435" y="5206"/>
                </a:lnTo>
                <a:lnTo>
                  <a:pt x="37058" y="7861"/>
                </a:lnTo>
                <a:lnTo>
                  <a:pt x="37642" y="8356"/>
                </a:lnTo>
                <a:lnTo>
                  <a:pt x="41186" y="12280"/>
                </a:lnTo>
                <a:lnTo>
                  <a:pt x="44716" y="16116"/>
                </a:lnTo>
                <a:lnTo>
                  <a:pt x="45110" y="16802"/>
                </a:lnTo>
                <a:lnTo>
                  <a:pt x="47269" y="21628"/>
                </a:lnTo>
                <a:lnTo>
                  <a:pt x="49441" y="26441"/>
                </a:lnTo>
                <a:lnTo>
                  <a:pt x="49631" y="27228"/>
                </a:lnTo>
                <a:lnTo>
                  <a:pt x="50126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307088" y="2106395"/>
            <a:ext cx="990" cy="1765"/>
          </a:xfrm>
          <a:custGeom>
            <a:avLst/>
            <a:gdLst/>
            <a:ahLst/>
            <a:cxnLst/>
            <a:rect l="l" t="t" r="r" b="b"/>
            <a:pathLst>
              <a:path w="990" h="1765">
                <a:moveTo>
                  <a:pt x="0" y="1765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342960" y="2012633"/>
            <a:ext cx="27025" cy="33413"/>
          </a:xfrm>
          <a:custGeom>
            <a:avLst/>
            <a:gdLst/>
            <a:ahLst/>
            <a:cxnLst/>
            <a:rect l="l" t="t" r="r" b="b"/>
            <a:pathLst>
              <a:path w="27025" h="33413">
                <a:moveTo>
                  <a:pt x="0" y="33413"/>
                </a:moveTo>
                <a:lnTo>
                  <a:pt x="10718" y="14846"/>
                </a:lnTo>
                <a:lnTo>
                  <a:pt x="17589" y="6184"/>
                </a:lnTo>
                <a:lnTo>
                  <a:pt x="270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414408" y="2041625"/>
            <a:ext cx="5702" cy="23495"/>
          </a:xfrm>
          <a:custGeom>
            <a:avLst/>
            <a:gdLst/>
            <a:ahLst/>
            <a:cxnLst/>
            <a:rect l="l" t="t" r="r" b="b"/>
            <a:pathLst>
              <a:path w="5702" h="23494">
                <a:moveTo>
                  <a:pt x="5702" y="0"/>
                </a:moveTo>
                <a:lnTo>
                  <a:pt x="5207" y="11201"/>
                </a:lnTo>
                <a:lnTo>
                  <a:pt x="1079" y="21615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371070" y="200732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596"/>
                </a:lnTo>
                <a:lnTo>
                  <a:pt x="16014" y="0"/>
                </a:lnTo>
                <a:lnTo>
                  <a:pt x="16802" y="101"/>
                </a:lnTo>
                <a:lnTo>
                  <a:pt x="22021" y="1181"/>
                </a:lnTo>
                <a:lnTo>
                  <a:pt x="27127" y="2260"/>
                </a:lnTo>
                <a:lnTo>
                  <a:pt x="27813" y="2552"/>
                </a:lnTo>
                <a:lnTo>
                  <a:pt x="32435" y="5206"/>
                </a:lnTo>
                <a:lnTo>
                  <a:pt x="36563" y="7467"/>
                </a:lnTo>
                <a:lnTo>
                  <a:pt x="36360" y="8356"/>
                </a:lnTo>
                <a:lnTo>
                  <a:pt x="40297" y="11493"/>
                </a:lnTo>
                <a:lnTo>
                  <a:pt x="40792" y="11899"/>
                </a:lnTo>
                <a:lnTo>
                  <a:pt x="41173" y="12191"/>
                </a:lnTo>
                <a:lnTo>
                  <a:pt x="44323" y="16802"/>
                </a:lnTo>
                <a:lnTo>
                  <a:pt x="45110" y="16802"/>
                </a:lnTo>
                <a:lnTo>
                  <a:pt x="47269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342960" y="2010766"/>
            <a:ext cx="28105" cy="35280"/>
          </a:xfrm>
          <a:custGeom>
            <a:avLst/>
            <a:gdLst/>
            <a:ahLst/>
            <a:cxnLst/>
            <a:rect l="l" t="t" r="r" b="b"/>
            <a:pathLst>
              <a:path w="28105" h="35280">
                <a:moveTo>
                  <a:pt x="0" y="35280"/>
                </a:moveTo>
                <a:lnTo>
                  <a:pt x="11785" y="14833"/>
                </a:lnTo>
                <a:lnTo>
                  <a:pt x="18669" y="6096"/>
                </a:lnTo>
                <a:lnTo>
                  <a:pt x="2810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415498" y="20397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5791" y="0"/>
                </a:moveTo>
                <a:lnTo>
                  <a:pt x="5206" y="11201"/>
                </a:lnTo>
                <a:lnTo>
                  <a:pt x="1079" y="21526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372156" y="200545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631" y="27228"/>
                </a:lnTo>
                <a:lnTo>
                  <a:pt x="47269" y="21628"/>
                </a:lnTo>
                <a:lnTo>
                  <a:pt x="45097" y="16814"/>
                </a:lnTo>
                <a:lnTo>
                  <a:pt x="41173" y="12191"/>
                </a:lnTo>
                <a:lnTo>
                  <a:pt x="37630" y="8254"/>
                </a:lnTo>
                <a:lnTo>
                  <a:pt x="32423" y="5118"/>
                </a:lnTo>
                <a:lnTo>
                  <a:pt x="27901" y="2565"/>
                </a:lnTo>
                <a:lnTo>
                  <a:pt x="22009" y="1079"/>
                </a:lnTo>
                <a:lnTo>
                  <a:pt x="16903" y="0"/>
                </a:lnTo>
                <a:lnTo>
                  <a:pt x="16014" y="0"/>
                </a:lnTo>
                <a:lnTo>
                  <a:pt x="10807" y="495"/>
                </a:lnTo>
                <a:lnTo>
                  <a:pt x="5600" y="1079"/>
                </a:lnTo>
                <a:lnTo>
                  <a:pt x="4800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414413" y="2037886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3238" y="21526"/>
                </a:lnTo>
                <a:lnTo>
                  <a:pt x="7365" y="11201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354751" y="2008898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7962" y="6096"/>
                </a:lnTo>
                <a:lnTo>
                  <a:pt x="1092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404676" y="2068652"/>
            <a:ext cx="7670" cy="13271"/>
          </a:xfrm>
          <a:custGeom>
            <a:avLst/>
            <a:gdLst/>
            <a:ahLst/>
            <a:cxnLst/>
            <a:rect l="l" t="t" r="r" b="b"/>
            <a:pathLst>
              <a:path w="7670" h="13271">
                <a:moveTo>
                  <a:pt x="7670" y="0"/>
                </a:moveTo>
                <a:lnTo>
                  <a:pt x="0" y="132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373231" y="200358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495"/>
                </a:lnTo>
                <a:lnTo>
                  <a:pt x="16027" y="0"/>
                </a:lnTo>
                <a:lnTo>
                  <a:pt x="16903" y="0"/>
                </a:lnTo>
                <a:lnTo>
                  <a:pt x="22021" y="1079"/>
                </a:lnTo>
                <a:lnTo>
                  <a:pt x="27127" y="2158"/>
                </a:lnTo>
                <a:lnTo>
                  <a:pt x="32537" y="5118"/>
                </a:lnTo>
                <a:lnTo>
                  <a:pt x="37058" y="7759"/>
                </a:lnTo>
                <a:lnTo>
                  <a:pt x="41186" y="12191"/>
                </a:lnTo>
                <a:lnTo>
                  <a:pt x="44716" y="16116"/>
                </a:lnTo>
                <a:lnTo>
                  <a:pt x="47269" y="21628"/>
                </a:lnTo>
                <a:lnTo>
                  <a:pt x="49441" y="26339"/>
                </a:lnTo>
                <a:lnTo>
                  <a:pt x="49631" y="27127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354753" y="2007038"/>
            <a:ext cx="18478" cy="18567"/>
          </a:xfrm>
          <a:custGeom>
            <a:avLst/>
            <a:gdLst/>
            <a:ahLst/>
            <a:cxnLst/>
            <a:rect l="l" t="t" r="r" b="b"/>
            <a:pathLst>
              <a:path w="18478" h="18567">
                <a:moveTo>
                  <a:pt x="0" y="18567"/>
                </a:moveTo>
                <a:lnTo>
                  <a:pt x="2159" y="14833"/>
                </a:lnTo>
                <a:lnTo>
                  <a:pt x="9042" y="6083"/>
                </a:lnTo>
                <a:lnTo>
                  <a:pt x="1847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417649" y="2036023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5803" y="0"/>
                </a:moveTo>
                <a:lnTo>
                  <a:pt x="5219" y="11201"/>
                </a:lnTo>
                <a:lnTo>
                  <a:pt x="1092" y="21526"/>
                </a:lnTo>
                <a:lnTo>
                  <a:pt x="0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374314" y="20016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543"/>
                </a:moveTo>
                <a:lnTo>
                  <a:pt x="4813" y="1384"/>
                </a:lnTo>
                <a:lnTo>
                  <a:pt x="5600" y="1181"/>
                </a:lnTo>
                <a:lnTo>
                  <a:pt x="10807" y="596"/>
                </a:lnTo>
                <a:lnTo>
                  <a:pt x="16116" y="0"/>
                </a:lnTo>
                <a:lnTo>
                  <a:pt x="16903" y="101"/>
                </a:lnTo>
                <a:lnTo>
                  <a:pt x="22021" y="1181"/>
                </a:lnTo>
                <a:lnTo>
                  <a:pt x="27228" y="2260"/>
                </a:lnTo>
                <a:lnTo>
                  <a:pt x="27914" y="2565"/>
                </a:lnTo>
                <a:lnTo>
                  <a:pt x="32537" y="5219"/>
                </a:lnTo>
                <a:lnTo>
                  <a:pt x="37058" y="7861"/>
                </a:lnTo>
                <a:lnTo>
                  <a:pt x="37642" y="8356"/>
                </a:lnTo>
                <a:lnTo>
                  <a:pt x="41173" y="12293"/>
                </a:lnTo>
                <a:lnTo>
                  <a:pt x="44716" y="16116"/>
                </a:lnTo>
                <a:lnTo>
                  <a:pt x="45212" y="16814"/>
                </a:lnTo>
                <a:lnTo>
                  <a:pt x="47269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342960" y="200516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0" y="40881"/>
                </a:moveTo>
                <a:lnTo>
                  <a:pt x="15036" y="14744"/>
                </a:lnTo>
                <a:lnTo>
                  <a:pt x="21920" y="6083"/>
                </a:lnTo>
                <a:lnTo>
                  <a:pt x="3135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418741" y="20340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5791" y="0"/>
                </a:moveTo>
                <a:lnTo>
                  <a:pt x="5206" y="11201"/>
                </a:lnTo>
                <a:lnTo>
                  <a:pt x="1079" y="21615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375394" y="199975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596"/>
                </a:lnTo>
                <a:lnTo>
                  <a:pt x="16116" y="0"/>
                </a:lnTo>
                <a:lnTo>
                  <a:pt x="16903" y="101"/>
                </a:lnTo>
                <a:lnTo>
                  <a:pt x="22021" y="1181"/>
                </a:lnTo>
                <a:lnTo>
                  <a:pt x="27228" y="2260"/>
                </a:lnTo>
                <a:lnTo>
                  <a:pt x="27914" y="2552"/>
                </a:lnTo>
                <a:lnTo>
                  <a:pt x="32537" y="5206"/>
                </a:lnTo>
                <a:lnTo>
                  <a:pt x="36753" y="7569"/>
                </a:lnTo>
                <a:lnTo>
                  <a:pt x="36563" y="8458"/>
                </a:lnTo>
                <a:lnTo>
                  <a:pt x="40690" y="11798"/>
                </a:lnTo>
                <a:lnTo>
                  <a:pt x="40982" y="11988"/>
                </a:lnTo>
                <a:lnTo>
                  <a:pt x="41173" y="12191"/>
                </a:lnTo>
                <a:lnTo>
                  <a:pt x="44323" y="16802"/>
                </a:lnTo>
                <a:lnTo>
                  <a:pt x="45212" y="16802"/>
                </a:lnTo>
                <a:lnTo>
                  <a:pt x="47371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342960" y="2003197"/>
            <a:ext cx="32435" cy="42849"/>
          </a:xfrm>
          <a:custGeom>
            <a:avLst/>
            <a:gdLst/>
            <a:ahLst/>
            <a:cxnLst/>
            <a:rect l="l" t="t" r="r" b="b"/>
            <a:pathLst>
              <a:path w="32435" h="42849">
                <a:moveTo>
                  <a:pt x="0" y="42849"/>
                </a:moveTo>
                <a:lnTo>
                  <a:pt x="16116" y="14833"/>
                </a:lnTo>
                <a:lnTo>
                  <a:pt x="23088" y="6096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419812" y="2032190"/>
            <a:ext cx="5803" cy="23495"/>
          </a:xfrm>
          <a:custGeom>
            <a:avLst/>
            <a:gdLst/>
            <a:ahLst/>
            <a:cxnLst/>
            <a:rect l="l" t="t" r="r" b="b"/>
            <a:pathLst>
              <a:path w="5803" h="23494">
                <a:moveTo>
                  <a:pt x="5803" y="0"/>
                </a:moveTo>
                <a:lnTo>
                  <a:pt x="5206" y="11201"/>
                </a:lnTo>
                <a:lnTo>
                  <a:pt x="1079" y="21526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376481" y="1997887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720" y="27228"/>
                </a:lnTo>
                <a:lnTo>
                  <a:pt x="49428" y="26441"/>
                </a:lnTo>
                <a:lnTo>
                  <a:pt x="47371" y="21628"/>
                </a:lnTo>
                <a:lnTo>
                  <a:pt x="45199" y="16814"/>
                </a:lnTo>
                <a:lnTo>
                  <a:pt x="44704" y="16116"/>
                </a:lnTo>
                <a:lnTo>
                  <a:pt x="41173" y="12191"/>
                </a:lnTo>
                <a:lnTo>
                  <a:pt x="37731" y="8254"/>
                </a:lnTo>
                <a:lnTo>
                  <a:pt x="37045" y="7772"/>
                </a:lnTo>
                <a:lnTo>
                  <a:pt x="32524" y="5118"/>
                </a:lnTo>
                <a:lnTo>
                  <a:pt x="27901" y="2552"/>
                </a:lnTo>
                <a:lnTo>
                  <a:pt x="27216" y="2260"/>
                </a:lnTo>
                <a:lnTo>
                  <a:pt x="22009" y="1181"/>
                </a:lnTo>
                <a:lnTo>
                  <a:pt x="16903" y="0"/>
                </a:lnTo>
                <a:lnTo>
                  <a:pt x="16116" y="0"/>
                </a:lnTo>
                <a:lnTo>
                  <a:pt x="10896" y="584"/>
                </a:lnTo>
                <a:lnTo>
                  <a:pt x="5600" y="1079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418736" y="2030318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3340" y="21526"/>
                </a:lnTo>
                <a:lnTo>
                  <a:pt x="7365" y="11214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359075" y="2001330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8064" y="6096"/>
                </a:lnTo>
                <a:lnTo>
                  <a:pt x="1092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377560" y="199601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720" y="27127"/>
                </a:lnTo>
                <a:lnTo>
                  <a:pt x="49530" y="26441"/>
                </a:lnTo>
                <a:lnTo>
                  <a:pt x="47371" y="21628"/>
                </a:lnTo>
                <a:lnTo>
                  <a:pt x="45212" y="16814"/>
                </a:lnTo>
                <a:lnTo>
                  <a:pt x="44716" y="16116"/>
                </a:lnTo>
                <a:lnTo>
                  <a:pt x="41275" y="12191"/>
                </a:lnTo>
                <a:lnTo>
                  <a:pt x="37731" y="8254"/>
                </a:lnTo>
                <a:lnTo>
                  <a:pt x="37045" y="7772"/>
                </a:lnTo>
                <a:lnTo>
                  <a:pt x="32524" y="5118"/>
                </a:lnTo>
                <a:lnTo>
                  <a:pt x="28003" y="2463"/>
                </a:lnTo>
                <a:lnTo>
                  <a:pt x="27216" y="2158"/>
                </a:lnTo>
                <a:lnTo>
                  <a:pt x="22009" y="1092"/>
                </a:lnTo>
                <a:lnTo>
                  <a:pt x="16903" y="0"/>
                </a:lnTo>
                <a:lnTo>
                  <a:pt x="16116" y="0"/>
                </a:lnTo>
                <a:lnTo>
                  <a:pt x="10909" y="495"/>
                </a:lnTo>
                <a:lnTo>
                  <a:pt x="5600" y="1092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418736" y="2028451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0" y="29095"/>
                </a:moveTo>
                <a:lnTo>
                  <a:pt x="4419" y="21526"/>
                </a:lnTo>
                <a:lnTo>
                  <a:pt x="8458" y="11214"/>
                </a:lnTo>
                <a:lnTo>
                  <a:pt x="904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360159" y="1999462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8064" y="6096"/>
                </a:lnTo>
                <a:lnTo>
                  <a:pt x="1079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378732" y="1994054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2435"/>
                </a:moveTo>
                <a:lnTo>
                  <a:pt x="49631" y="27228"/>
                </a:lnTo>
                <a:lnTo>
                  <a:pt x="47282" y="21628"/>
                </a:lnTo>
                <a:lnTo>
                  <a:pt x="45110" y="16814"/>
                </a:lnTo>
                <a:lnTo>
                  <a:pt x="41186" y="12293"/>
                </a:lnTo>
                <a:lnTo>
                  <a:pt x="37642" y="8356"/>
                </a:lnTo>
                <a:lnTo>
                  <a:pt x="32435" y="5206"/>
                </a:lnTo>
                <a:lnTo>
                  <a:pt x="27914" y="2552"/>
                </a:lnTo>
                <a:lnTo>
                  <a:pt x="22021" y="1181"/>
                </a:lnTo>
                <a:lnTo>
                  <a:pt x="16802" y="101"/>
                </a:lnTo>
                <a:lnTo>
                  <a:pt x="16014" y="0"/>
                </a:lnTo>
                <a:lnTo>
                  <a:pt x="10807" y="584"/>
                </a:lnTo>
                <a:lnTo>
                  <a:pt x="5499" y="1181"/>
                </a:lnTo>
                <a:lnTo>
                  <a:pt x="4813" y="1371"/>
                </a:ln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417653" y="2026495"/>
            <a:ext cx="11201" cy="32918"/>
          </a:xfrm>
          <a:custGeom>
            <a:avLst/>
            <a:gdLst/>
            <a:ahLst/>
            <a:cxnLst/>
            <a:rect l="l" t="t" r="r" b="b"/>
            <a:pathLst>
              <a:path w="11201" h="32918">
                <a:moveTo>
                  <a:pt x="0" y="32918"/>
                </a:moveTo>
                <a:lnTo>
                  <a:pt x="6578" y="21615"/>
                </a:lnTo>
                <a:lnTo>
                  <a:pt x="10617" y="11201"/>
                </a:lnTo>
                <a:lnTo>
                  <a:pt x="112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360169" y="1997595"/>
            <a:ext cx="18567" cy="18580"/>
          </a:xfrm>
          <a:custGeom>
            <a:avLst/>
            <a:gdLst/>
            <a:ahLst/>
            <a:cxnLst/>
            <a:rect l="l" t="t" r="r" b="b"/>
            <a:pathLst>
              <a:path w="18567" h="18580">
                <a:moveTo>
                  <a:pt x="18567" y="0"/>
                </a:moveTo>
                <a:lnTo>
                  <a:pt x="9131" y="6096"/>
                </a:lnTo>
                <a:lnTo>
                  <a:pt x="2247" y="14744"/>
                </a:lnTo>
                <a:lnTo>
                  <a:pt x="0" y="185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277019" y="2096952"/>
            <a:ext cx="109283" cy="60248"/>
          </a:xfrm>
          <a:custGeom>
            <a:avLst/>
            <a:gdLst/>
            <a:ahLst/>
            <a:cxnLst/>
            <a:rect l="l" t="t" r="r" b="b"/>
            <a:pathLst>
              <a:path w="109283" h="60248">
                <a:moveTo>
                  <a:pt x="109283" y="54648"/>
                </a:moveTo>
                <a:lnTo>
                  <a:pt x="106032" y="60248"/>
                </a:lnTo>
                <a:lnTo>
                  <a:pt x="11493" y="5600"/>
                </a:lnTo>
                <a:lnTo>
                  <a:pt x="0" y="25463"/>
                </a:lnTo>
                <a:lnTo>
                  <a:pt x="146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277016" y="2111306"/>
            <a:ext cx="106540" cy="65747"/>
          </a:xfrm>
          <a:custGeom>
            <a:avLst/>
            <a:gdLst/>
            <a:ahLst/>
            <a:cxnLst/>
            <a:rect l="l" t="t" r="r" b="b"/>
            <a:pathLst>
              <a:path w="106540" h="65747">
                <a:moveTo>
                  <a:pt x="6388" y="0"/>
                </a:moveTo>
                <a:lnTo>
                  <a:pt x="0" y="11099"/>
                </a:lnTo>
                <a:lnTo>
                  <a:pt x="94551" y="65747"/>
                </a:lnTo>
                <a:lnTo>
                  <a:pt x="106044" y="45897"/>
                </a:lnTo>
                <a:lnTo>
                  <a:pt x="106540" y="450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288513" y="2096957"/>
            <a:ext cx="3149" cy="5600"/>
          </a:xfrm>
          <a:custGeom>
            <a:avLst/>
            <a:gdLst/>
            <a:ahLst/>
            <a:cxnLst/>
            <a:rect l="l" t="t" r="r" b="b"/>
            <a:pathLst>
              <a:path w="3149" h="5600">
                <a:moveTo>
                  <a:pt x="0" y="5600"/>
                </a:moveTo>
                <a:lnTo>
                  <a:pt x="314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306695" y="2110717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0" y="0"/>
                </a:moveTo>
                <a:lnTo>
                  <a:pt x="1968" y="1270"/>
                </a:lnTo>
                <a:lnTo>
                  <a:pt x="4025" y="2552"/>
                </a:lnTo>
                <a:lnTo>
                  <a:pt x="7365" y="4711"/>
                </a:lnTo>
                <a:lnTo>
                  <a:pt x="10807" y="6680"/>
                </a:lnTo>
                <a:lnTo>
                  <a:pt x="15328" y="9334"/>
                </a:lnTo>
                <a:lnTo>
                  <a:pt x="19761" y="11988"/>
                </a:lnTo>
                <a:lnTo>
                  <a:pt x="24765" y="14935"/>
                </a:lnTo>
                <a:lnTo>
                  <a:pt x="29781" y="17881"/>
                </a:lnTo>
                <a:lnTo>
                  <a:pt x="34886" y="20739"/>
                </a:lnTo>
                <a:lnTo>
                  <a:pt x="39903" y="23583"/>
                </a:lnTo>
                <a:lnTo>
                  <a:pt x="44424" y="26238"/>
                </a:lnTo>
                <a:lnTo>
                  <a:pt x="48945" y="28701"/>
                </a:lnTo>
                <a:lnTo>
                  <a:pt x="52489" y="30657"/>
                </a:lnTo>
                <a:lnTo>
                  <a:pt x="55918" y="32524"/>
                </a:lnTo>
                <a:lnTo>
                  <a:pt x="58089" y="33705"/>
                </a:lnTo>
                <a:lnTo>
                  <a:pt x="60147" y="34785"/>
                </a:lnTo>
                <a:lnTo>
                  <a:pt x="60642" y="34988"/>
                </a:lnTo>
                <a:lnTo>
                  <a:pt x="61137" y="34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368911" y="2011152"/>
            <a:ext cx="41173" cy="12192"/>
          </a:xfrm>
          <a:custGeom>
            <a:avLst/>
            <a:gdLst/>
            <a:ahLst/>
            <a:cxnLst/>
            <a:rect l="l" t="t" r="r" b="b"/>
            <a:pathLst>
              <a:path w="41173" h="12192">
                <a:moveTo>
                  <a:pt x="41173" y="12192"/>
                </a:moveTo>
                <a:lnTo>
                  <a:pt x="37630" y="8255"/>
                </a:lnTo>
                <a:lnTo>
                  <a:pt x="37045" y="7772"/>
                </a:lnTo>
                <a:lnTo>
                  <a:pt x="32423" y="5118"/>
                </a:lnTo>
                <a:lnTo>
                  <a:pt x="27914" y="2463"/>
                </a:lnTo>
                <a:lnTo>
                  <a:pt x="27127" y="2171"/>
                </a:lnTo>
                <a:lnTo>
                  <a:pt x="22009" y="1092"/>
                </a:lnTo>
                <a:lnTo>
                  <a:pt x="16802" y="0"/>
                </a:lnTo>
                <a:lnTo>
                  <a:pt x="16014" y="0"/>
                </a:lnTo>
                <a:lnTo>
                  <a:pt x="10807" y="495"/>
                </a:lnTo>
                <a:lnTo>
                  <a:pt x="5499" y="1092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306003" y="2106391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2070" y="0"/>
                </a:moveTo>
                <a:lnTo>
                  <a:pt x="0" y="3632"/>
                </a:lnTo>
                <a:lnTo>
                  <a:pt x="698" y="43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367827" y="2142161"/>
            <a:ext cx="2057" cy="3543"/>
          </a:xfrm>
          <a:custGeom>
            <a:avLst/>
            <a:gdLst/>
            <a:ahLst/>
            <a:cxnLst/>
            <a:rect l="l" t="t" r="r" b="b"/>
            <a:pathLst>
              <a:path w="2057" h="3543">
                <a:moveTo>
                  <a:pt x="0" y="3543"/>
                </a:moveTo>
                <a:lnTo>
                  <a:pt x="205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404681" y="2023347"/>
            <a:ext cx="14350" cy="58572"/>
          </a:xfrm>
          <a:custGeom>
            <a:avLst/>
            <a:gdLst/>
            <a:ahLst/>
            <a:cxnLst/>
            <a:rect l="l" t="t" r="r" b="b"/>
            <a:pathLst>
              <a:path w="14350" h="58572">
                <a:moveTo>
                  <a:pt x="0" y="58572"/>
                </a:moveTo>
                <a:lnTo>
                  <a:pt x="9728" y="41770"/>
                </a:lnTo>
                <a:lnTo>
                  <a:pt x="13766" y="31343"/>
                </a:lnTo>
                <a:lnTo>
                  <a:pt x="14350" y="20243"/>
                </a:lnTo>
                <a:lnTo>
                  <a:pt x="11493" y="9334"/>
                </a:lnTo>
                <a:lnTo>
                  <a:pt x="541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342960" y="2014597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0"/>
                </a:moveTo>
                <a:lnTo>
                  <a:pt x="16510" y="6096"/>
                </a:lnTo>
                <a:lnTo>
                  <a:pt x="9639" y="14833"/>
                </a:lnTo>
                <a:lnTo>
                  <a:pt x="0" y="3144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505911" y="2409689"/>
            <a:ext cx="22898" cy="109283"/>
          </a:xfrm>
          <a:custGeom>
            <a:avLst/>
            <a:gdLst/>
            <a:ahLst/>
            <a:cxnLst/>
            <a:rect l="l" t="t" r="r" b="b"/>
            <a:pathLst>
              <a:path w="22898" h="109283">
                <a:moveTo>
                  <a:pt x="22898" y="109283"/>
                </a:moveTo>
                <a:lnTo>
                  <a:pt x="0" y="109283"/>
                </a:lnTo>
                <a:lnTo>
                  <a:pt x="0" y="0"/>
                </a:lnTo>
                <a:lnTo>
                  <a:pt x="22898" y="0"/>
                </a:lnTo>
                <a:lnTo>
                  <a:pt x="22898" y="109283"/>
                </a:lnTo>
                <a:close/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528810" y="2409682"/>
            <a:ext cx="6489" cy="0"/>
          </a:xfrm>
          <a:custGeom>
            <a:avLst/>
            <a:gdLst/>
            <a:ahLst/>
            <a:cxnLst/>
            <a:rect l="l" t="t" r="r" b="b"/>
            <a:pathLst>
              <a:path w="6489">
                <a:moveTo>
                  <a:pt x="0" y="0"/>
                </a:moveTo>
                <a:lnTo>
                  <a:pt x="64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530377" y="2429634"/>
            <a:ext cx="787" cy="70370"/>
          </a:xfrm>
          <a:custGeom>
            <a:avLst/>
            <a:gdLst/>
            <a:ahLst/>
            <a:cxnLst/>
            <a:rect l="l" t="t" r="r" b="b"/>
            <a:pathLst>
              <a:path w="787" h="70370">
                <a:moveTo>
                  <a:pt x="495" y="0"/>
                </a:moveTo>
                <a:lnTo>
                  <a:pt x="393" y="2362"/>
                </a:lnTo>
                <a:lnTo>
                  <a:pt x="292" y="4724"/>
                </a:lnTo>
                <a:lnTo>
                  <a:pt x="203" y="8648"/>
                </a:lnTo>
                <a:lnTo>
                  <a:pt x="101" y="12674"/>
                </a:lnTo>
                <a:lnTo>
                  <a:pt x="101" y="17881"/>
                </a:lnTo>
                <a:lnTo>
                  <a:pt x="0" y="23101"/>
                </a:lnTo>
                <a:lnTo>
                  <a:pt x="0" y="34696"/>
                </a:lnTo>
                <a:lnTo>
                  <a:pt x="0" y="46291"/>
                </a:lnTo>
                <a:lnTo>
                  <a:pt x="101" y="51498"/>
                </a:lnTo>
                <a:lnTo>
                  <a:pt x="101" y="56705"/>
                </a:lnTo>
                <a:lnTo>
                  <a:pt x="203" y="60731"/>
                </a:lnTo>
                <a:lnTo>
                  <a:pt x="292" y="64668"/>
                </a:lnTo>
                <a:lnTo>
                  <a:pt x="495" y="69392"/>
                </a:lnTo>
                <a:lnTo>
                  <a:pt x="596" y="69875"/>
                </a:lnTo>
                <a:lnTo>
                  <a:pt x="787" y="703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645269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302"/>
                </a:lnTo>
                <a:lnTo>
                  <a:pt x="14643" y="35090"/>
                </a:lnTo>
                <a:lnTo>
                  <a:pt x="12979" y="40093"/>
                </a:lnTo>
                <a:lnTo>
                  <a:pt x="11404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530877" y="2428652"/>
            <a:ext cx="4419" cy="977"/>
          </a:xfrm>
          <a:custGeom>
            <a:avLst/>
            <a:gdLst/>
            <a:ahLst/>
            <a:cxnLst/>
            <a:rect l="l" t="t" r="r" b="b"/>
            <a:pathLst>
              <a:path w="4419" h="977">
                <a:moveTo>
                  <a:pt x="4419" y="0"/>
                </a:moveTo>
                <a:lnTo>
                  <a:pt x="292" y="0"/>
                </a:ln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531167" y="2500003"/>
            <a:ext cx="4127" cy="0"/>
          </a:xfrm>
          <a:custGeom>
            <a:avLst/>
            <a:gdLst/>
            <a:ahLst/>
            <a:cxnLst/>
            <a:rect l="l" t="t" r="r" b="b"/>
            <a:pathLst>
              <a:path w="4127">
                <a:moveTo>
                  <a:pt x="0" y="0"/>
                </a:move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604385" y="2428652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0" y="0"/>
                </a:moveTo>
                <a:lnTo>
                  <a:pt x="19850" y="0"/>
                </a:lnTo>
                <a:lnTo>
                  <a:pt x="30861" y="1574"/>
                </a:lnTo>
                <a:lnTo>
                  <a:pt x="4088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604387" y="2493319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40881" y="0"/>
                </a:moveTo>
                <a:lnTo>
                  <a:pt x="30860" y="5105"/>
                </a:lnTo>
                <a:lnTo>
                  <a:pt x="19850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647433" y="2435334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0"/>
                </a:moveTo>
                <a:lnTo>
                  <a:pt x="4318" y="3149"/>
                </a:lnTo>
                <a:lnTo>
                  <a:pt x="7962" y="7962"/>
                </a:lnTo>
                <a:lnTo>
                  <a:pt x="11010" y="12192"/>
                </a:lnTo>
                <a:lnTo>
                  <a:pt x="13068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833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3068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318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604385" y="2428652"/>
            <a:ext cx="43053" cy="6680"/>
          </a:xfrm>
          <a:custGeom>
            <a:avLst/>
            <a:gdLst/>
            <a:ahLst/>
            <a:cxnLst/>
            <a:rect l="l" t="t" r="r" b="b"/>
            <a:pathLst>
              <a:path w="43052" h="6680">
                <a:moveTo>
                  <a:pt x="0" y="0"/>
                </a:moveTo>
                <a:lnTo>
                  <a:pt x="22110" y="0"/>
                </a:lnTo>
                <a:lnTo>
                  <a:pt x="33121" y="1574"/>
                </a:lnTo>
                <a:lnTo>
                  <a:pt x="43053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624242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258" y="5105"/>
                </a:lnTo>
                <a:lnTo>
                  <a:pt x="2260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649597" y="2435334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0"/>
                </a:moveTo>
                <a:lnTo>
                  <a:pt x="4318" y="3149"/>
                </a:lnTo>
                <a:lnTo>
                  <a:pt x="4914" y="3632"/>
                </a:lnTo>
                <a:lnTo>
                  <a:pt x="7962" y="7962"/>
                </a:lnTo>
                <a:lnTo>
                  <a:pt x="11099" y="12192"/>
                </a:lnTo>
                <a:lnTo>
                  <a:pt x="11404" y="12877"/>
                </a:lnTo>
                <a:lnTo>
                  <a:pt x="13068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833" y="28994"/>
                </a:lnTo>
                <a:lnTo>
                  <a:pt x="14833" y="34010"/>
                </a:lnTo>
                <a:lnTo>
                  <a:pt x="13957" y="34302"/>
                </a:lnTo>
                <a:lnTo>
                  <a:pt x="13169" y="39509"/>
                </a:lnTo>
                <a:lnTo>
                  <a:pt x="13068" y="39801"/>
                </a:lnTo>
                <a:lnTo>
                  <a:pt x="13068" y="40093"/>
                </a:lnTo>
                <a:lnTo>
                  <a:pt x="10617" y="45110"/>
                </a:lnTo>
                <a:lnTo>
                  <a:pt x="11099" y="45796"/>
                </a:lnTo>
                <a:lnTo>
                  <a:pt x="7962" y="50025"/>
                </a:lnTo>
                <a:lnTo>
                  <a:pt x="4914" y="54356"/>
                </a:lnTo>
                <a:lnTo>
                  <a:pt x="4318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604385" y="2428652"/>
            <a:ext cx="45212" cy="6680"/>
          </a:xfrm>
          <a:custGeom>
            <a:avLst/>
            <a:gdLst/>
            <a:ahLst/>
            <a:cxnLst/>
            <a:rect l="l" t="t" r="r" b="b"/>
            <a:pathLst>
              <a:path w="45212" h="6680">
                <a:moveTo>
                  <a:pt x="0" y="0"/>
                </a:moveTo>
                <a:lnTo>
                  <a:pt x="24282" y="0"/>
                </a:lnTo>
                <a:lnTo>
                  <a:pt x="35280" y="1574"/>
                </a:lnTo>
                <a:lnTo>
                  <a:pt x="45212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626495" y="2493319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23101" y="0"/>
                </a:moveTo>
                <a:lnTo>
                  <a:pt x="13169" y="5105"/>
                </a:lnTo>
                <a:lnTo>
                  <a:pt x="2171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651855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303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855" y="34302"/>
                </a:lnTo>
                <a:lnTo>
                  <a:pt x="13068" y="39509"/>
                </a:lnTo>
                <a:lnTo>
                  <a:pt x="12979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861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604385" y="2428652"/>
            <a:ext cx="47472" cy="6680"/>
          </a:xfrm>
          <a:custGeom>
            <a:avLst/>
            <a:gdLst/>
            <a:ahLst/>
            <a:cxnLst/>
            <a:rect l="l" t="t" r="r" b="b"/>
            <a:pathLst>
              <a:path w="47472" h="6680">
                <a:moveTo>
                  <a:pt x="0" y="0"/>
                </a:moveTo>
                <a:lnTo>
                  <a:pt x="26441" y="0"/>
                </a:lnTo>
                <a:lnTo>
                  <a:pt x="37439" y="1574"/>
                </a:lnTo>
                <a:lnTo>
                  <a:pt x="47472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628665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654018" y="2435334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66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66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604385" y="2428652"/>
            <a:ext cx="49631" cy="6680"/>
          </a:xfrm>
          <a:custGeom>
            <a:avLst/>
            <a:gdLst/>
            <a:ahLst/>
            <a:cxnLst/>
            <a:rect l="l" t="t" r="r" b="b"/>
            <a:pathLst>
              <a:path w="49631" h="6680">
                <a:moveTo>
                  <a:pt x="0" y="0"/>
                </a:moveTo>
                <a:lnTo>
                  <a:pt x="28600" y="0"/>
                </a:lnTo>
                <a:lnTo>
                  <a:pt x="39611" y="1574"/>
                </a:lnTo>
                <a:lnTo>
                  <a:pt x="4963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630820" y="2475433"/>
            <a:ext cx="36169" cy="24574"/>
          </a:xfrm>
          <a:custGeom>
            <a:avLst/>
            <a:gdLst/>
            <a:ahLst/>
            <a:cxnLst/>
            <a:rect l="l" t="t" r="r" b="b"/>
            <a:pathLst>
              <a:path w="36169" h="24574">
                <a:moveTo>
                  <a:pt x="36169" y="0"/>
                </a:moveTo>
                <a:lnTo>
                  <a:pt x="31064" y="9931"/>
                </a:lnTo>
                <a:lnTo>
                  <a:pt x="23202" y="17881"/>
                </a:lnTo>
                <a:lnTo>
                  <a:pt x="13169" y="22999"/>
                </a:lnTo>
                <a:lnTo>
                  <a:pt x="2159" y="24574"/>
                </a:lnTo>
                <a:lnTo>
                  <a:pt x="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656178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604385" y="2428652"/>
            <a:ext cx="51790" cy="6680"/>
          </a:xfrm>
          <a:custGeom>
            <a:avLst/>
            <a:gdLst/>
            <a:ahLst/>
            <a:cxnLst/>
            <a:rect l="l" t="t" r="r" b="b"/>
            <a:pathLst>
              <a:path w="51790" h="6680">
                <a:moveTo>
                  <a:pt x="0" y="0"/>
                </a:moveTo>
                <a:lnTo>
                  <a:pt x="30759" y="0"/>
                </a:lnTo>
                <a:lnTo>
                  <a:pt x="41770" y="1574"/>
                </a:lnTo>
                <a:lnTo>
                  <a:pt x="5179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632988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69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658342" y="2435331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57988"/>
                </a:moveTo>
                <a:lnTo>
                  <a:pt x="4318" y="54838"/>
                </a:lnTo>
                <a:lnTo>
                  <a:pt x="7962" y="50025"/>
                </a:lnTo>
                <a:lnTo>
                  <a:pt x="11010" y="45796"/>
                </a:lnTo>
                <a:lnTo>
                  <a:pt x="13068" y="40106"/>
                </a:lnTo>
                <a:lnTo>
                  <a:pt x="14643" y="35090"/>
                </a:lnTo>
                <a:lnTo>
                  <a:pt x="14833" y="34302"/>
                </a:lnTo>
                <a:lnTo>
                  <a:pt x="14833" y="28994"/>
                </a:lnTo>
                <a:lnTo>
                  <a:pt x="14833" y="23685"/>
                </a:lnTo>
                <a:lnTo>
                  <a:pt x="14643" y="22898"/>
                </a:lnTo>
                <a:lnTo>
                  <a:pt x="13068" y="17894"/>
                </a:lnTo>
                <a:lnTo>
                  <a:pt x="11404" y="12877"/>
                </a:lnTo>
                <a:lnTo>
                  <a:pt x="11010" y="12192"/>
                </a:lnTo>
                <a:lnTo>
                  <a:pt x="7962" y="7962"/>
                </a:lnTo>
                <a:lnTo>
                  <a:pt x="4813" y="3632"/>
                </a:lnTo>
                <a:lnTo>
                  <a:pt x="4318" y="314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635149" y="2493323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2260" y="6680"/>
                </a:lnTo>
                <a:lnTo>
                  <a:pt x="13258" y="5105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604380" y="2428654"/>
            <a:ext cx="53962" cy="6680"/>
          </a:xfrm>
          <a:custGeom>
            <a:avLst/>
            <a:gdLst/>
            <a:ahLst/>
            <a:cxnLst/>
            <a:rect l="l" t="t" r="r" b="b"/>
            <a:pathLst>
              <a:path w="53962" h="6680">
                <a:moveTo>
                  <a:pt x="53962" y="6680"/>
                </a:moveTo>
                <a:lnTo>
                  <a:pt x="44030" y="1574"/>
                </a:lnTo>
                <a:lnTo>
                  <a:pt x="33032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660505" y="2435331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57988"/>
                </a:moveTo>
                <a:lnTo>
                  <a:pt x="4318" y="54838"/>
                </a:lnTo>
                <a:lnTo>
                  <a:pt x="4914" y="54356"/>
                </a:lnTo>
                <a:lnTo>
                  <a:pt x="7962" y="50025"/>
                </a:lnTo>
                <a:lnTo>
                  <a:pt x="11099" y="45796"/>
                </a:lnTo>
                <a:lnTo>
                  <a:pt x="11404" y="45110"/>
                </a:lnTo>
                <a:lnTo>
                  <a:pt x="13068" y="40106"/>
                </a:lnTo>
                <a:lnTo>
                  <a:pt x="14643" y="35090"/>
                </a:lnTo>
                <a:lnTo>
                  <a:pt x="14833" y="34302"/>
                </a:lnTo>
                <a:lnTo>
                  <a:pt x="14833" y="28994"/>
                </a:lnTo>
                <a:lnTo>
                  <a:pt x="14833" y="23685"/>
                </a:lnTo>
                <a:lnTo>
                  <a:pt x="14643" y="22898"/>
                </a:lnTo>
                <a:lnTo>
                  <a:pt x="13068" y="17894"/>
                </a:lnTo>
                <a:lnTo>
                  <a:pt x="11404" y="12877"/>
                </a:lnTo>
                <a:lnTo>
                  <a:pt x="11099" y="12192"/>
                </a:lnTo>
                <a:lnTo>
                  <a:pt x="7962" y="7962"/>
                </a:lnTo>
                <a:lnTo>
                  <a:pt x="4914" y="3632"/>
                </a:lnTo>
                <a:lnTo>
                  <a:pt x="4318" y="314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637407" y="2493323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0" y="6680"/>
                </a:moveTo>
                <a:lnTo>
                  <a:pt x="2159" y="6680"/>
                </a:lnTo>
                <a:lnTo>
                  <a:pt x="13169" y="5105"/>
                </a:lnTo>
                <a:lnTo>
                  <a:pt x="23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604383" y="2428654"/>
            <a:ext cx="56121" cy="6680"/>
          </a:xfrm>
          <a:custGeom>
            <a:avLst/>
            <a:gdLst/>
            <a:ahLst/>
            <a:cxnLst/>
            <a:rect l="l" t="t" r="r" b="b"/>
            <a:pathLst>
              <a:path w="56121" h="6680">
                <a:moveTo>
                  <a:pt x="56121" y="6680"/>
                </a:moveTo>
                <a:lnTo>
                  <a:pt x="46189" y="1574"/>
                </a:lnTo>
                <a:lnTo>
                  <a:pt x="35191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662764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855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861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604385" y="2428652"/>
            <a:ext cx="58381" cy="6680"/>
          </a:xfrm>
          <a:custGeom>
            <a:avLst/>
            <a:gdLst/>
            <a:ahLst/>
            <a:cxnLst/>
            <a:rect l="l" t="t" r="r" b="b"/>
            <a:pathLst>
              <a:path w="58381" h="6680">
                <a:moveTo>
                  <a:pt x="0" y="0"/>
                </a:moveTo>
                <a:lnTo>
                  <a:pt x="37350" y="0"/>
                </a:lnTo>
                <a:lnTo>
                  <a:pt x="48348" y="1574"/>
                </a:lnTo>
                <a:lnTo>
                  <a:pt x="5838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639574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664927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66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302"/>
                </a:lnTo>
                <a:lnTo>
                  <a:pt x="14643" y="35090"/>
                </a:lnTo>
                <a:lnTo>
                  <a:pt x="12966" y="40093"/>
                </a:lnTo>
                <a:lnTo>
                  <a:pt x="11404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604385" y="2428652"/>
            <a:ext cx="60540" cy="6680"/>
          </a:xfrm>
          <a:custGeom>
            <a:avLst/>
            <a:gdLst/>
            <a:ahLst/>
            <a:cxnLst/>
            <a:rect l="l" t="t" r="r" b="b"/>
            <a:pathLst>
              <a:path w="60540" h="6680">
                <a:moveTo>
                  <a:pt x="0" y="0"/>
                </a:moveTo>
                <a:lnTo>
                  <a:pt x="39509" y="0"/>
                </a:lnTo>
                <a:lnTo>
                  <a:pt x="50520" y="1574"/>
                </a:lnTo>
                <a:lnTo>
                  <a:pt x="6054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641737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429944" y="2598684"/>
            <a:ext cx="74485" cy="106032"/>
          </a:xfrm>
          <a:custGeom>
            <a:avLst/>
            <a:gdLst/>
            <a:ahLst/>
            <a:cxnLst/>
            <a:rect l="l" t="t" r="r" b="b"/>
            <a:pathLst>
              <a:path w="74485" h="106032">
                <a:moveTo>
                  <a:pt x="2552" y="96011"/>
                </a:moveTo>
                <a:lnTo>
                  <a:pt x="0" y="94538"/>
                </a:lnTo>
                <a:lnTo>
                  <a:pt x="54635" y="0"/>
                </a:lnTo>
                <a:lnTo>
                  <a:pt x="74485" y="11493"/>
                </a:lnTo>
                <a:lnTo>
                  <a:pt x="19850" y="106032"/>
                </a:lnTo>
                <a:lnTo>
                  <a:pt x="2552" y="960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443101" y="2700787"/>
            <a:ext cx="12293" cy="7175"/>
          </a:xfrm>
          <a:custGeom>
            <a:avLst/>
            <a:gdLst/>
            <a:ahLst/>
            <a:cxnLst/>
            <a:rect l="l" t="t" r="r" b="b"/>
            <a:pathLst>
              <a:path w="12293" h="7175">
                <a:moveTo>
                  <a:pt x="12293" y="7175"/>
                </a:moveTo>
                <a:lnTo>
                  <a:pt x="6692" y="3937"/>
                </a:lnTo>
                <a:lnTo>
                  <a:pt x="12293" y="717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485167" y="2598976"/>
            <a:ext cx="24866" cy="14350"/>
          </a:xfrm>
          <a:custGeom>
            <a:avLst/>
            <a:gdLst/>
            <a:ahLst/>
            <a:cxnLst/>
            <a:rect l="l" t="t" r="r" b="b"/>
            <a:pathLst>
              <a:path w="24866" h="14350">
                <a:moveTo>
                  <a:pt x="10718" y="6184"/>
                </a:moveTo>
                <a:lnTo>
                  <a:pt x="0" y="0"/>
                </a:lnTo>
                <a:lnTo>
                  <a:pt x="24866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504434" y="2610175"/>
            <a:ext cx="5600" cy="3149"/>
          </a:xfrm>
          <a:custGeom>
            <a:avLst/>
            <a:gdLst/>
            <a:ahLst/>
            <a:cxnLst/>
            <a:rect l="l" t="t" r="r" b="b"/>
            <a:pathLst>
              <a:path w="5600" h="3149">
                <a:moveTo>
                  <a:pt x="0" y="0"/>
                </a:moveTo>
                <a:lnTo>
                  <a:pt x="560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461486" y="2627670"/>
            <a:ext cx="35483" cy="60833"/>
          </a:xfrm>
          <a:custGeom>
            <a:avLst/>
            <a:gdLst/>
            <a:ahLst/>
            <a:cxnLst/>
            <a:rect l="l" t="t" r="r" b="b"/>
            <a:pathLst>
              <a:path w="35483" h="60832">
                <a:moveTo>
                  <a:pt x="0" y="60832"/>
                </a:moveTo>
                <a:lnTo>
                  <a:pt x="1079" y="58775"/>
                </a:lnTo>
                <a:lnTo>
                  <a:pt x="2260" y="56603"/>
                </a:lnTo>
                <a:lnTo>
                  <a:pt x="4127" y="53162"/>
                </a:lnTo>
                <a:lnTo>
                  <a:pt x="6096" y="49631"/>
                </a:lnTo>
                <a:lnTo>
                  <a:pt x="8547" y="45110"/>
                </a:lnTo>
                <a:lnTo>
                  <a:pt x="11201" y="40589"/>
                </a:lnTo>
                <a:lnTo>
                  <a:pt x="14058" y="35572"/>
                </a:lnTo>
                <a:lnTo>
                  <a:pt x="16903" y="30467"/>
                </a:lnTo>
                <a:lnTo>
                  <a:pt x="19850" y="25450"/>
                </a:lnTo>
                <a:lnTo>
                  <a:pt x="22809" y="20446"/>
                </a:lnTo>
                <a:lnTo>
                  <a:pt x="25450" y="16014"/>
                </a:lnTo>
                <a:lnTo>
                  <a:pt x="28105" y="11493"/>
                </a:lnTo>
                <a:lnTo>
                  <a:pt x="30175" y="8051"/>
                </a:lnTo>
                <a:lnTo>
                  <a:pt x="32232" y="4711"/>
                </a:lnTo>
                <a:lnTo>
                  <a:pt x="33515" y="2654"/>
                </a:lnTo>
                <a:lnTo>
                  <a:pt x="34798" y="685"/>
                </a:lnTo>
                <a:lnTo>
                  <a:pt x="35090" y="292"/>
                </a:lnTo>
                <a:lnTo>
                  <a:pt x="3548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563402" y="2690568"/>
            <a:ext cx="32435" cy="50114"/>
          </a:xfrm>
          <a:custGeom>
            <a:avLst/>
            <a:gdLst/>
            <a:ahLst/>
            <a:cxnLst/>
            <a:rect l="l" t="t" r="r" b="b"/>
            <a:pathLst>
              <a:path w="32435" h="50114">
                <a:moveTo>
                  <a:pt x="28994" y="0"/>
                </a:moveTo>
                <a:lnTo>
                  <a:pt x="31153" y="4813"/>
                </a:lnTo>
                <a:lnTo>
                  <a:pt x="31356" y="5499"/>
                </a:lnTo>
                <a:lnTo>
                  <a:pt x="31940" y="10807"/>
                </a:lnTo>
                <a:lnTo>
                  <a:pt x="32435" y="16014"/>
                </a:lnTo>
                <a:lnTo>
                  <a:pt x="32435" y="16802"/>
                </a:lnTo>
                <a:lnTo>
                  <a:pt x="31356" y="22021"/>
                </a:lnTo>
                <a:lnTo>
                  <a:pt x="30264" y="27127"/>
                </a:lnTo>
                <a:lnTo>
                  <a:pt x="29971" y="27914"/>
                </a:lnTo>
                <a:lnTo>
                  <a:pt x="27330" y="32435"/>
                </a:lnTo>
                <a:lnTo>
                  <a:pt x="24676" y="37058"/>
                </a:lnTo>
                <a:lnTo>
                  <a:pt x="24180" y="37642"/>
                </a:lnTo>
                <a:lnTo>
                  <a:pt x="20243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909" y="47269"/>
                </a:lnTo>
                <a:lnTo>
                  <a:pt x="6095" y="49428"/>
                </a:lnTo>
                <a:lnTo>
                  <a:pt x="5308" y="49631"/>
                </a:lnTo>
                <a:lnTo>
                  <a:pt x="0" y="501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461284" y="26885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3543" y="3048"/>
                </a:moveTo>
                <a:lnTo>
                  <a:pt x="0" y="977"/>
                </a:lnTo>
                <a:lnTo>
                  <a:pt x="2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496966" y="2627670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0" y="0"/>
                </a:moveTo>
                <a:lnTo>
                  <a:pt x="3632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560948" y="2664623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0" y="0"/>
                </a:moveTo>
                <a:lnTo>
                  <a:pt x="16611" y="9626"/>
                </a:lnTo>
                <a:lnTo>
                  <a:pt x="25349" y="16510"/>
                </a:lnTo>
                <a:lnTo>
                  <a:pt x="31445" y="25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525074" y="2726339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14350"/>
                </a:moveTo>
                <a:lnTo>
                  <a:pt x="27228" y="13766"/>
                </a:lnTo>
                <a:lnTo>
                  <a:pt x="16802" y="972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565369" y="2691649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28994" y="0"/>
                </a:moveTo>
                <a:lnTo>
                  <a:pt x="31051" y="4813"/>
                </a:lnTo>
                <a:lnTo>
                  <a:pt x="31254" y="5600"/>
                </a:lnTo>
                <a:lnTo>
                  <a:pt x="31838" y="10807"/>
                </a:lnTo>
                <a:lnTo>
                  <a:pt x="32435" y="16014"/>
                </a:lnTo>
                <a:lnTo>
                  <a:pt x="32334" y="16802"/>
                </a:lnTo>
                <a:lnTo>
                  <a:pt x="31254" y="22021"/>
                </a:lnTo>
                <a:lnTo>
                  <a:pt x="30175" y="27127"/>
                </a:lnTo>
                <a:lnTo>
                  <a:pt x="29578" y="27520"/>
                </a:lnTo>
                <a:lnTo>
                  <a:pt x="27216" y="32435"/>
                </a:lnTo>
                <a:lnTo>
                  <a:pt x="26631" y="33807"/>
                </a:lnTo>
                <a:lnTo>
                  <a:pt x="26238" y="33705"/>
                </a:lnTo>
                <a:lnTo>
                  <a:pt x="25158" y="35090"/>
                </a:lnTo>
                <a:lnTo>
                  <a:pt x="22707" y="38125"/>
                </a:lnTo>
                <a:lnTo>
                  <a:pt x="22999" y="38823"/>
                </a:lnTo>
                <a:lnTo>
                  <a:pt x="20142" y="41173"/>
                </a:lnTo>
                <a:lnTo>
                  <a:pt x="16116" y="44615"/>
                </a:lnTo>
                <a:lnTo>
                  <a:pt x="15633" y="45110"/>
                </a:lnTo>
                <a:lnTo>
                  <a:pt x="10807" y="47269"/>
                </a:lnTo>
                <a:lnTo>
                  <a:pt x="5994" y="49428"/>
                </a:lnTo>
                <a:lnTo>
                  <a:pt x="5206" y="49631"/>
                </a:lnTo>
                <a:lnTo>
                  <a:pt x="0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498836" y="2628753"/>
            <a:ext cx="1765" cy="977"/>
          </a:xfrm>
          <a:custGeom>
            <a:avLst/>
            <a:gdLst/>
            <a:ahLst/>
            <a:cxnLst/>
            <a:rect l="l" t="t" r="r" b="b"/>
            <a:pathLst>
              <a:path w="1765" h="977">
                <a:moveTo>
                  <a:pt x="1765" y="97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560948" y="2664623"/>
            <a:ext cx="33413" cy="27025"/>
          </a:xfrm>
          <a:custGeom>
            <a:avLst/>
            <a:gdLst/>
            <a:ahLst/>
            <a:cxnLst/>
            <a:rect l="l" t="t" r="r" b="b"/>
            <a:pathLst>
              <a:path w="33413" h="27025">
                <a:moveTo>
                  <a:pt x="0" y="0"/>
                </a:moveTo>
                <a:lnTo>
                  <a:pt x="18567" y="10718"/>
                </a:lnTo>
                <a:lnTo>
                  <a:pt x="27228" y="17589"/>
                </a:lnTo>
                <a:lnTo>
                  <a:pt x="33413" y="27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541875" y="2736070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23494" y="5702"/>
                </a:moveTo>
                <a:lnTo>
                  <a:pt x="12293" y="5206"/>
                </a:lnTo>
                <a:lnTo>
                  <a:pt x="1879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567235" y="2692728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838" y="10807"/>
                </a:lnTo>
                <a:lnTo>
                  <a:pt x="32435" y="16027"/>
                </a:lnTo>
                <a:lnTo>
                  <a:pt x="32334" y="16802"/>
                </a:lnTo>
                <a:lnTo>
                  <a:pt x="31254" y="22021"/>
                </a:lnTo>
                <a:lnTo>
                  <a:pt x="30175" y="27127"/>
                </a:lnTo>
                <a:lnTo>
                  <a:pt x="29883" y="27914"/>
                </a:lnTo>
                <a:lnTo>
                  <a:pt x="27228" y="32435"/>
                </a:lnTo>
                <a:lnTo>
                  <a:pt x="24676" y="37058"/>
                </a:lnTo>
                <a:lnTo>
                  <a:pt x="24079" y="37642"/>
                </a:lnTo>
                <a:lnTo>
                  <a:pt x="20256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807" y="47269"/>
                </a:lnTo>
                <a:lnTo>
                  <a:pt x="5994" y="49441"/>
                </a:lnTo>
                <a:lnTo>
                  <a:pt x="5206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560948" y="2664623"/>
            <a:ext cx="35280" cy="28105"/>
          </a:xfrm>
          <a:custGeom>
            <a:avLst/>
            <a:gdLst/>
            <a:ahLst/>
            <a:cxnLst/>
            <a:rect l="l" t="t" r="r" b="b"/>
            <a:pathLst>
              <a:path w="35280" h="28105">
                <a:moveTo>
                  <a:pt x="0" y="0"/>
                </a:moveTo>
                <a:lnTo>
                  <a:pt x="20447" y="11785"/>
                </a:lnTo>
                <a:lnTo>
                  <a:pt x="29184" y="18669"/>
                </a:lnTo>
                <a:lnTo>
                  <a:pt x="35280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2541887" y="2736067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6883"/>
                </a:moveTo>
                <a:lnTo>
                  <a:pt x="14147" y="6299"/>
                </a:lnTo>
                <a:lnTo>
                  <a:pt x="3822" y="217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2589347" y="2693813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8750" y="0"/>
                </a:moveTo>
                <a:lnTo>
                  <a:pt x="10909" y="4813"/>
                </a:lnTo>
                <a:lnTo>
                  <a:pt x="11112" y="5600"/>
                </a:lnTo>
                <a:lnTo>
                  <a:pt x="11696" y="10807"/>
                </a:lnTo>
                <a:lnTo>
                  <a:pt x="12191" y="16014"/>
                </a:lnTo>
                <a:lnTo>
                  <a:pt x="12191" y="16903"/>
                </a:lnTo>
                <a:lnTo>
                  <a:pt x="11112" y="22021"/>
                </a:lnTo>
                <a:lnTo>
                  <a:pt x="9931" y="27127"/>
                </a:lnTo>
                <a:lnTo>
                  <a:pt x="7073" y="32435"/>
                </a:lnTo>
                <a:lnTo>
                  <a:pt x="4419" y="37058"/>
                </a:lnTo>
                <a:lnTo>
                  <a:pt x="3936" y="37642"/>
                </a:lnTo>
                <a:lnTo>
                  <a:pt x="0" y="411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560948" y="2664623"/>
            <a:ext cx="37147" cy="29184"/>
          </a:xfrm>
          <a:custGeom>
            <a:avLst/>
            <a:gdLst/>
            <a:ahLst/>
            <a:cxnLst/>
            <a:rect l="l" t="t" r="r" b="b"/>
            <a:pathLst>
              <a:path w="37147" h="29184">
                <a:moveTo>
                  <a:pt x="0" y="0"/>
                </a:moveTo>
                <a:lnTo>
                  <a:pt x="22313" y="12877"/>
                </a:lnTo>
                <a:lnTo>
                  <a:pt x="31051" y="19748"/>
                </a:lnTo>
                <a:lnTo>
                  <a:pt x="37147" y="291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2545711" y="2734990"/>
            <a:ext cx="43637" cy="9042"/>
          </a:xfrm>
          <a:custGeom>
            <a:avLst/>
            <a:gdLst/>
            <a:ahLst/>
            <a:cxnLst/>
            <a:rect l="l" t="t" r="r" b="b"/>
            <a:pathLst>
              <a:path w="43637" h="9042">
                <a:moveTo>
                  <a:pt x="43637" y="0"/>
                </a:moveTo>
                <a:lnTo>
                  <a:pt x="34201" y="6096"/>
                </a:lnTo>
                <a:lnTo>
                  <a:pt x="23393" y="9042"/>
                </a:lnTo>
                <a:lnTo>
                  <a:pt x="12192" y="8458"/>
                </a:lnTo>
                <a:lnTo>
                  <a:pt x="1866" y="4318"/>
                </a:lnTo>
                <a:lnTo>
                  <a:pt x="0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2570968" y="269489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940" y="10807"/>
                </a:lnTo>
                <a:lnTo>
                  <a:pt x="32435" y="16014"/>
                </a:lnTo>
                <a:lnTo>
                  <a:pt x="31648" y="16408"/>
                </a:lnTo>
                <a:lnTo>
                  <a:pt x="31356" y="22021"/>
                </a:lnTo>
                <a:lnTo>
                  <a:pt x="29286" y="27317"/>
                </a:lnTo>
                <a:lnTo>
                  <a:pt x="29883" y="28016"/>
                </a:lnTo>
                <a:lnTo>
                  <a:pt x="27330" y="32537"/>
                </a:lnTo>
                <a:lnTo>
                  <a:pt x="24676" y="37058"/>
                </a:lnTo>
                <a:lnTo>
                  <a:pt x="24180" y="37642"/>
                </a:lnTo>
                <a:lnTo>
                  <a:pt x="20243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807" y="47269"/>
                </a:lnTo>
                <a:lnTo>
                  <a:pt x="6095" y="49428"/>
                </a:lnTo>
                <a:lnTo>
                  <a:pt x="5308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2583257" y="2677496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0" y="0"/>
                </a:moveTo>
                <a:lnTo>
                  <a:pt x="1866" y="1079"/>
                </a:lnTo>
                <a:lnTo>
                  <a:pt x="10617" y="7962"/>
                </a:lnTo>
                <a:lnTo>
                  <a:pt x="1670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2525072" y="2726344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45897" y="18770"/>
                </a:moveTo>
                <a:lnTo>
                  <a:pt x="34696" y="18173"/>
                </a:lnTo>
                <a:lnTo>
                  <a:pt x="24371" y="1404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2572939" y="2695972"/>
            <a:ext cx="32334" cy="50215"/>
          </a:xfrm>
          <a:custGeom>
            <a:avLst/>
            <a:gdLst/>
            <a:ahLst/>
            <a:cxnLst/>
            <a:rect l="l" t="t" r="r" b="b"/>
            <a:pathLst>
              <a:path w="32334" h="50215">
                <a:moveTo>
                  <a:pt x="28892" y="0"/>
                </a:moveTo>
                <a:lnTo>
                  <a:pt x="31051" y="4813"/>
                </a:lnTo>
                <a:lnTo>
                  <a:pt x="31254" y="5600"/>
                </a:lnTo>
                <a:lnTo>
                  <a:pt x="31838" y="10807"/>
                </a:lnTo>
                <a:lnTo>
                  <a:pt x="32334" y="15621"/>
                </a:lnTo>
                <a:lnTo>
                  <a:pt x="31546" y="15925"/>
                </a:lnTo>
                <a:lnTo>
                  <a:pt x="31343" y="21031"/>
                </a:lnTo>
                <a:lnTo>
                  <a:pt x="31254" y="21526"/>
                </a:lnTo>
                <a:lnTo>
                  <a:pt x="31254" y="22021"/>
                </a:lnTo>
                <a:lnTo>
                  <a:pt x="29387" y="27330"/>
                </a:lnTo>
                <a:lnTo>
                  <a:pt x="29870" y="27914"/>
                </a:lnTo>
                <a:lnTo>
                  <a:pt x="27216" y="32537"/>
                </a:lnTo>
                <a:lnTo>
                  <a:pt x="24561" y="37058"/>
                </a:lnTo>
                <a:lnTo>
                  <a:pt x="24079" y="37642"/>
                </a:lnTo>
                <a:lnTo>
                  <a:pt x="20142" y="41173"/>
                </a:lnTo>
                <a:lnTo>
                  <a:pt x="16306" y="44716"/>
                </a:lnTo>
                <a:lnTo>
                  <a:pt x="15621" y="45212"/>
                </a:lnTo>
                <a:lnTo>
                  <a:pt x="10807" y="47269"/>
                </a:lnTo>
                <a:lnTo>
                  <a:pt x="5994" y="49441"/>
                </a:lnTo>
                <a:lnTo>
                  <a:pt x="5207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2583257" y="2677496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3835" y="2159"/>
                </a:lnTo>
                <a:lnTo>
                  <a:pt x="12484" y="9042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2549442" y="2740390"/>
            <a:ext cx="23495" cy="5803"/>
          </a:xfrm>
          <a:custGeom>
            <a:avLst/>
            <a:gdLst/>
            <a:ahLst/>
            <a:cxnLst/>
            <a:rect l="l" t="t" r="r" b="b"/>
            <a:pathLst>
              <a:path w="23494" h="5803">
                <a:moveTo>
                  <a:pt x="23494" y="5803"/>
                </a:moveTo>
                <a:lnTo>
                  <a:pt x="12293" y="5219"/>
                </a:lnTo>
                <a:lnTo>
                  <a:pt x="1879" y="10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2574801" y="269705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838" y="10807"/>
                </a:lnTo>
                <a:lnTo>
                  <a:pt x="32435" y="16116"/>
                </a:lnTo>
                <a:lnTo>
                  <a:pt x="32334" y="16903"/>
                </a:lnTo>
                <a:lnTo>
                  <a:pt x="31254" y="22021"/>
                </a:lnTo>
                <a:lnTo>
                  <a:pt x="30175" y="27228"/>
                </a:lnTo>
                <a:lnTo>
                  <a:pt x="29883" y="27914"/>
                </a:lnTo>
                <a:lnTo>
                  <a:pt x="27228" y="32537"/>
                </a:lnTo>
                <a:lnTo>
                  <a:pt x="24676" y="37058"/>
                </a:lnTo>
                <a:lnTo>
                  <a:pt x="24079" y="37744"/>
                </a:lnTo>
                <a:lnTo>
                  <a:pt x="20243" y="41186"/>
                </a:lnTo>
                <a:lnTo>
                  <a:pt x="16319" y="44716"/>
                </a:lnTo>
                <a:lnTo>
                  <a:pt x="15633" y="45212"/>
                </a:lnTo>
                <a:lnTo>
                  <a:pt x="10807" y="47371"/>
                </a:lnTo>
                <a:lnTo>
                  <a:pt x="5994" y="49441"/>
                </a:lnTo>
                <a:lnTo>
                  <a:pt x="5219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2560948" y="2664623"/>
            <a:ext cx="42849" cy="32435"/>
          </a:xfrm>
          <a:custGeom>
            <a:avLst/>
            <a:gdLst/>
            <a:ahLst/>
            <a:cxnLst/>
            <a:rect l="l" t="t" r="r" b="b"/>
            <a:pathLst>
              <a:path w="42849" h="32435">
                <a:moveTo>
                  <a:pt x="0" y="0"/>
                </a:moveTo>
                <a:lnTo>
                  <a:pt x="28003" y="16116"/>
                </a:lnTo>
                <a:lnTo>
                  <a:pt x="36753" y="23088"/>
                </a:lnTo>
                <a:lnTo>
                  <a:pt x="42849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551320" y="2741482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5791"/>
                </a:moveTo>
                <a:lnTo>
                  <a:pt x="12280" y="5207"/>
                </a:lnTo>
                <a:lnTo>
                  <a:pt x="1955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596915" y="2698136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8750" y="0"/>
                </a:moveTo>
                <a:lnTo>
                  <a:pt x="10909" y="4813"/>
                </a:lnTo>
                <a:lnTo>
                  <a:pt x="11112" y="5600"/>
                </a:lnTo>
                <a:lnTo>
                  <a:pt x="11595" y="10909"/>
                </a:lnTo>
                <a:lnTo>
                  <a:pt x="12191" y="16116"/>
                </a:lnTo>
                <a:lnTo>
                  <a:pt x="12191" y="16903"/>
                </a:lnTo>
                <a:lnTo>
                  <a:pt x="11010" y="22021"/>
                </a:lnTo>
                <a:lnTo>
                  <a:pt x="9931" y="27228"/>
                </a:lnTo>
                <a:lnTo>
                  <a:pt x="9639" y="27914"/>
                </a:lnTo>
                <a:lnTo>
                  <a:pt x="7073" y="32537"/>
                </a:lnTo>
                <a:lnTo>
                  <a:pt x="4432" y="37058"/>
                </a:lnTo>
                <a:lnTo>
                  <a:pt x="3936" y="37744"/>
                </a:lnTo>
                <a:lnTo>
                  <a:pt x="0" y="411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588955" y="2680740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0"/>
                </a:moveTo>
                <a:lnTo>
                  <a:pt x="1866" y="1079"/>
                </a:lnTo>
                <a:lnTo>
                  <a:pt x="10617" y="8051"/>
                </a:lnTo>
                <a:lnTo>
                  <a:pt x="16713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525072" y="2726335"/>
            <a:ext cx="71843" cy="22021"/>
          </a:xfrm>
          <a:custGeom>
            <a:avLst/>
            <a:gdLst/>
            <a:ahLst/>
            <a:cxnLst/>
            <a:rect l="l" t="t" r="r" b="b"/>
            <a:pathLst>
              <a:path w="71843" h="22021">
                <a:moveTo>
                  <a:pt x="71843" y="12979"/>
                </a:moveTo>
                <a:lnTo>
                  <a:pt x="62407" y="19177"/>
                </a:lnTo>
                <a:lnTo>
                  <a:pt x="51600" y="22021"/>
                </a:lnTo>
                <a:lnTo>
                  <a:pt x="40398" y="21437"/>
                </a:lnTo>
                <a:lnTo>
                  <a:pt x="30073" y="1739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578536" y="2699216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940" y="10909"/>
                </a:lnTo>
                <a:lnTo>
                  <a:pt x="32435" y="16116"/>
                </a:lnTo>
                <a:lnTo>
                  <a:pt x="32435" y="16903"/>
                </a:lnTo>
                <a:lnTo>
                  <a:pt x="31356" y="22021"/>
                </a:lnTo>
                <a:lnTo>
                  <a:pt x="30276" y="27228"/>
                </a:lnTo>
                <a:lnTo>
                  <a:pt x="29971" y="28016"/>
                </a:lnTo>
                <a:lnTo>
                  <a:pt x="27330" y="32537"/>
                </a:lnTo>
                <a:lnTo>
                  <a:pt x="24676" y="37058"/>
                </a:lnTo>
                <a:lnTo>
                  <a:pt x="24180" y="37744"/>
                </a:lnTo>
                <a:lnTo>
                  <a:pt x="20243" y="41275"/>
                </a:lnTo>
                <a:lnTo>
                  <a:pt x="16319" y="44716"/>
                </a:lnTo>
                <a:lnTo>
                  <a:pt x="15633" y="45212"/>
                </a:lnTo>
                <a:lnTo>
                  <a:pt x="10807" y="47371"/>
                </a:lnTo>
                <a:lnTo>
                  <a:pt x="5994" y="49530"/>
                </a:lnTo>
                <a:lnTo>
                  <a:pt x="5308" y="49733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588955" y="2680740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3733" y="2159"/>
                </a:lnTo>
                <a:lnTo>
                  <a:pt x="12484" y="9144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2555144" y="2743735"/>
            <a:ext cx="23393" cy="5702"/>
          </a:xfrm>
          <a:custGeom>
            <a:avLst/>
            <a:gdLst/>
            <a:ahLst/>
            <a:cxnLst/>
            <a:rect l="l" t="t" r="r" b="b"/>
            <a:pathLst>
              <a:path w="23393" h="5702">
                <a:moveTo>
                  <a:pt x="23393" y="5702"/>
                </a:moveTo>
                <a:lnTo>
                  <a:pt x="12192" y="5118"/>
                </a:lnTo>
                <a:lnTo>
                  <a:pt x="1866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2580507" y="2700394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28892" y="0"/>
                </a:moveTo>
                <a:lnTo>
                  <a:pt x="31051" y="4813"/>
                </a:lnTo>
                <a:lnTo>
                  <a:pt x="31254" y="5511"/>
                </a:lnTo>
                <a:lnTo>
                  <a:pt x="31838" y="10807"/>
                </a:lnTo>
                <a:lnTo>
                  <a:pt x="32435" y="16027"/>
                </a:lnTo>
                <a:lnTo>
                  <a:pt x="31254" y="22021"/>
                </a:lnTo>
                <a:lnTo>
                  <a:pt x="30162" y="27127"/>
                </a:lnTo>
                <a:lnTo>
                  <a:pt x="27216" y="32435"/>
                </a:lnTo>
                <a:lnTo>
                  <a:pt x="24561" y="36957"/>
                </a:lnTo>
                <a:lnTo>
                  <a:pt x="20142" y="41186"/>
                </a:lnTo>
                <a:lnTo>
                  <a:pt x="16217" y="44716"/>
                </a:lnTo>
                <a:lnTo>
                  <a:pt x="10807" y="47269"/>
                </a:lnTo>
                <a:lnTo>
                  <a:pt x="5994" y="49441"/>
                </a:lnTo>
                <a:lnTo>
                  <a:pt x="5207" y="49631"/>
                </a:lnTo>
                <a:lnTo>
                  <a:pt x="0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2588955" y="2680740"/>
            <a:ext cx="20447" cy="19659"/>
          </a:xfrm>
          <a:custGeom>
            <a:avLst/>
            <a:gdLst/>
            <a:ahLst/>
            <a:cxnLst/>
            <a:rect l="l" t="t" r="r" b="b"/>
            <a:pathLst>
              <a:path w="20447" h="19659">
                <a:moveTo>
                  <a:pt x="0" y="0"/>
                </a:moveTo>
                <a:lnTo>
                  <a:pt x="5702" y="3340"/>
                </a:lnTo>
                <a:lnTo>
                  <a:pt x="14350" y="10223"/>
                </a:lnTo>
                <a:lnTo>
                  <a:pt x="20447" y="196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2557010" y="2744816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23494" y="5702"/>
                </a:moveTo>
                <a:lnTo>
                  <a:pt x="12293" y="5118"/>
                </a:lnTo>
                <a:lnTo>
                  <a:pt x="1879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2277016" y="2751598"/>
            <a:ext cx="109283" cy="80098"/>
          </a:xfrm>
          <a:custGeom>
            <a:avLst/>
            <a:gdLst/>
            <a:ahLst/>
            <a:cxnLst/>
            <a:rect l="l" t="t" r="r" b="b"/>
            <a:pathLst>
              <a:path w="109283" h="80098">
                <a:moveTo>
                  <a:pt x="14643" y="80098"/>
                </a:moveTo>
                <a:lnTo>
                  <a:pt x="11493" y="74498"/>
                </a:lnTo>
                <a:lnTo>
                  <a:pt x="0" y="54648"/>
                </a:lnTo>
                <a:lnTo>
                  <a:pt x="94551" y="0"/>
                </a:lnTo>
                <a:lnTo>
                  <a:pt x="106044" y="19850"/>
                </a:lnTo>
                <a:lnTo>
                  <a:pt x="109283" y="254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2277014" y="2806242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0" y="0"/>
                </a:moveTo>
                <a:lnTo>
                  <a:pt x="6388" y="110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2288513" y="2771448"/>
            <a:ext cx="94551" cy="54648"/>
          </a:xfrm>
          <a:custGeom>
            <a:avLst/>
            <a:gdLst/>
            <a:ahLst/>
            <a:cxnLst/>
            <a:rect l="l" t="t" r="r" b="b"/>
            <a:pathLst>
              <a:path w="94551" h="54648">
                <a:moveTo>
                  <a:pt x="0" y="54648"/>
                </a:moveTo>
                <a:lnTo>
                  <a:pt x="9455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2381591" y="2768899"/>
            <a:ext cx="4711" cy="8153"/>
          </a:xfrm>
          <a:custGeom>
            <a:avLst/>
            <a:gdLst/>
            <a:ahLst/>
            <a:cxnLst/>
            <a:rect l="l" t="t" r="r" b="b"/>
            <a:pathLst>
              <a:path w="4711" h="8153">
                <a:moveTo>
                  <a:pt x="4711" y="815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2306011" y="2783147"/>
            <a:ext cx="60833" cy="35483"/>
          </a:xfrm>
          <a:custGeom>
            <a:avLst/>
            <a:gdLst/>
            <a:ahLst/>
            <a:cxnLst/>
            <a:rect l="l" t="t" r="r" b="b"/>
            <a:pathLst>
              <a:path w="60832" h="35483">
                <a:moveTo>
                  <a:pt x="60832" y="0"/>
                </a:moveTo>
                <a:lnTo>
                  <a:pt x="58762" y="1079"/>
                </a:lnTo>
                <a:lnTo>
                  <a:pt x="56603" y="2260"/>
                </a:lnTo>
                <a:lnTo>
                  <a:pt x="53162" y="4127"/>
                </a:lnTo>
                <a:lnTo>
                  <a:pt x="49631" y="6096"/>
                </a:lnTo>
                <a:lnTo>
                  <a:pt x="45110" y="8547"/>
                </a:lnTo>
                <a:lnTo>
                  <a:pt x="40589" y="11201"/>
                </a:lnTo>
                <a:lnTo>
                  <a:pt x="35572" y="14058"/>
                </a:lnTo>
                <a:lnTo>
                  <a:pt x="30467" y="16903"/>
                </a:lnTo>
                <a:lnTo>
                  <a:pt x="25450" y="19850"/>
                </a:lnTo>
                <a:lnTo>
                  <a:pt x="20446" y="22796"/>
                </a:lnTo>
                <a:lnTo>
                  <a:pt x="16014" y="25450"/>
                </a:lnTo>
                <a:lnTo>
                  <a:pt x="11493" y="28105"/>
                </a:lnTo>
                <a:lnTo>
                  <a:pt x="8051" y="30175"/>
                </a:lnTo>
                <a:lnTo>
                  <a:pt x="4711" y="32232"/>
                </a:lnTo>
                <a:lnTo>
                  <a:pt x="2654" y="33515"/>
                </a:lnTo>
                <a:lnTo>
                  <a:pt x="685" y="34785"/>
                </a:lnTo>
                <a:lnTo>
                  <a:pt x="292" y="35090"/>
                </a:lnTo>
                <a:lnTo>
                  <a:pt x="0" y="354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2368904" y="2885065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0"/>
                </a:moveTo>
                <a:lnTo>
                  <a:pt x="49542" y="5308"/>
                </a:lnTo>
                <a:lnTo>
                  <a:pt x="49339" y="5994"/>
                </a:lnTo>
                <a:lnTo>
                  <a:pt x="47282" y="10909"/>
                </a:lnTo>
                <a:lnTo>
                  <a:pt x="45707" y="14643"/>
                </a:lnTo>
                <a:lnTo>
                  <a:pt x="44818" y="14541"/>
                </a:lnTo>
                <a:lnTo>
                  <a:pt x="42456" y="18275"/>
                </a:lnTo>
                <a:lnTo>
                  <a:pt x="41770" y="19265"/>
                </a:lnTo>
                <a:lnTo>
                  <a:pt x="41973" y="19558"/>
                </a:lnTo>
                <a:lnTo>
                  <a:pt x="41186" y="20243"/>
                </a:lnTo>
                <a:lnTo>
                  <a:pt x="37058" y="23977"/>
                </a:lnTo>
                <a:lnTo>
                  <a:pt x="37058" y="24663"/>
                </a:lnTo>
                <a:lnTo>
                  <a:pt x="32435" y="27317"/>
                </a:lnTo>
                <a:lnTo>
                  <a:pt x="27914" y="29972"/>
                </a:lnTo>
                <a:lnTo>
                  <a:pt x="27127" y="30264"/>
                </a:lnTo>
                <a:lnTo>
                  <a:pt x="22021" y="31343"/>
                </a:lnTo>
                <a:lnTo>
                  <a:pt x="16814" y="32435"/>
                </a:lnTo>
                <a:lnTo>
                  <a:pt x="16027" y="32435"/>
                </a:lnTo>
                <a:lnTo>
                  <a:pt x="10807" y="31940"/>
                </a:lnTo>
                <a:lnTo>
                  <a:pt x="5511" y="31343"/>
                </a:lnTo>
                <a:lnTo>
                  <a:pt x="4826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2366840" y="2782947"/>
            <a:ext cx="3048" cy="3543"/>
          </a:xfrm>
          <a:custGeom>
            <a:avLst/>
            <a:gdLst/>
            <a:ahLst/>
            <a:cxnLst/>
            <a:rect l="l" t="t" r="r" b="b"/>
            <a:pathLst>
              <a:path w="3048" h="3543">
                <a:moveTo>
                  <a:pt x="3048" y="3543"/>
                </a:moveTo>
                <a:lnTo>
                  <a:pt x="990" y="0"/>
                </a:ln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2306008" y="2818629"/>
            <a:ext cx="2070" cy="3632"/>
          </a:xfrm>
          <a:custGeom>
            <a:avLst/>
            <a:gdLst/>
            <a:ahLst/>
            <a:cxnLst/>
            <a:rect l="l" t="t" r="r" b="b"/>
            <a:pathLst>
              <a:path w="2070" h="3632">
                <a:moveTo>
                  <a:pt x="0" y="0"/>
                </a:moveTo>
                <a:lnTo>
                  <a:pt x="0" y="0"/>
                </a:lnTo>
                <a:lnTo>
                  <a:pt x="207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2404681" y="2846734"/>
            <a:ext cx="14350" cy="38328"/>
          </a:xfrm>
          <a:custGeom>
            <a:avLst/>
            <a:gdLst/>
            <a:ahLst/>
            <a:cxnLst/>
            <a:rect l="l" t="t" r="r" b="b"/>
            <a:pathLst>
              <a:path w="14350" h="38328">
                <a:moveTo>
                  <a:pt x="0" y="0"/>
                </a:moveTo>
                <a:lnTo>
                  <a:pt x="9728" y="16814"/>
                </a:lnTo>
                <a:lnTo>
                  <a:pt x="13766" y="27228"/>
                </a:lnTo>
                <a:lnTo>
                  <a:pt x="14350" y="38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2342960" y="2882612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31445"/>
                </a:moveTo>
                <a:lnTo>
                  <a:pt x="16510" y="25349"/>
                </a:lnTo>
                <a:lnTo>
                  <a:pt x="9639" y="1661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2392005" y="2887028"/>
            <a:ext cx="28105" cy="31254"/>
          </a:xfrm>
          <a:custGeom>
            <a:avLst/>
            <a:gdLst/>
            <a:ahLst/>
            <a:cxnLst/>
            <a:rect l="l" t="t" r="r" b="b"/>
            <a:pathLst>
              <a:path w="28105" h="31254">
                <a:moveTo>
                  <a:pt x="28105" y="0"/>
                </a:moveTo>
                <a:lnTo>
                  <a:pt x="27609" y="5207"/>
                </a:lnTo>
                <a:lnTo>
                  <a:pt x="27419" y="5994"/>
                </a:lnTo>
                <a:lnTo>
                  <a:pt x="25260" y="10807"/>
                </a:lnTo>
                <a:lnTo>
                  <a:pt x="23101" y="15633"/>
                </a:lnTo>
                <a:lnTo>
                  <a:pt x="22694" y="16319"/>
                </a:lnTo>
                <a:lnTo>
                  <a:pt x="19164" y="20154"/>
                </a:lnTo>
                <a:lnTo>
                  <a:pt x="15620" y="24079"/>
                </a:lnTo>
                <a:lnTo>
                  <a:pt x="15036" y="24574"/>
                </a:lnTo>
                <a:lnTo>
                  <a:pt x="10413" y="27228"/>
                </a:lnTo>
                <a:lnTo>
                  <a:pt x="5892" y="29870"/>
                </a:lnTo>
                <a:lnTo>
                  <a:pt x="5105" y="30175"/>
                </a:lnTo>
                <a:lnTo>
                  <a:pt x="0" y="312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2404681" y="2846734"/>
            <a:ext cx="15430" cy="40297"/>
          </a:xfrm>
          <a:custGeom>
            <a:avLst/>
            <a:gdLst/>
            <a:ahLst/>
            <a:cxnLst/>
            <a:rect l="l" t="t" r="r" b="b"/>
            <a:pathLst>
              <a:path w="15430" h="40297">
                <a:moveTo>
                  <a:pt x="0" y="0"/>
                </a:moveTo>
                <a:lnTo>
                  <a:pt x="10807" y="18669"/>
                </a:lnTo>
                <a:lnTo>
                  <a:pt x="14935" y="29095"/>
                </a:lnTo>
                <a:lnTo>
                  <a:pt x="15430" y="4029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2352593" y="2899220"/>
            <a:ext cx="39408" cy="19646"/>
          </a:xfrm>
          <a:custGeom>
            <a:avLst/>
            <a:gdLst/>
            <a:ahLst/>
            <a:cxnLst/>
            <a:rect l="l" t="t" r="r" b="b"/>
            <a:pathLst>
              <a:path w="39408" h="19646">
                <a:moveTo>
                  <a:pt x="39408" y="19062"/>
                </a:moveTo>
                <a:lnTo>
                  <a:pt x="28206" y="19646"/>
                </a:lnTo>
                <a:lnTo>
                  <a:pt x="17386" y="16802"/>
                </a:lnTo>
                <a:lnTo>
                  <a:pt x="7962" y="10604"/>
                </a:lnTo>
                <a:lnTo>
                  <a:pt x="1079" y="195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2368906" y="2784817"/>
            <a:ext cx="977" cy="1676"/>
          </a:xfrm>
          <a:custGeom>
            <a:avLst/>
            <a:gdLst/>
            <a:ahLst/>
            <a:cxnLst/>
            <a:rect l="l" t="t" r="r" b="b"/>
            <a:pathLst>
              <a:path w="977" h="1676">
                <a:moveTo>
                  <a:pt x="0" y="0"/>
                </a:moveTo>
                <a:lnTo>
                  <a:pt x="977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2371073" y="288889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9428" y="5994"/>
                </a:lnTo>
                <a:lnTo>
                  <a:pt x="47269" y="10807"/>
                </a:lnTo>
                <a:lnTo>
                  <a:pt x="45110" y="15621"/>
                </a:lnTo>
                <a:lnTo>
                  <a:pt x="44716" y="16306"/>
                </a:lnTo>
                <a:lnTo>
                  <a:pt x="41173" y="20243"/>
                </a:lnTo>
                <a:lnTo>
                  <a:pt x="37642" y="24079"/>
                </a:lnTo>
                <a:lnTo>
                  <a:pt x="37045" y="24663"/>
                </a:lnTo>
                <a:lnTo>
                  <a:pt x="32435" y="27228"/>
                </a:lnTo>
                <a:lnTo>
                  <a:pt x="27901" y="29870"/>
                </a:lnTo>
                <a:lnTo>
                  <a:pt x="27127" y="30175"/>
                </a:lnTo>
                <a:lnTo>
                  <a:pt x="22009" y="31254"/>
                </a:lnTo>
                <a:lnTo>
                  <a:pt x="16802" y="32334"/>
                </a:lnTo>
                <a:lnTo>
                  <a:pt x="16014" y="32435"/>
                </a:lnTo>
                <a:lnTo>
                  <a:pt x="10807" y="31838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2404681" y="2846734"/>
            <a:ext cx="16611" cy="42164"/>
          </a:xfrm>
          <a:custGeom>
            <a:avLst/>
            <a:gdLst/>
            <a:ahLst/>
            <a:cxnLst/>
            <a:rect l="l" t="t" r="r" b="b"/>
            <a:pathLst>
              <a:path w="16611" h="42163">
                <a:moveTo>
                  <a:pt x="0" y="0"/>
                </a:moveTo>
                <a:lnTo>
                  <a:pt x="11887" y="20637"/>
                </a:lnTo>
                <a:lnTo>
                  <a:pt x="16014" y="30962"/>
                </a:lnTo>
                <a:lnTo>
                  <a:pt x="16611" y="4216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2353671" y="2901177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7962" y="10617"/>
                </a:lnTo>
                <a:lnTo>
                  <a:pt x="1079" y="18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2372156" y="289076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7269" y="10807"/>
                </a:lnTo>
                <a:lnTo>
                  <a:pt x="45097" y="15621"/>
                </a:lnTo>
                <a:lnTo>
                  <a:pt x="41173" y="20243"/>
                </a:lnTo>
                <a:lnTo>
                  <a:pt x="37630" y="24180"/>
                </a:lnTo>
                <a:lnTo>
                  <a:pt x="32423" y="27330"/>
                </a:lnTo>
                <a:lnTo>
                  <a:pt x="27901" y="29870"/>
                </a:lnTo>
                <a:lnTo>
                  <a:pt x="22009" y="31356"/>
                </a:lnTo>
                <a:lnTo>
                  <a:pt x="16903" y="32435"/>
                </a:lnTo>
                <a:lnTo>
                  <a:pt x="16014" y="32435"/>
                </a:lnTo>
                <a:lnTo>
                  <a:pt x="10807" y="31940"/>
                </a:lnTo>
                <a:lnTo>
                  <a:pt x="5600" y="31356"/>
                </a:lnTo>
                <a:lnTo>
                  <a:pt x="4800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2416572" y="2867374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1079" y="1866"/>
                </a:lnTo>
                <a:lnTo>
                  <a:pt x="5207" y="12192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2342965" y="2882609"/>
            <a:ext cx="29184" cy="37147"/>
          </a:xfrm>
          <a:custGeom>
            <a:avLst/>
            <a:gdLst/>
            <a:ahLst/>
            <a:cxnLst/>
            <a:rect l="l" t="t" r="r" b="b"/>
            <a:pathLst>
              <a:path w="29184" h="37147">
                <a:moveTo>
                  <a:pt x="29184" y="37147"/>
                </a:moveTo>
                <a:lnTo>
                  <a:pt x="19748" y="31051"/>
                </a:lnTo>
                <a:lnTo>
                  <a:pt x="12877" y="2231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2395246" y="2892632"/>
            <a:ext cx="28206" cy="31343"/>
          </a:xfrm>
          <a:custGeom>
            <a:avLst/>
            <a:gdLst/>
            <a:ahLst/>
            <a:cxnLst/>
            <a:rect l="l" t="t" r="r" b="b"/>
            <a:pathLst>
              <a:path w="28206" h="31343">
                <a:moveTo>
                  <a:pt x="28206" y="0"/>
                </a:moveTo>
                <a:lnTo>
                  <a:pt x="27622" y="5308"/>
                </a:lnTo>
                <a:lnTo>
                  <a:pt x="27419" y="6096"/>
                </a:lnTo>
                <a:lnTo>
                  <a:pt x="25260" y="10807"/>
                </a:lnTo>
                <a:lnTo>
                  <a:pt x="23101" y="15621"/>
                </a:lnTo>
                <a:lnTo>
                  <a:pt x="22707" y="16306"/>
                </a:lnTo>
                <a:lnTo>
                  <a:pt x="19164" y="20243"/>
                </a:lnTo>
                <a:lnTo>
                  <a:pt x="15633" y="24180"/>
                </a:lnTo>
                <a:lnTo>
                  <a:pt x="15036" y="24663"/>
                </a:lnTo>
                <a:lnTo>
                  <a:pt x="10515" y="27317"/>
                </a:lnTo>
                <a:lnTo>
                  <a:pt x="5892" y="29972"/>
                </a:lnTo>
                <a:lnTo>
                  <a:pt x="5118" y="30264"/>
                </a:lnTo>
                <a:lnTo>
                  <a:pt x="0" y="313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2417653" y="2869239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1079" y="1866"/>
                </a:lnTo>
                <a:lnTo>
                  <a:pt x="5207" y="12192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2342959" y="2882605"/>
            <a:ext cx="52285" cy="41960"/>
          </a:xfrm>
          <a:custGeom>
            <a:avLst/>
            <a:gdLst/>
            <a:ahLst/>
            <a:cxnLst/>
            <a:rect l="l" t="t" r="r" b="b"/>
            <a:pathLst>
              <a:path w="52285" h="41960">
                <a:moveTo>
                  <a:pt x="52285" y="41376"/>
                </a:moveTo>
                <a:lnTo>
                  <a:pt x="41084" y="41960"/>
                </a:lnTo>
                <a:lnTo>
                  <a:pt x="30264" y="39014"/>
                </a:lnTo>
                <a:lnTo>
                  <a:pt x="20840" y="32918"/>
                </a:lnTo>
                <a:lnTo>
                  <a:pt x="13957" y="2418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2374317" y="289459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9428" y="5994"/>
                </a:lnTo>
                <a:lnTo>
                  <a:pt x="47269" y="10807"/>
                </a:lnTo>
                <a:lnTo>
                  <a:pt x="45199" y="15633"/>
                </a:lnTo>
                <a:lnTo>
                  <a:pt x="44716" y="16319"/>
                </a:lnTo>
                <a:lnTo>
                  <a:pt x="41173" y="20154"/>
                </a:lnTo>
                <a:lnTo>
                  <a:pt x="37642" y="24079"/>
                </a:lnTo>
                <a:lnTo>
                  <a:pt x="37045" y="24574"/>
                </a:lnTo>
                <a:lnTo>
                  <a:pt x="32524" y="27228"/>
                </a:lnTo>
                <a:lnTo>
                  <a:pt x="27901" y="29870"/>
                </a:lnTo>
                <a:lnTo>
                  <a:pt x="27216" y="30175"/>
                </a:lnTo>
                <a:lnTo>
                  <a:pt x="22009" y="31254"/>
                </a:lnTo>
                <a:lnTo>
                  <a:pt x="16903" y="32334"/>
                </a:lnTo>
                <a:lnTo>
                  <a:pt x="16116" y="32435"/>
                </a:lnTo>
                <a:lnTo>
                  <a:pt x="10807" y="31851"/>
                </a:lnTo>
                <a:lnTo>
                  <a:pt x="5600" y="31254"/>
                </a:lnTo>
                <a:lnTo>
                  <a:pt x="4813" y="31064"/>
                </a:lnTo>
                <a:lnTo>
                  <a:pt x="0" y="28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2418736" y="2871109"/>
            <a:ext cx="5791" cy="23482"/>
          </a:xfrm>
          <a:custGeom>
            <a:avLst/>
            <a:gdLst/>
            <a:ahLst/>
            <a:cxnLst/>
            <a:rect l="l" t="t" r="r" b="b"/>
            <a:pathLst>
              <a:path w="5791" h="23482">
                <a:moveTo>
                  <a:pt x="0" y="0"/>
                </a:moveTo>
                <a:lnTo>
                  <a:pt x="1079" y="1866"/>
                </a:lnTo>
                <a:lnTo>
                  <a:pt x="5207" y="12280"/>
                </a:lnTo>
                <a:lnTo>
                  <a:pt x="5791" y="23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2342958" y="2882610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40881"/>
                </a:moveTo>
                <a:lnTo>
                  <a:pt x="21920" y="34785"/>
                </a:lnTo>
                <a:lnTo>
                  <a:pt x="15036" y="261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2375394" y="2896464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28994"/>
                </a:moveTo>
                <a:lnTo>
                  <a:pt x="4813" y="31153"/>
                </a:lnTo>
                <a:lnTo>
                  <a:pt x="5600" y="31356"/>
                </a:lnTo>
                <a:lnTo>
                  <a:pt x="10807" y="31838"/>
                </a:lnTo>
                <a:lnTo>
                  <a:pt x="16116" y="32435"/>
                </a:lnTo>
                <a:lnTo>
                  <a:pt x="16903" y="32334"/>
                </a:lnTo>
                <a:lnTo>
                  <a:pt x="22021" y="31254"/>
                </a:lnTo>
                <a:lnTo>
                  <a:pt x="27228" y="30175"/>
                </a:lnTo>
                <a:lnTo>
                  <a:pt x="27914" y="29883"/>
                </a:lnTo>
                <a:lnTo>
                  <a:pt x="32537" y="27216"/>
                </a:lnTo>
                <a:lnTo>
                  <a:pt x="37058" y="24663"/>
                </a:lnTo>
                <a:lnTo>
                  <a:pt x="37744" y="24079"/>
                </a:lnTo>
                <a:lnTo>
                  <a:pt x="41173" y="20243"/>
                </a:lnTo>
                <a:lnTo>
                  <a:pt x="44716" y="16319"/>
                </a:lnTo>
                <a:lnTo>
                  <a:pt x="45212" y="15633"/>
                </a:lnTo>
                <a:lnTo>
                  <a:pt x="47371" y="10807"/>
                </a:lnTo>
                <a:lnTo>
                  <a:pt x="49428" y="5994"/>
                </a:lnTo>
                <a:lnTo>
                  <a:pt x="49631" y="5207"/>
                </a:lnTo>
                <a:lnTo>
                  <a:pt x="5021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2357997" y="290874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0" y="0"/>
                </a:moveTo>
                <a:lnTo>
                  <a:pt x="1079" y="1866"/>
                </a:lnTo>
                <a:lnTo>
                  <a:pt x="8051" y="10617"/>
                </a:lnTo>
                <a:lnTo>
                  <a:pt x="17399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2416573" y="2867370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9042" y="29095"/>
                </a:moveTo>
                <a:lnTo>
                  <a:pt x="8445" y="17894"/>
                </a:lnTo>
                <a:lnTo>
                  <a:pt x="4317" y="756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2376481" y="2898331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720" y="5207"/>
                </a:lnTo>
                <a:lnTo>
                  <a:pt x="49428" y="5994"/>
                </a:lnTo>
                <a:lnTo>
                  <a:pt x="47371" y="10807"/>
                </a:lnTo>
                <a:lnTo>
                  <a:pt x="45199" y="15633"/>
                </a:lnTo>
                <a:lnTo>
                  <a:pt x="44704" y="16319"/>
                </a:lnTo>
                <a:lnTo>
                  <a:pt x="41173" y="20243"/>
                </a:lnTo>
                <a:lnTo>
                  <a:pt x="37731" y="24180"/>
                </a:lnTo>
                <a:lnTo>
                  <a:pt x="37045" y="24663"/>
                </a:lnTo>
                <a:lnTo>
                  <a:pt x="32524" y="27317"/>
                </a:lnTo>
                <a:lnTo>
                  <a:pt x="27901" y="29870"/>
                </a:lnTo>
                <a:lnTo>
                  <a:pt x="27216" y="30175"/>
                </a:lnTo>
                <a:lnTo>
                  <a:pt x="22009" y="31254"/>
                </a:lnTo>
                <a:lnTo>
                  <a:pt x="16903" y="32435"/>
                </a:lnTo>
                <a:lnTo>
                  <a:pt x="16116" y="32435"/>
                </a:lnTo>
                <a:lnTo>
                  <a:pt x="10896" y="31838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2416572" y="2867374"/>
            <a:ext cx="10121" cy="30962"/>
          </a:xfrm>
          <a:custGeom>
            <a:avLst/>
            <a:gdLst/>
            <a:ahLst/>
            <a:cxnLst/>
            <a:rect l="l" t="t" r="r" b="b"/>
            <a:pathLst>
              <a:path w="10121" h="30962">
                <a:moveTo>
                  <a:pt x="0" y="0"/>
                </a:moveTo>
                <a:lnTo>
                  <a:pt x="5511" y="9436"/>
                </a:lnTo>
                <a:lnTo>
                  <a:pt x="9537" y="19748"/>
                </a:lnTo>
                <a:lnTo>
                  <a:pt x="10121" y="30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2359075" y="2910624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16700"/>
                </a:moveTo>
                <a:lnTo>
                  <a:pt x="8064" y="10604"/>
                </a:lnTo>
                <a:lnTo>
                  <a:pt x="1092" y="186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2377560" y="290019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720" y="5308"/>
                </a:lnTo>
                <a:lnTo>
                  <a:pt x="49530" y="5994"/>
                </a:lnTo>
                <a:lnTo>
                  <a:pt x="47371" y="10807"/>
                </a:lnTo>
                <a:lnTo>
                  <a:pt x="45212" y="15621"/>
                </a:lnTo>
                <a:lnTo>
                  <a:pt x="44716" y="16306"/>
                </a:lnTo>
                <a:lnTo>
                  <a:pt x="41275" y="20243"/>
                </a:lnTo>
                <a:lnTo>
                  <a:pt x="37731" y="24180"/>
                </a:lnTo>
                <a:lnTo>
                  <a:pt x="37045" y="24663"/>
                </a:lnTo>
                <a:lnTo>
                  <a:pt x="32524" y="27317"/>
                </a:lnTo>
                <a:lnTo>
                  <a:pt x="28003" y="29972"/>
                </a:lnTo>
                <a:lnTo>
                  <a:pt x="27216" y="30264"/>
                </a:lnTo>
                <a:lnTo>
                  <a:pt x="22009" y="31356"/>
                </a:lnTo>
                <a:lnTo>
                  <a:pt x="16903" y="32435"/>
                </a:lnTo>
                <a:lnTo>
                  <a:pt x="16116" y="32435"/>
                </a:lnTo>
                <a:lnTo>
                  <a:pt x="10909" y="31940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2416572" y="2867374"/>
            <a:ext cx="11201" cy="32829"/>
          </a:xfrm>
          <a:custGeom>
            <a:avLst/>
            <a:gdLst/>
            <a:ahLst/>
            <a:cxnLst/>
            <a:rect l="l" t="t" r="r" b="b"/>
            <a:pathLst>
              <a:path w="11201" h="32829">
                <a:moveTo>
                  <a:pt x="0" y="0"/>
                </a:moveTo>
                <a:lnTo>
                  <a:pt x="6578" y="11303"/>
                </a:lnTo>
                <a:lnTo>
                  <a:pt x="10617" y="21615"/>
                </a:lnTo>
                <a:lnTo>
                  <a:pt x="11201" y="32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2360159" y="291247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8064" y="10617"/>
                </a:lnTo>
                <a:lnTo>
                  <a:pt x="1079" y="18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2378732" y="2902163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0"/>
                </a:moveTo>
                <a:lnTo>
                  <a:pt x="49631" y="5207"/>
                </a:lnTo>
                <a:lnTo>
                  <a:pt x="47282" y="10807"/>
                </a:lnTo>
                <a:lnTo>
                  <a:pt x="45110" y="15633"/>
                </a:lnTo>
                <a:lnTo>
                  <a:pt x="41186" y="20154"/>
                </a:lnTo>
                <a:lnTo>
                  <a:pt x="37642" y="24079"/>
                </a:lnTo>
                <a:lnTo>
                  <a:pt x="32435" y="27228"/>
                </a:lnTo>
                <a:lnTo>
                  <a:pt x="27914" y="29870"/>
                </a:lnTo>
                <a:lnTo>
                  <a:pt x="27228" y="29184"/>
                </a:lnTo>
                <a:lnTo>
                  <a:pt x="22110" y="31153"/>
                </a:lnTo>
                <a:lnTo>
                  <a:pt x="16408" y="31546"/>
                </a:lnTo>
                <a:lnTo>
                  <a:pt x="16014" y="32435"/>
                </a:lnTo>
                <a:lnTo>
                  <a:pt x="10807" y="31851"/>
                </a:lnTo>
                <a:lnTo>
                  <a:pt x="5499" y="31254"/>
                </a:lnTo>
                <a:lnTo>
                  <a:pt x="4813" y="31051"/>
                </a:lnTo>
                <a:lnTo>
                  <a:pt x="0" y="28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2416572" y="2867374"/>
            <a:ext cx="12293" cy="34785"/>
          </a:xfrm>
          <a:custGeom>
            <a:avLst/>
            <a:gdLst/>
            <a:ahLst/>
            <a:cxnLst/>
            <a:rect l="l" t="t" r="r" b="b"/>
            <a:pathLst>
              <a:path w="12293" h="34785">
                <a:moveTo>
                  <a:pt x="0" y="0"/>
                </a:moveTo>
                <a:lnTo>
                  <a:pt x="7670" y="13169"/>
                </a:lnTo>
                <a:lnTo>
                  <a:pt x="11696" y="23583"/>
                </a:lnTo>
                <a:lnTo>
                  <a:pt x="12293" y="347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2361236" y="2914357"/>
            <a:ext cx="17500" cy="16700"/>
          </a:xfrm>
          <a:custGeom>
            <a:avLst/>
            <a:gdLst/>
            <a:ahLst/>
            <a:cxnLst/>
            <a:rect l="l" t="t" r="r" b="b"/>
            <a:pathLst>
              <a:path w="17500" h="16700">
                <a:moveTo>
                  <a:pt x="17500" y="16700"/>
                </a:moveTo>
                <a:lnTo>
                  <a:pt x="8064" y="10604"/>
                </a:lnTo>
                <a:lnTo>
                  <a:pt x="1181" y="195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2088026" y="2827567"/>
            <a:ext cx="109283" cy="29387"/>
          </a:xfrm>
          <a:custGeom>
            <a:avLst/>
            <a:gdLst/>
            <a:ahLst/>
            <a:cxnLst/>
            <a:rect l="l" t="t" r="r" b="b"/>
            <a:pathLst>
              <a:path w="109283" h="29387">
                <a:moveTo>
                  <a:pt x="109283" y="29387"/>
                </a:moveTo>
                <a:lnTo>
                  <a:pt x="109283" y="22898"/>
                </a:lnTo>
                <a:lnTo>
                  <a:pt x="109283" y="0"/>
                </a:lnTo>
                <a:lnTo>
                  <a:pt x="0" y="0"/>
                </a:lnTo>
                <a:lnTo>
                  <a:pt x="0" y="22898"/>
                </a:lnTo>
                <a:lnTo>
                  <a:pt x="0" y="293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2088020" y="2850468"/>
            <a:ext cx="109283" cy="0"/>
          </a:xfrm>
          <a:custGeom>
            <a:avLst/>
            <a:gdLst/>
            <a:ahLst/>
            <a:cxnLst/>
            <a:rect l="l" t="t" r="r" b="b"/>
            <a:pathLst>
              <a:path w="109283">
                <a:moveTo>
                  <a:pt x="0" y="0"/>
                </a:moveTo>
                <a:lnTo>
                  <a:pt x="10928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2131564" y="2966930"/>
            <a:ext cx="40093" cy="14744"/>
          </a:xfrm>
          <a:custGeom>
            <a:avLst/>
            <a:gdLst/>
            <a:ahLst/>
            <a:cxnLst/>
            <a:rect l="l" t="t" r="r" b="b"/>
            <a:pathLst>
              <a:path w="40093" h="14744">
                <a:moveTo>
                  <a:pt x="40093" y="0"/>
                </a:moveTo>
                <a:lnTo>
                  <a:pt x="36957" y="4229"/>
                </a:lnTo>
                <a:lnTo>
                  <a:pt x="36461" y="4813"/>
                </a:lnTo>
                <a:lnTo>
                  <a:pt x="32131" y="7962"/>
                </a:lnTo>
                <a:lnTo>
                  <a:pt x="27901" y="11010"/>
                </a:lnTo>
                <a:lnTo>
                  <a:pt x="27216" y="11404"/>
                </a:lnTo>
                <a:lnTo>
                  <a:pt x="22212" y="12979"/>
                </a:lnTo>
                <a:lnTo>
                  <a:pt x="17195" y="14643"/>
                </a:lnTo>
                <a:lnTo>
                  <a:pt x="16408" y="14744"/>
                </a:lnTo>
                <a:lnTo>
                  <a:pt x="11099" y="14744"/>
                </a:lnTo>
                <a:lnTo>
                  <a:pt x="5791" y="14744"/>
                </a:lnTo>
                <a:lnTo>
                  <a:pt x="5016" y="14643"/>
                </a:lnTo>
                <a:lnTo>
                  <a:pt x="0" y="129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2107973" y="2852039"/>
            <a:ext cx="70370" cy="787"/>
          </a:xfrm>
          <a:custGeom>
            <a:avLst/>
            <a:gdLst/>
            <a:ahLst/>
            <a:cxnLst/>
            <a:rect l="l" t="t" r="r" b="b"/>
            <a:pathLst>
              <a:path w="70370" h="787">
                <a:moveTo>
                  <a:pt x="0" y="495"/>
                </a:moveTo>
                <a:lnTo>
                  <a:pt x="2362" y="393"/>
                </a:lnTo>
                <a:lnTo>
                  <a:pt x="4711" y="292"/>
                </a:lnTo>
                <a:lnTo>
                  <a:pt x="8648" y="203"/>
                </a:lnTo>
                <a:lnTo>
                  <a:pt x="12674" y="101"/>
                </a:lnTo>
                <a:lnTo>
                  <a:pt x="17881" y="101"/>
                </a:lnTo>
                <a:lnTo>
                  <a:pt x="23088" y="0"/>
                </a:lnTo>
                <a:lnTo>
                  <a:pt x="34696" y="0"/>
                </a:lnTo>
                <a:lnTo>
                  <a:pt x="46291" y="0"/>
                </a:lnTo>
                <a:lnTo>
                  <a:pt x="51498" y="101"/>
                </a:lnTo>
                <a:lnTo>
                  <a:pt x="56705" y="101"/>
                </a:lnTo>
                <a:lnTo>
                  <a:pt x="60744" y="203"/>
                </a:lnTo>
                <a:lnTo>
                  <a:pt x="64668" y="292"/>
                </a:lnTo>
                <a:lnTo>
                  <a:pt x="67030" y="393"/>
                </a:lnTo>
                <a:lnTo>
                  <a:pt x="69392" y="495"/>
                </a:lnTo>
                <a:lnTo>
                  <a:pt x="69875" y="596"/>
                </a:lnTo>
                <a:lnTo>
                  <a:pt x="70370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2171661" y="2926046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0"/>
                </a:moveTo>
                <a:lnTo>
                  <a:pt x="6680" y="19850"/>
                </a:lnTo>
                <a:lnTo>
                  <a:pt x="5105" y="30861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2106997" y="2926045"/>
            <a:ext cx="24561" cy="53860"/>
          </a:xfrm>
          <a:custGeom>
            <a:avLst/>
            <a:gdLst/>
            <a:ahLst/>
            <a:cxnLst/>
            <a:rect l="l" t="t" r="r" b="b"/>
            <a:pathLst>
              <a:path w="24561" h="53860">
                <a:moveTo>
                  <a:pt x="24561" y="53860"/>
                </a:moveTo>
                <a:lnTo>
                  <a:pt x="14643" y="48844"/>
                </a:lnTo>
                <a:lnTo>
                  <a:pt x="6680" y="40881"/>
                </a:lnTo>
                <a:lnTo>
                  <a:pt x="1562" y="30860"/>
                </a:lnTo>
                <a:lnTo>
                  <a:pt x="0" y="1985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2106992" y="2852535"/>
            <a:ext cx="977" cy="4419"/>
          </a:xfrm>
          <a:custGeom>
            <a:avLst/>
            <a:gdLst/>
            <a:ahLst/>
            <a:cxnLst/>
            <a:rect l="l" t="t" r="r" b="b"/>
            <a:pathLst>
              <a:path w="977" h="4419">
                <a:moveTo>
                  <a:pt x="0" y="4419"/>
                </a:moveTo>
                <a:lnTo>
                  <a:pt x="0" y="292"/>
                </a:lnTo>
                <a:lnTo>
                  <a:pt x="97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2178342" y="2852828"/>
            <a:ext cx="0" cy="4127"/>
          </a:xfrm>
          <a:custGeom>
            <a:avLst/>
            <a:gdLst/>
            <a:ahLst/>
            <a:cxnLst/>
            <a:rect l="l" t="t" r="r" b="b"/>
            <a:pathLst>
              <a:path h="4127">
                <a:moveTo>
                  <a:pt x="0" y="0"/>
                </a:moveTo>
                <a:lnTo>
                  <a:pt x="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2113669" y="296909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2171661" y="2926046"/>
            <a:ext cx="6680" cy="43053"/>
          </a:xfrm>
          <a:custGeom>
            <a:avLst/>
            <a:gdLst/>
            <a:ahLst/>
            <a:cxnLst/>
            <a:rect l="l" t="t" r="r" b="b"/>
            <a:pathLst>
              <a:path w="6680" h="43052">
                <a:moveTo>
                  <a:pt x="6680" y="0"/>
                </a:moveTo>
                <a:lnTo>
                  <a:pt x="6680" y="22110"/>
                </a:lnTo>
                <a:lnTo>
                  <a:pt x="5105" y="33121"/>
                </a:lnTo>
                <a:lnTo>
                  <a:pt x="0" y="4305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2106992" y="2945904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258"/>
                </a:lnTo>
                <a:lnTo>
                  <a:pt x="0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2113669" y="2971255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0"/>
                </a:moveTo>
                <a:lnTo>
                  <a:pt x="54851" y="4318"/>
                </a:lnTo>
                <a:lnTo>
                  <a:pt x="54356" y="4914"/>
                </a:lnTo>
                <a:lnTo>
                  <a:pt x="50025" y="7962"/>
                </a:lnTo>
                <a:lnTo>
                  <a:pt x="45796" y="11099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302" y="14833"/>
                </a:lnTo>
                <a:lnTo>
                  <a:pt x="28994" y="14833"/>
                </a:lnTo>
                <a:lnTo>
                  <a:pt x="23685" y="14833"/>
                </a:lnTo>
                <a:lnTo>
                  <a:pt x="22910" y="14643"/>
                </a:lnTo>
                <a:lnTo>
                  <a:pt x="17894" y="13068"/>
                </a:lnTo>
                <a:lnTo>
                  <a:pt x="12877" y="11404"/>
                </a:lnTo>
                <a:lnTo>
                  <a:pt x="12192" y="11099"/>
                </a:lnTo>
                <a:lnTo>
                  <a:pt x="7962" y="7962"/>
                </a:lnTo>
                <a:lnTo>
                  <a:pt x="3632" y="4914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2171661" y="2926046"/>
            <a:ext cx="6680" cy="45212"/>
          </a:xfrm>
          <a:custGeom>
            <a:avLst/>
            <a:gdLst/>
            <a:ahLst/>
            <a:cxnLst/>
            <a:rect l="l" t="t" r="r" b="b"/>
            <a:pathLst>
              <a:path w="6680" h="45212">
                <a:moveTo>
                  <a:pt x="6680" y="0"/>
                </a:moveTo>
                <a:lnTo>
                  <a:pt x="6680" y="24269"/>
                </a:lnTo>
                <a:lnTo>
                  <a:pt x="5105" y="35280"/>
                </a:lnTo>
                <a:lnTo>
                  <a:pt x="0" y="452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2106992" y="2948166"/>
            <a:ext cx="6680" cy="23088"/>
          </a:xfrm>
          <a:custGeom>
            <a:avLst/>
            <a:gdLst/>
            <a:ahLst/>
            <a:cxnLst/>
            <a:rect l="l" t="t" r="r" b="b"/>
            <a:pathLst>
              <a:path w="6680" h="23088">
                <a:moveTo>
                  <a:pt x="6680" y="23088"/>
                </a:moveTo>
                <a:lnTo>
                  <a:pt x="1574" y="13157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2113669" y="2973517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861"/>
                </a:lnTo>
                <a:lnTo>
                  <a:pt x="45796" y="11010"/>
                </a:lnTo>
                <a:lnTo>
                  <a:pt x="45110" y="11303"/>
                </a:lnTo>
                <a:lnTo>
                  <a:pt x="40106" y="12966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833"/>
                </a:lnTo>
                <a:lnTo>
                  <a:pt x="26339" y="14350"/>
                </a:lnTo>
                <a:lnTo>
                  <a:pt x="23685" y="13855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2966"/>
                </a:lnTo>
                <a:lnTo>
                  <a:pt x="12877" y="11010"/>
                </a:lnTo>
                <a:lnTo>
                  <a:pt x="12192" y="11010"/>
                </a:lnTo>
                <a:lnTo>
                  <a:pt x="7962" y="7861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2171661" y="2926046"/>
            <a:ext cx="6680" cy="47472"/>
          </a:xfrm>
          <a:custGeom>
            <a:avLst/>
            <a:gdLst/>
            <a:ahLst/>
            <a:cxnLst/>
            <a:rect l="l" t="t" r="r" b="b"/>
            <a:pathLst>
              <a:path w="6680" h="47472">
                <a:moveTo>
                  <a:pt x="6680" y="0"/>
                </a:moveTo>
                <a:lnTo>
                  <a:pt x="6680" y="26441"/>
                </a:lnTo>
                <a:lnTo>
                  <a:pt x="5105" y="37439"/>
                </a:lnTo>
                <a:lnTo>
                  <a:pt x="0" y="47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2106992" y="295032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2113669" y="2975677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861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302" y="14744"/>
                </a:lnTo>
                <a:lnTo>
                  <a:pt x="28994" y="14744"/>
                </a:lnTo>
                <a:lnTo>
                  <a:pt x="23685" y="14744"/>
                </a:lnTo>
                <a:lnTo>
                  <a:pt x="22910" y="14643"/>
                </a:lnTo>
                <a:lnTo>
                  <a:pt x="17894" y="12979"/>
                </a:lnTo>
                <a:lnTo>
                  <a:pt x="12877" y="11404"/>
                </a:lnTo>
                <a:lnTo>
                  <a:pt x="12192" y="11010"/>
                </a:lnTo>
                <a:lnTo>
                  <a:pt x="7962" y="7861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2171661" y="2926046"/>
            <a:ext cx="6680" cy="49631"/>
          </a:xfrm>
          <a:custGeom>
            <a:avLst/>
            <a:gdLst/>
            <a:ahLst/>
            <a:cxnLst/>
            <a:rect l="l" t="t" r="r" b="b"/>
            <a:pathLst>
              <a:path w="6680" h="49631">
                <a:moveTo>
                  <a:pt x="6680" y="0"/>
                </a:moveTo>
                <a:lnTo>
                  <a:pt x="6680" y="28600"/>
                </a:lnTo>
                <a:lnTo>
                  <a:pt x="5105" y="39611"/>
                </a:lnTo>
                <a:lnTo>
                  <a:pt x="0" y="496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2106992" y="2952487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2113669" y="2977840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2979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2171661" y="2926046"/>
            <a:ext cx="6680" cy="51790"/>
          </a:xfrm>
          <a:custGeom>
            <a:avLst/>
            <a:gdLst/>
            <a:ahLst/>
            <a:cxnLst/>
            <a:rect l="l" t="t" r="r" b="b"/>
            <a:pathLst>
              <a:path w="6680" h="51790">
                <a:moveTo>
                  <a:pt x="6680" y="0"/>
                </a:moveTo>
                <a:lnTo>
                  <a:pt x="6680" y="30759"/>
                </a:lnTo>
                <a:lnTo>
                  <a:pt x="5105" y="41770"/>
                </a:lnTo>
                <a:lnTo>
                  <a:pt x="0" y="517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2106992" y="2954649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2113669" y="298000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439"/>
                </a:lnTo>
                <a:lnTo>
                  <a:pt x="28994" y="14833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2171661" y="2926046"/>
            <a:ext cx="6680" cy="53962"/>
          </a:xfrm>
          <a:custGeom>
            <a:avLst/>
            <a:gdLst/>
            <a:ahLst/>
            <a:cxnLst/>
            <a:rect l="l" t="t" r="r" b="b"/>
            <a:pathLst>
              <a:path w="6680" h="53962">
                <a:moveTo>
                  <a:pt x="6680" y="0"/>
                </a:moveTo>
                <a:lnTo>
                  <a:pt x="6680" y="33020"/>
                </a:lnTo>
                <a:lnTo>
                  <a:pt x="5105" y="44030"/>
                </a:lnTo>
                <a:lnTo>
                  <a:pt x="0" y="53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2106992" y="2956813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258"/>
                </a:lnTo>
                <a:lnTo>
                  <a:pt x="0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2113669" y="298216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4356" y="4914"/>
                </a:lnTo>
                <a:lnTo>
                  <a:pt x="50025" y="7962"/>
                </a:lnTo>
                <a:lnTo>
                  <a:pt x="45796" y="11099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541"/>
                </a:lnTo>
                <a:lnTo>
                  <a:pt x="28994" y="14833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563"/>
                </a:lnTo>
                <a:lnTo>
                  <a:pt x="20447" y="14058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99"/>
                </a:lnTo>
                <a:lnTo>
                  <a:pt x="7962" y="7962"/>
                </a:lnTo>
                <a:lnTo>
                  <a:pt x="3632" y="4914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2171661" y="2926046"/>
            <a:ext cx="6680" cy="56121"/>
          </a:xfrm>
          <a:custGeom>
            <a:avLst/>
            <a:gdLst/>
            <a:ahLst/>
            <a:cxnLst/>
            <a:rect l="l" t="t" r="r" b="b"/>
            <a:pathLst>
              <a:path w="6680" h="56121">
                <a:moveTo>
                  <a:pt x="6680" y="0"/>
                </a:moveTo>
                <a:lnTo>
                  <a:pt x="6680" y="35179"/>
                </a:lnTo>
                <a:lnTo>
                  <a:pt x="5105" y="46189"/>
                </a:lnTo>
                <a:lnTo>
                  <a:pt x="0" y="56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2106992" y="2959075"/>
            <a:ext cx="6680" cy="23088"/>
          </a:xfrm>
          <a:custGeom>
            <a:avLst/>
            <a:gdLst/>
            <a:ahLst/>
            <a:cxnLst/>
            <a:rect l="l" t="t" r="r" b="b"/>
            <a:pathLst>
              <a:path w="6680" h="23088">
                <a:moveTo>
                  <a:pt x="6680" y="23088"/>
                </a:moveTo>
                <a:lnTo>
                  <a:pt x="1574" y="13157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2131564" y="2984426"/>
            <a:ext cx="40093" cy="14744"/>
          </a:xfrm>
          <a:custGeom>
            <a:avLst/>
            <a:gdLst/>
            <a:ahLst/>
            <a:cxnLst/>
            <a:rect l="l" t="t" r="r" b="b"/>
            <a:pathLst>
              <a:path w="40093" h="14744">
                <a:moveTo>
                  <a:pt x="40093" y="0"/>
                </a:moveTo>
                <a:lnTo>
                  <a:pt x="36957" y="4229"/>
                </a:lnTo>
                <a:lnTo>
                  <a:pt x="36461" y="4813"/>
                </a:lnTo>
                <a:lnTo>
                  <a:pt x="32131" y="7861"/>
                </a:lnTo>
                <a:lnTo>
                  <a:pt x="27901" y="11010"/>
                </a:lnTo>
                <a:lnTo>
                  <a:pt x="27216" y="11404"/>
                </a:lnTo>
                <a:lnTo>
                  <a:pt x="22212" y="12966"/>
                </a:lnTo>
                <a:lnTo>
                  <a:pt x="17195" y="14643"/>
                </a:lnTo>
                <a:lnTo>
                  <a:pt x="16408" y="14744"/>
                </a:lnTo>
                <a:lnTo>
                  <a:pt x="11099" y="14744"/>
                </a:lnTo>
                <a:lnTo>
                  <a:pt x="5791" y="14744"/>
                </a:lnTo>
                <a:lnTo>
                  <a:pt x="5016" y="14643"/>
                </a:lnTo>
                <a:lnTo>
                  <a:pt x="0" y="129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2171661" y="2926046"/>
            <a:ext cx="6680" cy="58381"/>
          </a:xfrm>
          <a:custGeom>
            <a:avLst/>
            <a:gdLst/>
            <a:ahLst/>
            <a:cxnLst/>
            <a:rect l="l" t="t" r="r" b="b"/>
            <a:pathLst>
              <a:path w="6680" h="58381">
                <a:moveTo>
                  <a:pt x="6680" y="0"/>
                </a:moveTo>
                <a:lnTo>
                  <a:pt x="6680" y="37338"/>
                </a:lnTo>
                <a:lnTo>
                  <a:pt x="5105" y="48348"/>
                </a:lnTo>
                <a:lnTo>
                  <a:pt x="0" y="58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2106997" y="2961227"/>
            <a:ext cx="24561" cy="36169"/>
          </a:xfrm>
          <a:custGeom>
            <a:avLst/>
            <a:gdLst/>
            <a:ahLst/>
            <a:cxnLst/>
            <a:rect l="l" t="t" r="r" b="b"/>
            <a:pathLst>
              <a:path w="24561" h="36169">
                <a:moveTo>
                  <a:pt x="24561" y="36169"/>
                </a:moveTo>
                <a:lnTo>
                  <a:pt x="14643" y="31064"/>
                </a:lnTo>
                <a:lnTo>
                  <a:pt x="6680" y="23202"/>
                </a:lnTo>
                <a:lnTo>
                  <a:pt x="1562" y="13169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2113669" y="2986586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302" y="14744"/>
                </a:lnTo>
                <a:lnTo>
                  <a:pt x="28994" y="14744"/>
                </a:lnTo>
                <a:lnTo>
                  <a:pt x="23685" y="14744"/>
                </a:lnTo>
                <a:lnTo>
                  <a:pt x="22910" y="14643"/>
                </a:lnTo>
                <a:lnTo>
                  <a:pt x="17894" y="12979"/>
                </a:lnTo>
                <a:lnTo>
                  <a:pt x="12877" y="11404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2171661" y="2926046"/>
            <a:ext cx="6680" cy="60540"/>
          </a:xfrm>
          <a:custGeom>
            <a:avLst/>
            <a:gdLst/>
            <a:ahLst/>
            <a:cxnLst/>
            <a:rect l="l" t="t" r="r" b="b"/>
            <a:pathLst>
              <a:path w="6680" h="60540">
                <a:moveTo>
                  <a:pt x="6680" y="0"/>
                </a:moveTo>
                <a:lnTo>
                  <a:pt x="6680" y="39509"/>
                </a:lnTo>
                <a:lnTo>
                  <a:pt x="5105" y="50520"/>
                </a:lnTo>
                <a:lnTo>
                  <a:pt x="0" y="605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2106992" y="296339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899034" y="2771448"/>
            <a:ext cx="97790" cy="60248"/>
          </a:xfrm>
          <a:custGeom>
            <a:avLst/>
            <a:gdLst/>
            <a:ahLst/>
            <a:cxnLst/>
            <a:rect l="l" t="t" r="r" b="b"/>
            <a:pathLst>
              <a:path w="97789" h="60248">
                <a:moveTo>
                  <a:pt x="94640" y="60248"/>
                </a:moveTo>
                <a:lnTo>
                  <a:pt x="97789" y="54648"/>
                </a:lnTo>
                <a:lnTo>
                  <a:pt x="3238" y="0"/>
                </a:lnTo>
                <a:lnTo>
                  <a:pt x="0" y="5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901785" y="2751598"/>
            <a:ext cx="106527" cy="74498"/>
          </a:xfrm>
          <a:custGeom>
            <a:avLst/>
            <a:gdLst/>
            <a:ahLst/>
            <a:cxnLst/>
            <a:rect l="l" t="t" r="r" b="b"/>
            <a:pathLst>
              <a:path w="106527" h="74498">
                <a:moveTo>
                  <a:pt x="95034" y="74498"/>
                </a:moveTo>
                <a:lnTo>
                  <a:pt x="106527" y="54648"/>
                </a:lnTo>
                <a:lnTo>
                  <a:pt x="11988" y="0"/>
                </a:lnTo>
                <a:lnTo>
                  <a:pt x="482" y="19850"/>
                </a:lnTo>
                <a:lnTo>
                  <a:pt x="0" y="207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993675" y="2806246"/>
            <a:ext cx="14643" cy="25450"/>
          </a:xfrm>
          <a:custGeom>
            <a:avLst/>
            <a:gdLst/>
            <a:ahLst/>
            <a:cxnLst/>
            <a:rect l="l" t="t" r="r" b="b"/>
            <a:pathLst>
              <a:path w="14643" h="25450">
                <a:moveTo>
                  <a:pt x="0" y="25450"/>
                </a:moveTo>
                <a:lnTo>
                  <a:pt x="14643" y="0"/>
                </a:lnTo>
                <a:lnTo>
                  <a:pt x="8255" y="110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894404" y="2914058"/>
            <a:ext cx="22021" cy="3441"/>
          </a:xfrm>
          <a:custGeom>
            <a:avLst/>
            <a:gdLst/>
            <a:ahLst/>
            <a:cxnLst/>
            <a:rect l="l" t="t" r="r" b="b"/>
            <a:pathLst>
              <a:path w="22021" h="3441">
                <a:moveTo>
                  <a:pt x="22021" y="0"/>
                </a:moveTo>
                <a:lnTo>
                  <a:pt x="17208" y="2159"/>
                </a:lnTo>
                <a:lnTo>
                  <a:pt x="16510" y="2362"/>
                </a:lnTo>
                <a:lnTo>
                  <a:pt x="11214" y="2946"/>
                </a:lnTo>
                <a:lnTo>
                  <a:pt x="6299" y="3441"/>
                </a:lnTo>
                <a:lnTo>
                  <a:pt x="5905" y="2654"/>
                </a:lnTo>
                <a:lnTo>
                  <a:pt x="596" y="2362"/>
                </a:lnTo>
                <a:lnTo>
                  <a:pt x="0" y="23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917500" y="2782949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61137" y="34988"/>
                </a:moveTo>
                <a:lnTo>
                  <a:pt x="59169" y="33718"/>
                </a:lnTo>
                <a:lnTo>
                  <a:pt x="57111" y="32435"/>
                </a:lnTo>
                <a:lnTo>
                  <a:pt x="53771" y="30276"/>
                </a:lnTo>
                <a:lnTo>
                  <a:pt x="50330" y="28308"/>
                </a:lnTo>
                <a:lnTo>
                  <a:pt x="45808" y="25653"/>
                </a:lnTo>
                <a:lnTo>
                  <a:pt x="41376" y="22999"/>
                </a:lnTo>
                <a:lnTo>
                  <a:pt x="36372" y="20053"/>
                </a:lnTo>
                <a:lnTo>
                  <a:pt x="31356" y="17106"/>
                </a:lnTo>
                <a:lnTo>
                  <a:pt x="26250" y="14249"/>
                </a:lnTo>
                <a:lnTo>
                  <a:pt x="21234" y="11404"/>
                </a:lnTo>
                <a:lnTo>
                  <a:pt x="16713" y="8750"/>
                </a:lnTo>
                <a:lnTo>
                  <a:pt x="12191" y="6299"/>
                </a:lnTo>
                <a:lnTo>
                  <a:pt x="8648" y="4330"/>
                </a:lnTo>
                <a:lnTo>
                  <a:pt x="5219" y="2463"/>
                </a:lnTo>
                <a:lnTo>
                  <a:pt x="3047" y="1282"/>
                </a:lnTo>
                <a:lnTo>
                  <a:pt x="990" y="203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916426" y="2882606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0"/>
                </a:moveTo>
                <a:lnTo>
                  <a:pt x="16319" y="16611"/>
                </a:lnTo>
                <a:lnTo>
                  <a:pt x="9436" y="25349"/>
                </a:lnTo>
                <a:lnTo>
                  <a:pt x="0" y="3144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866306" y="2846730"/>
            <a:ext cx="28105" cy="69684"/>
          </a:xfrm>
          <a:custGeom>
            <a:avLst/>
            <a:gdLst/>
            <a:ahLst/>
            <a:cxnLst/>
            <a:rect l="l" t="t" r="r" b="b"/>
            <a:pathLst>
              <a:path w="28105" h="69684">
                <a:moveTo>
                  <a:pt x="28105" y="69684"/>
                </a:moveTo>
                <a:lnTo>
                  <a:pt x="17691" y="65658"/>
                </a:lnTo>
                <a:lnTo>
                  <a:pt x="8940" y="58585"/>
                </a:lnTo>
                <a:lnTo>
                  <a:pt x="2844" y="49237"/>
                </a:lnTo>
                <a:lnTo>
                  <a:pt x="0" y="38341"/>
                </a:lnTo>
                <a:lnTo>
                  <a:pt x="584" y="27228"/>
                </a:lnTo>
                <a:lnTo>
                  <a:pt x="4610" y="16814"/>
                </a:lnTo>
                <a:lnTo>
                  <a:pt x="143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977260" y="2817934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0" y="4330"/>
                </a:moveTo>
                <a:lnTo>
                  <a:pt x="2070" y="698"/>
                </a:ln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915436" y="2782952"/>
            <a:ext cx="2070" cy="3543"/>
          </a:xfrm>
          <a:custGeom>
            <a:avLst/>
            <a:gdLst/>
            <a:ahLst/>
            <a:cxnLst/>
            <a:rect l="l" t="t" r="r" b="b"/>
            <a:pathLst>
              <a:path w="2070" h="3543">
                <a:moveTo>
                  <a:pt x="2070" y="0"/>
                </a:move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865228" y="2887027"/>
            <a:ext cx="50114" cy="32435"/>
          </a:xfrm>
          <a:custGeom>
            <a:avLst/>
            <a:gdLst/>
            <a:ahLst/>
            <a:cxnLst/>
            <a:rect l="l" t="t" r="r" b="b"/>
            <a:pathLst>
              <a:path w="50114" h="32435">
                <a:moveTo>
                  <a:pt x="50114" y="28994"/>
                </a:moveTo>
                <a:lnTo>
                  <a:pt x="45300" y="31064"/>
                </a:lnTo>
                <a:lnTo>
                  <a:pt x="44513" y="31254"/>
                </a:lnTo>
                <a:lnTo>
                  <a:pt x="39306" y="31838"/>
                </a:lnTo>
                <a:lnTo>
                  <a:pt x="34099" y="32435"/>
                </a:lnTo>
                <a:lnTo>
                  <a:pt x="33312" y="32334"/>
                </a:lnTo>
                <a:lnTo>
                  <a:pt x="28092" y="31254"/>
                </a:lnTo>
                <a:lnTo>
                  <a:pt x="22986" y="30175"/>
                </a:lnTo>
                <a:lnTo>
                  <a:pt x="22199" y="29883"/>
                </a:lnTo>
                <a:lnTo>
                  <a:pt x="17678" y="27228"/>
                </a:lnTo>
                <a:lnTo>
                  <a:pt x="13055" y="24574"/>
                </a:lnTo>
                <a:lnTo>
                  <a:pt x="12471" y="24079"/>
                </a:lnTo>
                <a:lnTo>
                  <a:pt x="8940" y="20154"/>
                </a:lnTo>
                <a:lnTo>
                  <a:pt x="5397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685" y="5994"/>
                </a:lnTo>
                <a:lnTo>
                  <a:pt x="482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915346" y="2882606"/>
            <a:ext cx="27025" cy="33413"/>
          </a:xfrm>
          <a:custGeom>
            <a:avLst/>
            <a:gdLst/>
            <a:ahLst/>
            <a:cxnLst/>
            <a:rect l="l" t="t" r="r" b="b"/>
            <a:pathLst>
              <a:path w="27025" h="33413">
                <a:moveTo>
                  <a:pt x="27025" y="0"/>
                </a:moveTo>
                <a:lnTo>
                  <a:pt x="16306" y="18567"/>
                </a:lnTo>
                <a:lnTo>
                  <a:pt x="9436" y="27228"/>
                </a:lnTo>
                <a:lnTo>
                  <a:pt x="0" y="334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865222" y="2863546"/>
            <a:ext cx="5702" cy="23482"/>
          </a:xfrm>
          <a:custGeom>
            <a:avLst/>
            <a:gdLst/>
            <a:ahLst/>
            <a:cxnLst/>
            <a:rect l="l" t="t" r="r" b="b"/>
            <a:pathLst>
              <a:path w="5702" h="23482">
                <a:moveTo>
                  <a:pt x="0" y="23482"/>
                </a:moveTo>
                <a:lnTo>
                  <a:pt x="495" y="12280"/>
                </a:lnTo>
                <a:lnTo>
                  <a:pt x="4622" y="1866"/>
                </a:lnTo>
                <a:lnTo>
                  <a:pt x="570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977260" y="2820487"/>
            <a:ext cx="990" cy="1778"/>
          </a:xfrm>
          <a:custGeom>
            <a:avLst/>
            <a:gdLst/>
            <a:ahLst/>
            <a:cxnLst/>
            <a:rect l="l" t="t" r="r" b="b"/>
            <a:pathLst>
              <a:path w="990" h="1777">
                <a:moveTo>
                  <a:pt x="0" y="1777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873089" y="2909140"/>
            <a:ext cx="41173" cy="12192"/>
          </a:xfrm>
          <a:custGeom>
            <a:avLst/>
            <a:gdLst/>
            <a:ahLst/>
            <a:cxnLst/>
            <a:rect l="l" t="t" r="r" b="b"/>
            <a:pathLst>
              <a:path w="41173" h="12192">
                <a:moveTo>
                  <a:pt x="41173" y="8750"/>
                </a:moveTo>
                <a:lnTo>
                  <a:pt x="36360" y="10909"/>
                </a:lnTo>
                <a:lnTo>
                  <a:pt x="35572" y="11112"/>
                </a:lnTo>
                <a:lnTo>
                  <a:pt x="30365" y="11595"/>
                </a:lnTo>
                <a:lnTo>
                  <a:pt x="25158" y="12191"/>
                </a:lnTo>
                <a:lnTo>
                  <a:pt x="24371" y="12090"/>
                </a:lnTo>
                <a:lnTo>
                  <a:pt x="19151" y="11010"/>
                </a:lnTo>
                <a:lnTo>
                  <a:pt x="14046" y="9931"/>
                </a:lnTo>
                <a:lnTo>
                  <a:pt x="13360" y="9639"/>
                </a:lnTo>
                <a:lnTo>
                  <a:pt x="8737" y="6984"/>
                </a:lnTo>
                <a:lnTo>
                  <a:pt x="4610" y="4724"/>
                </a:lnTo>
                <a:lnTo>
                  <a:pt x="4813" y="3835"/>
                </a:lnTo>
                <a:lnTo>
                  <a:pt x="876" y="685"/>
                </a:lnTo>
                <a:lnTo>
                  <a:pt x="380" y="2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914267" y="2882606"/>
            <a:ext cx="28105" cy="35280"/>
          </a:xfrm>
          <a:custGeom>
            <a:avLst/>
            <a:gdLst/>
            <a:ahLst/>
            <a:cxnLst/>
            <a:rect l="l" t="t" r="r" b="b"/>
            <a:pathLst>
              <a:path w="28105" h="35280">
                <a:moveTo>
                  <a:pt x="28105" y="0"/>
                </a:moveTo>
                <a:lnTo>
                  <a:pt x="16319" y="20447"/>
                </a:lnTo>
                <a:lnTo>
                  <a:pt x="9436" y="29184"/>
                </a:lnTo>
                <a:lnTo>
                  <a:pt x="0" y="352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864042" y="2865403"/>
            <a:ext cx="9042" cy="43738"/>
          </a:xfrm>
          <a:custGeom>
            <a:avLst/>
            <a:gdLst/>
            <a:ahLst/>
            <a:cxnLst/>
            <a:rect l="l" t="t" r="r" b="b"/>
            <a:pathLst>
              <a:path w="9042" h="43738">
                <a:moveTo>
                  <a:pt x="9042" y="43738"/>
                </a:moveTo>
                <a:lnTo>
                  <a:pt x="2946" y="34302"/>
                </a:lnTo>
                <a:lnTo>
                  <a:pt x="0" y="23494"/>
                </a:lnTo>
                <a:lnTo>
                  <a:pt x="584" y="12293"/>
                </a:lnTo>
                <a:lnTo>
                  <a:pt x="4724" y="1968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862966" y="2890762"/>
            <a:ext cx="50215" cy="32334"/>
          </a:xfrm>
          <a:custGeom>
            <a:avLst/>
            <a:gdLst/>
            <a:ahLst/>
            <a:cxnLst/>
            <a:rect l="l" t="t" r="r" b="b"/>
            <a:pathLst>
              <a:path w="50215" h="32334">
                <a:moveTo>
                  <a:pt x="50215" y="28994"/>
                </a:moveTo>
                <a:lnTo>
                  <a:pt x="45199" y="31064"/>
                </a:lnTo>
                <a:lnTo>
                  <a:pt x="44704" y="31153"/>
                </a:lnTo>
                <a:lnTo>
                  <a:pt x="39408" y="31940"/>
                </a:lnTo>
                <a:lnTo>
                  <a:pt x="36068" y="32334"/>
                </a:lnTo>
                <a:lnTo>
                  <a:pt x="35763" y="31750"/>
                </a:lnTo>
                <a:lnTo>
                  <a:pt x="32029" y="31546"/>
                </a:lnTo>
                <a:lnTo>
                  <a:pt x="30162" y="31457"/>
                </a:lnTo>
                <a:lnTo>
                  <a:pt x="29870" y="31750"/>
                </a:lnTo>
                <a:lnTo>
                  <a:pt x="28194" y="31356"/>
                </a:lnTo>
                <a:lnTo>
                  <a:pt x="22987" y="29781"/>
                </a:lnTo>
                <a:lnTo>
                  <a:pt x="22301" y="29883"/>
                </a:lnTo>
                <a:lnTo>
                  <a:pt x="17780" y="27330"/>
                </a:lnTo>
                <a:lnTo>
                  <a:pt x="13157" y="24676"/>
                </a:lnTo>
                <a:lnTo>
                  <a:pt x="12573" y="24180"/>
                </a:lnTo>
                <a:lnTo>
                  <a:pt x="9042" y="20256"/>
                </a:lnTo>
                <a:lnTo>
                  <a:pt x="5499" y="16319"/>
                </a:lnTo>
                <a:lnTo>
                  <a:pt x="5105" y="15633"/>
                </a:lnTo>
                <a:lnTo>
                  <a:pt x="2946" y="10807"/>
                </a:lnTo>
                <a:lnTo>
                  <a:pt x="774" y="5994"/>
                </a:lnTo>
                <a:lnTo>
                  <a:pt x="584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913180" y="2903051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0"/>
                </a:moveTo>
                <a:lnTo>
                  <a:pt x="16319" y="1866"/>
                </a:lnTo>
                <a:lnTo>
                  <a:pt x="9436" y="10617"/>
                </a:lnTo>
                <a:lnTo>
                  <a:pt x="0" y="167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862960" y="2863535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584" y="16027"/>
                </a:lnTo>
                <a:lnTo>
                  <a:pt x="4711" y="5702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872985" y="2846731"/>
            <a:ext cx="7670" cy="13271"/>
          </a:xfrm>
          <a:custGeom>
            <a:avLst/>
            <a:gdLst/>
            <a:ahLst/>
            <a:cxnLst/>
            <a:rect l="l" t="t" r="r" b="b"/>
            <a:pathLst>
              <a:path w="7670" h="13271">
                <a:moveTo>
                  <a:pt x="0" y="13271"/>
                </a:moveTo>
                <a:lnTo>
                  <a:pt x="76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861887" y="289263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408" y="31940"/>
                </a:lnTo>
                <a:lnTo>
                  <a:pt x="34188" y="32435"/>
                </a:lnTo>
                <a:lnTo>
                  <a:pt x="33312" y="32435"/>
                </a:lnTo>
                <a:lnTo>
                  <a:pt x="28194" y="31356"/>
                </a:lnTo>
                <a:lnTo>
                  <a:pt x="23088" y="30264"/>
                </a:lnTo>
                <a:lnTo>
                  <a:pt x="17678" y="27317"/>
                </a:lnTo>
                <a:lnTo>
                  <a:pt x="13157" y="24663"/>
                </a:lnTo>
                <a:lnTo>
                  <a:pt x="9029" y="20243"/>
                </a:lnTo>
                <a:lnTo>
                  <a:pt x="5499" y="16319"/>
                </a:lnTo>
                <a:lnTo>
                  <a:pt x="2946" y="10807"/>
                </a:lnTo>
                <a:lnTo>
                  <a:pt x="774" y="6096"/>
                </a:lnTo>
                <a:lnTo>
                  <a:pt x="584" y="530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912100" y="2903051"/>
            <a:ext cx="18478" cy="18567"/>
          </a:xfrm>
          <a:custGeom>
            <a:avLst/>
            <a:gdLst/>
            <a:ahLst/>
            <a:cxnLst/>
            <a:rect l="l" t="t" r="r" b="b"/>
            <a:pathLst>
              <a:path w="18478" h="18567">
                <a:moveTo>
                  <a:pt x="18478" y="0"/>
                </a:moveTo>
                <a:lnTo>
                  <a:pt x="16319" y="3733"/>
                </a:lnTo>
                <a:lnTo>
                  <a:pt x="9436" y="12484"/>
                </a:lnTo>
                <a:lnTo>
                  <a:pt x="0" y="185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861880" y="2869238"/>
            <a:ext cx="5791" cy="23393"/>
          </a:xfrm>
          <a:custGeom>
            <a:avLst/>
            <a:gdLst/>
            <a:ahLst/>
            <a:cxnLst/>
            <a:rect l="l" t="t" r="r" b="b"/>
            <a:pathLst>
              <a:path w="5791" h="23393">
                <a:moveTo>
                  <a:pt x="0" y="23393"/>
                </a:moveTo>
                <a:lnTo>
                  <a:pt x="584" y="12191"/>
                </a:lnTo>
                <a:lnTo>
                  <a:pt x="4711" y="1866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860803" y="289459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892"/>
                </a:moveTo>
                <a:lnTo>
                  <a:pt x="45402" y="31051"/>
                </a:lnTo>
                <a:lnTo>
                  <a:pt x="44615" y="31254"/>
                </a:lnTo>
                <a:lnTo>
                  <a:pt x="39408" y="31838"/>
                </a:lnTo>
                <a:lnTo>
                  <a:pt x="34099" y="32435"/>
                </a:lnTo>
                <a:lnTo>
                  <a:pt x="33312" y="32334"/>
                </a:lnTo>
                <a:lnTo>
                  <a:pt x="28194" y="31254"/>
                </a:lnTo>
                <a:lnTo>
                  <a:pt x="22987" y="30175"/>
                </a:lnTo>
                <a:lnTo>
                  <a:pt x="22301" y="29870"/>
                </a:lnTo>
                <a:lnTo>
                  <a:pt x="17678" y="27228"/>
                </a:lnTo>
                <a:lnTo>
                  <a:pt x="13157" y="24574"/>
                </a:lnTo>
                <a:lnTo>
                  <a:pt x="12573" y="24079"/>
                </a:lnTo>
                <a:lnTo>
                  <a:pt x="9042" y="20154"/>
                </a:lnTo>
                <a:lnTo>
                  <a:pt x="5499" y="16319"/>
                </a:lnTo>
                <a:lnTo>
                  <a:pt x="5003" y="15633"/>
                </a:lnTo>
                <a:lnTo>
                  <a:pt x="2946" y="10807"/>
                </a:lnTo>
                <a:lnTo>
                  <a:pt x="787" y="5994"/>
                </a:lnTo>
                <a:lnTo>
                  <a:pt x="584" y="520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911015" y="288260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0"/>
                </a:moveTo>
                <a:lnTo>
                  <a:pt x="16319" y="26136"/>
                </a:lnTo>
                <a:lnTo>
                  <a:pt x="9436" y="34798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1860800" y="2871113"/>
            <a:ext cx="5791" cy="23482"/>
          </a:xfrm>
          <a:custGeom>
            <a:avLst/>
            <a:gdLst/>
            <a:ahLst/>
            <a:cxnLst/>
            <a:rect l="l" t="t" r="r" b="b"/>
            <a:pathLst>
              <a:path w="5791" h="23482">
                <a:moveTo>
                  <a:pt x="0" y="23482"/>
                </a:moveTo>
                <a:lnTo>
                  <a:pt x="584" y="12280"/>
                </a:lnTo>
                <a:lnTo>
                  <a:pt x="4711" y="1866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859716" y="2896466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0"/>
                </a:moveTo>
                <a:lnTo>
                  <a:pt x="584" y="5207"/>
                </a:lnTo>
                <a:lnTo>
                  <a:pt x="2844" y="10807"/>
                </a:lnTo>
                <a:lnTo>
                  <a:pt x="5016" y="15621"/>
                </a:lnTo>
                <a:lnTo>
                  <a:pt x="9042" y="20243"/>
                </a:lnTo>
                <a:lnTo>
                  <a:pt x="12484" y="24079"/>
                </a:lnTo>
                <a:lnTo>
                  <a:pt x="17691" y="27228"/>
                </a:lnTo>
                <a:lnTo>
                  <a:pt x="22313" y="29870"/>
                </a:lnTo>
                <a:lnTo>
                  <a:pt x="22999" y="30175"/>
                </a:lnTo>
                <a:lnTo>
                  <a:pt x="28206" y="31254"/>
                </a:lnTo>
                <a:lnTo>
                  <a:pt x="33312" y="32334"/>
                </a:lnTo>
                <a:lnTo>
                  <a:pt x="34099" y="32435"/>
                </a:lnTo>
                <a:lnTo>
                  <a:pt x="39408" y="31838"/>
                </a:lnTo>
                <a:lnTo>
                  <a:pt x="44615" y="31343"/>
                </a:lnTo>
                <a:lnTo>
                  <a:pt x="45402" y="31153"/>
                </a:lnTo>
                <a:lnTo>
                  <a:pt x="50215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859713" y="2872973"/>
            <a:ext cx="5803" cy="23495"/>
          </a:xfrm>
          <a:custGeom>
            <a:avLst/>
            <a:gdLst/>
            <a:ahLst/>
            <a:cxnLst/>
            <a:rect l="l" t="t" r="r" b="b"/>
            <a:pathLst>
              <a:path w="5803" h="23494">
                <a:moveTo>
                  <a:pt x="5803" y="0"/>
                </a:moveTo>
                <a:lnTo>
                  <a:pt x="4724" y="1968"/>
                </a:lnTo>
                <a:lnTo>
                  <a:pt x="596" y="12293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909939" y="2882609"/>
            <a:ext cx="32435" cy="42849"/>
          </a:xfrm>
          <a:custGeom>
            <a:avLst/>
            <a:gdLst/>
            <a:ahLst/>
            <a:cxnLst/>
            <a:rect l="l" t="t" r="r" b="b"/>
            <a:pathLst>
              <a:path w="32435" h="42849">
                <a:moveTo>
                  <a:pt x="0" y="42849"/>
                </a:moveTo>
                <a:lnTo>
                  <a:pt x="9334" y="36753"/>
                </a:lnTo>
                <a:lnTo>
                  <a:pt x="16306" y="28016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858643" y="289833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408" y="31838"/>
                </a:lnTo>
                <a:lnTo>
                  <a:pt x="34099" y="32435"/>
                </a:lnTo>
                <a:lnTo>
                  <a:pt x="33312" y="32435"/>
                </a:lnTo>
                <a:lnTo>
                  <a:pt x="28194" y="31254"/>
                </a:lnTo>
                <a:lnTo>
                  <a:pt x="22987" y="30175"/>
                </a:lnTo>
                <a:lnTo>
                  <a:pt x="22301" y="29883"/>
                </a:lnTo>
                <a:lnTo>
                  <a:pt x="17678" y="27330"/>
                </a:lnTo>
                <a:lnTo>
                  <a:pt x="13157" y="24676"/>
                </a:lnTo>
                <a:lnTo>
                  <a:pt x="12471" y="24180"/>
                </a:lnTo>
                <a:lnTo>
                  <a:pt x="9029" y="20243"/>
                </a:lnTo>
                <a:lnTo>
                  <a:pt x="5499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774" y="5994"/>
                </a:lnTo>
                <a:lnTo>
                  <a:pt x="482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908853" y="2910617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0"/>
                </a:moveTo>
                <a:lnTo>
                  <a:pt x="16319" y="1866"/>
                </a:lnTo>
                <a:lnTo>
                  <a:pt x="9347" y="10617"/>
                </a:lnTo>
                <a:lnTo>
                  <a:pt x="0" y="167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858637" y="2871102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584" y="16027"/>
                </a:lnTo>
                <a:lnTo>
                  <a:pt x="4622" y="5702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857560" y="290019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306" y="31940"/>
                </a:lnTo>
                <a:lnTo>
                  <a:pt x="34099" y="32435"/>
                </a:lnTo>
                <a:lnTo>
                  <a:pt x="33312" y="32435"/>
                </a:lnTo>
                <a:lnTo>
                  <a:pt x="28194" y="31356"/>
                </a:lnTo>
                <a:lnTo>
                  <a:pt x="22987" y="30264"/>
                </a:lnTo>
                <a:lnTo>
                  <a:pt x="22212" y="29972"/>
                </a:lnTo>
                <a:lnTo>
                  <a:pt x="17678" y="27317"/>
                </a:lnTo>
                <a:lnTo>
                  <a:pt x="13157" y="24676"/>
                </a:lnTo>
                <a:lnTo>
                  <a:pt x="12471" y="24168"/>
                </a:lnTo>
                <a:lnTo>
                  <a:pt x="8940" y="20243"/>
                </a:lnTo>
                <a:lnTo>
                  <a:pt x="5499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685" y="5994"/>
                </a:lnTo>
                <a:lnTo>
                  <a:pt x="482" y="530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907773" y="2912484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16319" y="1866"/>
                </a:lnTo>
                <a:lnTo>
                  <a:pt x="9347" y="10617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857556" y="2871104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0" y="29095"/>
                </a:moveTo>
                <a:lnTo>
                  <a:pt x="584" y="17894"/>
                </a:lnTo>
                <a:lnTo>
                  <a:pt x="4622" y="7569"/>
                </a:lnTo>
                <a:lnTo>
                  <a:pt x="904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1865424" y="2922320"/>
            <a:ext cx="41173" cy="12280"/>
          </a:xfrm>
          <a:custGeom>
            <a:avLst/>
            <a:gdLst/>
            <a:ahLst/>
            <a:cxnLst/>
            <a:rect l="l" t="t" r="r" b="b"/>
            <a:pathLst>
              <a:path w="41173" h="12280">
                <a:moveTo>
                  <a:pt x="41173" y="8737"/>
                </a:moveTo>
                <a:lnTo>
                  <a:pt x="36360" y="10896"/>
                </a:lnTo>
                <a:lnTo>
                  <a:pt x="35674" y="11099"/>
                </a:lnTo>
                <a:lnTo>
                  <a:pt x="30365" y="11683"/>
                </a:lnTo>
                <a:lnTo>
                  <a:pt x="25158" y="12280"/>
                </a:lnTo>
                <a:lnTo>
                  <a:pt x="24358" y="12179"/>
                </a:lnTo>
                <a:lnTo>
                  <a:pt x="19151" y="11099"/>
                </a:lnTo>
                <a:lnTo>
                  <a:pt x="14046" y="10020"/>
                </a:lnTo>
                <a:lnTo>
                  <a:pt x="13258" y="9715"/>
                </a:lnTo>
                <a:lnTo>
                  <a:pt x="8737" y="7073"/>
                </a:lnTo>
                <a:lnTo>
                  <a:pt x="4216" y="4419"/>
                </a:lnTo>
                <a:lnTo>
                  <a:pt x="3530" y="392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906605" y="2912484"/>
            <a:ext cx="18567" cy="18567"/>
          </a:xfrm>
          <a:custGeom>
            <a:avLst/>
            <a:gdLst/>
            <a:ahLst/>
            <a:cxnLst/>
            <a:rect l="l" t="t" r="r" b="b"/>
            <a:pathLst>
              <a:path w="18567" h="18567">
                <a:moveTo>
                  <a:pt x="18567" y="0"/>
                </a:moveTo>
                <a:lnTo>
                  <a:pt x="16306" y="3835"/>
                </a:lnTo>
                <a:lnTo>
                  <a:pt x="9423" y="12484"/>
                </a:lnTo>
                <a:lnTo>
                  <a:pt x="0" y="185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1856478" y="2869239"/>
            <a:ext cx="11201" cy="53073"/>
          </a:xfrm>
          <a:custGeom>
            <a:avLst/>
            <a:gdLst/>
            <a:ahLst/>
            <a:cxnLst/>
            <a:rect l="l" t="t" r="r" b="b"/>
            <a:pathLst>
              <a:path w="11201" h="53073">
                <a:moveTo>
                  <a:pt x="8940" y="53073"/>
                </a:moveTo>
                <a:lnTo>
                  <a:pt x="2844" y="43738"/>
                </a:lnTo>
                <a:lnTo>
                  <a:pt x="0" y="32918"/>
                </a:lnTo>
                <a:lnTo>
                  <a:pt x="584" y="21716"/>
                </a:lnTo>
                <a:lnTo>
                  <a:pt x="4622" y="11302"/>
                </a:lnTo>
                <a:lnTo>
                  <a:pt x="112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1775291" y="2610172"/>
            <a:ext cx="60248" cy="97790"/>
          </a:xfrm>
          <a:custGeom>
            <a:avLst/>
            <a:gdLst/>
            <a:ahLst/>
            <a:cxnLst/>
            <a:rect l="l" t="t" r="r" b="b"/>
            <a:pathLst>
              <a:path w="60248" h="97789">
                <a:moveTo>
                  <a:pt x="54648" y="97790"/>
                </a:moveTo>
                <a:lnTo>
                  <a:pt x="60248" y="94551"/>
                </a:lnTo>
                <a:lnTo>
                  <a:pt x="5600" y="0"/>
                </a:lnTo>
                <a:lnTo>
                  <a:pt x="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1775491" y="2598681"/>
            <a:ext cx="79908" cy="106045"/>
          </a:xfrm>
          <a:custGeom>
            <a:avLst/>
            <a:gdLst/>
            <a:ahLst/>
            <a:cxnLst/>
            <a:rect l="l" t="t" r="r" b="b"/>
            <a:pathLst>
              <a:path w="79908" h="106044">
                <a:moveTo>
                  <a:pt x="0" y="14541"/>
                </a:moveTo>
                <a:lnTo>
                  <a:pt x="5410" y="11493"/>
                </a:lnTo>
                <a:lnTo>
                  <a:pt x="25260" y="0"/>
                </a:lnTo>
                <a:lnTo>
                  <a:pt x="79908" y="94538"/>
                </a:lnTo>
                <a:lnTo>
                  <a:pt x="60045" y="1060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789447" y="2598671"/>
            <a:ext cx="11303" cy="6489"/>
          </a:xfrm>
          <a:custGeom>
            <a:avLst/>
            <a:gdLst/>
            <a:ahLst/>
            <a:cxnLst/>
            <a:rect l="l" t="t" r="r" b="b"/>
            <a:pathLst>
              <a:path w="11302" h="6489">
                <a:moveTo>
                  <a:pt x="0" y="6489"/>
                </a:moveTo>
                <a:lnTo>
                  <a:pt x="113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829941" y="2701674"/>
            <a:ext cx="10807" cy="6286"/>
          </a:xfrm>
          <a:custGeom>
            <a:avLst/>
            <a:gdLst/>
            <a:ahLst/>
            <a:cxnLst/>
            <a:rect l="l" t="t" r="r" b="b"/>
            <a:pathLst>
              <a:path w="10807" h="6286">
                <a:moveTo>
                  <a:pt x="10807" y="0"/>
                </a:moveTo>
                <a:lnTo>
                  <a:pt x="0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829941" y="2700787"/>
            <a:ext cx="12280" cy="7175"/>
          </a:xfrm>
          <a:custGeom>
            <a:avLst/>
            <a:gdLst/>
            <a:ahLst/>
            <a:cxnLst/>
            <a:rect l="l" t="t" r="r" b="b"/>
            <a:pathLst>
              <a:path w="12280" h="7175">
                <a:moveTo>
                  <a:pt x="12280" y="0"/>
                </a:move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689494" y="2690563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2435" y="50126"/>
                </a:moveTo>
                <a:lnTo>
                  <a:pt x="27127" y="49631"/>
                </a:lnTo>
                <a:lnTo>
                  <a:pt x="21526" y="47282"/>
                </a:lnTo>
                <a:lnTo>
                  <a:pt x="16802" y="45110"/>
                </a:lnTo>
                <a:lnTo>
                  <a:pt x="12192" y="41186"/>
                </a:lnTo>
                <a:lnTo>
                  <a:pt x="8255" y="37642"/>
                </a:lnTo>
                <a:lnTo>
                  <a:pt x="5105" y="32435"/>
                </a:lnTo>
                <a:lnTo>
                  <a:pt x="2463" y="27914"/>
                </a:lnTo>
                <a:lnTo>
                  <a:pt x="2159" y="27127"/>
                </a:lnTo>
                <a:lnTo>
                  <a:pt x="1079" y="22021"/>
                </a:lnTo>
                <a:lnTo>
                  <a:pt x="0" y="16814"/>
                </a:lnTo>
                <a:lnTo>
                  <a:pt x="0" y="16027"/>
                </a:lnTo>
                <a:lnTo>
                  <a:pt x="495" y="10820"/>
                </a:lnTo>
                <a:lnTo>
                  <a:pt x="1079" y="5511"/>
                </a:lnTo>
                <a:lnTo>
                  <a:pt x="1282" y="4826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788373" y="2627670"/>
            <a:ext cx="35471" cy="60833"/>
          </a:xfrm>
          <a:custGeom>
            <a:avLst/>
            <a:gdLst/>
            <a:ahLst/>
            <a:cxnLst/>
            <a:rect l="l" t="t" r="r" b="b"/>
            <a:pathLst>
              <a:path w="35471" h="60832">
                <a:moveTo>
                  <a:pt x="35471" y="60832"/>
                </a:moveTo>
                <a:lnTo>
                  <a:pt x="34391" y="58775"/>
                </a:lnTo>
                <a:lnTo>
                  <a:pt x="33210" y="56603"/>
                </a:lnTo>
                <a:lnTo>
                  <a:pt x="31343" y="53162"/>
                </a:lnTo>
                <a:lnTo>
                  <a:pt x="29375" y="49631"/>
                </a:lnTo>
                <a:lnTo>
                  <a:pt x="26924" y="45110"/>
                </a:lnTo>
                <a:lnTo>
                  <a:pt x="24269" y="40589"/>
                </a:lnTo>
                <a:lnTo>
                  <a:pt x="21424" y="35572"/>
                </a:lnTo>
                <a:lnTo>
                  <a:pt x="18567" y="30467"/>
                </a:lnTo>
                <a:lnTo>
                  <a:pt x="15621" y="25450"/>
                </a:lnTo>
                <a:lnTo>
                  <a:pt x="12674" y="20446"/>
                </a:lnTo>
                <a:lnTo>
                  <a:pt x="10020" y="16014"/>
                </a:lnTo>
                <a:lnTo>
                  <a:pt x="7366" y="11493"/>
                </a:lnTo>
                <a:lnTo>
                  <a:pt x="5295" y="8051"/>
                </a:lnTo>
                <a:lnTo>
                  <a:pt x="3238" y="4711"/>
                </a:lnTo>
                <a:lnTo>
                  <a:pt x="1955" y="2654"/>
                </a:lnTo>
                <a:lnTo>
                  <a:pt x="685" y="685"/>
                </a:lnTo>
                <a:lnTo>
                  <a:pt x="393" y="2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721929" y="2726340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0"/>
                </a:moveTo>
                <a:lnTo>
                  <a:pt x="21526" y="9728"/>
                </a:lnTo>
                <a:lnTo>
                  <a:pt x="11099" y="13766"/>
                </a:lnTo>
                <a:lnTo>
                  <a:pt x="0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692937" y="2664622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0" y="25946"/>
                </a:moveTo>
                <a:lnTo>
                  <a:pt x="6096" y="16510"/>
                </a:lnTo>
                <a:lnTo>
                  <a:pt x="14833" y="9626"/>
                </a:lnTo>
                <a:lnTo>
                  <a:pt x="3144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820505" y="26885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0" y="3048"/>
                </a:moveTo>
                <a:lnTo>
                  <a:pt x="3543" y="977"/>
                </a:lnTo>
                <a:lnTo>
                  <a:pt x="334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784734" y="2627670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3632" y="0"/>
                </a:moveTo>
                <a:lnTo>
                  <a:pt x="0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1688708" y="2713667"/>
            <a:ext cx="31254" cy="28105"/>
          </a:xfrm>
          <a:custGeom>
            <a:avLst/>
            <a:gdLst/>
            <a:ahLst/>
            <a:cxnLst/>
            <a:rect l="l" t="t" r="r" b="b"/>
            <a:pathLst>
              <a:path w="31254" h="28105">
                <a:moveTo>
                  <a:pt x="31254" y="28105"/>
                </a:moveTo>
                <a:lnTo>
                  <a:pt x="26047" y="27609"/>
                </a:lnTo>
                <a:lnTo>
                  <a:pt x="25260" y="27419"/>
                </a:lnTo>
                <a:lnTo>
                  <a:pt x="20447" y="25260"/>
                </a:lnTo>
                <a:lnTo>
                  <a:pt x="15633" y="23088"/>
                </a:lnTo>
                <a:lnTo>
                  <a:pt x="14947" y="22694"/>
                </a:lnTo>
                <a:lnTo>
                  <a:pt x="11112" y="19164"/>
                </a:lnTo>
                <a:lnTo>
                  <a:pt x="7175" y="15620"/>
                </a:lnTo>
                <a:lnTo>
                  <a:pt x="6680" y="15036"/>
                </a:lnTo>
                <a:lnTo>
                  <a:pt x="4025" y="10413"/>
                </a:lnTo>
                <a:lnTo>
                  <a:pt x="1384" y="5892"/>
                </a:lnTo>
                <a:lnTo>
                  <a:pt x="1079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1719961" y="2726340"/>
            <a:ext cx="40297" cy="15430"/>
          </a:xfrm>
          <a:custGeom>
            <a:avLst/>
            <a:gdLst/>
            <a:ahLst/>
            <a:cxnLst/>
            <a:rect l="l" t="t" r="r" b="b"/>
            <a:pathLst>
              <a:path w="40297" h="15430">
                <a:moveTo>
                  <a:pt x="40297" y="0"/>
                </a:moveTo>
                <a:lnTo>
                  <a:pt x="21628" y="10807"/>
                </a:lnTo>
                <a:lnTo>
                  <a:pt x="11201" y="14947"/>
                </a:lnTo>
                <a:lnTo>
                  <a:pt x="0" y="154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688128" y="2674255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584" y="39408"/>
                </a:moveTo>
                <a:lnTo>
                  <a:pt x="0" y="28206"/>
                </a:lnTo>
                <a:lnTo>
                  <a:pt x="2844" y="17386"/>
                </a:lnTo>
                <a:lnTo>
                  <a:pt x="9042" y="7962"/>
                </a:lnTo>
                <a:lnTo>
                  <a:pt x="17678" y="1079"/>
                </a:lnTo>
                <a:lnTo>
                  <a:pt x="196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820510" y="2690568"/>
            <a:ext cx="1663" cy="977"/>
          </a:xfrm>
          <a:custGeom>
            <a:avLst/>
            <a:gdLst/>
            <a:ahLst/>
            <a:cxnLst/>
            <a:rect l="l" t="t" r="r" b="b"/>
            <a:pathLst>
              <a:path w="1663" h="977">
                <a:moveTo>
                  <a:pt x="1663" y="0"/>
                </a:move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685662" y="2692735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631"/>
                </a:lnTo>
                <a:lnTo>
                  <a:pt x="26441" y="49428"/>
                </a:lnTo>
                <a:lnTo>
                  <a:pt x="21628" y="47269"/>
                </a:lnTo>
                <a:lnTo>
                  <a:pt x="16802" y="45110"/>
                </a:lnTo>
                <a:lnTo>
                  <a:pt x="16116" y="44703"/>
                </a:lnTo>
                <a:lnTo>
                  <a:pt x="12192" y="41173"/>
                </a:lnTo>
                <a:lnTo>
                  <a:pt x="8356" y="37642"/>
                </a:lnTo>
                <a:lnTo>
                  <a:pt x="7772" y="37045"/>
                </a:lnTo>
                <a:lnTo>
                  <a:pt x="5207" y="32423"/>
                </a:lnTo>
                <a:lnTo>
                  <a:pt x="2565" y="27901"/>
                </a:lnTo>
                <a:lnTo>
                  <a:pt x="2260" y="27127"/>
                </a:lnTo>
                <a:lnTo>
                  <a:pt x="1181" y="22009"/>
                </a:lnTo>
                <a:lnTo>
                  <a:pt x="101" y="16802"/>
                </a:lnTo>
                <a:lnTo>
                  <a:pt x="0" y="16014"/>
                </a:lnTo>
                <a:lnTo>
                  <a:pt x="584" y="10807"/>
                </a:lnTo>
                <a:lnTo>
                  <a:pt x="1079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1718094" y="2726340"/>
            <a:ext cx="42164" cy="16611"/>
          </a:xfrm>
          <a:custGeom>
            <a:avLst/>
            <a:gdLst/>
            <a:ahLst/>
            <a:cxnLst/>
            <a:rect l="l" t="t" r="r" b="b"/>
            <a:pathLst>
              <a:path w="42163" h="16611">
                <a:moveTo>
                  <a:pt x="42163" y="0"/>
                </a:moveTo>
                <a:lnTo>
                  <a:pt x="21526" y="11899"/>
                </a:lnTo>
                <a:lnTo>
                  <a:pt x="11201" y="16027"/>
                </a:lnTo>
                <a:lnTo>
                  <a:pt x="0" y="166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1689105" y="2675329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0" y="17399"/>
                </a:moveTo>
                <a:lnTo>
                  <a:pt x="6096" y="7962"/>
                </a:lnTo>
                <a:lnTo>
                  <a:pt x="14833" y="1092"/>
                </a:lnTo>
                <a:lnTo>
                  <a:pt x="167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1684884" y="2715825"/>
            <a:ext cx="31343" cy="28206"/>
          </a:xfrm>
          <a:custGeom>
            <a:avLst/>
            <a:gdLst/>
            <a:ahLst/>
            <a:cxnLst/>
            <a:rect l="l" t="t" r="r" b="b"/>
            <a:pathLst>
              <a:path w="31343" h="28206">
                <a:moveTo>
                  <a:pt x="31343" y="28206"/>
                </a:moveTo>
                <a:lnTo>
                  <a:pt x="26136" y="27622"/>
                </a:lnTo>
                <a:lnTo>
                  <a:pt x="25349" y="27419"/>
                </a:lnTo>
                <a:lnTo>
                  <a:pt x="20535" y="25260"/>
                </a:lnTo>
                <a:lnTo>
                  <a:pt x="15722" y="23101"/>
                </a:lnTo>
                <a:lnTo>
                  <a:pt x="15036" y="22707"/>
                </a:lnTo>
                <a:lnTo>
                  <a:pt x="11099" y="19164"/>
                </a:lnTo>
                <a:lnTo>
                  <a:pt x="7162" y="15633"/>
                </a:lnTo>
                <a:lnTo>
                  <a:pt x="6769" y="15036"/>
                </a:lnTo>
                <a:lnTo>
                  <a:pt x="4025" y="10414"/>
                </a:lnTo>
                <a:lnTo>
                  <a:pt x="1663" y="6489"/>
                </a:lnTo>
                <a:lnTo>
                  <a:pt x="2247" y="5803"/>
                </a:lnTo>
                <a:lnTo>
                  <a:pt x="482" y="1181"/>
                </a:lnTo>
                <a:lnTo>
                  <a:pt x="292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716227" y="2726340"/>
            <a:ext cx="44030" cy="17691"/>
          </a:xfrm>
          <a:custGeom>
            <a:avLst/>
            <a:gdLst/>
            <a:ahLst/>
            <a:cxnLst/>
            <a:rect l="l" t="t" r="r" b="b"/>
            <a:pathLst>
              <a:path w="44030" h="17691">
                <a:moveTo>
                  <a:pt x="44030" y="0"/>
                </a:moveTo>
                <a:lnTo>
                  <a:pt x="21526" y="12979"/>
                </a:lnTo>
                <a:lnTo>
                  <a:pt x="11201" y="17106"/>
                </a:lnTo>
                <a:lnTo>
                  <a:pt x="0" y="176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1684281" y="2676419"/>
            <a:ext cx="19659" cy="39408"/>
          </a:xfrm>
          <a:custGeom>
            <a:avLst/>
            <a:gdLst/>
            <a:ahLst/>
            <a:cxnLst/>
            <a:rect l="l" t="t" r="r" b="b"/>
            <a:pathLst>
              <a:path w="19659" h="39408">
                <a:moveTo>
                  <a:pt x="596" y="39408"/>
                </a:moveTo>
                <a:lnTo>
                  <a:pt x="0" y="28206"/>
                </a:lnTo>
                <a:lnTo>
                  <a:pt x="2959" y="17386"/>
                </a:lnTo>
                <a:lnTo>
                  <a:pt x="9055" y="7962"/>
                </a:lnTo>
                <a:lnTo>
                  <a:pt x="17792" y="1079"/>
                </a:lnTo>
                <a:lnTo>
                  <a:pt x="196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1683006" y="2716908"/>
            <a:ext cx="31356" cy="28206"/>
          </a:xfrm>
          <a:custGeom>
            <a:avLst/>
            <a:gdLst/>
            <a:ahLst/>
            <a:cxnLst/>
            <a:rect l="l" t="t" r="r" b="b"/>
            <a:pathLst>
              <a:path w="31356" h="28206">
                <a:moveTo>
                  <a:pt x="31356" y="28206"/>
                </a:moveTo>
                <a:lnTo>
                  <a:pt x="26047" y="27609"/>
                </a:lnTo>
                <a:lnTo>
                  <a:pt x="25260" y="27419"/>
                </a:lnTo>
                <a:lnTo>
                  <a:pt x="20548" y="25260"/>
                </a:lnTo>
                <a:lnTo>
                  <a:pt x="15722" y="23088"/>
                </a:lnTo>
                <a:lnTo>
                  <a:pt x="15036" y="22694"/>
                </a:lnTo>
                <a:lnTo>
                  <a:pt x="11112" y="19164"/>
                </a:lnTo>
                <a:lnTo>
                  <a:pt x="7175" y="15621"/>
                </a:lnTo>
                <a:lnTo>
                  <a:pt x="6692" y="15036"/>
                </a:lnTo>
                <a:lnTo>
                  <a:pt x="4025" y="10515"/>
                </a:lnTo>
                <a:lnTo>
                  <a:pt x="1384" y="5892"/>
                </a:lnTo>
                <a:lnTo>
                  <a:pt x="1079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1714360" y="2726340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45897" y="0"/>
                </a:moveTo>
                <a:lnTo>
                  <a:pt x="21526" y="14058"/>
                </a:lnTo>
                <a:lnTo>
                  <a:pt x="11201" y="18186"/>
                </a:lnTo>
                <a:lnTo>
                  <a:pt x="0" y="187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1682426" y="2676419"/>
            <a:ext cx="21513" cy="40487"/>
          </a:xfrm>
          <a:custGeom>
            <a:avLst/>
            <a:gdLst/>
            <a:ahLst/>
            <a:cxnLst/>
            <a:rect l="l" t="t" r="r" b="b"/>
            <a:pathLst>
              <a:path w="21513" h="40487">
                <a:moveTo>
                  <a:pt x="584" y="40487"/>
                </a:moveTo>
                <a:lnTo>
                  <a:pt x="0" y="29286"/>
                </a:lnTo>
                <a:lnTo>
                  <a:pt x="2946" y="18465"/>
                </a:lnTo>
                <a:lnTo>
                  <a:pt x="9042" y="9042"/>
                </a:lnTo>
                <a:lnTo>
                  <a:pt x="17779" y="2158"/>
                </a:lnTo>
                <a:lnTo>
                  <a:pt x="215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1681142" y="2717987"/>
            <a:ext cx="31254" cy="28206"/>
          </a:xfrm>
          <a:custGeom>
            <a:avLst/>
            <a:gdLst/>
            <a:ahLst/>
            <a:cxnLst/>
            <a:rect l="l" t="t" r="r" b="b"/>
            <a:pathLst>
              <a:path w="31254" h="28206">
                <a:moveTo>
                  <a:pt x="31254" y="28206"/>
                </a:moveTo>
                <a:lnTo>
                  <a:pt x="26047" y="27622"/>
                </a:lnTo>
                <a:lnTo>
                  <a:pt x="25260" y="27419"/>
                </a:lnTo>
                <a:lnTo>
                  <a:pt x="20447" y="25260"/>
                </a:lnTo>
                <a:lnTo>
                  <a:pt x="15633" y="23190"/>
                </a:lnTo>
                <a:lnTo>
                  <a:pt x="14947" y="22694"/>
                </a:lnTo>
                <a:lnTo>
                  <a:pt x="11112" y="19164"/>
                </a:lnTo>
                <a:lnTo>
                  <a:pt x="7175" y="15621"/>
                </a:lnTo>
                <a:lnTo>
                  <a:pt x="6680" y="15036"/>
                </a:lnTo>
                <a:lnTo>
                  <a:pt x="4025" y="10515"/>
                </a:lnTo>
                <a:lnTo>
                  <a:pt x="1384" y="5892"/>
                </a:lnTo>
                <a:lnTo>
                  <a:pt x="1079" y="520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712391" y="2740395"/>
            <a:ext cx="23495" cy="5803"/>
          </a:xfrm>
          <a:custGeom>
            <a:avLst/>
            <a:gdLst/>
            <a:ahLst/>
            <a:cxnLst/>
            <a:rect l="l" t="t" r="r" b="b"/>
            <a:pathLst>
              <a:path w="23494" h="5803">
                <a:moveTo>
                  <a:pt x="23494" y="0"/>
                </a:moveTo>
                <a:lnTo>
                  <a:pt x="21628" y="1079"/>
                </a:lnTo>
                <a:lnTo>
                  <a:pt x="11201" y="5207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680547" y="2675341"/>
            <a:ext cx="25260" cy="42646"/>
          </a:xfrm>
          <a:custGeom>
            <a:avLst/>
            <a:gdLst/>
            <a:ahLst/>
            <a:cxnLst/>
            <a:rect l="l" t="t" r="r" b="b"/>
            <a:pathLst>
              <a:path w="25260" h="42646">
                <a:moveTo>
                  <a:pt x="596" y="42646"/>
                </a:moveTo>
                <a:lnTo>
                  <a:pt x="0" y="31445"/>
                </a:lnTo>
                <a:lnTo>
                  <a:pt x="2959" y="20624"/>
                </a:lnTo>
                <a:lnTo>
                  <a:pt x="9055" y="11201"/>
                </a:lnTo>
                <a:lnTo>
                  <a:pt x="17691" y="4317"/>
                </a:lnTo>
                <a:lnTo>
                  <a:pt x="25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678094" y="2697058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631"/>
                </a:lnTo>
                <a:lnTo>
                  <a:pt x="26441" y="49428"/>
                </a:lnTo>
                <a:lnTo>
                  <a:pt x="21628" y="47370"/>
                </a:lnTo>
                <a:lnTo>
                  <a:pt x="16802" y="45211"/>
                </a:lnTo>
                <a:lnTo>
                  <a:pt x="16116" y="44716"/>
                </a:lnTo>
                <a:lnTo>
                  <a:pt x="12192" y="41173"/>
                </a:lnTo>
                <a:lnTo>
                  <a:pt x="8356" y="37731"/>
                </a:lnTo>
                <a:lnTo>
                  <a:pt x="7772" y="37045"/>
                </a:lnTo>
                <a:lnTo>
                  <a:pt x="5207" y="32524"/>
                </a:lnTo>
                <a:lnTo>
                  <a:pt x="2552" y="27901"/>
                </a:lnTo>
                <a:lnTo>
                  <a:pt x="2260" y="27216"/>
                </a:lnTo>
                <a:lnTo>
                  <a:pt x="1181" y="22009"/>
                </a:lnTo>
                <a:lnTo>
                  <a:pt x="101" y="16903"/>
                </a:lnTo>
                <a:lnTo>
                  <a:pt x="0" y="16116"/>
                </a:lnTo>
                <a:lnTo>
                  <a:pt x="584" y="10807"/>
                </a:lnTo>
                <a:lnTo>
                  <a:pt x="1079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710535" y="2741477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0"/>
                </a:moveTo>
                <a:lnTo>
                  <a:pt x="21513" y="1079"/>
                </a:lnTo>
                <a:lnTo>
                  <a:pt x="11201" y="5207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1681537" y="2674256"/>
            <a:ext cx="26238" cy="22796"/>
          </a:xfrm>
          <a:custGeom>
            <a:avLst/>
            <a:gdLst/>
            <a:ahLst/>
            <a:cxnLst/>
            <a:rect l="l" t="t" r="r" b="b"/>
            <a:pathLst>
              <a:path w="26238" h="22796">
                <a:moveTo>
                  <a:pt x="0" y="22796"/>
                </a:moveTo>
                <a:lnTo>
                  <a:pt x="6096" y="13461"/>
                </a:lnTo>
                <a:lnTo>
                  <a:pt x="14833" y="6489"/>
                </a:lnTo>
                <a:lnTo>
                  <a:pt x="262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1676226" y="2698139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720"/>
                </a:lnTo>
                <a:lnTo>
                  <a:pt x="26441" y="49428"/>
                </a:lnTo>
                <a:lnTo>
                  <a:pt x="21628" y="47370"/>
                </a:lnTo>
                <a:lnTo>
                  <a:pt x="16814" y="45199"/>
                </a:lnTo>
                <a:lnTo>
                  <a:pt x="16129" y="44716"/>
                </a:lnTo>
                <a:lnTo>
                  <a:pt x="12192" y="41173"/>
                </a:lnTo>
                <a:lnTo>
                  <a:pt x="8255" y="37731"/>
                </a:lnTo>
                <a:lnTo>
                  <a:pt x="7772" y="37045"/>
                </a:lnTo>
                <a:lnTo>
                  <a:pt x="5118" y="32524"/>
                </a:lnTo>
                <a:lnTo>
                  <a:pt x="2565" y="27901"/>
                </a:lnTo>
                <a:lnTo>
                  <a:pt x="2260" y="27216"/>
                </a:lnTo>
                <a:lnTo>
                  <a:pt x="1181" y="22009"/>
                </a:lnTo>
                <a:lnTo>
                  <a:pt x="0" y="16903"/>
                </a:lnTo>
                <a:lnTo>
                  <a:pt x="0" y="16116"/>
                </a:lnTo>
                <a:lnTo>
                  <a:pt x="584" y="10909"/>
                </a:lnTo>
                <a:lnTo>
                  <a:pt x="1092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1708668" y="2741477"/>
            <a:ext cx="25349" cy="6870"/>
          </a:xfrm>
          <a:custGeom>
            <a:avLst/>
            <a:gdLst/>
            <a:ahLst/>
            <a:cxnLst/>
            <a:rect l="l" t="t" r="r" b="b"/>
            <a:pathLst>
              <a:path w="25349" h="6870">
                <a:moveTo>
                  <a:pt x="25349" y="0"/>
                </a:moveTo>
                <a:lnTo>
                  <a:pt x="21513" y="2260"/>
                </a:lnTo>
                <a:lnTo>
                  <a:pt x="11201" y="6286"/>
                </a:lnTo>
                <a:lnTo>
                  <a:pt x="0" y="68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1679668" y="2680737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17399"/>
                </a:moveTo>
                <a:lnTo>
                  <a:pt x="6096" y="8064"/>
                </a:lnTo>
                <a:lnTo>
                  <a:pt x="14833" y="1079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1674361" y="2699216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0"/>
                </a:moveTo>
                <a:lnTo>
                  <a:pt x="1282" y="4813"/>
                </a:lnTo>
                <a:lnTo>
                  <a:pt x="1079" y="5600"/>
                </a:lnTo>
                <a:lnTo>
                  <a:pt x="495" y="10909"/>
                </a:lnTo>
                <a:lnTo>
                  <a:pt x="0" y="16116"/>
                </a:lnTo>
                <a:lnTo>
                  <a:pt x="0" y="16903"/>
                </a:lnTo>
                <a:lnTo>
                  <a:pt x="1079" y="22021"/>
                </a:lnTo>
                <a:lnTo>
                  <a:pt x="2158" y="27228"/>
                </a:lnTo>
                <a:lnTo>
                  <a:pt x="2451" y="28016"/>
                </a:lnTo>
                <a:lnTo>
                  <a:pt x="5105" y="32537"/>
                </a:lnTo>
                <a:lnTo>
                  <a:pt x="7759" y="37058"/>
                </a:lnTo>
                <a:lnTo>
                  <a:pt x="8254" y="37744"/>
                </a:lnTo>
                <a:lnTo>
                  <a:pt x="12191" y="41275"/>
                </a:lnTo>
                <a:lnTo>
                  <a:pt x="16116" y="44716"/>
                </a:lnTo>
                <a:lnTo>
                  <a:pt x="16802" y="45212"/>
                </a:lnTo>
                <a:lnTo>
                  <a:pt x="21628" y="47371"/>
                </a:lnTo>
                <a:lnTo>
                  <a:pt x="26441" y="49530"/>
                </a:lnTo>
                <a:lnTo>
                  <a:pt x="27127" y="49733"/>
                </a:lnTo>
                <a:lnTo>
                  <a:pt x="32435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1677808" y="2681819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0"/>
                </a:moveTo>
                <a:lnTo>
                  <a:pt x="14833" y="1079"/>
                </a:lnTo>
                <a:lnTo>
                  <a:pt x="6083" y="8064"/>
                </a:lnTo>
                <a:lnTo>
                  <a:pt x="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1706796" y="2740395"/>
            <a:ext cx="29095" cy="9042"/>
          </a:xfrm>
          <a:custGeom>
            <a:avLst/>
            <a:gdLst/>
            <a:ahLst/>
            <a:cxnLst/>
            <a:rect l="l" t="t" r="r" b="b"/>
            <a:pathLst>
              <a:path w="29095" h="9042">
                <a:moveTo>
                  <a:pt x="0" y="9042"/>
                </a:moveTo>
                <a:lnTo>
                  <a:pt x="11201" y="8458"/>
                </a:lnTo>
                <a:lnTo>
                  <a:pt x="21526" y="4419"/>
                </a:lnTo>
                <a:lnTo>
                  <a:pt x="290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1672393" y="2700392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2435" y="50126"/>
                </a:moveTo>
                <a:lnTo>
                  <a:pt x="27228" y="49631"/>
                </a:lnTo>
                <a:lnTo>
                  <a:pt x="26441" y="49441"/>
                </a:lnTo>
                <a:lnTo>
                  <a:pt x="21628" y="47282"/>
                </a:lnTo>
                <a:lnTo>
                  <a:pt x="16814" y="45123"/>
                </a:lnTo>
                <a:lnTo>
                  <a:pt x="12293" y="41186"/>
                </a:lnTo>
                <a:lnTo>
                  <a:pt x="8356" y="37642"/>
                </a:lnTo>
                <a:lnTo>
                  <a:pt x="5207" y="32435"/>
                </a:lnTo>
                <a:lnTo>
                  <a:pt x="2565" y="27914"/>
                </a:lnTo>
                <a:lnTo>
                  <a:pt x="1181" y="22021"/>
                </a:lnTo>
                <a:lnTo>
                  <a:pt x="101" y="16814"/>
                </a:lnTo>
                <a:lnTo>
                  <a:pt x="0" y="16027"/>
                </a:lnTo>
                <a:lnTo>
                  <a:pt x="584" y="10807"/>
                </a:lnTo>
                <a:lnTo>
                  <a:pt x="1181" y="5511"/>
                </a:lnTo>
                <a:lnTo>
                  <a:pt x="1384" y="4826"/>
                </a:ln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1704822" y="2740395"/>
            <a:ext cx="31064" cy="10121"/>
          </a:xfrm>
          <a:custGeom>
            <a:avLst/>
            <a:gdLst/>
            <a:ahLst/>
            <a:cxnLst/>
            <a:rect l="l" t="t" r="r" b="b"/>
            <a:pathLst>
              <a:path w="31064" h="10121">
                <a:moveTo>
                  <a:pt x="31064" y="0"/>
                </a:moveTo>
                <a:lnTo>
                  <a:pt x="21628" y="5499"/>
                </a:lnTo>
                <a:lnTo>
                  <a:pt x="11214" y="9537"/>
                </a:lnTo>
                <a:lnTo>
                  <a:pt x="0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675933" y="2682906"/>
            <a:ext cx="16713" cy="17487"/>
          </a:xfrm>
          <a:custGeom>
            <a:avLst/>
            <a:gdLst/>
            <a:ahLst/>
            <a:cxnLst/>
            <a:rect l="l" t="t" r="r" b="b"/>
            <a:pathLst>
              <a:path w="16713" h="17487">
                <a:moveTo>
                  <a:pt x="0" y="17487"/>
                </a:moveTo>
                <a:lnTo>
                  <a:pt x="6096" y="8051"/>
                </a:lnTo>
                <a:lnTo>
                  <a:pt x="14744" y="1181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750035" y="2409682"/>
            <a:ext cx="6489" cy="109283"/>
          </a:xfrm>
          <a:custGeom>
            <a:avLst/>
            <a:gdLst/>
            <a:ahLst/>
            <a:cxnLst/>
            <a:rect l="l" t="t" r="r" b="b"/>
            <a:pathLst>
              <a:path w="6489" h="109283">
                <a:moveTo>
                  <a:pt x="0" y="0"/>
                </a:moveTo>
                <a:lnTo>
                  <a:pt x="6489" y="0"/>
                </a:lnTo>
                <a:lnTo>
                  <a:pt x="6489" y="109283"/>
                </a:lnTo>
                <a:lnTo>
                  <a:pt x="0" y="1092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756523" y="2409687"/>
            <a:ext cx="22898" cy="109283"/>
          </a:xfrm>
          <a:custGeom>
            <a:avLst/>
            <a:gdLst/>
            <a:ahLst/>
            <a:cxnLst/>
            <a:rect l="l" t="t" r="r" b="b"/>
            <a:pathLst>
              <a:path w="22898" h="109283">
                <a:moveTo>
                  <a:pt x="0" y="109283"/>
                </a:moveTo>
                <a:lnTo>
                  <a:pt x="22898" y="109283"/>
                </a:lnTo>
                <a:lnTo>
                  <a:pt x="22898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625316" y="2435334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4744" y="0"/>
                </a:moveTo>
                <a:lnTo>
                  <a:pt x="10515" y="3149"/>
                </a:lnTo>
                <a:lnTo>
                  <a:pt x="9931" y="3632"/>
                </a:lnTo>
                <a:lnTo>
                  <a:pt x="6781" y="7962"/>
                </a:lnTo>
                <a:lnTo>
                  <a:pt x="3733" y="12192"/>
                </a:lnTo>
                <a:lnTo>
                  <a:pt x="3340" y="12877"/>
                </a:lnTo>
                <a:lnTo>
                  <a:pt x="1778" y="17881"/>
                </a:lnTo>
                <a:lnTo>
                  <a:pt x="101" y="22898"/>
                </a:lnTo>
                <a:lnTo>
                  <a:pt x="0" y="23685"/>
                </a:lnTo>
                <a:lnTo>
                  <a:pt x="0" y="28994"/>
                </a:lnTo>
                <a:lnTo>
                  <a:pt x="0" y="34302"/>
                </a:lnTo>
                <a:lnTo>
                  <a:pt x="101" y="35090"/>
                </a:lnTo>
                <a:lnTo>
                  <a:pt x="1778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1754169" y="2429634"/>
            <a:ext cx="787" cy="70370"/>
          </a:xfrm>
          <a:custGeom>
            <a:avLst/>
            <a:gdLst/>
            <a:ahLst/>
            <a:cxnLst/>
            <a:rect l="l" t="t" r="r" b="b"/>
            <a:pathLst>
              <a:path w="787" h="70370">
                <a:moveTo>
                  <a:pt x="292" y="0"/>
                </a:moveTo>
                <a:lnTo>
                  <a:pt x="393" y="2362"/>
                </a:lnTo>
                <a:lnTo>
                  <a:pt x="495" y="4724"/>
                </a:lnTo>
                <a:lnTo>
                  <a:pt x="584" y="8648"/>
                </a:lnTo>
                <a:lnTo>
                  <a:pt x="685" y="12674"/>
                </a:lnTo>
                <a:lnTo>
                  <a:pt x="685" y="17881"/>
                </a:lnTo>
                <a:lnTo>
                  <a:pt x="787" y="23101"/>
                </a:lnTo>
                <a:lnTo>
                  <a:pt x="787" y="34696"/>
                </a:lnTo>
                <a:lnTo>
                  <a:pt x="787" y="46291"/>
                </a:lnTo>
                <a:lnTo>
                  <a:pt x="685" y="51498"/>
                </a:lnTo>
                <a:lnTo>
                  <a:pt x="685" y="56705"/>
                </a:lnTo>
                <a:lnTo>
                  <a:pt x="584" y="60731"/>
                </a:lnTo>
                <a:lnTo>
                  <a:pt x="495" y="64668"/>
                </a:lnTo>
                <a:lnTo>
                  <a:pt x="292" y="69392"/>
                </a:lnTo>
                <a:lnTo>
                  <a:pt x="190" y="69875"/>
                </a:lnTo>
                <a:lnTo>
                  <a:pt x="0" y="703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640066" y="2428652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40881" y="0"/>
                </a:moveTo>
                <a:lnTo>
                  <a:pt x="21031" y="0"/>
                </a:lnTo>
                <a:lnTo>
                  <a:pt x="10020" y="1574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627089" y="2475433"/>
            <a:ext cx="53860" cy="24574"/>
          </a:xfrm>
          <a:custGeom>
            <a:avLst/>
            <a:gdLst/>
            <a:ahLst/>
            <a:cxnLst/>
            <a:rect l="l" t="t" r="r" b="b"/>
            <a:pathLst>
              <a:path w="53860" h="24574">
                <a:moveTo>
                  <a:pt x="0" y="0"/>
                </a:moveTo>
                <a:lnTo>
                  <a:pt x="5003" y="9931"/>
                </a:lnTo>
                <a:lnTo>
                  <a:pt x="12966" y="17881"/>
                </a:lnTo>
                <a:lnTo>
                  <a:pt x="22999" y="22999"/>
                </a:lnTo>
                <a:lnTo>
                  <a:pt x="34010" y="24574"/>
                </a:lnTo>
                <a:lnTo>
                  <a:pt x="5386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750035" y="2428652"/>
            <a:ext cx="4419" cy="977"/>
          </a:xfrm>
          <a:custGeom>
            <a:avLst/>
            <a:gdLst/>
            <a:ahLst/>
            <a:cxnLst/>
            <a:rect l="l" t="t" r="r" b="b"/>
            <a:pathLst>
              <a:path w="4419" h="977">
                <a:moveTo>
                  <a:pt x="0" y="0"/>
                </a:moveTo>
                <a:lnTo>
                  <a:pt x="4127" y="0"/>
                </a:lnTo>
                <a:lnTo>
                  <a:pt x="4419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750039" y="2500003"/>
            <a:ext cx="4127" cy="0"/>
          </a:xfrm>
          <a:custGeom>
            <a:avLst/>
            <a:gdLst/>
            <a:ahLst/>
            <a:cxnLst/>
            <a:rect l="l" t="t" r="r" b="b"/>
            <a:pathLst>
              <a:path w="4127">
                <a:moveTo>
                  <a:pt x="4127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623164" y="2435339"/>
            <a:ext cx="14731" cy="40093"/>
          </a:xfrm>
          <a:custGeom>
            <a:avLst/>
            <a:gdLst/>
            <a:ahLst/>
            <a:cxnLst/>
            <a:rect l="l" t="t" r="r" b="b"/>
            <a:pathLst>
              <a:path w="14731" h="40093">
                <a:moveTo>
                  <a:pt x="1663" y="40093"/>
                </a:moveTo>
                <a:lnTo>
                  <a:pt x="88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88" y="22898"/>
                </a:lnTo>
                <a:lnTo>
                  <a:pt x="1663" y="17881"/>
                </a:lnTo>
                <a:lnTo>
                  <a:pt x="3340" y="12865"/>
                </a:lnTo>
                <a:lnTo>
                  <a:pt x="3733" y="12179"/>
                </a:lnTo>
                <a:lnTo>
                  <a:pt x="6781" y="7962"/>
                </a:lnTo>
                <a:lnTo>
                  <a:pt x="9918" y="3632"/>
                </a:lnTo>
                <a:lnTo>
                  <a:pt x="10414" y="3136"/>
                </a:lnTo>
                <a:lnTo>
                  <a:pt x="147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624826" y="2475429"/>
            <a:ext cx="56121" cy="24574"/>
          </a:xfrm>
          <a:custGeom>
            <a:avLst/>
            <a:gdLst/>
            <a:ahLst/>
            <a:cxnLst/>
            <a:rect l="l" t="t" r="r" b="b"/>
            <a:pathLst>
              <a:path w="56121" h="24574">
                <a:moveTo>
                  <a:pt x="56121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637901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1620903" y="2435334"/>
            <a:ext cx="14833" cy="40093"/>
          </a:xfrm>
          <a:custGeom>
            <a:avLst/>
            <a:gdLst/>
            <a:ahLst/>
            <a:cxnLst/>
            <a:rect l="l" t="t" r="r" b="b"/>
            <a:pathLst>
              <a:path w="14833" h="40093">
                <a:moveTo>
                  <a:pt x="14833" y="0"/>
                </a:moveTo>
                <a:lnTo>
                  <a:pt x="10515" y="3149"/>
                </a:lnTo>
                <a:lnTo>
                  <a:pt x="9918" y="3632"/>
                </a:lnTo>
                <a:lnTo>
                  <a:pt x="6870" y="7962"/>
                </a:lnTo>
                <a:lnTo>
                  <a:pt x="3733" y="12192"/>
                </a:lnTo>
                <a:lnTo>
                  <a:pt x="3429" y="12877"/>
                </a:lnTo>
                <a:lnTo>
                  <a:pt x="1765" y="17881"/>
                </a:lnTo>
                <a:lnTo>
                  <a:pt x="190" y="22898"/>
                </a:lnTo>
                <a:lnTo>
                  <a:pt x="0" y="23685"/>
                </a:lnTo>
                <a:lnTo>
                  <a:pt x="0" y="28994"/>
                </a:lnTo>
                <a:lnTo>
                  <a:pt x="0" y="34302"/>
                </a:lnTo>
                <a:lnTo>
                  <a:pt x="190" y="35090"/>
                </a:lnTo>
                <a:lnTo>
                  <a:pt x="1765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635734" y="2428652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23101" y="0"/>
                </a:moveTo>
                <a:lnTo>
                  <a:pt x="20942" y="0"/>
                </a:lnTo>
                <a:lnTo>
                  <a:pt x="9931" y="1574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1622667" y="2475433"/>
            <a:ext cx="58280" cy="24574"/>
          </a:xfrm>
          <a:custGeom>
            <a:avLst/>
            <a:gdLst/>
            <a:ahLst/>
            <a:cxnLst/>
            <a:rect l="l" t="t" r="r" b="b"/>
            <a:pathLst>
              <a:path w="58280" h="24574">
                <a:moveTo>
                  <a:pt x="0" y="0"/>
                </a:moveTo>
                <a:lnTo>
                  <a:pt x="5105" y="9931"/>
                </a:lnTo>
                <a:lnTo>
                  <a:pt x="13068" y="17881"/>
                </a:lnTo>
                <a:lnTo>
                  <a:pt x="22999" y="22999"/>
                </a:lnTo>
                <a:lnTo>
                  <a:pt x="34010" y="24574"/>
                </a:lnTo>
                <a:lnTo>
                  <a:pt x="5828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618739" y="2435339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765" y="40093"/>
                </a:moveTo>
                <a:lnTo>
                  <a:pt x="101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01" y="22898"/>
                </a:lnTo>
                <a:lnTo>
                  <a:pt x="1765" y="17881"/>
                </a:lnTo>
                <a:lnTo>
                  <a:pt x="3441" y="12865"/>
                </a:lnTo>
                <a:lnTo>
                  <a:pt x="3733" y="12179"/>
                </a:lnTo>
                <a:lnTo>
                  <a:pt x="6870" y="7962"/>
                </a:lnTo>
                <a:lnTo>
                  <a:pt x="9918" y="3632"/>
                </a:lnTo>
                <a:lnTo>
                  <a:pt x="10502" y="3136"/>
                </a:lnTo>
                <a:lnTo>
                  <a:pt x="147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620508" y="2475429"/>
            <a:ext cx="60439" cy="24574"/>
          </a:xfrm>
          <a:custGeom>
            <a:avLst/>
            <a:gdLst/>
            <a:ahLst/>
            <a:cxnLst/>
            <a:rect l="l" t="t" r="r" b="b"/>
            <a:pathLst>
              <a:path w="60439" h="24574">
                <a:moveTo>
                  <a:pt x="60439" y="24574"/>
                </a:moveTo>
                <a:lnTo>
                  <a:pt x="33997" y="24574"/>
                </a:lnTo>
                <a:lnTo>
                  <a:pt x="22987" y="22999"/>
                </a:lnTo>
                <a:lnTo>
                  <a:pt x="12966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633479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20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616579" y="2435339"/>
            <a:ext cx="14731" cy="40093"/>
          </a:xfrm>
          <a:custGeom>
            <a:avLst/>
            <a:gdLst/>
            <a:ahLst/>
            <a:cxnLst/>
            <a:rect l="l" t="t" r="r" b="b"/>
            <a:pathLst>
              <a:path w="14731" h="40093">
                <a:moveTo>
                  <a:pt x="1765" y="40093"/>
                </a:moveTo>
                <a:lnTo>
                  <a:pt x="88" y="34988"/>
                </a:lnTo>
                <a:lnTo>
                  <a:pt x="0" y="34302"/>
                </a:lnTo>
                <a:lnTo>
                  <a:pt x="0" y="28994"/>
                </a:lnTo>
                <a:lnTo>
                  <a:pt x="0" y="23977"/>
                </a:lnTo>
                <a:lnTo>
                  <a:pt x="774" y="23685"/>
                </a:lnTo>
                <a:lnTo>
                  <a:pt x="1663" y="18478"/>
                </a:lnTo>
                <a:lnTo>
                  <a:pt x="1663" y="18173"/>
                </a:lnTo>
                <a:lnTo>
                  <a:pt x="1765" y="17881"/>
                </a:lnTo>
                <a:lnTo>
                  <a:pt x="4216" y="12865"/>
                </a:lnTo>
                <a:lnTo>
                  <a:pt x="3733" y="12179"/>
                </a:lnTo>
                <a:lnTo>
                  <a:pt x="6870" y="7962"/>
                </a:lnTo>
                <a:lnTo>
                  <a:pt x="9918" y="3632"/>
                </a:lnTo>
                <a:lnTo>
                  <a:pt x="10515" y="3136"/>
                </a:lnTo>
                <a:lnTo>
                  <a:pt x="1473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618336" y="2475429"/>
            <a:ext cx="62611" cy="24574"/>
          </a:xfrm>
          <a:custGeom>
            <a:avLst/>
            <a:gdLst/>
            <a:ahLst/>
            <a:cxnLst/>
            <a:rect l="l" t="t" r="r" b="b"/>
            <a:pathLst>
              <a:path w="62611" h="24574">
                <a:moveTo>
                  <a:pt x="62611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2979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1631314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33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614412" y="2428655"/>
            <a:ext cx="66535" cy="71348"/>
          </a:xfrm>
          <a:custGeom>
            <a:avLst/>
            <a:gdLst/>
            <a:ahLst/>
            <a:cxnLst/>
            <a:rect l="l" t="t" r="r" b="b"/>
            <a:pathLst>
              <a:path w="66535" h="71348">
                <a:moveTo>
                  <a:pt x="66535" y="71348"/>
                </a:moveTo>
                <a:lnTo>
                  <a:pt x="35775" y="71348"/>
                </a:lnTo>
                <a:lnTo>
                  <a:pt x="24765" y="69773"/>
                </a:lnTo>
                <a:lnTo>
                  <a:pt x="14744" y="64668"/>
                </a:lnTo>
                <a:lnTo>
                  <a:pt x="6781" y="56705"/>
                </a:lnTo>
                <a:lnTo>
                  <a:pt x="1765" y="46774"/>
                </a:lnTo>
                <a:lnTo>
                  <a:pt x="0" y="35674"/>
                </a:lnTo>
                <a:lnTo>
                  <a:pt x="1765" y="24561"/>
                </a:lnTo>
                <a:lnTo>
                  <a:pt x="6781" y="14643"/>
                </a:lnTo>
                <a:lnTo>
                  <a:pt x="14744" y="6680"/>
                </a:lnTo>
                <a:lnTo>
                  <a:pt x="24765" y="1574"/>
                </a:lnTo>
                <a:lnTo>
                  <a:pt x="35775" y="0"/>
                </a:lnTo>
                <a:lnTo>
                  <a:pt x="379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612153" y="2435339"/>
            <a:ext cx="14833" cy="40093"/>
          </a:xfrm>
          <a:custGeom>
            <a:avLst/>
            <a:gdLst/>
            <a:ahLst/>
            <a:cxnLst/>
            <a:rect l="l" t="t" r="r" b="b"/>
            <a:pathLst>
              <a:path w="14833" h="40093">
                <a:moveTo>
                  <a:pt x="1765" y="40093"/>
                </a:moveTo>
                <a:lnTo>
                  <a:pt x="190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90" y="22898"/>
                </a:lnTo>
                <a:lnTo>
                  <a:pt x="1765" y="17881"/>
                </a:lnTo>
                <a:lnTo>
                  <a:pt x="3441" y="12865"/>
                </a:lnTo>
                <a:lnTo>
                  <a:pt x="3835" y="12179"/>
                </a:lnTo>
                <a:lnTo>
                  <a:pt x="6883" y="7962"/>
                </a:lnTo>
                <a:lnTo>
                  <a:pt x="10020" y="3632"/>
                </a:lnTo>
                <a:lnTo>
                  <a:pt x="10515" y="3136"/>
                </a:lnTo>
                <a:lnTo>
                  <a:pt x="1483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613917" y="2475429"/>
            <a:ext cx="67030" cy="24574"/>
          </a:xfrm>
          <a:custGeom>
            <a:avLst/>
            <a:gdLst/>
            <a:ahLst/>
            <a:cxnLst/>
            <a:rect l="l" t="t" r="r" b="b"/>
            <a:pathLst>
              <a:path w="67030" h="24574">
                <a:moveTo>
                  <a:pt x="67030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1626991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1609980" y="2435339"/>
            <a:ext cx="14846" cy="40093"/>
          </a:xfrm>
          <a:custGeom>
            <a:avLst/>
            <a:gdLst/>
            <a:ahLst/>
            <a:cxnLst/>
            <a:rect l="l" t="t" r="r" b="b"/>
            <a:pathLst>
              <a:path w="14846" h="40093">
                <a:moveTo>
                  <a:pt x="1778" y="40093"/>
                </a:moveTo>
                <a:lnTo>
                  <a:pt x="203" y="34988"/>
                </a:lnTo>
                <a:lnTo>
                  <a:pt x="0" y="34302"/>
                </a:lnTo>
                <a:lnTo>
                  <a:pt x="0" y="28994"/>
                </a:lnTo>
                <a:lnTo>
                  <a:pt x="0" y="23977"/>
                </a:lnTo>
                <a:lnTo>
                  <a:pt x="889" y="23685"/>
                </a:lnTo>
                <a:lnTo>
                  <a:pt x="1676" y="18478"/>
                </a:lnTo>
                <a:lnTo>
                  <a:pt x="1778" y="18173"/>
                </a:lnTo>
                <a:lnTo>
                  <a:pt x="1778" y="17881"/>
                </a:lnTo>
                <a:lnTo>
                  <a:pt x="4229" y="12865"/>
                </a:lnTo>
                <a:lnTo>
                  <a:pt x="3746" y="12179"/>
                </a:lnTo>
                <a:lnTo>
                  <a:pt x="6883" y="7962"/>
                </a:lnTo>
                <a:lnTo>
                  <a:pt x="9931" y="3632"/>
                </a:lnTo>
                <a:lnTo>
                  <a:pt x="10515" y="3136"/>
                </a:lnTo>
                <a:lnTo>
                  <a:pt x="148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1611758" y="2475429"/>
            <a:ext cx="69189" cy="24574"/>
          </a:xfrm>
          <a:custGeom>
            <a:avLst/>
            <a:gdLst/>
            <a:ahLst/>
            <a:cxnLst/>
            <a:rect l="l" t="t" r="r" b="b"/>
            <a:pathLst>
              <a:path w="69189" h="24574">
                <a:moveTo>
                  <a:pt x="69189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1624827" y="2428654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1607830" y="2435339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765" y="40093"/>
                </a:moveTo>
                <a:lnTo>
                  <a:pt x="101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01" y="22898"/>
                </a:lnTo>
                <a:lnTo>
                  <a:pt x="1765" y="17881"/>
                </a:lnTo>
                <a:lnTo>
                  <a:pt x="3340" y="12865"/>
                </a:lnTo>
                <a:lnTo>
                  <a:pt x="3733" y="12179"/>
                </a:lnTo>
                <a:lnTo>
                  <a:pt x="6883" y="7962"/>
                </a:lnTo>
                <a:lnTo>
                  <a:pt x="9918" y="3632"/>
                </a:lnTo>
                <a:lnTo>
                  <a:pt x="10515" y="3136"/>
                </a:lnTo>
                <a:lnTo>
                  <a:pt x="147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1609599" y="2475429"/>
            <a:ext cx="71348" cy="24574"/>
          </a:xfrm>
          <a:custGeom>
            <a:avLst/>
            <a:gdLst/>
            <a:ahLst/>
            <a:cxnLst/>
            <a:rect l="l" t="t" r="r" b="b"/>
            <a:pathLst>
              <a:path w="71348" h="24574">
                <a:moveTo>
                  <a:pt x="71348" y="24574"/>
                </a:moveTo>
                <a:lnTo>
                  <a:pt x="33997" y="24574"/>
                </a:lnTo>
                <a:lnTo>
                  <a:pt x="22986" y="22999"/>
                </a:lnTo>
                <a:lnTo>
                  <a:pt x="12966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622569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20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605662" y="2428655"/>
            <a:ext cx="75285" cy="71348"/>
          </a:xfrm>
          <a:custGeom>
            <a:avLst/>
            <a:gdLst/>
            <a:ahLst/>
            <a:cxnLst/>
            <a:rect l="l" t="t" r="r" b="b"/>
            <a:pathLst>
              <a:path w="75285" h="71348">
                <a:moveTo>
                  <a:pt x="75285" y="71348"/>
                </a:moveTo>
                <a:lnTo>
                  <a:pt x="35775" y="71348"/>
                </a:lnTo>
                <a:lnTo>
                  <a:pt x="24764" y="69773"/>
                </a:lnTo>
                <a:lnTo>
                  <a:pt x="14744" y="64668"/>
                </a:lnTo>
                <a:lnTo>
                  <a:pt x="6781" y="56705"/>
                </a:lnTo>
                <a:lnTo>
                  <a:pt x="1777" y="46774"/>
                </a:lnTo>
                <a:lnTo>
                  <a:pt x="0" y="35674"/>
                </a:lnTo>
                <a:lnTo>
                  <a:pt x="1777" y="24561"/>
                </a:lnTo>
                <a:lnTo>
                  <a:pt x="6781" y="14643"/>
                </a:lnTo>
                <a:lnTo>
                  <a:pt x="14744" y="6680"/>
                </a:lnTo>
                <a:lnTo>
                  <a:pt x="24764" y="1574"/>
                </a:lnTo>
                <a:lnTo>
                  <a:pt x="35775" y="0"/>
                </a:lnTo>
                <a:lnTo>
                  <a:pt x="379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775291" y="2220690"/>
            <a:ext cx="60248" cy="108991"/>
          </a:xfrm>
          <a:custGeom>
            <a:avLst/>
            <a:gdLst/>
            <a:ahLst/>
            <a:cxnLst/>
            <a:rect l="l" t="t" r="r" b="b"/>
            <a:pathLst>
              <a:path w="60248" h="108991">
                <a:moveTo>
                  <a:pt x="54648" y="0"/>
                </a:moveTo>
                <a:lnTo>
                  <a:pt x="60248" y="3238"/>
                </a:lnTo>
                <a:lnTo>
                  <a:pt x="5600" y="97790"/>
                </a:lnTo>
                <a:lnTo>
                  <a:pt x="0" y="94640"/>
                </a:lnTo>
                <a:lnTo>
                  <a:pt x="24866" y="108991"/>
                </a:lnTo>
                <a:lnTo>
                  <a:pt x="14160" y="1027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780898" y="2318480"/>
            <a:ext cx="19850" cy="11493"/>
          </a:xfrm>
          <a:custGeom>
            <a:avLst/>
            <a:gdLst/>
            <a:ahLst/>
            <a:cxnLst/>
            <a:rect l="l" t="t" r="r" b="b"/>
            <a:pathLst>
              <a:path w="19850" h="11493">
                <a:moveTo>
                  <a:pt x="0" y="0"/>
                </a:moveTo>
                <a:lnTo>
                  <a:pt x="19850" y="11493"/>
                </a:lnTo>
                <a:lnTo>
                  <a:pt x="19265" y="112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800754" y="2220690"/>
            <a:ext cx="54635" cy="109283"/>
          </a:xfrm>
          <a:custGeom>
            <a:avLst/>
            <a:gdLst/>
            <a:ahLst/>
            <a:cxnLst/>
            <a:rect l="l" t="t" r="r" b="b"/>
            <a:pathLst>
              <a:path w="54635" h="109283">
                <a:moveTo>
                  <a:pt x="29184" y="0"/>
                </a:moveTo>
                <a:lnTo>
                  <a:pt x="34785" y="3238"/>
                </a:lnTo>
                <a:lnTo>
                  <a:pt x="54635" y="14744"/>
                </a:lnTo>
                <a:lnTo>
                  <a:pt x="0" y="1092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829939" y="2220690"/>
            <a:ext cx="12280" cy="7175"/>
          </a:xfrm>
          <a:custGeom>
            <a:avLst/>
            <a:gdLst/>
            <a:ahLst/>
            <a:cxnLst/>
            <a:rect l="l" t="t" r="r" b="b"/>
            <a:pathLst>
              <a:path w="12280" h="7175">
                <a:moveTo>
                  <a:pt x="0" y="0"/>
                </a:moveTo>
                <a:lnTo>
                  <a:pt x="1228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689496" y="2187959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441" y="50126"/>
                </a:moveTo>
                <a:lnTo>
                  <a:pt x="1282" y="45313"/>
                </a:lnTo>
                <a:lnTo>
                  <a:pt x="1079" y="44627"/>
                </a:lnTo>
                <a:lnTo>
                  <a:pt x="495" y="39319"/>
                </a:lnTo>
                <a:lnTo>
                  <a:pt x="0" y="34099"/>
                </a:lnTo>
                <a:lnTo>
                  <a:pt x="0" y="33324"/>
                </a:lnTo>
                <a:lnTo>
                  <a:pt x="1079" y="28105"/>
                </a:lnTo>
                <a:lnTo>
                  <a:pt x="2158" y="22999"/>
                </a:lnTo>
                <a:lnTo>
                  <a:pt x="2463" y="22212"/>
                </a:lnTo>
                <a:lnTo>
                  <a:pt x="5105" y="17691"/>
                </a:lnTo>
                <a:lnTo>
                  <a:pt x="7759" y="13068"/>
                </a:lnTo>
                <a:lnTo>
                  <a:pt x="8254" y="12484"/>
                </a:lnTo>
                <a:lnTo>
                  <a:pt x="12191" y="8953"/>
                </a:lnTo>
                <a:lnTo>
                  <a:pt x="16116" y="5410"/>
                </a:lnTo>
                <a:lnTo>
                  <a:pt x="16802" y="5016"/>
                </a:lnTo>
                <a:lnTo>
                  <a:pt x="21526" y="2857"/>
                </a:lnTo>
                <a:lnTo>
                  <a:pt x="26339" y="698"/>
                </a:lnTo>
                <a:lnTo>
                  <a:pt x="27127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788373" y="2240150"/>
            <a:ext cx="35471" cy="60833"/>
          </a:xfrm>
          <a:custGeom>
            <a:avLst/>
            <a:gdLst/>
            <a:ahLst/>
            <a:cxnLst/>
            <a:rect l="l" t="t" r="r" b="b"/>
            <a:pathLst>
              <a:path w="35471" h="60832">
                <a:moveTo>
                  <a:pt x="35471" y="0"/>
                </a:moveTo>
                <a:lnTo>
                  <a:pt x="34391" y="2057"/>
                </a:lnTo>
                <a:lnTo>
                  <a:pt x="33210" y="4229"/>
                </a:lnTo>
                <a:lnTo>
                  <a:pt x="31343" y="7670"/>
                </a:lnTo>
                <a:lnTo>
                  <a:pt x="29375" y="11201"/>
                </a:lnTo>
                <a:lnTo>
                  <a:pt x="26924" y="15722"/>
                </a:lnTo>
                <a:lnTo>
                  <a:pt x="24269" y="20243"/>
                </a:lnTo>
                <a:lnTo>
                  <a:pt x="21424" y="25260"/>
                </a:lnTo>
                <a:lnTo>
                  <a:pt x="18567" y="30365"/>
                </a:lnTo>
                <a:lnTo>
                  <a:pt x="15621" y="35382"/>
                </a:lnTo>
                <a:lnTo>
                  <a:pt x="12674" y="40386"/>
                </a:lnTo>
                <a:lnTo>
                  <a:pt x="10020" y="44818"/>
                </a:lnTo>
                <a:lnTo>
                  <a:pt x="7366" y="49339"/>
                </a:lnTo>
                <a:lnTo>
                  <a:pt x="5295" y="52781"/>
                </a:lnTo>
                <a:lnTo>
                  <a:pt x="3238" y="56121"/>
                </a:lnTo>
                <a:lnTo>
                  <a:pt x="1955" y="58178"/>
                </a:lnTo>
                <a:lnTo>
                  <a:pt x="685" y="60147"/>
                </a:lnTo>
                <a:lnTo>
                  <a:pt x="393" y="60540"/>
                </a:lnTo>
                <a:lnTo>
                  <a:pt x="0" y="60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692940" y="2238086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31445" y="25946"/>
                </a:moveTo>
                <a:lnTo>
                  <a:pt x="14833" y="16319"/>
                </a:lnTo>
                <a:lnTo>
                  <a:pt x="6095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1721930" y="2187964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0" y="0"/>
                </a:moveTo>
                <a:lnTo>
                  <a:pt x="11099" y="584"/>
                </a:lnTo>
                <a:lnTo>
                  <a:pt x="21526" y="4622"/>
                </a:lnTo>
                <a:lnTo>
                  <a:pt x="38328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820505" y="22371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0" y="0"/>
                </a:moveTo>
                <a:lnTo>
                  <a:pt x="3543" y="2070"/>
                </a:lnTo>
                <a:lnTo>
                  <a:pt x="3340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1784734" y="2298928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3632" y="205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687529" y="2186877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441" y="50126"/>
                </a:moveTo>
                <a:lnTo>
                  <a:pt x="1384" y="45313"/>
                </a:lnTo>
                <a:lnTo>
                  <a:pt x="1181" y="44526"/>
                </a:lnTo>
                <a:lnTo>
                  <a:pt x="596" y="39319"/>
                </a:lnTo>
                <a:lnTo>
                  <a:pt x="0" y="34112"/>
                </a:lnTo>
                <a:lnTo>
                  <a:pt x="101" y="33324"/>
                </a:lnTo>
                <a:lnTo>
                  <a:pt x="1181" y="28105"/>
                </a:lnTo>
                <a:lnTo>
                  <a:pt x="2260" y="22999"/>
                </a:lnTo>
                <a:lnTo>
                  <a:pt x="2552" y="22212"/>
                </a:lnTo>
                <a:lnTo>
                  <a:pt x="5219" y="17691"/>
                </a:lnTo>
                <a:lnTo>
                  <a:pt x="7861" y="13068"/>
                </a:lnTo>
                <a:lnTo>
                  <a:pt x="8356" y="12484"/>
                </a:lnTo>
                <a:lnTo>
                  <a:pt x="12293" y="8953"/>
                </a:lnTo>
                <a:lnTo>
                  <a:pt x="16116" y="5410"/>
                </a:lnTo>
                <a:lnTo>
                  <a:pt x="16802" y="5016"/>
                </a:lnTo>
                <a:lnTo>
                  <a:pt x="21628" y="2857"/>
                </a:lnTo>
                <a:lnTo>
                  <a:pt x="26441" y="698"/>
                </a:lnTo>
                <a:lnTo>
                  <a:pt x="27228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690971" y="2237007"/>
            <a:ext cx="33413" cy="27025"/>
          </a:xfrm>
          <a:custGeom>
            <a:avLst/>
            <a:gdLst/>
            <a:ahLst/>
            <a:cxnLst/>
            <a:rect l="l" t="t" r="r" b="b"/>
            <a:pathLst>
              <a:path w="33413" h="27025">
                <a:moveTo>
                  <a:pt x="33413" y="27025"/>
                </a:moveTo>
                <a:lnTo>
                  <a:pt x="14846" y="16306"/>
                </a:lnTo>
                <a:lnTo>
                  <a:pt x="6184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719963" y="2186882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0" y="0"/>
                </a:moveTo>
                <a:lnTo>
                  <a:pt x="11201" y="495"/>
                </a:lnTo>
                <a:lnTo>
                  <a:pt x="21615" y="4622"/>
                </a:lnTo>
                <a:lnTo>
                  <a:pt x="23495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784733" y="2298915"/>
            <a:ext cx="1765" cy="990"/>
          </a:xfrm>
          <a:custGeom>
            <a:avLst/>
            <a:gdLst/>
            <a:ahLst/>
            <a:cxnLst/>
            <a:rect l="l" t="t" r="r" b="b"/>
            <a:pathLst>
              <a:path w="1765" h="990">
                <a:moveTo>
                  <a:pt x="1765" y="99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685662" y="218570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228" y="584"/>
                </a:lnTo>
                <a:lnTo>
                  <a:pt x="26441" y="787"/>
                </a:lnTo>
                <a:lnTo>
                  <a:pt x="21628" y="2946"/>
                </a:lnTo>
                <a:lnTo>
                  <a:pt x="16802" y="5105"/>
                </a:lnTo>
                <a:lnTo>
                  <a:pt x="16116" y="5499"/>
                </a:lnTo>
                <a:lnTo>
                  <a:pt x="12192" y="9042"/>
                </a:lnTo>
                <a:lnTo>
                  <a:pt x="8356" y="12573"/>
                </a:lnTo>
                <a:lnTo>
                  <a:pt x="7772" y="13169"/>
                </a:lnTo>
                <a:lnTo>
                  <a:pt x="5207" y="17792"/>
                </a:lnTo>
                <a:lnTo>
                  <a:pt x="2565" y="22313"/>
                </a:lnTo>
                <a:lnTo>
                  <a:pt x="2260" y="23101"/>
                </a:lnTo>
                <a:lnTo>
                  <a:pt x="1181" y="28206"/>
                </a:lnTo>
                <a:lnTo>
                  <a:pt x="101" y="33413"/>
                </a:lnTo>
                <a:lnTo>
                  <a:pt x="0" y="34201"/>
                </a:lnTo>
                <a:lnTo>
                  <a:pt x="584" y="39408"/>
                </a:lnTo>
                <a:lnTo>
                  <a:pt x="1079" y="44627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718105" y="2185699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6883"/>
                </a:moveTo>
                <a:lnTo>
                  <a:pt x="21513" y="4724"/>
                </a:lnTo>
                <a:lnTo>
                  <a:pt x="112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689105" y="2235925"/>
            <a:ext cx="35280" cy="28105"/>
          </a:xfrm>
          <a:custGeom>
            <a:avLst/>
            <a:gdLst/>
            <a:ahLst/>
            <a:cxnLst/>
            <a:rect l="l" t="t" r="r" b="b"/>
            <a:pathLst>
              <a:path w="35280" h="28105">
                <a:moveTo>
                  <a:pt x="0" y="0"/>
                </a:moveTo>
                <a:lnTo>
                  <a:pt x="6096" y="9436"/>
                </a:lnTo>
                <a:lnTo>
                  <a:pt x="14833" y="16319"/>
                </a:lnTo>
                <a:lnTo>
                  <a:pt x="35280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683792" y="218462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228" y="584"/>
                </a:lnTo>
                <a:lnTo>
                  <a:pt x="26441" y="787"/>
                </a:lnTo>
                <a:lnTo>
                  <a:pt x="21628" y="2946"/>
                </a:lnTo>
                <a:lnTo>
                  <a:pt x="16814" y="5105"/>
                </a:lnTo>
                <a:lnTo>
                  <a:pt x="16129" y="5499"/>
                </a:lnTo>
                <a:lnTo>
                  <a:pt x="12192" y="9042"/>
                </a:lnTo>
                <a:lnTo>
                  <a:pt x="8255" y="12573"/>
                </a:lnTo>
                <a:lnTo>
                  <a:pt x="5118" y="17792"/>
                </a:lnTo>
                <a:lnTo>
                  <a:pt x="2565" y="22313"/>
                </a:lnTo>
                <a:lnTo>
                  <a:pt x="1092" y="28206"/>
                </a:lnTo>
                <a:lnTo>
                  <a:pt x="0" y="33312"/>
                </a:lnTo>
                <a:lnTo>
                  <a:pt x="0" y="34201"/>
                </a:lnTo>
                <a:lnTo>
                  <a:pt x="495" y="39408"/>
                </a:lnTo>
                <a:lnTo>
                  <a:pt x="1092" y="44615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716228" y="2184629"/>
            <a:ext cx="23393" cy="5791"/>
          </a:xfrm>
          <a:custGeom>
            <a:avLst/>
            <a:gdLst/>
            <a:ahLst/>
            <a:cxnLst/>
            <a:rect l="l" t="t" r="r" b="b"/>
            <a:pathLst>
              <a:path w="23393" h="5791">
                <a:moveTo>
                  <a:pt x="23393" y="5791"/>
                </a:moveTo>
                <a:lnTo>
                  <a:pt x="21526" y="4711"/>
                </a:lnTo>
                <a:lnTo>
                  <a:pt x="11201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687235" y="2234843"/>
            <a:ext cx="37147" cy="29184"/>
          </a:xfrm>
          <a:custGeom>
            <a:avLst/>
            <a:gdLst/>
            <a:ahLst/>
            <a:cxnLst/>
            <a:rect l="l" t="t" r="r" b="b"/>
            <a:pathLst>
              <a:path w="37147" h="29184">
                <a:moveTo>
                  <a:pt x="0" y="0"/>
                </a:moveTo>
                <a:lnTo>
                  <a:pt x="6096" y="9436"/>
                </a:lnTo>
                <a:lnTo>
                  <a:pt x="14833" y="16319"/>
                </a:lnTo>
                <a:lnTo>
                  <a:pt x="37147" y="291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681928" y="2192590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3441" y="41173"/>
                </a:moveTo>
                <a:lnTo>
                  <a:pt x="1282" y="36360"/>
                </a:lnTo>
                <a:lnTo>
                  <a:pt x="1079" y="35572"/>
                </a:lnTo>
                <a:lnTo>
                  <a:pt x="495" y="30365"/>
                </a:lnTo>
                <a:lnTo>
                  <a:pt x="0" y="25145"/>
                </a:lnTo>
                <a:lnTo>
                  <a:pt x="0" y="24269"/>
                </a:lnTo>
                <a:lnTo>
                  <a:pt x="1079" y="19151"/>
                </a:lnTo>
                <a:lnTo>
                  <a:pt x="2158" y="14046"/>
                </a:lnTo>
                <a:lnTo>
                  <a:pt x="5105" y="8635"/>
                </a:lnTo>
                <a:lnTo>
                  <a:pt x="7759" y="4114"/>
                </a:lnTo>
                <a:lnTo>
                  <a:pt x="8254" y="3530"/>
                </a:lnTo>
                <a:lnTo>
                  <a:pt x="121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685375" y="2233758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17399"/>
                </a:moveTo>
                <a:lnTo>
                  <a:pt x="14833" y="16319"/>
                </a:lnTo>
                <a:lnTo>
                  <a:pt x="6083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694116" y="2183540"/>
            <a:ext cx="66141" cy="18770"/>
          </a:xfrm>
          <a:custGeom>
            <a:avLst/>
            <a:gdLst/>
            <a:ahLst/>
            <a:cxnLst/>
            <a:rect l="l" t="t" r="r" b="b"/>
            <a:pathLst>
              <a:path w="66141" h="18770">
                <a:moveTo>
                  <a:pt x="0" y="9042"/>
                </a:moveTo>
                <a:lnTo>
                  <a:pt x="9436" y="2946"/>
                </a:lnTo>
                <a:lnTo>
                  <a:pt x="20243" y="0"/>
                </a:lnTo>
                <a:lnTo>
                  <a:pt x="31445" y="584"/>
                </a:lnTo>
                <a:lnTo>
                  <a:pt x="41770" y="4724"/>
                </a:lnTo>
                <a:lnTo>
                  <a:pt x="66141" y="187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679958" y="2182465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543" y="50215"/>
                </a:moveTo>
                <a:lnTo>
                  <a:pt x="1384" y="45402"/>
                </a:lnTo>
                <a:lnTo>
                  <a:pt x="1181" y="44615"/>
                </a:lnTo>
                <a:lnTo>
                  <a:pt x="596" y="39408"/>
                </a:lnTo>
                <a:lnTo>
                  <a:pt x="0" y="34099"/>
                </a:lnTo>
                <a:lnTo>
                  <a:pt x="101" y="33312"/>
                </a:lnTo>
                <a:lnTo>
                  <a:pt x="1181" y="28193"/>
                </a:lnTo>
                <a:lnTo>
                  <a:pt x="2273" y="22986"/>
                </a:lnTo>
                <a:lnTo>
                  <a:pt x="2565" y="22301"/>
                </a:lnTo>
                <a:lnTo>
                  <a:pt x="5219" y="17678"/>
                </a:lnTo>
                <a:lnTo>
                  <a:pt x="7861" y="13157"/>
                </a:lnTo>
                <a:lnTo>
                  <a:pt x="8356" y="12572"/>
                </a:lnTo>
                <a:lnTo>
                  <a:pt x="12293" y="9042"/>
                </a:lnTo>
                <a:lnTo>
                  <a:pt x="16128" y="5499"/>
                </a:lnTo>
                <a:lnTo>
                  <a:pt x="16814" y="5003"/>
                </a:lnTo>
                <a:lnTo>
                  <a:pt x="21628" y="2946"/>
                </a:lnTo>
                <a:lnTo>
                  <a:pt x="26441" y="787"/>
                </a:lnTo>
                <a:lnTo>
                  <a:pt x="27228" y="584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683508" y="2232679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18567" y="18478"/>
                </a:moveTo>
                <a:lnTo>
                  <a:pt x="14731" y="16319"/>
                </a:lnTo>
                <a:lnTo>
                  <a:pt x="6083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712396" y="2182460"/>
            <a:ext cx="23495" cy="5791"/>
          </a:xfrm>
          <a:custGeom>
            <a:avLst/>
            <a:gdLst/>
            <a:ahLst/>
            <a:cxnLst/>
            <a:rect l="l" t="t" r="r" b="b"/>
            <a:pathLst>
              <a:path w="23494" h="5791">
                <a:moveTo>
                  <a:pt x="0" y="0"/>
                </a:moveTo>
                <a:lnTo>
                  <a:pt x="11201" y="584"/>
                </a:lnTo>
                <a:lnTo>
                  <a:pt x="21615" y="4711"/>
                </a:lnTo>
                <a:lnTo>
                  <a:pt x="23495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678095" y="218138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50215"/>
                </a:moveTo>
                <a:lnTo>
                  <a:pt x="1282" y="45402"/>
                </a:lnTo>
                <a:lnTo>
                  <a:pt x="1079" y="44615"/>
                </a:lnTo>
                <a:lnTo>
                  <a:pt x="596" y="39408"/>
                </a:lnTo>
                <a:lnTo>
                  <a:pt x="0" y="34099"/>
                </a:lnTo>
                <a:lnTo>
                  <a:pt x="101" y="33312"/>
                </a:lnTo>
                <a:lnTo>
                  <a:pt x="1181" y="28193"/>
                </a:lnTo>
                <a:lnTo>
                  <a:pt x="2260" y="22986"/>
                </a:lnTo>
                <a:lnTo>
                  <a:pt x="2552" y="22301"/>
                </a:lnTo>
                <a:lnTo>
                  <a:pt x="5206" y="17691"/>
                </a:lnTo>
                <a:lnTo>
                  <a:pt x="7759" y="13258"/>
                </a:lnTo>
                <a:lnTo>
                  <a:pt x="8648" y="13461"/>
                </a:lnTo>
                <a:lnTo>
                  <a:pt x="12090" y="9131"/>
                </a:lnTo>
                <a:lnTo>
                  <a:pt x="16903" y="5892"/>
                </a:lnTo>
                <a:lnTo>
                  <a:pt x="16802" y="5003"/>
                </a:lnTo>
                <a:lnTo>
                  <a:pt x="21628" y="2844"/>
                </a:lnTo>
                <a:lnTo>
                  <a:pt x="26441" y="787"/>
                </a:lnTo>
                <a:lnTo>
                  <a:pt x="27216" y="584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681535" y="2231597"/>
            <a:ext cx="42849" cy="32435"/>
          </a:xfrm>
          <a:custGeom>
            <a:avLst/>
            <a:gdLst/>
            <a:ahLst/>
            <a:cxnLst/>
            <a:rect l="l" t="t" r="r" b="b"/>
            <a:pathLst>
              <a:path w="42849" h="32435">
                <a:moveTo>
                  <a:pt x="42849" y="32435"/>
                </a:moveTo>
                <a:lnTo>
                  <a:pt x="14846" y="16319"/>
                </a:lnTo>
                <a:lnTo>
                  <a:pt x="6095" y="933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710529" y="2181379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0" y="0"/>
                </a:moveTo>
                <a:lnTo>
                  <a:pt x="11201" y="584"/>
                </a:lnTo>
                <a:lnTo>
                  <a:pt x="21526" y="4724"/>
                </a:lnTo>
                <a:lnTo>
                  <a:pt x="23482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676227" y="2180304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50215"/>
                </a:moveTo>
                <a:lnTo>
                  <a:pt x="1282" y="45402"/>
                </a:lnTo>
                <a:lnTo>
                  <a:pt x="1079" y="44615"/>
                </a:lnTo>
                <a:lnTo>
                  <a:pt x="596" y="39306"/>
                </a:lnTo>
                <a:lnTo>
                  <a:pt x="0" y="34099"/>
                </a:lnTo>
                <a:lnTo>
                  <a:pt x="0" y="33312"/>
                </a:lnTo>
                <a:lnTo>
                  <a:pt x="1181" y="28193"/>
                </a:lnTo>
                <a:lnTo>
                  <a:pt x="2260" y="22986"/>
                </a:lnTo>
                <a:lnTo>
                  <a:pt x="2552" y="22301"/>
                </a:lnTo>
                <a:lnTo>
                  <a:pt x="5118" y="17678"/>
                </a:lnTo>
                <a:lnTo>
                  <a:pt x="7759" y="13157"/>
                </a:lnTo>
                <a:lnTo>
                  <a:pt x="8254" y="12471"/>
                </a:lnTo>
                <a:lnTo>
                  <a:pt x="12191" y="9042"/>
                </a:lnTo>
                <a:lnTo>
                  <a:pt x="16116" y="5499"/>
                </a:lnTo>
                <a:lnTo>
                  <a:pt x="16802" y="5003"/>
                </a:lnTo>
                <a:lnTo>
                  <a:pt x="21628" y="2844"/>
                </a:lnTo>
                <a:lnTo>
                  <a:pt x="26441" y="787"/>
                </a:lnTo>
                <a:lnTo>
                  <a:pt x="27228" y="482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679663" y="2230514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16713" y="17399"/>
                </a:moveTo>
                <a:lnTo>
                  <a:pt x="14846" y="16319"/>
                </a:lnTo>
                <a:lnTo>
                  <a:pt x="6096" y="93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708661" y="2180297"/>
            <a:ext cx="51600" cy="22021"/>
          </a:xfrm>
          <a:custGeom>
            <a:avLst/>
            <a:gdLst/>
            <a:ahLst/>
            <a:cxnLst/>
            <a:rect l="l" t="t" r="r" b="b"/>
            <a:pathLst>
              <a:path w="51600" h="22021">
                <a:moveTo>
                  <a:pt x="0" y="0"/>
                </a:moveTo>
                <a:lnTo>
                  <a:pt x="11201" y="584"/>
                </a:lnTo>
                <a:lnTo>
                  <a:pt x="21526" y="4622"/>
                </a:lnTo>
                <a:lnTo>
                  <a:pt x="51600" y="220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674360" y="2179217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127" y="495"/>
                </a:lnTo>
                <a:lnTo>
                  <a:pt x="21628" y="2844"/>
                </a:lnTo>
                <a:lnTo>
                  <a:pt x="16802" y="5016"/>
                </a:lnTo>
                <a:lnTo>
                  <a:pt x="12192" y="8940"/>
                </a:lnTo>
                <a:lnTo>
                  <a:pt x="8255" y="12484"/>
                </a:lnTo>
                <a:lnTo>
                  <a:pt x="5105" y="17691"/>
                </a:lnTo>
                <a:lnTo>
                  <a:pt x="2463" y="22212"/>
                </a:lnTo>
                <a:lnTo>
                  <a:pt x="1079" y="28206"/>
                </a:lnTo>
                <a:lnTo>
                  <a:pt x="0" y="33312"/>
                </a:lnTo>
                <a:lnTo>
                  <a:pt x="0" y="34099"/>
                </a:lnTo>
                <a:lnTo>
                  <a:pt x="495" y="39306"/>
                </a:lnTo>
                <a:lnTo>
                  <a:pt x="1079" y="44615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706791" y="2179215"/>
            <a:ext cx="23393" cy="5702"/>
          </a:xfrm>
          <a:custGeom>
            <a:avLst/>
            <a:gdLst/>
            <a:ahLst/>
            <a:cxnLst/>
            <a:rect l="l" t="t" r="r" b="b"/>
            <a:pathLst>
              <a:path w="23393" h="5702">
                <a:moveTo>
                  <a:pt x="23393" y="5702"/>
                </a:moveTo>
                <a:lnTo>
                  <a:pt x="21526" y="4622"/>
                </a:lnTo>
                <a:lnTo>
                  <a:pt x="112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677803" y="2229438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6096" y="9334"/>
                </a:lnTo>
                <a:lnTo>
                  <a:pt x="14833" y="16319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672390" y="2178132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543" y="50126"/>
                </a:moveTo>
                <a:lnTo>
                  <a:pt x="1384" y="45313"/>
                </a:lnTo>
                <a:lnTo>
                  <a:pt x="1181" y="44627"/>
                </a:lnTo>
                <a:lnTo>
                  <a:pt x="596" y="39319"/>
                </a:lnTo>
                <a:lnTo>
                  <a:pt x="0" y="34099"/>
                </a:lnTo>
                <a:lnTo>
                  <a:pt x="101" y="33324"/>
                </a:lnTo>
                <a:lnTo>
                  <a:pt x="1181" y="28105"/>
                </a:lnTo>
                <a:lnTo>
                  <a:pt x="2273" y="22999"/>
                </a:lnTo>
                <a:lnTo>
                  <a:pt x="2565" y="22212"/>
                </a:lnTo>
                <a:lnTo>
                  <a:pt x="5219" y="17691"/>
                </a:lnTo>
                <a:lnTo>
                  <a:pt x="7861" y="13169"/>
                </a:lnTo>
                <a:lnTo>
                  <a:pt x="8356" y="12484"/>
                </a:lnTo>
                <a:lnTo>
                  <a:pt x="12293" y="8953"/>
                </a:lnTo>
                <a:lnTo>
                  <a:pt x="16217" y="5410"/>
                </a:lnTo>
                <a:lnTo>
                  <a:pt x="16814" y="5016"/>
                </a:lnTo>
                <a:lnTo>
                  <a:pt x="21628" y="2857"/>
                </a:lnTo>
                <a:lnTo>
                  <a:pt x="26441" y="698"/>
                </a:lnTo>
                <a:lnTo>
                  <a:pt x="27228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675930" y="2228254"/>
            <a:ext cx="20447" cy="19659"/>
          </a:xfrm>
          <a:custGeom>
            <a:avLst/>
            <a:gdLst/>
            <a:ahLst/>
            <a:cxnLst/>
            <a:rect l="l" t="t" r="r" b="b"/>
            <a:pathLst>
              <a:path w="20447" h="19659">
                <a:moveTo>
                  <a:pt x="20447" y="19659"/>
                </a:moveTo>
                <a:lnTo>
                  <a:pt x="14744" y="16319"/>
                </a:lnTo>
                <a:lnTo>
                  <a:pt x="6096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704828" y="2178136"/>
            <a:ext cx="23482" cy="5702"/>
          </a:xfrm>
          <a:custGeom>
            <a:avLst/>
            <a:gdLst/>
            <a:ahLst/>
            <a:cxnLst/>
            <a:rect l="l" t="t" r="r" b="b"/>
            <a:pathLst>
              <a:path w="23482" h="5702">
                <a:moveTo>
                  <a:pt x="0" y="0"/>
                </a:moveTo>
                <a:lnTo>
                  <a:pt x="11201" y="584"/>
                </a:lnTo>
                <a:lnTo>
                  <a:pt x="21615" y="4622"/>
                </a:lnTo>
                <a:lnTo>
                  <a:pt x="23482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902274" y="2102558"/>
            <a:ext cx="106045" cy="74498"/>
          </a:xfrm>
          <a:custGeom>
            <a:avLst/>
            <a:gdLst/>
            <a:ahLst/>
            <a:cxnLst/>
            <a:rect l="l" t="t" r="r" b="b"/>
            <a:pathLst>
              <a:path w="106044" h="74498">
                <a:moveTo>
                  <a:pt x="1079" y="56413"/>
                </a:moveTo>
                <a:lnTo>
                  <a:pt x="0" y="54648"/>
                </a:lnTo>
                <a:lnTo>
                  <a:pt x="94551" y="0"/>
                </a:lnTo>
                <a:lnTo>
                  <a:pt x="106045" y="19850"/>
                </a:lnTo>
                <a:lnTo>
                  <a:pt x="11493" y="74498"/>
                </a:lnTo>
                <a:lnTo>
                  <a:pt x="1079" y="564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899034" y="2151603"/>
            <a:ext cx="4711" cy="8153"/>
          </a:xfrm>
          <a:custGeom>
            <a:avLst/>
            <a:gdLst/>
            <a:ahLst/>
            <a:cxnLst/>
            <a:rect l="l" t="t" r="r" b="b"/>
            <a:pathLst>
              <a:path w="4711" h="8153">
                <a:moveTo>
                  <a:pt x="4711" y="815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899023" y="2151602"/>
            <a:ext cx="3251" cy="5600"/>
          </a:xfrm>
          <a:custGeom>
            <a:avLst/>
            <a:gdLst/>
            <a:ahLst/>
            <a:cxnLst/>
            <a:rect l="l" t="t" r="r" b="b"/>
            <a:pathLst>
              <a:path w="3251" h="5600">
                <a:moveTo>
                  <a:pt x="3251" y="560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993670" y="2096957"/>
            <a:ext cx="3149" cy="5600"/>
          </a:xfrm>
          <a:custGeom>
            <a:avLst/>
            <a:gdLst/>
            <a:ahLst/>
            <a:cxnLst/>
            <a:rect l="l" t="t" r="r" b="b"/>
            <a:pathLst>
              <a:path w="3149" h="5600">
                <a:moveTo>
                  <a:pt x="3149" y="560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2001930" y="2111311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6388" y="1109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866299" y="2011155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441"/>
                </a:moveTo>
                <a:lnTo>
                  <a:pt x="45313" y="1282"/>
                </a:lnTo>
                <a:lnTo>
                  <a:pt x="44615" y="1079"/>
                </a:lnTo>
                <a:lnTo>
                  <a:pt x="39319" y="495"/>
                </a:lnTo>
                <a:lnTo>
                  <a:pt x="34404" y="0"/>
                </a:lnTo>
                <a:lnTo>
                  <a:pt x="34010" y="787"/>
                </a:lnTo>
                <a:lnTo>
                  <a:pt x="28702" y="1079"/>
                </a:lnTo>
                <a:lnTo>
                  <a:pt x="28409" y="1079"/>
                </a:lnTo>
                <a:lnTo>
                  <a:pt x="28105" y="1079"/>
                </a:lnTo>
                <a:lnTo>
                  <a:pt x="22898" y="3047"/>
                </a:lnTo>
                <a:lnTo>
                  <a:pt x="22212" y="2463"/>
                </a:lnTo>
                <a:lnTo>
                  <a:pt x="17691" y="5118"/>
                </a:lnTo>
                <a:lnTo>
                  <a:pt x="13068" y="7772"/>
                </a:lnTo>
                <a:lnTo>
                  <a:pt x="12484" y="8254"/>
                </a:lnTo>
                <a:lnTo>
                  <a:pt x="8940" y="12191"/>
                </a:lnTo>
                <a:lnTo>
                  <a:pt x="5410" y="16116"/>
                </a:lnTo>
                <a:lnTo>
                  <a:pt x="5016" y="16802"/>
                </a:lnTo>
                <a:lnTo>
                  <a:pt x="2857" y="21526"/>
                </a:lnTo>
                <a:lnTo>
                  <a:pt x="685" y="26339"/>
                </a:lnTo>
                <a:lnTo>
                  <a:pt x="495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917500" y="2110717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61137" y="0"/>
                </a:moveTo>
                <a:lnTo>
                  <a:pt x="59169" y="1270"/>
                </a:lnTo>
                <a:lnTo>
                  <a:pt x="57111" y="2552"/>
                </a:lnTo>
                <a:lnTo>
                  <a:pt x="53771" y="4711"/>
                </a:lnTo>
                <a:lnTo>
                  <a:pt x="50330" y="6680"/>
                </a:lnTo>
                <a:lnTo>
                  <a:pt x="45808" y="9334"/>
                </a:lnTo>
                <a:lnTo>
                  <a:pt x="41376" y="11988"/>
                </a:lnTo>
                <a:lnTo>
                  <a:pt x="36372" y="14935"/>
                </a:lnTo>
                <a:lnTo>
                  <a:pt x="31356" y="17881"/>
                </a:lnTo>
                <a:lnTo>
                  <a:pt x="26250" y="20739"/>
                </a:lnTo>
                <a:lnTo>
                  <a:pt x="21234" y="23583"/>
                </a:lnTo>
                <a:lnTo>
                  <a:pt x="16713" y="26238"/>
                </a:lnTo>
                <a:lnTo>
                  <a:pt x="12191" y="28701"/>
                </a:lnTo>
                <a:lnTo>
                  <a:pt x="8648" y="30657"/>
                </a:lnTo>
                <a:lnTo>
                  <a:pt x="5219" y="32524"/>
                </a:lnTo>
                <a:lnTo>
                  <a:pt x="3047" y="33705"/>
                </a:lnTo>
                <a:lnTo>
                  <a:pt x="990" y="34785"/>
                </a:lnTo>
                <a:lnTo>
                  <a:pt x="495" y="34988"/>
                </a:lnTo>
                <a:lnTo>
                  <a:pt x="0" y="34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916426" y="2014602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31445"/>
                </a:moveTo>
                <a:lnTo>
                  <a:pt x="16319" y="14833"/>
                </a:lnTo>
                <a:lnTo>
                  <a:pt x="9436" y="60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866303" y="2043591"/>
            <a:ext cx="14350" cy="38328"/>
          </a:xfrm>
          <a:custGeom>
            <a:avLst/>
            <a:gdLst/>
            <a:ahLst/>
            <a:cxnLst/>
            <a:rect l="l" t="t" r="r" b="b"/>
            <a:pathLst>
              <a:path w="14350" h="38328">
                <a:moveTo>
                  <a:pt x="0" y="0"/>
                </a:moveTo>
                <a:lnTo>
                  <a:pt x="584" y="11099"/>
                </a:lnTo>
                <a:lnTo>
                  <a:pt x="4622" y="21526"/>
                </a:lnTo>
                <a:lnTo>
                  <a:pt x="14350" y="38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977260" y="2106391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0" y="0"/>
                </a:moveTo>
                <a:lnTo>
                  <a:pt x="2070" y="3632"/>
                </a:lnTo>
                <a:lnTo>
                  <a:pt x="1371" y="43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1915436" y="2142161"/>
            <a:ext cx="2070" cy="3543"/>
          </a:xfrm>
          <a:custGeom>
            <a:avLst/>
            <a:gdLst/>
            <a:ahLst/>
            <a:cxnLst/>
            <a:rect l="l" t="t" r="r" b="b"/>
            <a:pathLst>
              <a:path w="2070" h="3543">
                <a:moveTo>
                  <a:pt x="2070" y="35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865222" y="2009189"/>
            <a:ext cx="50114" cy="32435"/>
          </a:xfrm>
          <a:custGeom>
            <a:avLst/>
            <a:gdLst/>
            <a:ahLst/>
            <a:cxnLst/>
            <a:rect l="l" t="t" r="r" b="b"/>
            <a:pathLst>
              <a:path w="50114" h="32435">
                <a:moveTo>
                  <a:pt x="0" y="32435"/>
                </a:moveTo>
                <a:lnTo>
                  <a:pt x="495" y="27228"/>
                </a:lnTo>
                <a:lnTo>
                  <a:pt x="685" y="26441"/>
                </a:lnTo>
                <a:lnTo>
                  <a:pt x="2844" y="21628"/>
                </a:lnTo>
                <a:lnTo>
                  <a:pt x="5003" y="16814"/>
                </a:lnTo>
                <a:lnTo>
                  <a:pt x="5410" y="16116"/>
                </a:lnTo>
                <a:lnTo>
                  <a:pt x="8940" y="12293"/>
                </a:lnTo>
                <a:lnTo>
                  <a:pt x="12484" y="8356"/>
                </a:lnTo>
                <a:lnTo>
                  <a:pt x="13068" y="7861"/>
                </a:lnTo>
                <a:lnTo>
                  <a:pt x="17691" y="5206"/>
                </a:lnTo>
                <a:lnTo>
                  <a:pt x="22212" y="2565"/>
                </a:lnTo>
                <a:lnTo>
                  <a:pt x="22999" y="2260"/>
                </a:lnTo>
                <a:lnTo>
                  <a:pt x="28105" y="1181"/>
                </a:lnTo>
                <a:lnTo>
                  <a:pt x="33312" y="101"/>
                </a:lnTo>
                <a:lnTo>
                  <a:pt x="34099" y="0"/>
                </a:lnTo>
                <a:lnTo>
                  <a:pt x="39306" y="596"/>
                </a:lnTo>
                <a:lnTo>
                  <a:pt x="44526" y="1181"/>
                </a:lnTo>
                <a:lnTo>
                  <a:pt x="45300" y="1371"/>
                </a:lnTo>
                <a:lnTo>
                  <a:pt x="50114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865221" y="2041622"/>
            <a:ext cx="15430" cy="40297"/>
          </a:xfrm>
          <a:custGeom>
            <a:avLst/>
            <a:gdLst/>
            <a:ahLst/>
            <a:cxnLst/>
            <a:rect l="l" t="t" r="r" b="b"/>
            <a:pathLst>
              <a:path w="15430" h="40297">
                <a:moveTo>
                  <a:pt x="15430" y="40297"/>
                </a:moveTo>
                <a:lnTo>
                  <a:pt x="4622" y="21628"/>
                </a:lnTo>
                <a:lnTo>
                  <a:pt x="495" y="1120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915342" y="2012632"/>
            <a:ext cx="17399" cy="16802"/>
          </a:xfrm>
          <a:custGeom>
            <a:avLst/>
            <a:gdLst/>
            <a:ahLst/>
            <a:cxnLst/>
            <a:rect l="l" t="t" r="r" b="b"/>
            <a:pathLst>
              <a:path w="17399" h="16802">
                <a:moveTo>
                  <a:pt x="0" y="0"/>
                </a:moveTo>
                <a:lnTo>
                  <a:pt x="9436" y="6197"/>
                </a:lnTo>
                <a:lnTo>
                  <a:pt x="16319" y="14833"/>
                </a:lnTo>
                <a:lnTo>
                  <a:pt x="17399" y="168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915435" y="2142161"/>
            <a:ext cx="990" cy="1676"/>
          </a:xfrm>
          <a:custGeom>
            <a:avLst/>
            <a:gdLst/>
            <a:ahLst/>
            <a:cxnLst/>
            <a:rect l="l" t="t" r="r" b="b"/>
            <a:pathLst>
              <a:path w="990" h="1676">
                <a:moveTo>
                  <a:pt x="990" y="167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864047" y="200732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596"/>
                </a:lnTo>
                <a:lnTo>
                  <a:pt x="34201" y="0"/>
                </a:lnTo>
                <a:lnTo>
                  <a:pt x="33413" y="101"/>
                </a:lnTo>
                <a:lnTo>
                  <a:pt x="28194" y="1181"/>
                </a:lnTo>
                <a:lnTo>
                  <a:pt x="23088" y="2260"/>
                </a:lnTo>
                <a:lnTo>
                  <a:pt x="22301" y="2552"/>
                </a:lnTo>
                <a:lnTo>
                  <a:pt x="17780" y="5206"/>
                </a:lnTo>
                <a:lnTo>
                  <a:pt x="13157" y="7759"/>
                </a:lnTo>
                <a:lnTo>
                  <a:pt x="12573" y="8356"/>
                </a:lnTo>
                <a:lnTo>
                  <a:pt x="9042" y="12191"/>
                </a:lnTo>
                <a:lnTo>
                  <a:pt x="5499" y="16116"/>
                </a:lnTo>
                <a:lnTo>
                  <a:pt x="5105" y="16802"/>
                </a:lnTo>
                <a:lnTo>
                  <a:pt x="2946" y="21628"/>
                </a:lnTo>
                <a:lnTo>
                  <a:pt x="787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914260" y="201075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436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864041" y="2039758"/>
            <a:ext cx="16611" cy="42164"/>
          </a:xfrm>
          <a:custGeom>
            <a:avLst/>
            <a:gdLst/>
            <a:ahLst/>
            <a:cxnLst/>
            <a:rect l="l" t="t" r="r" b="b"/>
            <a:pathLst>
              <a:path w="16611" h="42163">
                <a:moveTo>
                  <a:pt x="0" y="0"/>
                </a:moveTo>
                <a:lnTo>
                  <a:pt x="596" y="11201"/>
                </a:lnTo>
                <a:lnTo>
                  <a:pt x="4724" y="21526"/>
                </a:lnTo>
                <a:lnTo>
                  <a:pt x="16611" y="4216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862966" y="2005457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495"/>
                </a:lnTo>
                <a:lnTo>
                  <a:pt x="34188" y="0"/>
                </a:lnTo>
                <a:lnTo>
                  <a:pt x="33312" y="0"/>
                </a:lnTo>
                <a:lnTo>
                  <a:pt x="28194" y="1079"/>
                </a:lnTo>
                <a:lnTo>
                  <a:pt x="23088" y="2260"/>
                </a:lnTo>
                <a:lnTo>
                  <a:pt x="22402" y="2552"/>
                </a:lnTo>
                <a:lnTo>
                  <a:pt x="17780" y="5118"/>
                </a:lnTo>
                <a:lnTo>
                  <a:pt x="14249" y="7073"/>
                </a:lnTo>
                <a:lnTo>
                  <a:pt x="14338" y="7861"/>
                </a:lnTo>
                <a:lnTo>
                  <a:pt x="10998" y="10617"/>
                </a:lnTo>
                <a:lnTo>
                  <a:pt x="10020" y="11404"/>
                </a:lnTo>
                <a:lnTo>
                  <a:pt x="9728" y="11302"/>
                </a:lnTo>
                <a:lnTo>
                  <a:pt x="9042" y="12191"/>
                </a:lnTo>
                <a:lnTo>
                  <a:pt x="5791" y="16611"/>
                </a:lnTo>
                <a:lnTo>
                  <a:pt x="5105" y="16802"/>
                </a:lnTo>
                <a:lnTo>
                  <a:pt x="2946" y="21628"/>
                </a:lnTo>
                <a:lnTo>
                  <a:pt x="774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913187" y="2008899"/>
            <a:ext cx="29184" cy="37147"/>
          </a:xfrm>
          <a:custGeom>
            <a:avLst/>
            <a:gdLst/>
            <a:ahLst/>
            <a:cxnLst/>
            <a:rect l="l" t="t" r="r" b="b"/>
            <a:pathLst>
              <a:path w="29184" h="37147">
                <a:moveTo>
                  <a:pt x="29184" y="37147"/>
                </a:moveTo>
                <a:lnTo>
                  <a:pt x="16306" y="14833"/>
                </a:lnTo>
                <a:lnTo>
                  <a:pt x="9423" y="60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862960" y="2037891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584" y="11201"/>
                </a:lnTo>
                <a:lnTo>
                  <a:pt x="4711" y="21526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861887" y="200358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495"/>
                </a:lnTo>
                <a:lnTo>
                  <a:pt x="34188" y="0"/>
                </a:lnTo>
                <a:lnTo>
                  <a:pt x="33312" y="0"/>
                </a:lnTo>
                <a:lnTo>
                  <a:pt x="28194" y="1079"/>
                </a:lnTo>
                <a:lnTo>
                  <a:pt x="23088" y="2158"/>
                </a:lnTo>
                <a:lnTo>
                  <a:pt x="17678" y="5118"/>
                </a:lnTo>
                <a:lnTo>
                  <a:pt x="13157" y="7759"/>
                </a:lnTo>
                <a:lnTo>
                  <a:pt x="9029" y="12191"/>
                </a:lnTo>
                <a:lnTo>
                  <a:pt x="5499" y="16116"/>
                </a:lnTo>
                <a:lnTo>
                  <a:pt x="2946" y="21628"/>
                </a:lnTo>
                <a:lnTo>
                  <a:pt x="774" y="26339"/>
                </a:lnTo>
                <a:lnTo>
                  <a:pt x="584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912108" y="2007033"/>
            <a:ext cx="30264" cy="39014"/>
          </a:xfrm>
          <a:custGeom>
            <a:avLst/>
            <a:gdLst/>
            <a:ahLst/>
            <a:cxnLst/>
            <a:rect l="l" t="t" r="r" b="b"/>
            <a:pathLst>
              <a:path w="30264" h="39014">
                <a:moveTo>
                  <a:pt x="30264" y="39014"/>
                </a:moveTo>
                <a:lnTo>
                  <a:pt x="16306" y="14833"/>
                </a:lnTo>
                <a:lnTo>
                  <a:pt x="9423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861880" y="2036023"/>
            <a:ext cx="5791" cy="23393"/>
          </a:xfrm>
          <a:custGeom>
            <a:avLst/>
            <a:gdLst/>
            <a:ahLst/>
            <a:cxnLst/>
            <a:rect l="l" t="t" r="r" b="b"/>
            <a:pathLst>
              <a:path w="5791" h="23393">
                <a:moveTo>
                  <a:pt x="0" y="0"/>
                </a:moveTo>
                <a:lnTo>
                  <a:pt x="584" y="11201"/>
                </a:lnTo>
                <a:lnTo>
                  <a:pt x="4711" y="21526"/>
                </a:lnTo>
                <a:lnTo>
                  <a:pt x="5791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860803" y="20016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543"/>
                </a:moveTo>
                <a:lnTo>
                  <a:pt x="45402" y="1384"/>
                </a:lnTo>
                <a:lnTo>
                  <a:pt x="44615" y="1181"/>
                </a:lnTo>
                <a:lnTo>
                  <a:pt x="39408" y="596"/>
                </a:lnTo>
                <a:lnTo>
                  <a:pt x="34099" y="0"/>
                </a:lnTo>
                <a:lnTo>
                  <a:pt x="33312" y="101"/>
                </a:lnTo>
                <a:lnTo>
                  <a:pt x="28194" y="1181"/>
                </a:lnTo>
                <a:lnTo>
                  <a:pt x="22987" y="2260"/>
                </a:lnTo>
                <a:lnTo>
                  <a:pt x="22301" y="2565"/>
                </a:lnTo>
                <a:lnTo>
                  <a:pt x="17678" y="5219"/>
                </a:lnTo>
                <a:lnTo>
                  <a:pt x="13157" y="7861"/>
                </a:lnTo>
                <a:lnTo>
                  <a:pt x="12573" y="8356"/>
                </a:lnTo>
                <a:lnTo>
                  <a:pt x="9042" y="12293"/>
                </a:lnTo>
                <a:lnTo>
                  <a:pt x="5499" y="16116"/>
                </a:lnTo>
                <a:lnTo>
                  <a:pt x="5003" y="16814"/>
                </a:lnTo>
                <a:lnTo>
                  <a:pt x="2946" y="21628"/>
                </a:lnTo>
                <a:lnTo>
                  <a:pt x="787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911015" y="200516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40881"/>
                </a:moveTo>
                <a:lnTo>
                  <a:pt x="16319" y="14744"/>
                </a:lnTo>
                <a:lnTo>
                  <a:pt x="9436" y="60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860800" y="20340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0" y="0"/>
                </a:moveTo>
                <a:lnTo>
                  <a:pt x="584" y="11201"/>
                </a:lnTo>
                <a:lnTo>
                  <a:pt x="4711" y="21615"/>
                </a:lnTo>
                <a:lnTo>
                  <a:pt x="5791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859716" y="2000935"/>
            <a:ext cx="28206" cy="31254"/>
          </a:xfrm>
          <a:custGeom>
            <a:avLst/>
            <a:gdLst/>
            <a:ahLst/>
            <a:cxnLst/>
            <a:rect l="l" t="t" r="r" b="b"/>
            <a:pathLst>
              <a:path w="28206" h="31254">
                <a:moveTo>
                  <a:pt x="0" y="31254"/>
                </a:moveTo>
                <a:lnTo>
                  <a:pt x="584" y="26047"/>
                </a:lnTo>
                <a:lnTo>
                  <a:pt x="787" y="25260"/>
                </a:lnTo>
                <a:lnTo>
                  <a:pt x="2844" y="20447"/>
                </a:lnTo>
                <a:lnTo>
                  <a:pt x="5016" y="15633"/>
                </a:lnTo>
                <a:lnTo>
                  <a:pt x="5511" y="14935"/>
                </a:lnTo>
                <a:lnTo>
                  <a:pt x="9042" y="11010"/>
                </a:lnTo>
                <a:lnTo>
                  <a:pt x="12484" y="7175"/>
                </a:lnTo>
                <a:lnTo>
                  <a:pt x="13169" y="6591"/>
                </a:lnTo>
                <a:lnTo>
                  <a:pt x="17691" y="4025"/>
                </a:lnTo>
                <a:lnTo>
                  <a:pt x="22313" y="1371"/>
                </a:lnTo>
                <a:lnTo>
                  <a:pt x="22999" y="1079"/>
                </a:lnTo>
                <a:lnTo>
                  <a:pt x="2820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859718" y="2032185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9042" y="29095"/>
                </a:moveTo>
                <a:lnTo>
                  <a:pt x="4724" y="21526"/>
                </a:lnTo>
                <a:lnTo>
                  <a:pt x="584" y="1121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887924" y="2000354"/>
            <a:ext cx="39408" cy="19558"/>
          </a:xfrm>
          <a:custGeom>
            <a:avLst/>
            <a:gdLst/>
            <a:ahLst/>
            <a:cxnLst/>
            <a:rect l="l" t="t" r="r" b="b"/>
            <a:pathLst>
              <a:path w="39408" h="19557">
                <a:moveTo>
                  <a:pt x="0" y="584"/>
                </a:moveTo>
                <a:lnTo>
                  <a:pt x="11201" y="0"/>
                </a:lnTo>
                <a:lnTo>
                  <a:pt x="22021" y="2844"/>
                </a:lnTo>
                <a:lnTo>
                  <a:pt x="31343" y="8940"/>
                </a:lnTo>
                <a:lnTo>
                  <a:pt x="38328" y="17678"/>
                </a:lnTo>
                <a:lnTo>
                  <a:pt x="39408" y="195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858643" y="199788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596"/>
                </a:lnTo>
                <a:lnTo>
                  <a:pt x="34099" y="0"/>
                </a:lnTo>
                <a:lnTo>
                  <a:pt x="33312" y="0"/>
                </a:lnTo>
                <a:lnTo>
                  <a:pt x="28194" y="1181"/>
                </a:lnTo>
                <a:lnTo>
                  <a:pt x="22987" y="2260"/>
                </a:lnTo>
                <a:lnTo>
                  <a:pt x="22301" y="2552"/>
                </a:lnTo>
                <a:lnTo>
                  <a:pt x="17678" y="5118"/>
                </a:lnTo>
                <a:lnTo>
                  <a:pt x="13157" y="7759"/>
                </a:lnTo>
                <a:lnTo>
                  <a:pt x="12471" y="8254"/>
                </a:lnTo>
                <a:lnTo>
                  <a:pt x="9029" y="12191"/>
                </a:lnTo>
                <a:lnTo>
                  <a:pt x="5499" y="16116"/>
                </a:lnTo>
                <a:lnTo>
                  <a:pt x="5003" y="16802"/>
                </a:lnTo>
                <a:lnTo>
                  <a:pt x="2844" y="21628"/>
                </a:lnTo>
                <a:lnTo>
                  <a:pt x="774" y="26441"/>
                </a:lnTo>
                <a:lnTo>
                  <a:pt x="482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908853" y="2001324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347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858637" y="2030323"/>
            <a:ext cx="10121" cy="30962"/>
          </a:xfrm>
          <a:custGeom>
            <a:avLst/>
            <a:gdLst/>
            <a:ahLst/>
            <a:cxnLst/>
            <a:rect l="l" t="t" r="r" b="b"/>
            <a:pathLst>
              <a:path w="10121" h="30962">
                <a:moveTo>
                  <a:pt x="0" y="0"/>
                </a:moveTo>
                <a:lnTo>
                  <a:pt x="584" y="11201"/>
                </a:lnTo>
                <a:lnTo>
                  <a:pt x="4622" y="21526"/>
                </a:lnTo>
                <a:lnTo>
                  <a:pt x="10121" y="30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857560" y="19960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306" y="495"/>
                </a:lnTo>
                <a:lnTo>
                  <a:pt x="34099" y="0"/>
                </a:lnTo>
                <a:lnTo>
                  <a:pt x="33312" y="0"/>
                </a:lnTo>
                <a:lnTo>
                  <a:pt x="28194" y="1079"/>
                </a:lnTo>
                <a:lnTo>
                  <a:pt x="22987" y="2158"/>
                </a:lnTo>
                <a:lnTo>
                  <a:pt x="22212" y="2451"/>
                </a:lnTo>
                <a:lnTo>
                  <a:pt x="17678" y="5118"/>
                </a:lnTo>
                <a:lnTo>
                  <a:pt x="13157" y="7759"/>
                </a:lnTo>
                <a:lnTo>
                  <a:pt x="12471" y="8254"/>
                </a:lnTo>
                <a:lnTo>
                  <a:pt x="8940" y="12191"/>
                </a:lnTo>
                <a:lnTo>
                  <a:pt x="5499" y="16116"/>
                </a:lnTo>
                <a:lnTo>
                  <a:pt x="5003" y="16802"/>
                </a:lnTo>
                <a:lnTo>
                  <a:pt x="2844" y="21628"/>
                </a:lnTo>
                <a:lnTo>
                  <a:pt x="685" y="26441"/>
                </a:lnTo>
                <a:lnTo>
                  <a:pt x="482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907773" y="1999457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347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857556" y="2028455"/>
            <a:ext cx="11201" cy="32829"/>
          </a:xfrm>
          <a:custGeom>
            <a:avLst/>
            <a:gdLst/>
            <a:ahLst/>
            <a:cxnLst/>
            <a:rect l="l" t="t" r="r" b="b"/>
            <a:pathLst>
              <a:path w="11201" h="32829">
                <a:moveTo>
                  <a:pt x="0" y="0"/>
                </a:moveTo>
                <a:lnTo>
                  <a:pt x="584" y="11201"/>
                </a:lnTo>
                <a:lnTo>
                  <a:pt x="4622" y="21526"/>
                </a:lnTo>
                <a:lnTo>
                  <a:pt x="11201" y="32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856470" y="1994052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543"/>
                </a:moveTo>
                <a:lnTo>
                  <a:pt x="45313" y="1384"/>
                </a:lnTo>
                <a:lnTo>
                  <a:pt x="44627" y="1181"/>
                </a:lnTo>
                <a:lnTo>
                  <a:pt x="39319" y="596"/>
                </a:lnTo>
                <a:lnTo>
                  <a:pt x="34112" y="0"/>
                </a:lnTo>
                <a:lnTo>
                  <a:pt x="33312" y="101"/>
                </a:lnTo>
                <a:lnTo>
                  <a:pt x="28105" y="1181"/>
                </a:lnTo>
                <a:lnTo>
                  <a:pt x="22999" y="2260"/>
                </a:lnTo>
                <a:lnTo>
                  <a:pt x="22212" y="2552"/>
                </a:lnTo>
                <a:lnTo>
                  <a:pt x="17691" y="5219"/>
                </a:lnTo>
                <a:lnTo>
                  <a:pt x="13169" y="7861"/>
                </a:lnTo>
                <a:lnTo>
                  <a:pt x="12484" y="8356"/>
                </a:lnTo>
                <a:lnTo>
                  <a:pt x="8953" y="12293"/>
                </a:lnTo>
                <a:lnTo>
                  <a:pt x="5410" y="16217"/>
                </a:lnTo>
                <a:lnTo>
                  <a:pt x="5016" y="16814"/>
                </a:lnTo>
                <a:lnTo>
                  <a:pt x="2857" y="21628"/>
                </a:lnTo>
                <a:lnTo>
                  <a:pt x="698" y="26441"/>
                </a:lnTo>
                <a:lnTo>
                  <a:pt x="495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906591" y="1997590"/>
            <a:ext cx="17500" cy="16713"/>
          </a:xfrm>
          <a:custGeom>
            <a:avLst/>
            <a:gdLst/>
            <a:ahLst/>
            <a:cxnLst/>
            <a:rect l="l" t="t" r="r" b="b"/>
            <a:pathLst>
              <a:path w="17500" h="16713">
                <a:moveTo>
                  <a:pt x="17500" y="16713"/>
                </a:moveTo>
                <a:lnTo>
                  <a:pt x="16319" y="14744"/>
                </a:lnTo>
                <a:lnTo>
                  <a:pt x="9448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856473" y="2026490"/>
            <a:ext cx="12293" cy="34798"/>
          </a:xfrm>
          <a:custGeom>
            <a:avLst/>
            <a:gdLst/>
            <a:ahLst/>
            <a:cxnLst/>
            <a:rect l="l" t="t" r="r" b="b"/>
            <a:pathLst>
              <a:path w="12293" h="34798">
                <a:moveTo>
                  <a:pt x="0" y="0"/>
                </a:moveTo>
                <a:lnTo>
                  <a:pt x="596" y="11201"/>
                </a:lnTo>
                <a:lnTo>
                  <a:pt x="4622" y="21615"/>
                </a:lnTo>
                <a:lnTo>
                  <a:pt x="12293" y="3479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453621" y="2394945"/>
            <a:ext cx="45897" cy="45986"/>
          </a:xfrm>
          <a:custGeom>
            <a:avLst/>
            <a:gdLst/>
            <a:ahLst/>
            <a:cxnLst/>
            <a:rect l="l" t="t" r="r" b="b"/>
            <a:pathLst>
              <a:path w="45897" h="45986">
                <a:moveTo>
                  <a:pt x="7670" y="40093"/>
                </a:moveTo>
                <a:lnTo>
                  <a:pt x="6299" y="38823"/>
                </a:lnTo>
                <a:lnTo>
                  <a:pt x="5118" y="37350"/>
                </a:lnTo>
                <a:lnTo>
                  <a:pt x="3936" y="35864"/>
                </a:lnTo>
                <a:lnTo>
                  <a:pt x="2946" y="34201"/>
                </a:lnTo>
                <a:lnTo>
                  <a:pt x="2070" y="32626"/>
                </a:lnTo>
                <a:lnTo>
                  <a:pt x="1384" y="30759"/>
                </a:lnTo>
                <a:lnTo>
                  <a:pt x="787" y="28994"/>
                </a:lnTo>
                <a:lnTo>
                  <a:pt x="393" y="27114"/>
                </a:lnTo>
                <a:lnTo>
                  <a:pt x="101" y="25260"/>
                </a:lnTo>
                <a:lnTo>
                  <a:pt x="101" y="23291"/>
                </a:lnTo>
                <a:lnTo>
                  <a:pt x="0" y="21526"/>
                </a:lnTo>
                <a:lnTo>
                  <a:pt x="304" y="19558"/>
                </a:lnTo>
                <a:lnTo>
                  <a:pt x="596" y="17691"/>
                </a:lnTo>
                <a:lnTo>
                  <a:pt x="1181" y="15913"/>
                </a:lnTo>
                <a:lnTo>
                  <a:pt x="1777" y="14147"/>
                </a:lnTo>
                <a:lnTo>
                  <a:pt x="2654" y="12382"/>
                </a:lnTo>
                <a:lnTo>
                  <a:pt x="3543" y="10706"/>
                </a:lnTo>
                <a:lnTo>
                  <a:pt x="4724" y="9232"/>
                </a:lnTo>
                <a:lnTo>
                  <a:pt x="5803" y="7658"/>
                </a:lnTo>
                <a:lnTo>
                  <a:pt x="7175" y="6388"/>
                </a:lnTo>
                <a:lnTo>
                  <a:pt x="8559" y="5105"/>
                </a:lnTo>
                <a:lnTo>
                  <a:pt x="10223" y="4025"/>
                </a:lnTo>
                <a:lnTo>
                  <a:pt x="11696" y="2946"/>
                </a:lnTo>
                <a:lnTo>
                  <a:pt x="13461" y="2159"/>
                </a:lnTo>
                <a:lnTo>
                  <a:pt x="15138" y="1371"/>
                </a:lnTo>
                <a:lnTo>
                  <a:pt x="17005" y="876"/>
                </a:lnTo>
                <a:lnTo>
                  <a:pt x="18872" y="393"/>
                </a:lnTo>
                <a:lnTo>
                  <a:pt x="20739" y="190"/>
                </a:lnTo>
                <a:lnTo>
                  <a:pt x="22605" y="0"/>
                </a:lnTo>
                <a:lnTo>
                  <a:pt x="24574" y="190"/>
                </a:lnTo>
                <a:lnTo>
                  <a:pt x="26441" y="292"/>
                </a:lnTo>
                <a:lnTo>
                  <a:pt x="28308" y="685"/>
                </a:lnTo>
                <a:lnTo>
                  <a:pt x="29387" y="977"/>
                </a:lnTo>
                <a:lnTo>
                  <a:pt x="30467" y="1371"/>
                </a:lnTo>
                <a:lnTo>
                  <a:pt x="31153" y="1663"/>
                </a:lnTo>
                <a:lnTo>
                  <a:pt x="31940" y="1866"/>
                </a:lnTo>
                <a:lnTo>
                  <a:pt x="33616" y="2654"/>
                </a:lnTo>
                <a:lnTo>
                  <a:pt x="35280" y="3632"/>
                </a:lnTo>
                <a:lnTo>
                  <a:pt x="36855" y="4610"/>
                </a:lnTo>
                <a:lnTo>
                  <a:pt x="38328" y="5994"/>
                </a:lnTo>
                <a:lnTo>
                  <a:pt x="39712" y="7175"/>
                </a:lnTo>
                <a:lnTo>
                  <a:pt x="40893" y="8648"/>
                </a:lnTo>
                <a:lnTo>
                  <a:pt x="42062" y="10121"/>
                </a:lnTo>
                <a:lnTo>
                  <a:pt x="42951" y="11785"/>
                </a:lnTo>
                <a:lnTo>
                  <a:pt x="43941" y="13462"/>
                </a:lnTo>
                <a:lnTo>
                  <a:pt x="44526" y="15227"/>
                </a:lnTo>
                <a:lnTo>
                  <a:pt x="45211" y="17005"/>
                </a:lnTo>
                <a:lnTo>
                  <a:pt x="45504" y="18961"/>
                </a:lnTo>
                <a:lnTo>
                  <a:pt x="45897" y="20739"/>
                </a:lnTo>
                <a:lnTo>
                  <a:pt x="45897" y="22694"/>
                </a:lnTo>
                <a:lnTo>
                  <a:pt x="45897" y="24561"/>
                </a:lnTo>
                <a:lnTo>
                  <a:pt x="45605" y="26428"/>
                </a:lnTo>
                <a:lnTo>
                  <a:pt x="45415" y="28308"/>
                </a:lnTo>
                <a:lnTo>
                  <a:pt x="44818" y="30162"/>
                </a:lnTo>
                <a:lnTo>
                  <a:pt x="44234" y="31940"/>
                </a:lnTo>
                <a:lnTo>
                  <a:pt x="43345" y="33604"/>
                </a:lnTo>
                <a:lnTo>
                  <a:pt x="42456" y="35280"/>
                </a:lnTo>
                <a:lnTo>
                  <a:pt x="41274" y="36855"/>
                </a:lnTo>
                <a:lnTo>
                  <a:pt x="40106" y="38328"/>
                </a:lnTo>
                <a:lnTo>
                  <a:pt x="38722" y="39700"/>
                </a:lnTo>
                <a:lnTo>
                  <a:pt x="37350" y="40982"/>
                </a:lnTo>
                <a:lnTo>
                  <a:pt x="35775" y="42062"/>
                </a:lnTo>
                <a:lnTo>
                  <a:pt x="34201" y="43040"/>
                </a:lnTo>
                <a:lnTo>
                  <a:pt x="32537" y="43929"/>
                </a:lnTo>
                <a:lnTo>
                  <a:pt x="30759" y="44615"/>
                </a:lnTo>
                <a:lnTo>
                  <a:pt x="28905" y="45199"/>
                </a:lnTo>
                <a:lnTo>
                  <a:pt x="27127" y="45694"/>
                </a:lnTo>
                <a:lnTo>
                  <a:pt x="25158" y="45796"/>
                </a:lnTo>
                <a:lnTo>
                  <a:pt x="23291" y="45986"/>
                </a:lnTo>
                <a:lnTo>
                  <a:pt x="21424" y="45885"/>
                </a:lnTo>
                <a:lnTo>
                  <a:pt x="19557" y="45796"/>
                </a:lnTo>
                <a:lnTo>
                  <a:pt x="17691" y="45300"/>
                </a:lnTo>
                <a:lnTo>
                  <a:pt x="15824" y="44907"/>
                </a:lnTo>
                <a:lnTo>
                  <a:pt x="14058" y="44119"/>
                </a:lnTo>
                <a:lnTo>
                  <a:pt x="12382" y="43434"/>
                </a:lnTo>
                <a:lnTo>
                  <a:pt x="10718" y="42354"/>
                </a:lnTo>
                <a:lnTo>
                  <a:pt x="9143" y="41376"/>
                </a:lnTo>
                <a:lnTo>
                  <a:pt x="7670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490088" y="2524472"/>
            <a:ext cx="18770" cy="2260"/>
          </a:xfrm>
          <a:custGeom>
            <a:avLst/>
            <a:gdLst/>
            <a:ahLst/>
            <a:cxnLst/>
            <a:rect l="l" t="t" r="r" b="b"/>
            <a:pathLst>
              <a:path w="18770" h="2260">
                <a:moveTo>
                  <a:pt x="0" y="495"/>
                </a:moveTo>
                <a:lnTo>
                  <a:pt x="3136" y="1473"/>
                </a:lnTo>
                <a:lnTo>
                  <a:pt x="6286" y="2158"/>
                </a:lnTo>
                <a:lnTo>
                  <a:pt x="7175" y="2260"/>
                </a:lnTo>
                <a:lnTo>
                  <a:pt x="8051" y="2260"/>
                </a:lnTo>
                <a:lnTo>
                  <a:pt x="11201" y="2158"/>
                </a:lnTo>
                <a:lnTo>
                  <a:pt x="14249" y="1765"/>
                </a:lnTo>
                <a:lnTo>
                  <a:pt x="15240" y="1574"/>
                </a:lnTo>
                <a:lnTo>
                  <a:pt x="16306" y="1181"/>
                </a:lnTo>
                <a:lnTo>
                  <a:pt x="17589" y="698"/>
                </a:lnTo>
                <a:lnTo>
                  <a:pt x="187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517997" y="2487324"/>
            <a:ext cx="4318" cy="8547"/>
          </a:xfrm>
          <a:custGeom>
            <a:avLst/>
            <a:gdLst/>
            <a:ahLst/>
            <a:cxnLst/>
            <a:rect l="l" t="t" r="r" b="b"/>
            <a:pathLst>
              <a:path w="4318" h="8547">
                <a:moveTo>
                  <a:pt x="0" y="0"/>
                </a:moveTo>
                <a:lnTo>
                  <a:pt x="1765" y="2362"/>
                </a:lnTo>
                <a:lnTo>
                  <a:pt x="3340" y="4914"/>
                </a:lnTo>
                <a:lnTo>
                  <a:pt x="3632" y="5308"/>
                </a:lnTo>
                <a:lnTo>
                  <a:pt x="3733" y="5803"/>
                </a:lnTo>
                <a:lnTo>
                  <a:pt x="4127" y="7175"/>
                </a:lnTo>
                <a:lnTo>
                  <a:pt x="4318" y="854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522914" y="2376458"/>
            <a:ext cx="45897" cy="45313"/>
          </a:xfrm>
          <a:custGeom>
            <a:avLst/>
            <a:gdLst/>
            <a:ahLst/>
            <a:cxnLst/>
            <a:rect l="l" t="t" r="r" b="b"/>
            <a:pathLst>
              <a:path w="45897" h="45313">
                <a:moveTo>
                  <a:pt x="17589" y="45313"/>
                </a:moveTo>
                <a:lnTo>
                  <a:pt x="15824" y="44818"/>
                </a:lnTo>
                <a:lnTo>
                  <a:pt x="13957" y="44030"/>
                </a:lnTo>
                <a:lnTo>
                  <a:pt x="12280" y="43345"/>
                </a:lnTo>
                <a:lnTo>
                  <a:pt x="10604" y="42367"/>
                </a:lnTo>
                <a:lnTo>
                  <a:pt x="9042" y="41287"/>
                </a:lnTo>
                <a:lnTo>
                  <a:pt x="7569" y="40004"/>
                </a:lnTo>
                <a:lnTo>
                  <a:pt x="6184" y="38823"/>
                </a:lnTo>
                <a:lnTo>
                  <a:pt x="5016" y="37261"/>
                </a:lnTo>
                <a:lnTo>
                  <a:pt x="3835" y="35877"/>
                </a:lnTo>
                <a:lnTo>
                  <a:pt x="2844" y="34112"/>
                </a:lnTo>
                <a:lnTo>
                  <a:pt x="1968" y="32537"/>
                </a:lnTo>
                <a:lnTo>
                  <a:pt x="1371" y="30772"/>
                </a:lnTo>
                <a:lnTo>
                  <a:pt x="685" y="28994"/>
                </a:lnTo>
                <a:lnTo>
                  <a:pt x="292" y="27038"/>
                </a:lnTo>
                <a:lnTo>
                  <a:pt x="0" y="25260"/>
                </a:lnTo>
                <a:lnTo>
                  <a:pt x="0" y="23291"/>
                </a:lnTo>
                <a:lnTo>
                  <a:pt x="0" y="21437"/>
                </a:lnTo>
                <a:lnTo>
                  <a:pt x="190" y="19469"/>
                </a:lnTo>
                <a:lnTo>
                  <a:pt x="495" y="17703"/>
                </a:lnTo>
                <a:lnTo>
                  <a:pt x="1079" y="15824"/>
                </a:lnTo>
                <a:lnTo>
                  <a:pt x="1663" y="14058"/>
                </a:lnTo>
                <a:lnTo>
                  <a:pt x="2552" y="12293"/>
                </a:lnTo>
                <a:lnTo>
                  <a:pt x="3441" y="10718"/>
                </a:lnTo>
                <a:lnTo>
                  <a:pt x="4622" y="9143"/>
                </a:lnTo>
                <a:lnTo>
                  <a:pt x="5702" y="7670"/>
                </a:lnTo>
                <a:lnTo>
                  <a:pt x="7175" y="6299"/>
                </a:lnTo>
                <a:lnTo>
                  <a:pt x="8445" y="5016"/>
                </a:lnTo>
                <a:lnTo>
                  <a:pt x="10121" y="3936"/>
                </a:lnTo>
                <a:lnTo>
                  <a:pt x="11595" y="2857"/>
                </a:lnTo>
                <a:lnTo>
                  <a:pt x="13360" y="2070"/>
                </a:lnTo>
                <a:lnTo>
                  <a:pt x="15138" y="1282"/>
                </a:lnTo>
                <a:lnTo>
                  <a:pt x="17005" y="787"/>
                </a:lnTo>
                <a:lnTo>
                  <a:pt x="18770" y="304"/>
                </a:lnTo>
                <a:lnTo>
                  <a:pt x="20739" y="101"/>
                </a:lnTo>
                <a:lnTo>
                  <a:pt x="22504" y="0"/>
                </a:lnTo>
                <a:lnTo>
                  <a:pt x="24472" y="101"/>
                </a:lnTo>
                <a:lnTo>
                  <a:pt x="26339" y="203"/>
                </a:lnTo>
                <a:lnTo>
                  <a:pt x="28206" y="698"/>
                </a:lnTo>
                <a:lnTo>
                  <a:pt x="30073" y="1092"/>
                </a:lnTo>
                <a:lnTo>
                  <a:pt x="31838" y="1879"/>
                </a:lnTo>
                <a:lnTo>
                  <a:pt x="33515" y="2565"/>
                </a:lnTo>
                <a:lnTo>
                  <a:pt x="35179" y="3644"/>
                </a:lnTo>
                <a:lnTo>
                  <a:pt x="36753" y="4622"/>
                </a:lnTo>
                <a:lnTo>
                  <a:pt x="38227" y="5905"/>
                </a:lnTo>
                <a:lnTo>
                  <a:pt x="39611" y="7086"/>
                </a:lnTo>
                <a:lnTo>
                  <a:pt x="40779" y="8661"/>
                </a:lnTo>
                <a:lnTo>
                  <a:pt x="41960" y="10134"/>
                </a:lnTo>
                <a:lnTo>
                  <a:pt x="42938" y="11798"/>
                </a:lnTo>
                <a:lnTo>
                  <a:pt x="43827" y="13373"/>
                </a:lnTo>
                <a:lnTo>
                  <a:pt x="44526" y="15239"/>
                </a:lnTo>
                <a:lnTo>
                  <a:pt x="45110" y="17005"/>
                </a:lnTo>
                <a:lnTo>
                  <a:pt x="45504" y="18872"/>
                </a:lnTo>
                <a:lnTo>
                  <a:pt x="45796" y="20751"/>
                </a:lnTo>
                <a:lnTo>
                  <a:pt x="45796" y="22605"/>
                </a:lnTo>
                <a:lnTo>
                  <a:pt x="45897" y="24485"/>
                </a:lnTo>
                <a:lnTo>
                  <a:pt x="45605" y="26441"/>
                </a:lnTo>
                <a:lnTo>
                  <a:pt x="45300" y="28308"/>
                </a:lnTo>
                <a:lnTo>
                  <a:pt x="44716" y="30073"/>
                </a:lnTo>
                <a:lnTo>
                  <a:pt x="44132" y="31851"/>
                </a:lnTo>
                <a:lnTo>
                  <a:pt x="43243" y="33616"/>
                </a:lnTo>
                <a:lnTo>
                  <a:pt x="42354" y="35293"/>
                </a:lnTo>
                <a:lnTo>
                  <a:pt x="41173" y="36766"/>
                </a:lnTo>
                <a:lnTo>
                  <a:pt x="40093" y="38239"/>
                </a:lnTo>
                <a:lnTo>
                  <a:pt x="38620" y="39611"/>
                </a:lnTo>
                <a:lnTo>
                  <a:pt x="37350" y="40893"/>
                </a:lnTo>
                <a:lnTo>
                  <a:pt x="35674" y="41973"/>
                </a:lnTo>
                <a:lnTo>
                  <a:pt x="34201" y="43052"/>
                </a:lnTo>
                <a:lnTo>
                  <a:pt x="32423" y="43840"/>
                </a:lnTo>
                <a:lnTo>
                  <a:pt x="30759" y="44627"/>
                </a:lnTo>
                <a:lnTo>
                  <a:pt x="28790" y="451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540506" y="2421576"/>
            <a:ext cx="11201" cy="889"/>
          </a:xfrm>
          <a:custGeom>
            <a:avLst/>
            <a:gdLst/>
            <a:ahLst/>
            <a:cxnLst/>
            <a:rect l="l" t="t" r="r" b="b"/>
            <a:pathLst>
              <a:path w="11201" h="888">
                <a:moveTo>
                  <a:pt x="11201" y="0"/>
                </a:moveTo>
                <a:lnTo>
                  <a:pt x="9436" y="495"/>
                </a:lnTo>
                <a:lnTo>
                  <a:pt x="7569" y="685"/>
                </a:lnTo>
                <a:lnTo>
                  <a:pt x="5702" y="889"/>
                </a:lnTo>
                <a:lnTo>
                  <a:pt x="3733" y="685"/>
                </a:lnTo>
                <a:lnTo>
                  <a:pt x="1866" y="584"/>
                </a:ln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565663" y="2506588"/>
            <a:ext cx="10617" cy="1473"/>
          </a:xfrm>
          <a:custGeom>
            <a:avLst/>
            <a:gdLst/>
            <a:ahLst/>
            <a:cxnLst/>
            <a:rect l="l" t="t" r="r" b="b"/>
            <a:pathLst>
              <a:path w="10617" h="1473">
                <a:moveTo>
                  <a:pt x="0" y="1473"/>
                </a:moveTo>
                <a:lnTo>
                  <a:pt x="7861" y="1079"/>
                </a:lnTo>
                <a:lnTo>
                  <a:pt x="8051" y="1079"/>
                </a:lnTo>
                <a:lnTo>
                  <a:pt x="8255" y="977"/>
                </a:lnTo>
                <a:lnTo>
                  <a:pt x="9436" y="495"/>
                </a:lnTo>
                <a:lnTo>
                  <a:pt x="1061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1424923" y="2382851"/>
            <a:ext cx="181914" cy="188214"/>
          </a:xfrm>
          <a:custGeom>
            <a:avLst/>
            <a:gdLst/>
            <a:ahLst/>
            <a:cxnLst/>
            <a:rect l="l" t="t" r="r" b="b"/>
            <a:pathLst>
              <a:path w="181914" h="188213">
                <a:moveTo>
                  <a:pt x="164820" y="112039"/>
                </a:moveTo>
                <a:lnTo>
                  <a:pt x="162750" y="115976"/>
                </a:lnTo>
                <a:lnTo>
                  <a:pt x="162166" y="116662"/>
                </a:lnTo>
                <a:lnTo>
                  <a:pt x="166395" y="109296"/>
                </a:lnTo>
                <a:lnTo>
                  <a:pt x="167868" y="100545"/>
                </a:lnTo>
                <a:lnTo>
                  <a:pt x="181914" y="153022"/>
                </a:lnTo>
                <a:lnTo>
                  <a:pt x="50418" y="188214"/>
                </a:lnTo>
                <a:lnTo>
                  <a:pt x="3733" y="13855"/>
                </a:lnTo>
                <a:lnTo>
                  <a:pt x="2070" y="7772"/>
                </a:lnTo>
                <a:lnTo>
                  <a:pt x="16217" y="6043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1428662" y="2357009"/>
            <a:ext cx="177190" cy="108788"/>
          </a:xfrm>
          <a:custGeom>
            <a:avLst/>
            <a:gdLst/>
            <a:ahLst/>
            <a:cxnLst/>
            <a:rect l="l" t="t" r="r" b="b"/>
            <a:pathLst>
              <a:path w="177190" h="108788">
                <a:moveTo>
                  <a:pt x="0" y="39700"/>
                </a:moveTo>
                <a:lnTo>
                  <a:pt x="148107" y="0"/>
                </a:lnTo>
                <a:lnTo>
                  <a:pt x="177190" y="1087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1424932" y="2369586"/>
            <a:ext cx="49631" cy="21031"/>
          </a:xfrm>
          <a:custGeom>
            <a:avLst/>
            <a:gdLst/>
            <a:ahLst/>
            <a:cxnLst/>
            <a:rect l="l" t="t" r="r" b="b"/>
            <a:pathLst>
              <a:path w="49631" h="21031">
                <a:moveTo>
                  <a:pt x="2057" y="21031"/>
                </a:moveTo>
                <a:lnTo>
                  <a:pt x="0" y="13271"/>
                </a:lnTo>
                <a:lnTo>
                  <a:pt x="49631" y="0"/>
                </a:lnTo>
                <a:lnTo>
                  <a:pt x="48844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440743" y="2441823"/>
            <a:ext cx="18973" cy="70954"/>
          </a:xfrm>
          <a:custGeom>
            <a:avLst/>
            <a:gdLst/>
            <a:ahLst/>
            <a:cxnLst/>
            <a:rect l="l" t="t" r="r" b="b"/>
            <a:pathLst>
              <a:path w="18973" h="70954">
                <a:moveTo>
                  <a:pt x="18973" y="70954"/>
                </a:moveTo>
                <a:lnTo>
                  <a:pt x="1181" y="4419"/>
                </a:lnTo>
                <a:lnTo>
                  <a:pt x="406" y="1473"/>
                </a:lnTo>
                <a:lnTo>
                  <a:pt x="1181" y="44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1449593" y="2474841"/>
            <a:ext cx="4622" cy="17399"/>
          </a:xfrm>
          <a:custGeom>
            <a:avLst/>
            <a:gdLst/>
            <a:ahLst/>
            <a:cxnLst/>
            <a:rect l="l" t="t" r="r" b="b"/>
            <a:pathLst>
              <a:path w="4622" h="17399">
                <a:moveTo>
                  <a:pt x="4622" y="17399"/>
                </a:moveTo>
                <a:lnTo>
                  <a:pt x="0" y="0"/>
                </a:lnTo>
                <a:lnTo>
                  <a:pt x="2260" y="84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443901" y="2453811"/>
            <a:ext cx="5689" cy="21031"/>
          </a:xfrm>
          <a:custGeom>
            <a:avLst/>
            <a:gdLst/>
            <a:ahLst/>
            <a:cxnLst/>
            <a:rect l="l" t="t" r="r" b="b"/>
            <a:pathLst>
              <a:path w="5689" h="21031">
                <a:moveTo>
                  <a:pt x="2844" y="10515"/>
                </a:moveTo>
                <a:lnTo>
                  <a:pt x="0" y="0"/>
                </a:lnTo>
                <a:lnTo>
                  <a:pt x="5689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441927" y="2446240"/>
            <a:ext cx="1968" cy="7569"/>
          </a:xfrm>
          <a:custGeom>
            <a:avLst/>
            <a:gdLst/>
            <a:ahLst/>
            <a:cxnLst/>
            <a:rect l="l" t="t" r="r" b="b"/>
            <a:pathLst>
              <a:path w="1968" h="7569">
                <a:moveTo>
                  <a:pt x="1968" y="756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452543" y="2418038"/>
            <a:ext cx="21031" cy="23876"/>
          </a:xfrm>
          <a:custGeom>
            <a:avLst/>
            <a:gdLst/>
            <a:ahLst/>
            <a:cxnLst/>
            <a:rect l="l" t="t" r="r" b="b"/>
            <a:pathLst>
              <a:path w="21031" h="23875">
                <a:moveTo>
                  <a:pt x="0" y="0"/>
                </a:moveTo>
                <a:lnTo>
                  <a:pt x="101" y="4229"/>
                </a:lnTo>
                <a:lnTo>
                  <a:pt x="2755" y="11785"/>
                </a:lnTo>
                <a:lnTo>
                  <a:pt x="7759" y="18084"/>
                </a:lnTo>
                <a:lnTo>
                  <a:pt x="14541" y="22402"/>
                </a:lnTo>
                <a:lnTo>
                  <a:pt x="21031" y="23876"/>
                </a:lnTo>
                <a:lnTo>
                  <a:pt x="18669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459326" y="2422664"/>
            <a:ext cx="3632" cy="3429"/>
          </a:xfrm>
          <a:custGeom>
            <a:avLst/>
            <a:gdLst/>
            <a:ahLst/>
            <a:cxnLst/>
            <a:rect l="l" t="t" r="r" b="b"/>
            <a:pathLst>
              <a:path w="3632" h="3429">
                <a:moveTo>
                  <a:pt x="3340" y="2743"/>
                </a:moveTo>
                <a:lnTo>
                  <a:pt x="876" y="3429"/>
                </a:lnTo>
                <a:lnTo>
                  <a:pt x="3632" y="2641"/>
                </a:lnTo>
                <a:lnTo>
                  <a:pt x="876" y="3429"/>
                </a:lnTo>
                <a:lnTo>
                  <a:pt x="0" y="0"/>
                </a:lnTo>
                <a:lnTo>
                  <a:pt x="876" y="3429"/>
                </a:lnTo>
                <a:lnTo>
                  <a:pt x="495" y="19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460207" y="2425702"/>
            <a:ext cx="1574" cy="393"/>
          </a:xfrm>
          <a:custGeom>
            <a:avLst/>
            <a:gdLst/>
            <a:ahLst/>
            <a:cxnLst/>
            <a:rect l="l" t="t" r="r" b="b"/>
            <a:pathLst>
              <a:path w="1574" h="393">
                <a:moveTo>
                  <a:pt x="1574" y="0"/>
                </a:moveTo>
                <a:lnTo>
                  <a:pt x="0" y="393"/>
                </a:lnTo>
                <a:lnTo>
                  <a:pt x="101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459231" y="2422159"/>
            <a:ext cx="977" cy="3937"/>
          </a:xfrm>
          <a:custGeom>
            <a:avLst/>
            <a:gdLst/>
            <a:ahLst/>
            <a:cxnLst/>
            <a:rect l="l" t="t" r="r" b="b"/>
            <a:pathLst>
              <a:path w="977" h="3937">
                <a:moveTo>
                  <a:pt x="977" y="3936"/>
                </a:moveTo>
                <a:lnTo>
                  <a:pt x="0" y="0"/>
                </a:lnTo>
                <a:lnTo>
                  <a:pt x="88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458343" y="2417939"/>
            <a:ext cx="4622" cy="5308"/>
          </a:xfrm>
          <a:custGeom>
            <a:avLst/>
            <a:gdLst/>
            <a:ahLst/>
            <a:cxnLst/>
            <a:rect l="l" t="t" r="r" b="b"/>
            <a:pathLst>
              <a:path w="4622" h="5308">
                <a:moveTo>
                  <a:pt x="1079" y="5308"/>
                </a:moveTo>
                <a:lnTo>
                  <a:pt x="0" y="1181"/>
                </a:lnTo>
                <a:lnTo>
                  <a:pt x="4622" y="0"/>
                </a:lnTo>
                <a:lnTo>
                  <a:pt x="0" y="1181"/>
                </a:lnTo>
                <a:lnTo>
                  <a:pt x="876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1458339" y="2418521"/>
            <a:ext cx="2171" cy="596"/>
          </a:xfrm>
          <a:custGeom>
            <a:avLst/>
            <a:gdLst/>
            <a:ahLst/>
            <a:cxnLst/>
            <a:rect l="l" t="t" r="r" b="b"/>
            <a:pathLst>
              <a:path w="2171" h="596">
                <a:moveTo>
                  <a:pt x="1574" y="203"/>
                </a:moveTo>
                <a:lnTo>
                  <a:pt x="0" y="596"/>
                </a:lnTo>
                <a:lnTo>
                  <a:pt x="21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458343" y="2419120"/>
            <a:ext cx="393" cy="1270"/>
          </a:xfrm>
          <a:custGeom>
            <a:avLst/>
            <a:gdLst/>
            <a:ahLst/>
            <a:cxnLst/>
            <a:rect l="l" t="t" r="r" b="b"/>
            <a:pathLst>
              <a:path w="393" h="1269">
                <a:moveTo>
                  <a:pt x="0" y="0"/>
                </a:moveTo>
                <a:lnTo>
                  <a:pt x="393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452538" y="2398191"/>
            <a:ext cx="10426" cy="23977"/>
          </a:xfrm>
          <a:custGeom>
            <a:avLst/>
            <a:gdLst/>
            <a:ahLst/>
            <a:cxnLst/>
            <a:rect l="l" t="t" r="r" b="b"/>
            <a:pathLst>
              <a:path w="10426" h="23977">
                <a:moveTo>
                  <a:pt x="7277" y="2057"/>
                </a:moveTo>
                <a:lnTo>
                  <a:pt x="10426" y="0"/>
                </a:lnTo>
                <a:lnTo>
                  <a:pt x="7277" y="2057"/>
                </a:lnTo>
                <a:lnTo>
                  <a:pt x="2463" y="8445"/>
                </a:lnTo>
                <a:lnTo>
                  <a:pt x="990" y="12966"/>
                </a:lnTo>
                <a:lnTo>
                  <a:pt x="2463" y="8445"/>
                </a:lnTo>
                <a:lnTo>
                  <a:pt x="6692" y="2946"/>
                </a:lnTo>
                <a:lnTo>
                  <a:pt x="2463" y="8445"/>
                </a:lnTo>
                <a:lnTo>
                  <a:pt x="0" y="16116"/>
                </a:lnTo>
                <a:lnTo>
                  <a:pt x="101" y="23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462956" y="2393769"/>
            <a:ext cx="19265" cy="4419"/>
          </a:xfrm>
          <a:custGeom>
            <a:avLst/>
            <a:gdLst/>
            <a:ahLst/>
            <a:cxnLst/>
            <a:rect l="l" t="t" r="r" b="b"/>
            <a:pathLst>
              <a:path w="19265" h="4419">
                <a:moveTo>
                  <a:pt x="3543" y="2057"/>
                </a:moveTo>
                <a:lnTo>
                  <a:pt x="0" y="4419"/>
                </a:lnTo>
                <a:lnTo>
                  <a:pt x="3543" y="2057"/>
                </a:lnTo>
                <a:lnTo>
                  <a:pt x="11302" y="0"/>
                </a:lnTo>
                <a:lnTo>
                  <a:pt x="19265" y="482"/>
                </a:lnTo>
                <a:lnTo>
                  <a:pt x="13576" y="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1466007" y="2438975"/>
            <a:ext cx="123736" cy="66725"/>
          </a:xfrm>
          <a:custGeom>
            <a:avLst/>
            <a:gdLst/>
            <a:ahLst/>
            <a:cxnLst/>
            <a:rect l="l" t="t" r="r" b="b"/>
            <a:pathLst>
              <a:path w="123736" h="66725">
                <a:moveTo>
                  <a:pt x="9829" y="57784"/>
                </a:moveTo>
                <a:lnTo>
                  <a:pt x="8839" y="63880"/>
                </a:lnTo>
                <a:lnTo>
                  <a:pt x="0" y="30759"/>
                </a:lnTo>
                <a:lnTo>
                  <a:pt x="114884" y="0"/>
                </a:lnTo>
                <a:lnTo>
                  <a:pt x="123736" y="33121"/>
                </a:lnTo>
                <a:lnTo>
                  <a:pt x="120103" y="28105"/>
                </a:lnTo>
                <a:lnTo>
                  <a:pt x="113220" y="22986"/>
                </a:lnTo>
                <a:lnTo>
                  <a:pt x="105257" y="20726"/>
                </a:lnTo>
                <a:lnTo>
                  <a:pt x="97307" y="21031"/>
                </a:lnTo>
                <a:lnTo>
                  <a:pt x="89928" y="23977"/>
                </a:lnTo>
                <a:lnTo>
                  <a:pt x="83731" y="29286"/>
                </a:lnTo>
                <a:lnTo>
                  <a:pt x="79514" y="36652"/>
                </a:lnTo>
                <a:lnTo>
                  <a:pt x="78028" y="45300"/>
                </a:lnTo>
                <a:lnTo>
                  <a:pt x="79908" y="54152"/>
                </a:lnTo>
                <a:lnTo>
                  <a:pt x="84721" y="61620"/>
                </a:lnTo>
                <a:lnTo>
                  <a:pt x="91694" y="66725"/>
                </a:lnTo>
                <a:lnTo>
                  <a:pt x="85013" y="61912"/>
                </a:lnTo>
                <a:lnTo>
                  <a:pt x="84912" y="617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473575" y="2432775"/>
            <a:ext cx="22402" cy="9537"/>
          </a:xfrm>
          <a:custGeom>
            <a:avLst/>
            <a:gdLst/>
            <a:ahLst/>
            <a:cxnLst/>
            <a:rect l="l" t="t" r="r" b="b"/>
            <a:pathLst>
              <a:path w="22402" h="9537">
                <a:moveTo>
                  <a:pt x="0" y="9144"/>
                </a:moveTo>
                <a:lnTo>
                  <a:pt x="1371" y="9537"/>
                </a:lnTo>
                <a:lnTo>
                  <a:pt x="9334" y="8750"/>
                </a:lnTo>
                <a:lnTo>
                  <a:pt x="16611" y="5410"/>
                </a:lnTo>
                <a:lnTo>
                  <a:pt x="22402" y="0"/>
                </a:lnTo>
                <a:lnTo>
                  <a:pt x="21323" y="8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1462961" y="2422363"/>
            <a:ext cx="21132" cy="13855"/>
          </a:xfrm>
          <a:custGeom>
            <a:avLst/>
            <a:gdLst/>
            <a:ahLst/>
            <a:cxnLst/>
            <a:rect l="l" t="t" r="r" b="b"/>
            <a:pathLst>
              <a:path w="21132" h="13855">
                <a:moveTo>
                  <a:pt x="0" y="2946"/>
                </a:moveTo>
                <a:lnTo>
                  <a:pt x="11099" y="0"/>
                </a:lnTo>
                <a:lnTo>
                  <a:pt x="14833" y="13855"/>
                </a:lnTo>
                <a:lnTo>
                  <a:pt x="21132" y="12191"/>
                </a:lnTo>
                <a:lnTo>
                  <a:pt x="20840" y="121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462966" y="2412926"/>
            <a:ext cx="9232" cy="5016"/>
          </a:xfrm>
          <a:custGeom>
            <a:avLst/>
            <a:gdLst/>
            <a:ahLst/>
            <a:cxnLst/>
            <a:rect l="l" t="t" r="r" b="b"/>
            <a:pathLst>
              <a:path w="9232" h="5016">
                <a:moveTo>
                  <a:pt x="8547" y="0"/>
                </a:moveTo>
                <a:lnTo>
                  <a:pt x="9232" y="2463"/>
                </a:lnTo>
                <a:lnTo>
                  <a:pt x="0" y="5016"/>
                </a:lnTo>
                <a:lnTo>
                  <a:pt x="6388" y="323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1468564" y="2401722"/>
            <a:ext cx="3632" cy="13665"/>
          </a:xfrm>
          <a:custGeom>
            <a:avLst/>
            <a:gdLst/>
            <a:ahLst/>
            <a:cxnLst/>
            <a:rect l="l" t="t" r="r" b="b"/>
            <a:pathLst>
              <a:path w="3632" h="13665">
                <a:moveTo>
                  <a:pt x="0" y="0"/>
                </a:moveTo>
                <a:lnTo>
                  <a:pt x="3632" y="13665"/>
                </a:lnTo>
                <a:lnTo>
                  <a:pt x="2844" y="107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1468461" y="2401126"/>
            <a:ext cx="1676" cy="787"/>
          </a:xfrm>
          <a:custGeom>
            <a:avLst/>
            <a:gdLst/>
            <a:ahLst/>
            <a:cxnLst/>
            <a:rect l="l" t="t" r="r" b="b"/>
            <a:pathLst>
              <a:path w="1676" h="787">
                <a:moveTo>
                  <a:pt x="888" y="203"/>
                </a:moveTo>
                <a:lnTo>
                  <a:pt x="1676" y="0"/>
                </a:lnTo>
                <a:lnTo>
                  <a:pt x="0" y="495"/>
                </a:lnTo>
                <a:lnTo>
                  <a:pt x="101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468564" y="2401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1469647" y="2400251"/>
            <a:ext cx="3924" cy="977"/>
          </a:xfrm>
          <a:custGeom>
            <a:avLst/>
            <a:gdLst/>
            <a:ahLst/>
            <a:cxnLst/>
            <a:rect l="l" t="t" r="r" b="b"/>
            <a:pathLst>
              <a:path w="3924" h="977">
                <a:moveTo>
                  <a:pt x="2946" y="292"/>
                </a:moveTo>
                <a:lnTo>
                  <a:pt x="2362" y="393"/>
                </a:lnTo>
                <a:lnTo>
                  <a:pt x="3924" y="0"/>
                </a:ln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470135" y="2400639"/>
            <a:ext cx="1866" cy="495"/>
          </a:xfrm>
          <a:custGeom>
            <a:avLst/>
            <a:gdLst/>
            <a:ahLst/>
            <a:cxnLst/>
            <a:rect l="l" t="t" r="r" b="b"/>
            <a:pathLst>
              <a:path w="1866" h="495">
                <a:moveTo>
                  <a:pt x="0" y="495"/>
                </a:moveTo>
                <a:lnTo>
                  <a:pt x="1866" y="0"/>
                </a:lnTo>
                <a:lnTo>
                  <a:pt x="1181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468852" y="2401429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473568" y="2399757"/>
            <a:ext cx="19367" cy="13855"/>
          </a:xfrm>
          <a:custGeom>
            <a:avLst/>
            <a:gdLst/>
            <a:ahLst/>
            <a:cxnLst/>
            <a:rect l="l" t="t" r="r" b="b"/>
            <a:pathLst>
              <a:path w="19367" h="13855">
                <a:moveTo>
                  <a:pt x="1778" y="0"/>
                </a:moveTo>
                <a:lnTo>
                  <a:pt x="0" y="495"/>
                </a:lnTo>
                <a:lnTo>
                  <a:pt x="1879" y="0"/>
                </a:lnTo>
                <a:lnTo>
                  <a:pt x="5613" y="13855"/>
                </a:lnTo>
                <a:lnTo>
                  <a:pt x="19367" y="10121"/>
                </a:lnTo>
                <a:lnTo>
                  <a:pt x="12687" y="118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475341" y="2517005"/>
            <a:ext cx="16611" cy="54051"/>
          </a:xfrm>
          <a:custGeom>
            <a:avLst/>
            <a:gdLst/>
            <a:ahLst/>
            <a:cxnLst/>
            <a:rect l="l" t="t" r="r" b="b"/>
            <a:pathLst>
              <a:path w="16611" h="54051">
                <a:moveTo>
                  <a:pt x="6096" y="10515"/>
                </a:moveTo>
                <a:lnTo>
                  <a:pt x="3340" y="0"/>
                </a:lnTo>
                <a:lnTo>
                  <a:pt x="16611" y="49631"/>
                </a:lnTo>
                <a:lnTo>
                  <a:pt x="0" y="540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482420" y="2519757"/>
            <a:ext cx="33223" cy="6883"/>
          </a:xfrm>
          <a:custGeom>
            <a:avLst/>
            <a:gdLst/>
            <a:ahLst/>
            <a:cxnLst/>
            <a:rect l="l" t="t" r="r" b="b"/>
            <a:pathLst>
              <a:path w="33223" h="6883">
                <a:moveTo>
                  <a:pt x="0" y="0"/>
                </a:moveTo>
                <a:lnTo>
                  <a:pt x="685" y="889"/>
                </a:lnTo>
                <a:lnTo>
                  <a:pt x="6096" y="4521"/>
                </a:lnTo>
                <a:lnTo>
                  <a:pt x="13957" y="6883"/>
                </a:lnTo>
                <a:lnTo>
                  <a:pt x="21920" y="6489"/>
                </a:lnTo>
                <a:lnTo>
                  <a:pt x="29286" y="3543"/>
                </a:lnTo>
                <a:lnTo>
                  <a:pt x="33223" y="203"/>
                </a:lnTo>
                <a:lnTo>
                  <a:pt x="31356" y="2159"/>
                </a:lnTo>
                <a:lnTo>
                  <a:pt x="29286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480652" y="2517888"/>
            <a:ext cx="7861" cy="6388"/>
          </a:xfrm>
          <a:custGeom>
            <a:avLst/>
            <a:gdLst/>
            <a:ahLst/>
            <a:cxnLst/>
            <a:rect l="l" t="t" r="r" b="b"/>
            <a:pathLst>
              <a:path w="7861" h="6388">
                <a:moveTo>
                  <a:pt x="7861" y="6388"/>
                </a:moveTo>
                <a:lnTo>
                  <a:pt x="876" y="12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477897" y="2514159"/>
            <a:ext cx="3632" cy="5003"/>
          </a:xfrm>
          <a:custGeom>
            <a:avLst/>
            <a:gdLst/>
            <a:ahLst/>
            <a:cxnLst/>
            <a:rect l="l" t="t" r="r" b="b"/>
            <a:pathLst>
              <a:path w="3632" h="5003">
                <a:moveTo>
                  <a:pt x="787" y="2844"/>
                </a:moveTo>
                <a:lnTo>
                  <a:pt x="0" y="0"/>
                </a:lnTo>
                <a:lnTo>
                  <a:pt x="3632" y="50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1474854" y="2478181"/>
            <a:ext cx="27228" cy="24676"/>
          </a:xfrm>
          <a:custGeom>
            <a:avLst/>
            <a:gdLst/>
            <a:ahLst/>
            <a:cxnLst/>
            <a:rect l="l" t="t" r="r" b="b"/>
            <a:pathLst>
              <a:path w="27228" h="24676">
                <a:moveTo>
                  <a:pt x="26339" y="101"/>
                </a:moveTo>
                <a:lnTo>
                  <a:pt x="27228" y="0"/>
                </a:lnTo>
                <a:lnTo>
                  <a:pt x="19265" y="393"/>
                </a:lnTo>
                <a:lnTo>
                  <a:pt x="11887" y="3352"/>
                </a:lnTo>
                <a:lnTo>
                  <a:pt x="5702" y="8648"/>
                </a:lnTo>
                <a:lnTo>
                  <a:pt x="1473" y="15925"/>
                </a:lnTo>
                <a:lnTo>
                  <a:pt x="0" y="24676"/>
                </a:lnTo>
                <a:lnTo>
                  <a:pt x="1269" y="16510"/>
                </a:lnTo>
                <a:lnTo>
                  <a:pt x="1371" y="1621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476331" y="2487127"/>
            <a:ext cx="4025" cy="6985"/>
          </a:xfrm>
          <a:custGeom>
            <a:avLst/>
            <a:gdLst/>
            <a:ahLst/>
            <a:cxnLst/>
            <a:rect l="l" t="t" r="r" b="b"/>
            <a:pathLst>
              <a:path w="4025" h="6985">
                <a:moveTo>
                  <a:pt x="4025" y="0"/>
                </a:moveTo>
                <a:lnTo>
                  <a:pt x="3733" y="292"/>
                </a:lnTo>
                <a:lnTo>
                  <a:pt x="0" y="69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1480554" y="2481727"/>
            <a:ext cx="5892" cy="5105"/>
          </a:xfrm>
          <a:custGeom>
            <a:avLst/>
            <a:gdLst/>
            <a:ahLst/>
            <a:cxnLst/>
            <a:rect l="l" t="t" r="r" b="b"/>
            <a:pathLst>
              <a:path w="5892" h="5105">
                <a:moveTo>
                  <a:pt x="0" y="5105"/>
                </a:moveTo>
                <a:lnTo>
                  <a:pt x="5600" y="101"/>
                </a:lnTo>
                <a:lnTo>
                  <a:pt x="58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1482822" y="2427183"/>
            <a:ext cx="1854" cy="7365"/>
          </a:xfrm>
          <a:custGeom>
            <a:avLst/>
            <a:gdLst/>
            <a:ahLst/>
            <a:cxnLst/>
            <a:rect l="l" t="t" r="r" b="b"/>
            <a:pathLst>
              <a:path w="1854" h="7366">
                <a:moveTo>
                  <a:pt x="1269" y="7366"/>
                </a:moveTo>
                <a:lnTo>
                  <a:pt x="1854" y="71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1478781" y="2438577"/>
            <a:ext cx="7175" cy="1866"/>
          </a:xfrm>
          <a:custGeom>
            <a:avLst/>
            <a:gdLst/>
            <a:ahLst/>
            <a:cxnLst/>
            <a:rect l="l" t="t" r="r" b="b"/>
            <a:pathLst>
              <a:path w="7175" h="1866">
                <a:moveTo>
                  <a:pt x="7175" y="0"/>
                </a:moveTo>
                <a:lnTo>
                  <a:pt x="3733" y="1574"/>
                </a:lnTo>
                <a:lnTo>
                  <a:pt x="0" y="18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484092" y="2439259"/>
            <a:ext cx="3632" cy="1676"/>
          </a:xfrm>
          <a:custGeom>
            <a:avLst/>
            <a:gdLst/>
            <a:ahLst/>
            <a:cxnLst/>
            <a:rect l="l" t="t" r="r" b="b"/>
            <a:pathLst>
              <a:path w="3632" h="1676">
                <a:moveTo>
                  <a:pt x="0" y="1676"/>
                </a:moveTo>
                <a:lnTo>
                  <a:pt x="3632" y="0"/>
                </a:lnTo>
                <a:lnTo>
                  <a:pt x="0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477114" y="2433763"/>
            <a:ext cx="685" cy="2451"/>
          </a:xfrm>
          <a:custGeom>
            <a:avLst/>
            <a:gdLst/>
            <a:ahLst/>
            <a:cxnLst/>
            <a:rect l="l" t="t" r="r" b="b"/>
            <a:pathLst>
              <a:path w="685" h="2451">
                <a:moveTo>
                  <a:pt x="0" y="0"/>
                </a:moveTo>
                <a:lnTo>
                  <a:pt x="685" y="2451"/>
                </a:lnTo>
                <a:lnTo>
                  <a:pt x="584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475341" y="2426977"/>
            <a:ext cx="2463" cy="9245"/>
          </a:xfrm>
          <a:custGeom>
            <a:avLst/>
            <a:gdLst/>
            <a:ahLst/>
            <a:cxnLst/>
            <a:rect l="l" t="t" r="r" b="b"/>
            <a:pathLst>
              <a:path w="2463" h="9245">
                <a:moveTo>
                  <a:pt x="2362" y="9144"/>
                </a:moveTo>
                <a:lnTo>
                  <a:pt x="2463" y="924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474851" y="2425414"/>
            <a:ext cx="1968" cy="7365"/>
          </a:xfrm>
          <a:custGeom>
            <a:avLst/>
            <a:gdLst/>
            <a:ahLst/>
            <a:cxnLst/>
            <a:rect l="l" t="t" r="r" b="b"/>
            <a:pathLst>
              <a:path w="1968" h="7366">
                <a:moveTo>
                  <a:pt x="1968" y="736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480945" y="2416858"/>
            <a:ext cx="13665" cy="15036"/>
          </a:xfrm>
          <a:custGeom>
            <a:avLst/>
            <a:gdLst/>
            <a:ahLst/>
            <a:cxnLst/>
            <a:rect l="l" t="t" r="r" b="b"/>
            <a:pathLst>
              <a:path w="13665" h="15036">
                <a:moveTo>
                  <a:pt x="3047" y="15036"/>
                </a:moveTo>
                <a:lnTo>
                  <a:pt x="0" y="3632"/>
                </a:lnTo>
                <a:lnTo>
                  <a:pt x="13665" y="0"/>
                </a:lnTo>
                <a:lnTo>
                  <a:pt x="3149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482517" y="2426190"/>
            <a:ext cx="1574" cy="5803"/>
          </a:xfrm>
          <a:custGeom>
            <a:avLst/>
            <a:gdLst/>
            <a:ahLst/>
            <a:cxnLst/>
            <a:rect l="l" t="t" r="r" b="b"/>
            <a:pathLst>
              <a:path w="1574" h="5803">
                <a:moveTo>
                  <a:pt x="1574" y="58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475830" y="2401135"/>
            <a:ext cx="698" cy="2552"/>
          </a:xfrm>
          <a:custGeom>
            <a:avLst/>
            <a:gdLst/>
            <a:ahLst/>
            <a:cxnLst/>
            <a:rect l="l" t="t" r="r" b="b"/>
            <a:pathLst>
              <a:path w="698" h="2552">
                <a:moveTo>
                  <a:pt x="203" y="685"/>
                </a:moveTo>
                <a:lnTo>
                  <a:pt x="0" y="0"/>
                </a:lnTo>
                <a:lnTo>
                  <a:pt x="698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475444" y="2399762"/>
            <a:ext cx="393" cy="1371"/>
          </a:xfrm>
          <a:custGeom>
            <a:avLst/>
            <a:gdLst/>
            <a:ahLst/>
            <a:cxnLst/>
            <a:rect l="l" t="t" r="r" b="b"/>
            <a:pathLst>
              <a:path w="393" h="1371">
                <a:moveTo>
                  <a:pt x="393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482223" y="2394253"/>
            <a:ext cx="9537" cy="5016"/>
          </a:xfrm>
          <a:custGeom>
            <a:avLst/>
            <a:gdLst/>
            <a:ahLst/>
            <a:cxnLst/>
            <a:rect l="l" t="t" r="r" b="b"/>
            <a:pathLst>
              <a:path w="9537" h="5016">
                <a:moveTo>
                  <a:pt x="0" y="0"/>
                </a:moveTo>
                <a:lnTo>
                  <a:pt x="7467" y="3149"/>
                </a:lnTo>
                <a:lnTo>
                  <a:pt x="9537" y="501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474557" y="2361331"/>
            <a:ext cx="30568" cy="8255"/>
          </a:xfrm>
          <a:custGeom>
            <a:avLst/>
            <a:gdLst/>
            <a:ahLst/>
            <a:cxnLst/>
            <a:rect l="l" t="t" r="r" b="b"/>
            <a:pathLst>
              <a:path w="30568" h="8255">
                <a:moveTo>
                  <a:pt x="0" y="8254"/>
                </a:moveTo>
                <a:lnTo>
                  <a:pt x="30568" y="0"/>
                </a:lnTo>
                <a:lnTo>
                  <a:pt x="29387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484092" y="2532047"/>
            <a:ext cx="137007" cy="36753"/>
          </a:xfrm>
          <a:custGeom>
            <a:avLst/>
            <a:gdLst/>
            <a:ahLst/>
            <a:cxnLst/>
            <a:rect l="l" t="t" r="r" b="b"/>
            <a:pathLst>
              <a:path w="137007" h="36753">
                <a:moveTo>
                  <a:pt x="0" y="36753"/>
                </a:moveTo>
                <a:lnTo>
                  <a:pt x="137007" y="0"/>
                </a:lnTo>
                <a:lnTo>
                  <a:pt x="134251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489299" y="2524474"/>
            <a:ext cx="787" cy="495"/>
          </a:xfrm>
          <a:custGeom>
            <a:avLst/>
            <a:gdLst/>
            <a:ahLst/>
            <a:cxnLst/>
            <a:rect l="l" t="t" r="r" b="b"/>
            <a:pathLst>
              <a:path w="787" h="495">
                <a:moveTo>
                  <a:pt x="0" y="0"/>
                </a:moveTo>
                <a:lnTo>
                  <a:pt x="787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490088" y="2506196"/>
            <a:ext cx="3835" cy="4521"/>
          </a:xfrm>
          <a:custGeom>
            <a:avLst/>
            <a:gdLst/>
            <a:ahLst/>
            <a:cxnLst/>
            <a:rect l="l" t="t" r="r" b="b"/>
            <a:pathLst>
              <a:path w="3835" h="4521">
                <a:moveTo>
                  <a:pt x="0" y="0"/>
                </a:moveTo>
                <a:lnTo>
                  <a:pt x="1473" y="2362"/>
                </a:lnTo>
                <a:lnTo>
                  <a:pt x="2260" y="3530"/>
                </a:lnTo>
                <a:lnTo>
                  <a:pt x="3835" y="4521"/>
                </a:lnTo>
                <a:lnTo>
                  <a:pt x="1765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493921" y="2510716"/>
            <a:ext cx="3048" cy="1270"/>
          </a:xfrm>
          <a:custGeom>
            <a:avLst/>
            <a:gdLst/>
            <a:ahLst/>
            <a:cxnLst/>
            <a:rect l="l" t="t" r="r" b="b"/>
            <a:pathLst>
              <a:path w="3047" h="1269">
                <a:moveTo>
                  <a:pt x="0" y="0"/>
                </a:moveTo>
                <a:lnTo>
                  <a:pt x="1371" y="889"/>
                </a:lnTo>
                <a:lnTo>
                  <a:pt x="3048" y="1270"/>
                </a:lnTo>
                <a:lnTo>
                  <a:pt x="584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489196" y="2499414"/>
            <a:ext cx="2362" cy="9144"/>
          </a:xfrm>
          <a:custGeom>
            <a:avLst/>
            <a:gdLst/>
            <a:ahLst/>
            <a:cxnLst/>
            <a:rect l="l" t="t" r="r" b="b"/>
            <a:pathLst>
              <a:path w="2362" h="9143">
                <a:moveTo>
                  <a:pt x="495" y="0"/>
                </a:moveTo>
                <a:lnTo>
                  <a:pt x="0" y="3733"/>
                </a:lnTo>
                <a:lnTo>
                  <a:pt x="990" y="7365"/>
                </a:lnTo>
                <a:lnTo>
                  <a:pt x="2362" y="91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489292" y="2496366"/>
            <a:ext cx="1981" cy="5994"/>
          </a:xfrm>
          <a:custGeom>
            <a:avLst/>
            <a:gdLst/>
            <a:ahLst/>
            <a:cxnLst/>
            <a:rect l="l" t="t" r="r" b="b"/>
            <a:pathLst>
              <a:path w="1981" h="5994">
                <a:moveTo>
                  <a:pt x="1778" y="393"/>
                </a:moveTo>
                <a:lnTo>
                  <a:pt x="1981" y="0"/>
                </a:lnTo>
                <a:lnTo>
                  <a:pt x="304" y="3149"/>
                </a:lnTo>
                <a:lnTo>
                  <a:pt x="0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489692" y="2493614"/>
            <a:ext cx="4914" cy="5702"/>
          </a:xfrm>
          <a:custGeom>
            <a:avLst/>
            <a:gdLst/>
            <a:ahLst/>
            <a:cxnLst/>
            <a:rect l="l" t="t" r="r" b="b"/>
            <a:pathLst>
              <a:path w="4914" h="5702">
                <a:moveTo>
                  <a:pt x="0" y="5702"/>
                </a:moveTo>
                <a:lnTo>
                  <a:pt x="1473" y="2755"/>
                </a:lnTo>
                <a:lnTo>
                  <a:pt x="3937" y="495"/>
                </a:lnTo>
                <a:lnTo>
                  <a:pt x="4914" y="0"/>
                </a:lnTo>
                <a:lnTo>
                  <a:pt x="3937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489294" y="2502857"/>
            <a:ext cx="596" cy="2844"/>
          </a:xfrm>
          <a:custGeom>
            <a:avLst/>
            <a:gdLst/>
            <a:ahLst/>
            <a:cxnLst/>
            <a:rect l="l" t="t" r="r" b="b"/>
            <a:pathLst>
              <a:path w="596" h="2844">
                <a:moveTo>
                  <a:pt x="596" y="284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486747" y="2478581"/>
            <a:ext cx="7365" cy="2946"/>
          </a:xfrm>
          <a:custGeom>
            <a:avLst/>
            <a:gdLst/>
            <a:ahLst/>
            <a:cxnLst/>
            <a:rect l="l" t="t" r="r" b="b"/>
            <a:pathLst>
              <a:path w="7365" h="2946">
                <a:moveTo>
                  <a:pt x="0" y="2946"/>
                </a:moveTo>
                <a:lnTo>
                  <a:pt x="7073" y="101"/>
                </a:lnTo>
                <a:lnTo>
                  <a:pt x="73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484282" y="2432785"/>
            <a:ext cx="406" cy="1574"/>
          </a:xfrm>
          <a:custGeom>
            <a:avLst/>
            <a:gdLst/>
            <a:ahLst/>
            <a:cxnLst/>
            <a:rect l="l" t="t" r="r" b="b"/>
            <a:pathLst>
              <a:path w="406" h="1574">
                <a:moveTo>
                  <a:pt x="203" y="584"/>
                </a:moveTo>
                <a:lnTo>
                  <a:pt x="406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484092" y="2434348"/>
            <a:ext cx="584" cy="101"/>
          </a:xfrm>
          <a:custGeom>
            <a:avLst/>
            <a:gdLst/>
            <a:ahLst/>
            <a:cxnLst/>
            <a:rect l="l" t="t" r="r" b="b"/>
            <a:pathLst>
              <a:path w="584" h="101">
                <a:moveTo>
                  <a:pt x="0" y="101"/>
                </a:moveTo>
                <a:lnTo>
                  <a:pt x="58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490480" y="2409883"/>
            <a:ext cx="4318" cy="6972"/>
          </a:xfrm>
          <a:custGeom>
            <a:avLst/>
            <a:gdLst/>
            <a:ahLst/>
            <a:cxnLst/>
            <a:rect l="l" t="t" r="r" b="b"/>
            <a:pathLst>
              <a:path w="4318" h="6972">
                <a:moveTo>
                  <a:pt x="0" y="685"/>
                </a:moveTo>
                <a:lnTo>
                  <a:pt x="2451" y="0"/>
                </a:lnTo>
                <a:lnTo>
                  <a:pt x="4318" y="68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494215" y="2416752"/>
            <a:ext cx="584" cy="203"/>
          </a:xfrm>
          <a:custGeom>
            <a:avLst/>
            <a:gdLst/>
            <a:ahLst/>
            <a:cxnLst/>
            <a:rect l="l" t="t" r="r" b="b"/>
            <a:pathLst>
              <a:path w="584" h="203">
                <a:moveTo>
                  <a:pt x="0" y="203"/>
                </a:moveTo>
                <a:lnTo>
                  <a:pt x="58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493723" y="2412729"/>
            <a:ext cx="393" cy="1181"/>
          </a:xfrm>
          <a:custGeom>
            <a:avLst/>
            <a:gdLst/>
            <a:ahLst/>
            <a:cxnLst/>
            <a:rect l="l" t="t" r="r" b="b"/>
            <a:pathLst>
              <a:path w="393" h="1181">
                <a:moveTo>
                  <a:pt x="393" y="118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492935" y="2409879"/>
            <a:ext cx="495" cy="1778"/>
          </a:xfrm>
          <a:custGeom>
            <a:avLst/>
            <a:gdLst/>
            <a:ahLst/>
            <a:cxnLst/>
            <a:rect l="l" t="t" r="r" b="b"/>
            <a:pathLst>
              <a:path w="495" h="1777">
                <a:moveTo>
                  <a:pt x="0" y="0"/>
                </a:moveTo>
                <a:lnTo>
                  <a:pt x="495" y="17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484091" y="2395037"/>
            <a:ext cx="16903" cy="27228"/>
          </a:xfrm>
          <a:custGeom>
            <a:avLst/>
            <a:gdLst/>
            <a:ahLst/>
            <a:cxnLst/>
            <a:rect l="l" t="t" r="r" b="b"/>
            <a:pathLst>
              <a:path w="16903" h="27228">
                <a:moveTo>
                  <a:pt x="5600" y="2362"/>
                </a:moveTo>
                <a:lnTo>
                  <a:pt x="0" y="0"/>
                </a:lnTo>
                <a:lnTo>
                  <a:pt x="5600" y="2362"/>
                </a:lnTo>
                <a:lnTo>
                  <a:pt x="11493" y="7670"/>
                </a:lnTo>
                <a:lnTo>
                  <a:pt x="15430" y="14744"/>
                </a:lnTo>
                <a:lnTo>
                  <a:pt x="16903" y="22606"/>
                </a:lnTo>
                <a:lnTo>
                  <a:pt x="16116" y="272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496959" y="2507570"/>
            <a:ext cx="10718" cy="4813"/>
          </a:xfrm>
          <a:custGeom>
            <a:avLst/>
            <a:gdLst/>
            <a:ahLst/>
            <a:cxnLst/>
            <a:rect l="l" t="t" r="r" b="b"/>
            <a:pathLst>
              <a:path w="10718" h="4813">
                <a:moveTo>
                  <a:pt x="10718" y="0"/>
                </a:moveTo>
                <a:lnTo>
                  <a:pt x="9055" y="1968"/>
                </a:lnTo>
                <a:lnTo>
                  <a:pt x="7873" y="3149"/>
                </a:lnTo>
                <a:lnTo>
                  <a:pt x="4825" y="4521"/>
                </a:lnTo>
                <a:lnTo>
                  <a:pt x="1574" y="4813"/>
                </a:lnTo>
                <a:lnTo>
                  <a:pt x="0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503354" y="2510031"/>
            <a:ext cx="2159" cy="1371"/>
          </a:xfrm>
          <a:custGeom>
            <a:avLst/>
            <a:gdLst/>
            <a:ahLst/>
            <a:cxnLst/>
            <a:rect l="l" t="t" r="r" b="b"/>
            <a:pathLst>
              <a:path w="2159" h="1371">
                <a:moveTo>
                  <a:pt x="0" y="1371"/>
                </a:move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500997" y="2511694"/>
            <a:ext cx="1574" cy="495"/>
          </a:xfrm>
          <a:custGeom>
            <a:avLst/>
            <a:gdLst/>
            <a:ahLst/>
            <a:cxnLst/>
            <a:rect l="l" t="t" r="r" b="b"/>
            <a:pathLst>
              <a:path w="1574" h="495">
                <a:moveTo>
                  <a:pt x="0" y="495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497554" y="2512185"/>
            <a:ext cx="2654" cy="101"/>
          </a:xfrm>
          <a:custGeom>
            <a:avLst/>
            <a:gdLst/>
            <a:ahLst/>
            <a:cxnLst/>
            <a:rect l="l" t="t" r="r" b="b"/>
            <a:pathLst>
              <a:path w="2654" h="101">
                <a:moveTo>
                  <a:pt x="2654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494609" y="2492439"/>
            <a:ext cx="10515" cy="2057"/>
          </a:xfrm>
          <a:custGeom>
            <a:avLst/>
            <a:gdLst/>
            <a:ahLst/>
            <a:cxnLst/>
            <a:rect l="l" t="t" r="r" b="b"/>
            <a:pathLst>
              <a:path w="10515" h="2057">
                <a:moveTo>
                  <a:pt x="8940" y="977"/>
                </a:moveTo>
                <a:lnTo>
                  <a:pt x="8547" y="774"/>
                </a:lnTo>
                <a:lnTo>
                  <a:pt x="10515" y="2057"/>
                </a:lnTo>
                <a:lnTo>
                  <a:pt x="8547" y="774"/>
                </a:lnTo>
                <a:lnTo>
                  <a:pt x="5308" y="0"/>
                </a:lnTo>
                <a:lnTo>
                  <a:pt x="2057" y="292"/>
                </a:lnTo>
                <a:lnTo>
                  <a:pt x="0" y="1181"/>
                </a:lnTo>
                <a:lnTo>
                  <a:pt x="2057" y="292"/>
                </a:lnTo>
                <a:lnTo>
                  <a:pt x="530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505122" y="2494494"/>
            <a:ext cx="4127" cy="12484"/>
          </a:xfrm>
          <a:custGeom>
            <a:avLst/>
            <a:gdLst/>
            <a:ahLst/>
            <a:cxnLst/>
            <a:rect l="l" t="t" r="r" b="b"/>
            <a:pathLst>
              <a:path w="4127" h="12484">
                <a:moveTo>
                  <a:pt x="787" y="495"/>
                </a:moveTo>
                <a:lnTo>
                  <a:pt x="0" y="0"/>
                </a:lnTo>
                <a:lnTo>
                  <a:pt x="990" y="596"/>
                </a:lnTo>
                <a:lnTo>
                  <a:pt x="3149" y="3543"/>
                </a:lnTo>
                <a:lnTo>
                  <a:pt x="4127" y="7175"/>
                </a:lnTo>
                <a:lnTo>
                  <a:pt x="3733" y="10820"/>
                </a:lnTo>
                <a:lnTo>
                  <a:pt x="2844" y="12484"/>
                </a:lnTo>
                <a:lnTo>
                  <a:pt x="3835" y="100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502083" y="2478187"/>
            <a:ext cx="7861" cy="2362"/>
          </a:xfrm>
          <a:custGeom>
            <a:avLst/>
            <a:gdLst/>
            <a:ahLst/>
            <a:cxnLst/>
            <a:rect l="l" t="t" r="r" b="b"/>
            <a:pathLst>
              <a:path w="7861" h="2362">
                <a:moveTo>
                  <a:pt x="5791" y="1765"/>
                </a:moveTo>
                <a:lnTo>
                  <a:pt x="7861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495982" y="2432091"/>
            <a:ext cx="393" cy="685"/>
          </a:xfrm>
          <a:custGeom>
            <a:avLst/>
            <a:gdLst/>
            <a:ahLst/>
            <a:cxnLst/>
            <a:rect l="l" t="t" r="r" b="b"/>
            <a:pathLst>
              <a:path w="393" h="685">
                <a:moveTo>
                  <a:pt x="393" y="0"/>
                </a:moveTo>
                <a:lnTo>
                  <a:pt x="101" y="584"/>
                </a:lnTo>
                <a:lnTo>
                  <a:pt x="0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496081" y="2422165"/>
            <a:ext cx="4229" cy="10515"/>
          </a:xfrm>
          <a:custGeom>
            <a:avLst/>
            <a:gdLst/>
            <a:ahLst/>
            <a:cxnLst/>
            <a:rect l="l" t="t" r="r" b="b"/>
            <a:pathLst>
              <a:path w="4229" h="10515">
                <a:moveTo>
                  <a:pt x="0" y="10515"/>
                </a:moveTo>
                <a:lnTo>
                  <a:pt x="3632" y="3441"/>
                </a:lnTo>
                <a:lnTo>
                  <a:pt x="42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500311" y="2414102"/>
            <a:ext cx="685" cy="3543"/>
          </a:xfrm>
          <a:custGeom>
            <a:avLst/>
            <a:gdLst/>
            <a:ahLst/>
            <a:cxnLst/>
            <a:rect l="l" t="t" r="r" b="b"/>
            <a:pathLst>
              <a:path w="685" h="3543">
                <a:moveTo>
                  <a:pt x="685" y="35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503946" y="2359463"/>
            <a:ext cx="8255" cy="2260"/>
          </a:xfrm>
          <a:custGeom>
            <a:avLst/>
            <a:gdLst/>
            <a:ahLst/>
            <a:cxnLst/>
            <a:rect l="l" t="t" r="r" b="b"/>
            <a:pathLst>
              <a:path w="8255" h="2260">
                <a:moveTo>
                  <a:pt x="8255" y="0"/>
                </a:moveTo>
                <a:lnTo>
                  <a:pt x="0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505122" y="2359077"/>
            <a:ext cx="8750" cy="2260"/>
          </a:xfrm>
          <a:custGeom>
            <a:avLst/>
            <a:gdLst/>
            <a:ahLst/>
            <a:cxnLst/>
            <a:rect l="l" t="t" r="r" b="b"/>
            <a:pathLst>
              <a:path w="8750" h="2260">
                <a:moveTo>
                  <a:pt x="787" y="2057"/>
                </a:moveTo>
                <a:lnTo>
                  <a:pt x="8750" y="0"/>
                </a:lnTo>
                <a:lnTo>
                  <a:pt x="0" y="2260"/>
                </a:lnTo>
                <a:lnTo>
                  <a:pt x="7073" y="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506004" y="2506982"/>
            <a:ext cx="1968" cy="2552"/>
          </a:xfrm>
          <a:custGeom>
            <a:avLst/>
            <a:gdLst/>
            <a:ahLst/>
            <a:cxnLst/>
            <a:rect l="l" t="t" r="r" b="b"/>
            <a:pathLst>
              <a:path w="1968" h="2552">
                <a:moveTo>
                  <a:pt x="1968" y="0"/>
                </a:moveTo>
                <a:lnTo>
                  <a:pt x="1282" y="1473"/>
                </a:lnTo>
                <a:lnTo>
                  <a:pt x="0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508069" y="2497744"/>
            <a:ext cx="889" cy="2946"/>
          </a:xfrm>
          <a:custGeom>
            <a:avLst/>
            <a:gdLst/>
            <a:ahLst/>
            <a:cxnLst/>
            <a:rect l="l" t="t" r="r" b="b"/>
            <a:pathLst>
              <a:path w="888" h="2946">
                <a:moveTo>
                  <a:pt x="888" y="294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506007" y="2494993"/>
            <a:ext cx="1866" cy="2552"/>
          </a:xfrm>
          <a:custGeom>
            <a:avLst/>
            <a:gdLst/>
            <a:ahLst/>
            <a:cxnLst/>
            <a:rect l="l" t="t" r="r" b="b"/>
            <a:pathLst>
              <a:path w="1866" h="2552">
                <a:moveTo>
                  <a:pt x="1866" y="255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508958" y="2501091"/>
            <a:ext cx="101" cy="2844"/>
          </a:xfrm>
          <a:custGeom>
            <a:avLst/>
            <a:gdLst/>
            <a:ahLst/>
            <a:cxnLst/>
            <a:rect l="l" t="t" r="r" b="b"/>
            <a:pathLst>
              <a:path w="101" h="2844">
                <a:moveTo>
                  <a:pt x="0" y="2844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509932" y="2480542"/>
            <a:ext cx="6985" cy="5105"/>
          </a:xfrm>
          <a:custGeom>
            <a:avLst/>
            <a:gdLst/>
            <a:ahLst/>
            <a:cxnLst/>
            <a:rect l="l" t="t" r="r" b="b"/>
            <a:pathLst>
              <a:path w="6984" h="5105">
                <a:moveTo>
                  <a:pt x="203" y="101"/>
                </a:moveTo>
                <a:lnTo>
                  <a:pt x="6692" y="4813"/>
                </a:lnTo>
                <a:lnTo>
                  <a:pt x="6985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505910" y="2357108"/>
            <a:ext cx="15036" cy="4025"/>
          </a:xfrm>
          <a:custGeom>
            <a:avLst/>
            <a:gdLst/>
            <a:ahLst/>
            <a:cxnLst/>
            <a:rect l="l" t="t" r="r" b="b"/>
            <a:pathLst>
              <a:path w="15036" h="4025">
                <a:moveTo>
                  <a:pt x="0" y="4025"/>
                </a:moveTo>
                <a:lnTo>
                  <a:pt x="15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513870" y="2357100"/>
            <a:ext cx="7073" cy="1968"/>
          </a:xfrm>
          <a:custGeom>
            <a:avLst/>
            <a:gdLst/>
            <a:ahLst/>
            <a:cxnLst/>
            <a:rect l="l" t="t" r="r" b="b"/>
            <a:pathLst>
              <a:path w="7073" h="1968">
                <a:moveTo>
                  <a:pt x="0" y="1968"/>
                </a:moveTo>
                <a:lnTo>
                  <a:pt x="70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515640" y="2343148"/>
            <a:ext cx="61125" cy="15430"/>
          </a:xfrm>
          <a:custGeom>
            <a:avLst/>
            <a:gdLst/>
            <a:ahLst/>
            <a:cxnLst/>
            <a:rect l="l" t="t" r="r" b="b"/>
            <a:pathLst>
              <a:path w="61125" h="15430">
                <a:moveTo>
                  <a:pt x="0" y="15430"/>
                </a:moveTo>
                <a:lnTo>
                  <a:pt x="57391" y="0"/>
                </a:lnTo>
                <a:lnTo>
                  <a:pt x="61125" y="138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515640" y="2495873"/>
            <a:ext cx="7962" cy="24079"/>
          </a:xfrm>
          <a:custGeom>
            <a:avLst/>
            <a:gdLst/>
            <a:ahLst/>
            <a:cxnLst/>
            <a:rect l="l" t="t" r="r" b="b"/>
            <a:pathLst>
              <a:path w="7962" h="24079">
                <a:moveTo>
                  <a:pt x="0" y="24079"/>
                </a:moveTo>
                <a:lnTo>
                  <a:pt x="2260" y="22123"/>
                </a:lnTo>
                <a:lnTo>
                  <a:pt x="6489" y="14744"/>
                </a:lnTo>
                <a:lnTo>
                  <a:pt x="7962" y="6095"/>
                </a:lnTo>
                <a:lnTo>
                  <a:pt x="6680" y="0"/>
                </a:lnTo>
                <a:lnTo>
                  <a:pt x="7861" y="4330"/>
                </a:lnTo>
                <a:lnTo>
                  <a:pt x="7962" y="60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517900" y="2513176"/>
            <a:ext cx="2844" cy="4813"/>
          </a:xfrm>
          <a:custGeom>
            <a:avLst/>
            <a:gdLst/>
            <a:ahLst/>
            <a:cxnLst/>
            <a:rect l="l" t="t" r="r" b="b"/>
            <a:pathLst>
              <a:path w="2844" h="4813">
                <a:moveTo>
                  <a:pt x="0" y="4813"/>
                </a:moveTo>
                <a:lnTo>
                  <a:pt x="1574" y="2743"/>
                </a:lnTo>
                <a:lnTo>
                  <a:pt x="28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522120" y="2504719"/>
            <a:ext cx="990" cy="5892"/>
          </a:xfrm>
          <a:custGeom>
            <a:avLst/>
            <a:gdLst/>
            <a:ahLst/>
            <a:cxnLst/>
            <a:rect l="l" t="t" r="r" b="b"/>
            <a:pathLst>
              <a:path w="990" h="5892">
                <a:moveTo>
                  <a:pt x="990" y="0"/>
                </a:moveTo>
                <a:lnTo>
                  <a:pt x="698" y="3733"/>
                </a:lnTo>
                <a:lnTo>
                  <a:pt x="0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522322" y="2495673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516919" y="2485655"/>
            <a:ext cx="4813" cy="7467"/>
          </a:xfrm>
          <a:custGeom>
            <a:avLst/>
            <a:gdLst/>
            <a:ahLst/>
            <a:cxnLst/>
            <a:rect l="l" t="t" r="r" b="b"/>
            <a:pathLst>
              <a:path w="4813" h="7467">
                <a:moveTo>
                  <a:pt x="4813" y="746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521727" y="2388154"/>
            <a:ext cx="4521" cy="25260"/>
          </a:xfrm>
          <a:custGeom>
            <a:avLst/>
            <a:gdLst/>
            <a:ahLst/>
            <a:cxnLst/>
            <a:rect l="l" t="t" r="r" b="b"/>
            <a:pathLst>
              <a:path w="4521" h="25260">
                <a:moveTo>
                  <a:pt x="3149" y="23495"/>
                </a:moveTo>
                <a:lnTo>
                  <a:pt x="4521" y="25260"/>
                </a:lnTo>
                <a:lnTo>
                  <a:pt x="2857" y="23202"/>
                </a:lnTo>
                <a:lnTo>
                  <a:pt x="101" y="15633"/>
                </a:lnTo>
                <a:lnTo>
                  <a:pt x="0" y="7569"/>
                </a:lnTo>
                <a:lnTo>
                  <a:pt x="2463" y="0"/>
                </a:lnTo>
                <a:lnTo>
                  <a:pt x="1676" y="24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521830" y="2403786"/>
            <a:ext cx="2755" cy="7569"/>
          </a:xfrm>
          <a:custGeom>
            <a:avLst/>
            <a:gdLst/>
            <a:ahLst/>
            <a:cxnLst/>
            <a:rect l="l" t="t" r="r" b="b"/>
            <a:pathLst>
              <a:path w="2755" h="7569">
                <a:moveTo>
                  <a:pt x="0" y="0"/>
                </a:moveTo>
                <a:lnTo>
                  <a:pt x="2755" y="756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540503" y="2421674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551707" y="2420001"/>
            <a:ext cx="3441" cy="1574"/>
          </a:xfrm>
          <a:custGeom>
            <a:avLst/>
            <a:gdLst/>
            <a:ahLst/>
            <a:cxnLst/>
            <a:rect l="l" t="t" r="r" b="b"/>
            <a:pathLst>
              <a:path w="3441" h="1574">
                <a:moveTo>
                  <a:pt x="0" y="1574"/>
                </a:move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524190" y="2375181"/>
            <a:ext cx="29972" cy="12979"/>
          </a:xfrm>
          <a:custGeom>
            <a:avLst/>
            <a:gdLst/>
            <a:ahLst/>
            <a:cxnLst/>
            <a:rect l="l" t="t" r="r" b="b"/>
            <a:pathLst>
              <a:path w="29971" h="12979">
                <a:moveTo>
                  <a:pt x="0" y="12979"/>
                </a:moveTo>
                <a:lnTo>
                  <a:pt x="4914" y="6591"/>
                </a:lnTo>
                <a:lnTo>
                  <a:pt x="11493" y="2070"/>
                </a:lnTo>
                <a:lnTo>
                  <a:pt x="7569" y="4724"/>
                </a:lnTo>
                <a:lnTo>
                  <a:pt x="11493" y="2070"/>
                </a:lnTo>
                <a:lnTo>
                  <a:pt x="19265" y="0"/>
                </a:lnTo>
                <a:lnTo>
                  <a:pt x="27317" y="495"/>
                </a:lnTo>
                <a:lnTo>
                  <a:pt x="29972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526251" y="2413424"/>
            <a:ext cx="24866" cy="10312"/>
          </a:xfrm>
          <a:custGeom>
            <a:avLst/>
            <a:gdLst/>
            <a:ahLst/>
            <a:cxnLst/>
            <a:rect l="l" t="t" r="r" b="b"/>
            <a:pathLst>
              <a:path w="24866" h="10312">
                <a:moveTo>
                  <a:pt x="24866" y="9626"/>
                </a:moveTo>
                <a:lnTo>
                  <a:pt x="17881" y="10312"/>
                </a:lnTo>
                <a:lnTo>
                  <a:pt x="10121" y="8445"/>
                </a:lnTo>
                <a:lnTo>
                  <a:pt x="3340" y="4127"/>
                </a:lnTo>
                <a:lnTo>
                  <a:pt x="0" y="0"/>
                </a:lnTo>
                <a:lnTo>
                  <a:pt x="3340" y="4127"/>
                </a:lnTo>
                <a:lnTo>
                  <a:pt x="10121" y="8445"/>
                </a:lnTo>
                <a:lnTo>
                  <a:pt x="3340" y="412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530179" y="2403792"/>
            <a:ext cx="23698" cy="13855"/>
          </a:xfrm>
          <a:custGeom>
            <a:avLst/>
            <a:gdLst/>
            <a:ahLst/>
            <a:cxnLst/>
            <a:rect l="l" t="t" r="r" b="b"/>
            <a:pathLst>
              <a:path w="23698" h="13855">
                <a:moveTo>
                  <a:pt x="23494" y="11099"/>
                </a:moveTo>
                <a:lnTo>
                  <a:pt x="23698" y="11988"/>
                </a:lnTo>
                <a:lnTo>
                  <a:pt x="23101" y="9525"/>
                </a:lnTo>
                <a:lnTo>
                  <a:pt x="23698" y="11988"/>
                </a:lnTo>
                <a:lnTo>
                  <a:pt x="16814" y="13855"/>
                </a:lnTo>
                <a:lnTo>
                  <a:pt x="13080" y="0"/>
                </a:lnTo>
                <a:lnTo>
                  <a:pt x="0" y="3530"/>
                </a:lnTo>
                <a:lnTo>
                  <a:pt x="1777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536768" y="2404769"/>
            <a:ext cx="3149" cy="787"/>
          </a:xfrm>
          <a:custGeom>
            <a:avLst/>
            <a:gdLst/>
            <a:ahLst/>
            <a:cxnLst/>
            <a:rect l="l" t="t" r="r" b="b"/>
            <a:pathLst>
              <a:path w="3149" h="787">
                <a:moveTo>
                  <a:pt x="0" y="787"/>
                </a:moveTo>
                <a:lnTo>
                  <a:pt x="314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529599" y="2407324"/>
            <a:ext cx="584" cy="203"/>
          </a:xfrm>
          <a:custGeom>
            <a:avLst/>
            <a:gdLst/>
            <a:ahLst/>
            <a:cxnLst/>
            <a:rect l="l" t="t" r="r" b="b"/>
            <a:pathLst>
              <a:path w="584" h="203">
                <a:moveTo>
                  <a:pt x="584" y="0"/>
                </a:move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527733" y="2401234"/>
            <a:ext cx="977" cy="3441"/>
          </a:xfrm>
          <a:custGeom>
            <a:avLst/>
            <a:gdLst/>
            <a:ahLst/>
            <a:cxnLst/>
            <a:rect l="l" t="t" r="r" b="b"/>
            <a:pathLst>
              <a:path w="977" h="3441">
                <a:moveTo>
                  <a:pt x="584" y="2158"/>
                </a:moveTo>
                <a:lnTo>
                  <a:pt x="977" y="344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527625" y="2391202"/>
            <a:ext cx="13766" cy="11404"/>
          </a:xfrm>
          <a:custGeom>
            <a:avLst/>
            <a:gdLst/>
            <a:ahLst/>
            <a:cxnLst/>
            <a:rect l="l" t="t" r="r" b="b"/>
            <a:pathLst>
              <a:path w="13766" h="11404">
                <a:moveTo>
                  <a:pt x="495" y="11404"/>
                </a:moveTo>
                <a:lnTo>
                  <a:pt x="0" y="9436"/>
                </a:lnTo>
                <a:lnTo>
                  <a:pt x="13766" y="5702"/>
                </a:lnTo>
                <a:lnTo>
                  <a:pt x="1228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529981" y="2407128"/>
            <a:ext cx="990" cy="203"/>
          </a:xfrm>
          <a:custGeom>
            <a:avLst/>
            <a:gdLst/>
            <a:ahLst/>
            <a:cxnLst/>
            <a:rect l="l" t="t" r="r" b="b"/>
            <a:pathLst>
              <a:path w="990" h="203">
                <a:moveTo>
                  <a:pt x="990" y="0"/>
                </a:move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529490" y="2407422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528710" y="2404672"/>
            <a:ext cx="889" cy="2844"/>
          </a:xfrm>
          <a:custGeom>
            <a:avLst/>
            <a:gdLst/>
            <a:ahLst/>
            <a:cxnLst/>
            <a:rect l="l" t="t" r="r" b="b"/>
            <a:pathLst>
              <a:path w="888" h="2844">
                <a:moveTo>
                  <a:pt x="0" y="0"/>
                </a:moveTo>
                <a:lnTo>
                  <a:pt x="685" y="2844"/>
                </a:lnTo>
                <a:lnTo>
                  <a:pt x="889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528220" y="2402805"/>
            <a:ext cx="1181" cy="4711"/>
          </a:xfrm>
          <a:custGeom>
            <a:avLst/>
            <a:gdLst/>
            <a:ahLst/>
            <a:cxnLst/>
            <a:rect l="l" t="t" r="r" b="b"/>
            <a:pathLst>
              <a:path w="1181" h="4711">
                <a:moveTo>
                  <a:pt x="0" y="0"/>
                </a:moveTo>
                <a:lnTo>
                  <a:pt x="1181" y="4711"/>
                </a:lnTo>
                <a:lnTo>
                  <a:pt x="685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527823" y="2400543"/>
            <a:ext cx="101" cy="0"/>
          </a:xfrm>
          <a:custGeom>
            <a:avLst/>
            <a:gdLst/>
            <a:ahLst/>
            <a:cxnLst/>
            <a:rect l="l" t="t" r="r" b="b"/>
            <a:pathLst>
              <a:path w="101">
                <a:moveTo>
                  <a:pt x="101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528900" y="2400150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546205" y="2493515"/>
            <a:ext cx="1079" cy="1968"/>
          </a:xfrm>
          <a:custGeom>
            <a:avLst/>
            <a:gdLst/>
            <a:ahLst/>
            <a:cxnLst/>
            <a:rect l="l" t="t" r="r" b="b"/>
            <a:pathLst>
              <a:path w="1079" h="1968">
                <a:moveTo>
                  <a:pt x="1079" y="1968"/>
                </a:moveTo>
                <a:lnTo>
                  <a:pt x="1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546303" y="2494106"/>
            <a:ext cx="4419" cy="6489"/>
          </a:xfrm>
          <a:custGeom>
            <a:avLst/>
            <a:gdLst/>
            <a:ahLst/>
            <a:cxnLst/>
            <a:rect l="l" t="t" r="r" b="b"/>
            <a:pathLst>
              <a:path w="4419" h="6489">
                <a:moveTo>
                  <a:pt x="0" y="0"/>
                </a:moveTo>
                <a:lnTo>
                  <a:pt x="4419" y="64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544137" y="2485163"/>
            <a:ext cx="1778" cy="7962"/>
          </a:xfrm>
          <a:custGeom>
            <a:avLst/>
            <a:gdLst/>
            <a:ahLst/>
            <a:cxnLst/>
            <a:rect l="l" t="t" r="r" b="b"/>
            <a:pathLst>
              <a:path w="1778" h="7962">
                <a:moveTo>
                  <a:pt x="101" y="0"/>
                </a:moveTo>
                <a:lnTo>
                  <a:pt x="0" y="889"/>
                </a:lnTo>
                <a:lnTo>
                  <a:pt x="1777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1544039" y="2476709"/>
            <a:ext cx="1282" cy="7569"/>
          </a:xfrm>
          <a:custGeom>
            <a:avLst/>
            <a:gdLst/>
            <a:ahLst/>
            <a:cxnLst/>
            <a:rect l="l" t="t" r="r" b="b"/>
            <a:pathLst>
              <a:path w="1282" h="7569">
                <a:moveTo>
                  <a:pt x="1282" y="0"/>
                </a:moveTo>
                <a:lnTo>
                  <a:pt x="787" y="1079"/>
                </a:lnTo>
                <a:lnTo>
                  <a:pt x="0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545517" y="2469342"/>
            <a:ext cx="3632" cy="6286"/>
          </a:xfrm>
          <a:custGeom>
            <a:avLst/>
            <a:gdLst/>
            <a:ahLst/>
            <a:cxnLst/>
            <a:rect l="l" t="t" r="r" b="b"/>
            <a:pathLst>
              <a:path w="3632" h="6286">
                <a:moveTo>
                  <a:pt x="0" y="6286"/>
                </a:moveTo>
                <a:lnTo>
                  <a:pt x="2654" y="977"/>
                </a:lnTo>
                <a:lnTo>
                  <a:pt x="36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551710" y="2421477"/>
            <a:ext cx="292" cy="101"/>
          </a:xfrm>
          <a:custGeom>
            <a:avLst/>
            <a:gdLst/>
            <a:ahLst/>
            <a:cxnLst/>
            <a:rect l="l" t="t" r="r" b="b"/>
            <a:pathLst>
              <a:path w="292" h="101">
                <a:moveTo>
                  <a:pt x="292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1547285" y="2420395"/>
            <a:ext cx="10515" cy="3048"/>
          </a:xfrm>
          <a:custGeom>
            <a:avLst/>
            <a:gdLst/>
            <a:ahLst/>
            <a:cxnLst/>
            <a:rect l="l" t="t" r="r" b="b"/>
            <a:pathLst>
              <a:path w="10515" h="3048">
                <a:moveTo>
                  <a:pt x="0" y="3048"/>
                </a:moveTo>
                <a:lnTo>
                  <a:pt x="4813" y="2552"/>
                </a:lnTo>
                <a:lnTo>
                  <a:pt x="10515" y="0"/>
                </a:lnTo>
                <a:lnTo>
                  <a:pt x="9728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1538538" y="2422366"/>
            <a:ext cx="5600" cy="1371"/>
          </a:xfrm>
          <a:custGeom>
            <a:avLst/>
            <a:gdLst/>
            <a:ahLst/>
            <a:cxnLst/>
            <a:rect l="l" t="t" r="r" b="b"/>
            <a:pathLst>
              <a:path w="5600" h="1371">
                <a:moveTo>
                  <a:pt x="5600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1543650" y="2405167"/>
            <a:ext cx="3340" cy="12484"/>
          </a:xfrm>
          <a:custGeom>
            <a:avLst/>
            <a:gdLst/>
            <a:ahLst/>
            <a:cxnLst/>
            <a:rect l="l" t="t" r="r" b="b"/>
            <a:pathLst>
              <a:path w="3340" h="12484">
                <a:moveTo>
                  <a:pt x="3340" y="12280"/>
                </a:moveTo>
                <a:lnTo>
                  <a:pt x="3340" y="124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1546598" y="2416268"/>
            <a:ext cx="393" cy="1371"/>
          </a:xfrm>
          <a:custGeom>
            <a:avLst/>
            <a:gdLst/>
            <a:ahLst/>
            <a:cxnLst/>
            <a:rect l="l" t="t" r="r" b="b"/>
            <a:pathLst>
              <a:path w="393" h="1371">
                <a:moveTo>
                  <a:pt x="0" y="0"/>
                </a:moveTo>
                <a:lnTo>
                  <a:pt x="393" y="1371"/>
                </a:lnTo>
                <a:lnTo>
                  <a:pt x="292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1537759" y="2381183"/>
            <a:ext cx="9423" cy="15722"/>
          </a:xfrm>
          <a:custGeom>
            <a:avLst/>
            <a:gdLst/>
            <a:ahLst/>
            <a:cxnLst/>
            <a:rect l="l" t="t" r="r" b="b"/>
            <a:pathLst>
              <a:path w="9423" h="15722">
                <a:moveTo>
                  <a:pt x="3632" y="15722"/>
                </a:moveTo>
                <a:lnTo>
                  <a:pt x="0" y="1866"/>
                </a:lnTo>
                <a:lnTo>
                  <a:pt x="6870" y="0"/>
                </a:lnTo>
                <a:lnTo>
                  <a:pt x="4025" y="787"/>
                </a:lnTo>
                <a:lnTo>
                  <a:pt x="6870" y="0"/>
                </a:lnTo>
                <a:lnTo>
                  <a:pt x="9423" y="9436"/>
                </a:lnTo>
                <a:lnTo>
                  <a:pt x="687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1545717" y="2385311"/>
            <a:ext cx="12090" cy="9728"/>
          </a:xfrm>
          <a:custGeom>
            <a:avLst/>
            <a:gdLst/>
            <a:ahLst/>
            <a:cxnLst/>
            <a:rect l="l" t="t" r="r" b="b"/>
            <a:pathLst>
              <a:path w="12090" h="9728">
                <a:moveTo>
                  <a:pt x="11201" y="7467"/>
                </a:moveTo>
                <a:lnTo>
                  <a:pt x="12090" y="7175"/>
                </a:lnTo>
                <a:lnTo>
                  <a:pt x="2654" y="972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1537754" y="238314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1544627" y="2381185"/>
            <a:ext cx="101" cy="292"/>
          </a:xfrm>
          <a:custGeom>
            <a:avLst/>
            <a:gdLst/>
            <a:ahLst/>
            <a:cxnLst/>
            <a:rect l="l" t="t" r="r" b="b"/>
            <a:pathLst>
              <a:path w="101" h="292">
                <a:moveTo>
                  <a:pt x="101" y="29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1539617" y="2390122"/>
            <a:ext cx="101" cy="495"/>
          </a:xfrm>
          <a:custGeom>
            <a:avLst/>
            <a:gdLst/>
            <a:ahLst/>
            <a:cxnLst/>
            <a:rect l="l" t="t" r="r" b="b"/>
            <a:pathLst>
              <a:path w="101" h="495">
                <a:moveTo>
                  <a:pt x="101" y="49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1537754" y="2381183"/>
            <a:ext cx="6870" cy="1866"/>
          </a:xfrm>
          <a:custGeom>
            <a:avLst/>
            <a:gdLst/>
            <a:ahLst/>
            <a:cxnLst/>
            <a:rect l="l" t="t" r="r" b="b"/>
            <a:pathLst>
              <a:path w="6870" h="1866">
                <a:moveTo>
                  <a:pt x="0" y="1866"/>
                </a:moveTo>
                <a:lnTo>
                  <a:pt x="68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1538044" y="2384233"/>
            <a:ext cx="101" cy="292"/>
          </a:xfrm>
          <a:custGeom>
            <a:avLst/>
            <a:gdLst/>
            <a:ahLst/>
            <a:cxnLst/>
            <a:rect l="l" t="t" r="r" b="b"/>
            <a:pathLst>
              <a:path w="101" h="292">
                <a:moveTo>
                  <a:pt x="101" y="29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1536768" y="2375192"/>
            <a:ext cx="6680" cy="1765"/>
          </a:xfrm>
          <a:custGeom>
            <a:avLst/>
            <a:gdLst/>
            <a:ahLst/>
            <a:cxnLst/>
            <a:rect l="l" t="t" r="r" b="b"/>
            <a:pathLst>
              <a:path w="6680" h="1765">
                <a:moveTo>
                  <a:pt x="0" y="1765"/>
                </a:moveTo>
                <a:lnTo>
                  <a:pt x="668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1557704" y="2505702"/>
            <a:ext cx="2552" cy="787"/>
          </a:xfrm>
          <a:custGeom>
            <a:avLst/>
            <a:gdLst/>
            <a:ahLst/>
            <a:cxnLst/>
            <a:rect l="l" t="t" r="r" b="b"/>
            <a:pathLst>
              <a:path w="2552" h="787">
                <a:moveTo>
                  <a:pt x="0" y="0"/>
                </a:moveTo>
                <a:lnTo>
                  <a:pt x="2552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1551020" y="2500887"/>
            <a:ext cx="6096" cy="4419"/>
          </a:xfrm>
          <a:custGeom>
            <a:avLst/>
            <a:gdLst/>
            <a:ahLst/>
            <a:cxnLst/>
            <a:rect l="l" t="t" r="r" b="b"/>
            <a:pathLst>
              <a:path w="6096" h="4419">
                <a:moveTo>
                  <a:pt x="0" y="0"/>
                </a:moveTo>
                <a:lnTo>
                  <a:pt x="6096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1549744" y="2463737"/>
            <a:ext cx="5207" cy="4521"/>
          </a:xfrm>
          <a:custGeom>
            <a:avLst/>
            <a:gdLst/>
            <a:ahLst/>
            <a:cxnLst/>
            <a:rect l="l" t="t" r="r" b="b"/>
            <a:pathLst>
              <a:path w="5206" h="4521">
                <a:moveTo>
                  <a:pt x="0" y="4521"/>
                </a:moveTo>
                <a:lnTo>
                  <a:pt x="4127" y="584"/>
                </a:lnTo>
                <a:lnTo>
                  <a:pt x="520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1555941" y="2460003"/>
            <a:ext cx="7365" cy="2946"/>
          </a:xfrm>
          <a:custGeom>
            <a:avLst/>
            <a:gdLst/>
            <a:ahLst/>
            <a:cxnLst/>
            <a:rect l="l" t="t" r="r" b="b"/>
            <a:pathLst>
              <a:path w="7365" h="2946">
                <a:moveTo>
                  <a:pt x="7365" y="0"/>
                </a:moveTo>
                <a:lnTo>
                  <a:pt x="5295" y="584"/>
                </a:lnTo>
                <a:lnTo>
                  <a:pt x="0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1549740" y="2416858"/>
            <a:ext cx="101" cy="101"/>
          </a:xfrm>
          <a:custGeom>
            <a:avLst/>
            <a:gdLst/>
            <a:ahLst/>
            <a:cxnLst/>
            <a:rect l="l" t="t" r="r" b="b"/>
            <a:pathLst>
              <a:path w="101" h="101">
                <a:moveTo>
                  <a:pt x="101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1547973" y="2421576"/>
            <a:ext cx="3733" cy="393"/>
          </a:xfrm>
          <a:custGeom>
            <a:avLst/>
            <a:gdLst/>
            <a:ahLst/>
            <a:cxnLst/>
            <a:rect l="l" t="t" r="r" b="b"/>
            <a:pathLst>
              <a:path w="3733" h="393">
                <a:moveTo>
                  <a:pt x="3733" y="0"/>
                </a:moveTo>
                <a:lnTo>
                  <a:pt x="0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1552792" y="2411653"/>
            <a:ext cx="1079" cy="4127"/>
          </a:xfrm>
          <a:custGeom>
            <a:avLst/>
            <a:gdLst/>
            <a:ahLst/>
            <a:cxnLst/>
            <a:rect l="l" t="t" r="r" b="b"/>
            <a:pathLst>
              <a:path w="1079" h="4127">
                <a:moveTo>
                  <a:pt x="1079" y="4025"/>
                </a:moveTo>
                <a:lnTo>
                  <a:pt x="0" y="0"/>
                </a:lnTo>
                <a:lnTo>
                  <a:pt x="495" y="1663"/>
                </a:lnTo>
                <a:lnTo>
                  <a:pt x="393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1550233" y="2399952"/>
            <a:ext cx="7569" cy="11696"/>
          </a:xfrm>
          <a:custGeom>
            <a:avLst/>
            <a:gdLst/>
            <a:ahLst/>
            <a:cxnLst/>
            <a:rect l="l" t="t" r="r" b="b"/>
            <a:pathLst>
              <a:path w="7569" h="11696">
                <a:moveTo>
                  <a:pt x="6096" y="393"/>
                </a:moveTo>
                <a:lnTo>
                  <a:pt x="7569" y="0"/>
                </a:lnTo>
                <a:lnTo>
                  <a:pt x="0" y="1968"/>
                </a:lnTo>
                <a:lnTo>
                  <a:pt x="2552" y="11696"/>
                </a:lnTo>
                <a:lnTo>
                  <a:pt x="2463" y="114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1551510" y="2375679"/>
            <a:ext cx="18186" cy="20739"/>
          </a:xfrm>
          <a:custGeom>
            <a:avLst/>
            <a:gdLst/>
            <a:ahLst/>
            <a:cxnLst/>
            <a:rect l="l" t="t" r="r" b="b"/>
            <a:pathLst>
              <a:path w="18186" h="20739">
                <a:moveTo>
                  <a:pt x="0" y="0"/>
                </a:moveTo>
                <a:lnTo>
                  <a:pt x="7365" y="3149"/>
                </a:lnTo>
                <a:lnTo>
                  <a:pt x="13360" y="8547"/>
                </a:lnTo>
                <a:lnTo>
                  <a:pt x="17195" y="15532"/>
                </a:lnTo>
                <a:lnTo>
                  <a:pt x="18186" y="207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1560161" y="2506491"/>
            <a:ext cx="6578" cy="1574"/>
          </a:xfrm>
          <a:custGeom>
            <a:avLst/>
            <a:gdLst/>
            <a:ahLst/>
            <a:cxnLst/>
            <a:rect l="l" t="t" r="r" b="b"/>
            <a:pathLst>
              <a:path w="6578" h="1574">
                <a:moveTo>
                  <a:pt x="0" y="0"/>
                </a:moveTo>
                <a:lnTo>
                  <a:pt x="5410" y="1574"/>
                </a:lnTo>
                <a:lnTo>
                  <a:pt x="6578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1558489" y="2484280"/>
            <a:ext cx="7670" cy="9232"/>
          </a:xfrm>
          <a:custGeom>
            <a:avLst/>
            <a:gdLst/>
            <a:ahLst/>
            <a:cxnLst/>
            <a:rect l="l" t="t" r="r" b="b"/>
            <a:pathLst>
              <a:path w="7670" h="9232">
                <a:moveTo>
                  <a:pt x="0" y="0"/>
                </a:moveTo>
                <a:lnTo>
                  <a:pt x="685" y="2946"/>
                </a:lnTo>
                <a:lnTo>
                  <a:pt x="889" y="3937"/>
                </a:lnTo>
                <a:lnTo>
                  <a:pt x="3048" y="6870"/>
                </a:lnTo>
                <a:lnTo>
                  <a:pt x="5994" y="8839"/>
                </a:lnTo>
                <a:lnTo>
                  <a:pt x="7670" y="9232"/>
                </a:lnTo>
                <a:lnTo>
                  <a:pt x="5207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1561138" y="2490563"/>
            <a:ext cx="1968" cy="1676"/>
          </a:xfrm>
          <a:custGeom>
            <a:avLst/>
            <a:gdLst/>
            <a:ahLst/>
            <a:cxnLst/>
            <a:rect l="l" t="t" r="r" b="b"/>
            <a:pathLst>
              <a:path w="1968" h="1676">
                <a:moveTo>
                  <a:pt x="1968" y="167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1559278" y="2487612"/>
            <a:ext cx="1473" cy="2463"/>
          </a:xfrm>
          <a:custGeom>
            <a:avLst/>
            <a:gdLst/>
            <a:ahLst/>
            <a:cxnLst/>
            <a:rect l="l" t="t" r="r" b="b"/>
            <a:pathLst>
              <a:path w="1473" h="2463">
                <a:moveTo>
                  <a:pt x="1473" y="24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1566155" y="2493516"/>
            <a:ext cx="3251" cy="393"/>
          </a:xfrm>
          <a:custGeom>
            <a:avLst/>
            <a:gdLst/>
            <a:ahLst/>
            <a:cxnLst/>
            <a:rect l="l" t="t" r="r" b="b"/>
            <a:pathLst>
              <a:path w="3251" h="393">
                <a:moveTo>
                  <a:pt x="0" y="0"/>
                </a:moveTo>
                <a:lnTo>
                  <a:pt x="1574" y="393"/>
                </a:lnTo>
                <a:lnTo>
                  <a:pt x="3251" y="203"/>
                </a:lnTo>
                <a:lnTo>
                  <a:pt x="685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1558389" y="2480837"/>
            <a:ext cx="787" cy="6388"/>
          </a:xfrm>
          <a:custGeom>
            <a:avLst/>
            <a:gdLst/>
            <a:ahLst/>
            <a:cxnLst/>
            <a:rect l="l" t="t" r="r" b="b"/>
            <a:pathLst>
              <a:path w="787" h="6388">
                <a:moveTo>
                  <a:pt x="787" y="6388"/>
                </a:moveTo>
                <a:lnTo>
                  <a:pt x="0" y="3733"/>
                </a:ln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1558977" y="2473956"/>
            <a:ext cx="9347" cy="6781"/>
          </a:xfrm>
          <a:custGeom>
            <a:avLst/>
            <a:gdLst/>
            <a:ahLst/>
            <a:cxnLst/>
            <a:rect l="l" t="t" r="r" b="b"/>
            <a:pathLst>
              <a:path w="9347" h="6781">
                <a:moveTo>
                  <a:pt x="3835" y="1574"/>
                </a:moveTo>
                <a:lnTo>
                  <a:pt x="6883" y="203"/>
                </a:lnTo>
                <a:lnTo>
                  <a:pt x="9347" y="0"/>
                </a:lnTo>
                <a:lnTo>
                  <a:pt x="6883" y="203"/>
                </a:lnTo>
                <a:lnTo>
                  <a:pt x="3835" y="1574"/>
                </a:lnTo>
                <a:lnTo>
                  <a:pt x="1473" y="3937"/>
                </a:lnTo>
                <a:lnTo>
                  <a:pt x="0" y="6781"/>
                </a:lnTo>
                <a:lnTo>
                  <a:pt x="1473" y="3835"/>
                </a:lnTo>
                <a:lnTo>
                  <a:pt x="1282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1558489" y="2480746"/>
            <a:ext cx="495" cy="3136"/>
          </a:xfrm>
          <a:custGeom>
            <a:avLst/>
            <a:gdLst/>
            <a:ahLst/>
            <a:cxnLst/>
            <a:rect l="l" t="t" r="r" b="b"/>
            <a:pathLst>
              <a:path w="495" h="3136">
                <a:moveTo>
                  <a:pt x="0" y="3136"/>
                </a:moveTo>
                <a:lnTo>
                  <a:pt x="292" y="190"/>
                </a:ln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1566645" y="2459511"/>
            <a:ext cx="4622" cy="393"/>
          </a:xfrm>
          <a:custGeom>
            <a:avLst/>
            <a:gdLst/>
            <a:ahLst/>
            <a:cxnLst/>
            <a:rect l="l" t="t" r="r" b="b"/>
            <a:pathLst>
              <a:path w="4622" h="393">
                <a:moveTo>
                  <a:pt x="0" y="393"/>
                </a:moveTo>
                <a:lnTo>
                  <a:pt x="2844" y="0"/>
                </a:lnTo>
                <a:lnTo>
                  <a:pt x="4622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1557803" y="2411655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7467" y="2451"/>
                </a:moveTo>
                <a:lnTo>
                  <a:pt x="8737" y="0"/>
                </a:lnTo>
                <a:lnTo>
                  <a:pt x="7467" y="2451"/>
                </a:lnTo>
                <a:lnTo>
                  <a:pt x="1574" y="7950"/>
                </a:lnTo>
                <a:lnTo>
                  <a:pt x="7467" y="2451"/>
                </a:lnTo>
                <a:lnTo>
                  <a:pt x="1574" y="7950"/>
                </a:lnTo>
                <a:lnTo>
                  <a:pt x="0" y="87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1566545" y="2409290"/>
            <a:ext cx="1282" cy="2362"/>
          </a:xfrm>
          <a:custGeom>
            <a:avLst/>
            <a:gdLst/>
            <a:ahLst/>
            <a:cxnLst/>
            <a:rect l="l" t="t" r="r" b="b"/>
            <a:pathLst>
              <a:path w="1282" h="2362">
                <a:moveTo>
                  <a:pt x="1282" y="0"/>
                </a:moveTo>
                <a:lnTo>
                  <a:pt x="0" y="2362"/>
                </a:lnTo>
                <a:lnTo>
                  <a:pt x="128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1566547" y="2391202"/>
            <a:ext cx="3632" cy="20447"/>
          </a:xfrm>
          <a:custGeom>
            <a:avLst/>
            <a:gdLst/>
            <a:ahLst/>
            <a:cxnLst/>
            <a:rect l="l" t="t" r="r" b="b"/>
            <a:pathLst>
              <a:path w="3632" h="20447">
                <a:moveTo>
                  <a:pt x="0" y="20447"/>
                </a:moveTo>
                <a:lnTo>
                  <a:pt x="2463" y="15824"/>
                </a:lnTo>
                <a:lnTo>
                  <a:pt x="3632" y="7874"/>
                </a:ln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1557798" y="2391300"/>
            <a:ext cx="5905" cy="5511"/>
          </a:xfrm>
          <a:custGeom>
            <a:avLst/>
            <a:gdLst/>
            <a:ahLst/>
            <a:cxnLst/>
            <a:rect l="l" t="t" r="r" b="b"/>
            <a:pathLst>
              <a:path w="5905" h="5511">
                <a:moveTo>
                  <a:pt x="4229" y="101"/>
                </a:moveTo>
                <a:lnTo>
                  <a:pt x="4432" y="0"/>
                </a:lnTo>
                <a:lnTo>
                  <a:pt x="0" y="1181"/>
                </a:lnTo>
                <a:lnTo>
                  <a:pt x="4432" y="0"/>
                </a:lnTo>
                <a:lnTo>
                  <a:pt x="5905" y="55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1561539" y="2394155"/>
            <a:ext cx="2552" cy="4711"/>
          </a:xfrm>
          <a:custGeom>
            <a:avLst/>
            <a:gdLst/>
            <a:ahLst/>
            <a:cxnLst/>
            <a:rect l="l" t="t" r="r" b="b"/>
            <a:pathLst>
              <a:path w="2552" h="4711">
                <a:moveTo>
                  <a:pt x="1371" y="0"/>
                </a:moveTo>
                <a:lnTo>
                  <a:pt x="2552" y="4127"/>
                </a:lnTo>
                <a:lnTo>
                  <a:pt x="0" y="4711"/>
                </a:lnTo>
                <a:lnTo>
                  <a:pt x="1968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1557802" y="2398872"/>
            <a:ext cx="3733" cy="1079"/>
          </a:xfrm>
          <a:custGeom>
            <a:avLst/>
            <a:gdLst/>
            <a:ahLst/>
            <a:cxnLst/>
            <a:rect l="l" t="t" r="r" b="b"/>
            <a:pathLst>
              <a:path w="3733" h="1079">
                <a:moveTo>
                  <a:pt x="3733" y="0"/>
                </a:moveTo>
                <a:lnTo>
                  <a:pt x="0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1559867" y="2391308"/>
            <a:ext cx="2362" cy="685"/>
          </a:xfrm>
          <a:custGeom>
            <a:avLst/>
            <a:gdLst/>
            <a:ahLst/>
            <a:cxnLst/>
            <a:rect l="l" t="t" r="r" b="b"/>
            <a:pathLst>
              <a:path w="2362" h="685">
                <a:moveTo>
                  <a:pt x="0" y="685"/>
                </a:moveTo>
                <a:lnTo>
                  <a:pt x="2362" y="0"/>
                </a:lnTo>
                <a:lnTo>
                  <a:pt x="1574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1573526" y="2499516"/>
            <a:ext cx="13563" cy="8153"/>
          </a:xfrm>
          <a:custGeom>
            <a:avLst/>
            <a:gdLst/>
            <a:ahLst/>
            <a:cxnLst/>
            <a:rect l="l" t="t" r="r" b="b"/>
            <a:pathLst>
              <a:path w="13563" h="8153">
                <a:moveTo>
                  <a:pt x="0" y="8153"/>
                </a:moveTo>
                <a:lnTo>
                  <a:pt x="7467" y="5207"/>
                </a:lnTo>
                <a:lnTo>
                  <a:pt x="1356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1568316" y="2473862"/>
            <a:ext cx="10121" cy="19850"/>
          </a:xfrm>
          <a:custGeom>
            <a:avLst/>
            <a:gdLst/>
            <a:ahLst/>
            <a:cxnLst/>
            <a:rect l="l" t="t" r="r" b="b"/>
            <a:pathLst>
              <a:path w="10121" h="19850">
                <a:moveTo>
                  <a:pt x="787" y="0"/>
                </a:moveTo>
                <a:lnTo>
                  <a:pt x="0" y="101"/>
                </a:lnTo>
                <a:lnTo>
                  <a:pt x="787" y="0"/>
                </a:lnTo>
                <a:lnTo>
                  <a:pt x="4038" y="787"/>
                </a:lnTo>
                <a:lnTo>
                  <a:pt x="6984" y="2654"/>
                </a:lnTo>
                <a:lnTo>
                  <a:pt x="9143" y="5600"/>
                </a:lnTo>
                <a:lnTo>
                  <a:pt x="10121" y="9232"/>
                </a:lnTo>
                <a:lnTo>
                  <a:pt x="9728" y="12877"/>
                </a:lnTo>
                <a:lnTo>
                  <a:pt x="8153" y="16014"/>
                </a:lnTo>
                <a:lnTo>
                  <a:pt x="5702" y="18275"/>
                </a:lnTo>
                <a:lnTo>
                  <a:pt x="2755" y="19659"/>
                </a:lnTo>
                <a:lnTo>
                  <a:pt x="1079" y="198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1575198" y="2489089"/>
            <a:ext cx="1663" cy="1968"/>
          </a:xfrm>
          <a:custGeom>
            <a:avLst/>
            <a:gdLst/>
            <a:ahLst/>
            <a:cxnLst/>
            <a:rect l="l" t="t" r="r" b="b"/>
            <a:pathLst>
              <a:path w="1663" h="1968">
                <a:moveTo>
                  <a:pt x="0" y="1968"/>
                </a:moveTo>
                <a:lnTo>
                  <a:pt x="166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1570183" y="2493220"/>
            <a:ext cx="1574" cy="393"/>
          </a:xfrm>
          <a:custGeom>
            <a:avLst/>
            <a:gdLst/>
            <a:ahLst/>
            <a:cxnLst/>
            <a:rect l="l" t="t" r="r" b="b"/>
            <a:pathLst>
              <a:path w="1574" h="393">
                <a:moveTo>
                  <a:pt x="0" y="393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1572543" y="2491546"/>
            <a:ext cx="2159" cy="1282"/>
          </a:xfrm>
          <a:custGeom>
            <a:avLst/>
            <a:gdLst/>
            <a:ahLst/>
            <a:cxnLst/>
            <a:rect l="l" t="t" r="r" b="b"/>
            <a:pathLst>
              <a:path w="2159" h="1282">
                <a:moveTo>
                  <a:pt x="0" y="1282"/>
                </a:move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577162" y="2485943"/>
            <a:ext cx="990" cy="2463"/>
          </a:xfrm>
          <a:custGeom>
            <a:avLst/>
            <a:gdLst/>
            <a:ahLst/>
            <a:cxnLst/>
            <a:rect l="l" t="t" r="r" b="b"/>
            <a:pathLst>
              <a:path w="990" h="2463">
                <a:moveTo>
                  <a:pt x="0" y="2463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1578245" y="2482514"/>
            <a:ext cx="101" cy="2844"/>
          </a:xfrm>
          <a:custGeom>
            <a:avLst/>
            <a:gdLst/>
            <a:ahLst/>
            <a:cxnLst/>
            <a:rect l="l" t="t" r="r" b="b"/>
            <a:pathLst>
              <a:path w="101" h="2844">
                <a:moveTo>
                  <a:pt x="0" y="2844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1575193" y="2476507"/>
            <a:ext cx="1968" cy="2463"/>
          </a:xfrm>
          <a:custGeom>
            <a:avLst/>
            <a:gdLst/>
            <a:ahLst/>
            <a:cxnLst/>
            <a:rect l="l" t="t" r="r" b="b"/>
            <a:pathLst>
              <a:path w="1968" h="2463">
                <a:moveTo>
                  <a:pt x="1968" y="24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1572345" y="2474649"/>
            <a:ext cx="2755" cy="1765"/>
          </a:xfrm>
          <a:custGeom>
            <a:avLst/>
            <a:gdLst/>
            <a:ahLst/>
            <a:cxnLst/>
            <a:rect l="l" t="t" r="r" b="b"/>
            <a:pathLst>
              <a:path w="2755" h="1765">
                <a:moveTo>
                  <a:pt x="2755" y="1765"/>
                </a:moveTo>
                <a:lnTo>
                  <a:pt x="0" y="0"/>
                </a:lnTo>
                <a:lnTo>
                  <a:pt x="393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1577258" y="2479271"/>
            <a:ext cx="889" cy="2844"/>
          </a:xfrm>
          <a:custGeom>
            <a:avLst/>
            <a:gdLst/>
            <a:ahLst/>
            <a:cxnLst/>
            <a:rect l="l" t="t" r="r" b="b"/>
            <a:pathLst>
              <a:path w="888" h="2844">
                <a:moveTo>
                  <a:pt x="888" y="284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1574412" y="2460591"/>
            <a:ext cx="4813" cy="1371"/>
          </a:xfrm>
          <a:custGeom>
            <a:avLst/>
            <a:gdLst/>
            <a:ahLst/>
            <a:cxnLst/>
            <a:rect l="l" t="t" r="r" b="b"/>
            <a:pathLst>
              <a:path w="4813" h="1371">
                <a:moveTo>
                  <a:pt x="0" y="0"/>
                </a:moveTo>
                <a:lnTo>
                  <a:pt x="3136" y="685"/>
                </a:lnTo>
                <a:lnTo>
                  <a:pt x="4813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580995" y="2502065"/>
            <a:ext cx="3048" cy="2654"/>
          </a:xfrm>
          <a:custGeom>
            <a:avLst/>
            <a:gdLst/>
            <a:ahLst/>
            <a:cxnLst/>
            <a:rect l="l" t="t" r="r" b="b"/>
            <a:pathLst>
              <a:path w="3047" h="2654">
                <a:moveTo>
                  <a:pt x="0" y="2654"/>
                </a:moveTo>
                <a:lnTo>
                  <a:pt x="495" y="2362"/>
                </a:lnTo>
                <a:lnTo>
                  <a:pt x="304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1581586" y="2463737"/>
            <a:ext cx="4521" cy="3340"/>
          </a:xfrm>
          <a:custGeom>
            <a:avLst/>
            <a:gdLst/>
            <a:ahLst/>
            <a:cxnLst/>
            <a:rect l="l" t="t" r="r" b="b"/>
            <a:pathLst>
              <a:path w="4521" h="3340">
                <a:moveTo>
                  <a:pt x="0" y="0"/>
                </a:moveTo>
                <a:lnTo>
                  <a:pt x="3048" y="1866"/>
                </a:lnTo>
                <a:lnTo>
                  <a:pt x="4521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1586697" y="2460591"/>
            <a:ext cx="977" cy="3733"/>
          </a:xfrm>
          <a:custGeom>
            <a:avLst/>
            <a:gdLst/>
            <a:ahLst/>
            <a:cxnLst/>
            <a:rect l="l" t="t" r="r" b="b"/>
            <a:pathLst>
              <a:path w="977" h="3733">
                <a:moveTo>
                  <a:pt x="0" y="0"/>
                </a:moveTo>
                <a:lnTo>
                  <a:pt x="977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1591317" y="2485367"/>
            <a:ext cx="1181" cy="6781"/>
          </a:xfrm>
          <a:custGeom>
            <a:avLst/>
            <a:gdLst/>
            <a:ahLst/>
            <a:cxnLst/>
            <a:rect l="l" t="t" r="r" b="b"/>
            <a:pathLst>
              <a:path w="1181" h="6781">
                <a:moveTo>
                  <a:pt x="292" y="5003"/>
                </a:moveTo>
                <a:lnTo>
                  <a:pt x="1181" y="0"/>
                </a:lnTo>
                <a:lnTo>
                  <a:pt x="190" y="6184"/>
                </a:lnTo>
                <a:lnTo>
                  <a:pt x="0" y="67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1606842" y="2532040"/>
            <a:ext cx="14249" cy="3835"/>
          </a:xfrm>
          <a:custGeom>
            <a:avLst/>
            <a:gdLst/>
            <a:ahLst/>
            <a:cxnLst/>
            <a:rect l="l" t="t" r="r" b="b"/>
            <a:pathLst>
              <a:path w="14249" h="3835">
                <a:moveTo>
                  <a:pt x="0" y="3835"/>
                </a:moveTo>
                <a:lnTo>
                  <a:pt x="14249" y="0"/>
                </a:lnTo>
                <a:lnTo>
                  <a:pt x="11506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1601729" y="2516800"/>
            <a:ext cx="101" cy="203"/>
          </a:xfrm>
          <a:custGeom>
            <a:avLst/>
            <a:gdLst/>
            <a:ahLst/>
            <a:cxnLst/>
            <a:rect l="l" t="t" r="r" b="b"/>
            <a:pathLst>
              <a:path w="101" h="203">
                <a:moveTo>
                  <a:pt x="101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1609595" y="2479756"/>
            <a:ext cx="11493" cy="42659"/>
          </a:xfrm>
          <a:custGeom>
            <a:avLst/>
            <a:gdLst/>
            <a:ahLst/>
            <a:cxnLst/>
            <a:rect l="l" t="t" r="r" b="b"/>
            <a:pathLst>
              <a:path w="11493" h="42659">
                <a:moveTo>
                  <a:pt x="0" y="0"/>
                </a:moveTo>
                <a:lnTo>
                  <a:pt x="11493" y="42659"/>
                </a:lnTo>
                <a:lnTo>
                  <a:pt x="10718" y="400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1621094" y="2522416"/>
            <a:ext cx="2362" cy="9626"/>
          </a:xfrm>
          <a:custGeom>
            <a:avLst/>
            <a:gdLst/>
            <a:ahLst/>
            <a:cxnLst/>
            <a:rect l="l" t="t" r="r" b="b"/>
            <a:pathLst>
              <a:path w="2362" h="9626">
                <a:moveTo>
                  <a:pt x="0" y="9626"/>
                </a:moveTo>
                <a:lnTo>
                  <a:pt x="2362" y="90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1620306" y="2519762"/>
            <a:ext cx="3149" cy="12280"/>
          </a:xfrm>
          <a:custGeom>
            <a:avLst/>
            <a:gdLst/>
            <a:ahLst/>
            <a:cxnLst/>
            <a:rect l="l" t="t" r="r" b="b"/>
            <a:pathLst>
              <a:path w="3149" h="12280">
                <a:moveTo>
                  <a:pt x="787" y="12280"/>
                </a:moveTo>
                <a:lnTo>
                  <a:pt x="3149" y="116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1497063" y="2509140"/>
            <a:ext cx="8547" cy="2565"/>
          </a:xfrm>
          <a:custGeom>
            <a:avLst/>
            <a:gdLst/>
            <a:ahLst/>
            <a:cxnLst/>
            <a:rect l="l" t="t" r="r" b="b"/>
            <a:pathLst>
              <a:path w="8547" h="2565">
                <a:moveTo>
                  <a:pt x="0" y="2362"/>
                </a:moveTo>
                <a:lnTo>
                  <a:pt x="1473" y="2565"/>
                </a:lnTo>
                <a:lnTo>
                  <a:pt x="3048" y="2565"/>
                </a:lnTo>
                <a:lnTo>
                  <a:pt x="3835" y="2565"/>
                </a:lnTo>
                <a:lnTo>
                  <a:pt x="4622" y="2260"/>
                </a:lnTo>
                <a:lnTo>
                  <a:pt x="5308" y="2070"/>
                </a:lnTo>
                <a:lnTo>
                  <a:pt x="5994" y="1778"/>
                </a:lnTo>
                <a:lnTo>
                  <a:pt x="6680" y="1384"/>
                </a:lnTo>
                <a:lnTo>
                  <a:pt x="7365" y="990"/>
                </a:lnTo>
                <a:lnTo>
                  <a:pt x="7962" y="584"/>
                </a:lnTo>
                <a:lnTo>
                  <a:pt x="854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1494210" y="2509141"/>
            <a:ext cx="11404" cy="2552"/>
          </a:xfrm>
          <a:custGeom>
            <a:avLst/>
            <a:gdLst/>
            <a:ahLst/>
            <a:cxnLst/>
            <a:rect l="l" t="t" r="r" b="b"/>
            <a:pathLst>
              <a:path w="11404" h="2552">
                <a:moveTo>
                  <a:pt x="11404" y="0"/>
                </a:moveTo>
                <a:lnTo>
                  <a:pt x="10223" y="990"/>
                </a:lnTo>
                <a:lnTo>
                  <a:pt x="8851" y="1778"/>
                </a:lnTo>
                <a:lnTo>
                  <a:pt x="8254" y="2070"/>
                </a:lnTo>
                <a:lnTo>
                  <a:pt x="7467" y="2260"/>
                </a:lnTo>
                <a:lnTo>
                  <a:pt x="6692" y="2463"/>
                </a:lnTo>
                <a:lnTo>
                  <a:pt x="5892" y="2552"/>
                </a:lnTo>
                <a:lnTo>
                  <a:pt x="4419" y="2552"/>
                </a:lnTo>
                <a:lnTo>
                  <a:pt x="3644" y="2463"/>
                </a:lnTo>
                <a:lnTo>
                  <a:pt x="2857" y="2362"/>
                </a:lnTo>
                <a:lnTo>
                  <a:pt x="1473" y="1866"/>
                </a:lnTo>
                <a:lnTo>
                  <a:pt x="0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1489891" y="2496760"/>
            <a:ext cx="1866" cy="5803"/>
          </a:xfrm>
          <a:custGeom>
            <a:avLst/>
            <a:gdLst/>
            <a:ahLst/>
            <a:cxnLst/>
            <a:rect l="l" t="t" r="r" b="b"/>
            <a:pathLst>
              <a:path w="1866" h="5803">
                <a:moveTo>
                  <a:pt x="1866" y="0"/>
                </a:moveTo>
                <a:lnTo>
                  <a:pt x="1473" y="584"/>
                </a:lnTo>
                <a:lnTo>
                  <a:pt x="1079" y="1270"/>
                </a:lnTo>
                <a:lnTo>
                  <a:pt x="787" y="1968"/>
                </a:lnTo>
                <a:lnTo>
                  <a:pt x="495" y="2755"/>
                </a:lnTo>
                <a:lnTo>
                  <a:pt x="292" y="3441"/>
                </a:lnTo>
                <a:lnTo>
                  <a:pt x="101" y="4229"/>
                </a:lnTo>
                <a:lnTo>
                  <a:pt x="0" y="5016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1489891" y="2502560"/>
            <a:ext cx="1181" cy="4419"/>
          </a:xfrm>
          <a:custGeom>
            <a:avLst/>
            <a:gdLst/>
            <a:ahLst/>
            <a:cxnLst/>
            <a:rect l="l" t="t" r="r" b="b"/>
            <a:pathLst>
              <a:path w="1181" h="4419">
                <a:moveTo>
                  <a:pt x="0" y="0"/>
                </a:moveTo>
                <a:lnTo>
                  <a:pt x="0" y="685"/>
                </a:lnTo>
                <a:lnTo>
                  <a:pt x="203" y="1473"/>
                </a:lnTo>
                <a:lnTo>
                  <a:pt x="292" y="2260"/>
                </a:lnTo>
                <a:lnTo>
                  <a:pt x="584" y="2946"/>
                </a:lnTo>
                <a:lnTo>
                  <a:pt x="787" y="3733"/>
                </a:lnTo>
                <a:lnTo>
                  <a:pt x="1181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1491070" y="2506982"/>
            <a:ext cx="5994" cy="4521"/>
          </a:xfrm>
          <a:custGeom>
            <a:avLst/>
            <a:gdLst/>
            <a:ahLst/>
            <a:cxnLst/>
            <a:rect l="l" t="t" r="r" b="b"/>
            <a:pathLst>
              <a:path w="5994" h="4521">
                <a:moveTo>
                  <a:pt x="0" y="0"/>
                </a:moveTo>
                <a:lnTo>
                  <a:pt x="393" y="584"/>
                </a:lnTo>
                <a:lnTo>
                  <a:pt x="889" y="1270"/>
                </a:lnTo>
                <a:lnTo>
                  <a:pt x="1371" y="1866"/>
                </a:lnTo>
                <a:lnTo>
                  <a:pt x="1968" y="2362"/>
                </a:lnTo>
                <a:lnTo>
                  <a:pt x="2552" y="2844"/>
                </a:lnTo>
                <a:lnTo>
                  <a:pt x="3149" y="3238"/>
                </a:lnTo>
                <a:lnTo>
                  <a:pt x="3835" y="3632"/>
                </a:lnTo>
                <a:lnTo>
                  <a:pt x="4521" y="4025"/>
                </a:lnTo>
                <a:lnTo>
                  <a:pt x="5207" y="4318"/>
                </a:lnTo>
                <a:lnTo>
                  <a:pt x="5994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1491762" y="2493909"/>
            <a:ext cx="3632" cy="2844"/>
          </a:xfrm>
          <a:custGeom>
            <a:avLst/>
            <a:gdLst/>
            <a:ahLst/>
            <a:cxnLst/>
            <a:rect l="l" t="t" r="r" b="b"/>
            <a:pathLst>
              <a:path w="3632" h="2844">
                <a:moveTo>
                  <a:pt x="3632" y="0"/>
                </a:moveTo>
                <a:lnTo>
                  <a:pt x="2946" y="292"/>
                </a:lnTo>
                <a:lnTo>
                  <a:pt x="2260" y="787"/>
                </a:lnTo>
                <a:lnTo>
                  <a:pt x="1663" y="1181"/>
                </a:lnTo>
                <a:lnTo>
                  <a:pt x="1079" y="1778"/>
                </a:lnTo>
                <a:lnTo>
                  <a:pt x="482" y="2260"/>
                </a:lnTo>
                <a:lnTo>
                  <a:pt x="0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1494019" y="2493031"/>
            <a:ext cx="11404" cy="2451"/>
          </a:xfrm>
          <a:custGeom>
            <a:avLst/>
            <a:gdLst/>
            <a:ahLst/>
            <a:cxnLst/>
            <a:rect l="l" t="t" r="r" b="b"/>
            <a:pathLst>
              <a:path w="11404" h="2451">
                <a:moveTo>
                  <a:pt x="0" y="1663"/>
                </a:moveTo>
                <a:lnTo>
                  <a:pt x="1270" y="876"/>
                </a:lnTo>
                <a:lnTo>
                  <a:pt x="2844" y="393"/>
                </a:lnTo>
                <a:lnTo>
                  <a:pt x="3441" y="88"/>
                </a:lnTo>
                <a:lnTo>
                  <a:pt x="4318" y="88"/>
                </a:lnTo>
                <a:lnTo>
                  <a:pt x="5105" y="0"/>
                </a:lnTo>
                <a:lnTo>
                  <a:pt x="5892" y="88"/>
                </a:lnTo>
                <a:lnTo>
                  <a:pt x="6578" y="88"/>
                </a:lnTo>
                <a:lnTo>
                  <a:pt x="7365" y="292"/>
                </a:lnTo>
                <a:lnTo>
                  <a:pt x="8153" y="482"/>
                </a:lnTo>
                <a:lnTo>
                  <a:pt x="8839" y="774"/>
                </a:lnTo>
                <a:lnTo>
                  <a:pt x="10121" y="1460"/>
                </a:lnTo>
                <a:lnTo>
                  <a:pt x="11404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1505419" y="2495483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0" y="0"/>
                </a:moveTo>
                <a:lnTo>
                  <a:pt x="1079" y="1079"/>
                </a:lnTo>
                <a:lnTo>
                  <a:pt x="1968" y="2362"/>
                </a:lnTo>
                <a:lnTo>
                  <a:pt x="2362" y="2946"/>
                </a:lnTo>
                <a:lnTo>
                  <a:pt x="2552" y="3733"/>
                </a:lnTo>
                <a:lnTo>
                  <a:pt x="2844" y="4521"/>
                </a:lnTo>
                <a:lnTo>
                  <a:pt x="2946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1498932" y="2503347"/>
            <a:ext cx="1181" cy="292"/>
          </a:xfrm>
          <a:custGeom>
            <a:avLst/>
            <a:gdLst/>
            <a:ahLst/>
            <a:cxnLst/>
            <a:rect l="l" t="t" r="r" b="b"/>
            <a:pathLst>
              <a:path w="1181" h="292">
                <a:moveTo>
                  <a:pt x="0" y="292"/>
                </a:moveTo>
                <a:lnTo>
                  <a:pt x="393" y="292"/>
                </a:lnTo>
                <a:lnTo>
                  <a:pt x="584" y="292"/>
                </a:lnTo>
                <a:lnTo>
                  <a:pt x="787" y="292"/>
                </a:lnTo>
                <a:lnTo>
                  <a:pt x="11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499914" y="2493123"/>
            <a:ext cx="8458" cy="7670"/>
          </a:xfrm>
          <a:custGeom>
            <a:avLst/>
            <a:gdLst/>
            <a:ahLst/>
            <a:cxnLst/>
            <a:rect l="l" t="t" r="r" b="b"/>
            <a:pathLst>
              <a:path w="8458" h="7670">
                <a:moveTo>
                  <a:pt x="0" y="0"/>
                </a:moveTo>
                <a:lnTo>
                  <a:pt x="1473" y="203"/>
                </a:lnTo>
                <a:lnTo>
                  <a:pt x="2946" y="685"/>
                </a:lnTo>
                <a:lnTo>
                  <a:pt x="3632" y="889"/>
                </a:lnTo>
                <a:lnTo>
                  <a:pt x="4318" y="1371"/>
                </a:lnTo>
                <a:lnTo>
                  <a:pt x="4914" y="1765"/>
                </a:lnTo>
                <a:lnTo>
                  <a:pt x="5511" y="2362"/>
                </a:lnTo>
                <a:lnTo>
                  <a:pt x="6096" y="2844"/>
                </a:lnTo>
                <a:lnTo>
                  <a:pt x="6578" y="3441"/>
                </a:lnTo>
                <a:lnTo>
                  <a:pt x="7073" y="4025"/>
                </a:lnTo>
                <a:lnTo>
                  <a:pt x="7467" y="4711"/>
                </a:lnTo>
                <a:lnTo>
                  <a:pt x="8051" y="6096"/>
                </a:lnTo>
                <a:lnTo>
                  <a:pt x="8458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1507479" y="2500788"/>
            <a:ext cx="1092" cy="5892"/>
          </a:xfrm>
          <a:custGeom>
            <a:avLst/>
            <a:gdLst/>
            <a:ahLst/>
            <a:cxnLst/>
            <a:rect l="l" t="t" r="r" b="b"/>
            <a:pathLst>
              <a:path w="1092" h="5892">
                <a:moveTo>
                  <a:pt x="888" y="0"/>
                </a:moveTo>
                <a:lnTo>
                  <a:pt x="1092" y="1473"/>
                </a:lnTo>
                <a:lnTo>
                  <a:pt x="990" y="3048"/>
                </a:lnTo>
                <a:lnTo>
                  <a:pt x="888" y="3733"/>
                </a:lnTo>
                <a:lnTo>
                  <a:pt x="596" y="4521"/>
                </a:lnTo>
                <a:lnTo>
                  <a:pt x="393" y="5207"/>
                </a:lnTo>
                <a:lnTo>
                  <a:pt x="0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1507481" y="2500793"/>
            <a:ext cx="1079" cy="5892"/>
          </a:xfrm>
          <a:custGeom>
            <a:avLst/>
            <a:gdLst/>
            <a:ahLst/>
            <a:cxnLst/>
            <a:rect l="l" t="t" r="r" b="b"/>
            <a:pathLst>
              <a:path w="1079" h="5892">
                <a:moveTo>
                  <a:pt x="0" y="5892"/>
                </a:moveTo>
                <a:lnTo>
                  <a:pt x="584" y="4521"/>
                </a:lnTo>
                <a:lnTo>
                  <a:pt x="990" y="3048"/>
                </a:lnTo>
                <a:lnTo>
                  <a:pt x="1079" y="2349"/>
                </a:lnTo>
                <a:lnTo>
                  <a:pt x="1079" y="1473"/>
                </a:lnTo>
                <a:lnTo>
                  <a:pt x="1079" y="685"/>
                </a:lnTo>
                <a:lnTo>
                  <a:pt x="8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1566252" y="2488215"/>
            <a:ext cx="10414" cy="4914"/>
          </a:xfrm>
          <a:custGeom>
            <a:avLst/>
            <a:gdLst/>
            <a:ahLst/>
            <a:cxnLst/>
            <a:rect l="l" t="t" r="r" b="b"/>
            <a:pathLst>
              <a:path w="10413" h="4914">
                <a:moveTo>
                  <a:pt x="0" y="4711"/>
                </a:moveTo>
                <a:lnTo>
                  <a:pt x="1473" y="4914"/>
                </a:lnTo>
                <a:lnTo>
                  <a:pt x="3048" y="4914"/>
                </a:lnTo>
                <a:lnTo>
                  <a:pt x="3835" y="4914"/>
                </a:lnTo>
                <a:lnTo>
                  <a:pt x="4622" y="4610"/>
                </a:lnTo>
                <a:lnTo>
                  <a:pt x="5308" y="4419"/>
                </a:lnTo>
                <a:lnTo>
                  <a:pt x="6096" y="4127"/>
                </a:lnTo>
                <a:lnTo>
                  <a:pt x="6781" y="3822"/>
                </a:lnTo>
                <a:lnTo>
                  <a:pt x="7365" y="3340"/>
                </a:lnTo>
                <a:lnTo>
                  <a:pt x="8064" y="2946"/>
                </a:lnTo>
                <a:lnTo>
                  <a:pt x="8547" y="2451"/>
                </a:lnTo>
                <a:lnTo>
                  <a:pt x="9626" y="1269"/>
                </a:lnTo>
                <a:lnTo>
                  <a:pt x="104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1563502" y="2488210"/>
            <a:ext cx="13169" cy="5016"/>
          </a:xfrm>
          <a:custGeom>
            <a:avLst/>
            <a:gdLst/>
            <a:ahLst/>
            <a:cxnLst/>
            <a:rect l="l" t="t" r="r" b="b"/>
            <a:pathLst>
              <a:path w="13169" h="5016">
                <a:moveTo>
                  <a:pt x="13169" y="0"/>
                </a:moveTo>
                <a:lnTo>
                  <a:pt x="12877" y="584"/>
                </a:lnTo>
                <a:lnTo>
                  <a:pt x="12382" y="1270"/>
                </a:lnTo>
                <a:lnTo>
                  <a:pt x="11899" y="1866"/>
                </a:lnTo>
                <a:lnTo>
                  <a:pt x="11303" y="2451"/>
                </a:lnTo>
                <a:lnTo>
                  <a:pt x="10121" y="3340"/>
                </a:lnTo>
                <a:lnTo>
                  <a:pt x="8851" y="4127"/>
                </a:lnTo>
                <a:lnTo>
                  <a:pt x="8166" y="4521"/>
                </a:lnTo>
                <a:lnTo>
                  <a:pt x="7378" y="4622"/>
                </a:lnTo>
                <a:lnTo>
                  <a:pt x="6591" y="4813"/>
                </a:lnTo>
                <a:lnTo>
                  <a:pt x="5803" y="4914"/>
                </a:lnTo>
                <a:lnTo>
                  <a:pt x="5118" y="5016"/>
                </a:lnTo>
                <a:lnTo>
                  <a:pt x="4330" y="4914"/>
                </a:lnTo>
                <a:lnTo>
                  <a:pt x="3543" y="4914"/>
                </a:lnTo>
                <a:lnTo>
                  <a:pt x="2755" y="4711"/>
                </a:lnTo>
                <a:lnTo>
                  <a:pt x="2070" y="4521"/>
                </a:lnTo>
                <a:lnTo>
                  <a:pt x="1282" y="4229"/>
                </a:lnTo>
                <a:lnTo>
                  <a:pt x="596" y="3937"/>
                </a:ln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559073" y="2483981"/>
            <a:ext cx="2070" cy="5702"/>
          </a:xfrm>
          <a:custGeom>
            <a:avLst/>
            <a:gdLst/>
            <a:ahLst/>
            <a:cxnLst/>
            <a:rect l="l" t="t" r="r" b="b"/>
            <a:pathLst>
              <a:path w="2070" h="5702">
                <a:moveTo>
                  <a:pt x="2070" y="5702"/>
                </a:moveTo>
                <a:lnTo>
                  <a:pt x="1574" y="5118"/>
                </a:lnTo>
                <a:lnTo>
                  <a:pt x="1282" y="4432"/>
                </a:lnTo>
                <a:lnTo>
                  <a:pt x="888" y="3733"/>
                </a:lnTo>
                <a:lnTo>
                  <a:pt x="596" y="3047"/>
                </a:lnTo>
                <a:lnTo>
                  <a:pt x="203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1560164" y="2474843"/>
            <a:ext cx="5892" cy="4711"/>
          </a:xfrm>
          <a:custGeom>
            <a:avLst/>
            <a:gdLst/>
            <a:ahLst/>
            <a:cxnLst/>
            <a:rect l="l" t="t" r="r" b="b"/>
            <a:pathLst>
              <a:path w="5892" h="4711">
                <a:moveTo>
                  <a:pt x="5892" y="0"/>
                </a:moveTo>
                <a:lnTo>
                  <a:pt x="5105" y="203"/>
                </a:lnTo>
                <a:lnTo>
                  <a:pt x="4419" y="495"/>
                </a:lnTo>
                <a:lnTo>
                  <a:pt x="3733" y="889"/>
                </a:lnTo>
                <a:lnTo>
                  <a:pt x="3047" y="1270"/>
                </a:lnTo>
                <a:lnTo>
                  <a:pt x="2451" y="1663"/>
                </a:lnTo>
                <a:lnTo>
                  <a:pt x="1866" y="2260"/>
                </a:lnTo>
                <a:lnTo>
                  <a:pt x="1371" y="2755"/>
                </a:lnTo>
                <a:lnTo>
                  <a:pt x="888" y="3441"/>
                </a:lnTo>
                <a:lnTo>
                  <a:pt x="393" y="4025"/>
                </a:lnTo>
                <a:lnTo>
                  <a:pt x="0" y="47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1559082" y="2479560"/>
            <a:ext cx="1079" cy="5994"/>
          </a:xfrm>
          <a:custGeom>
            <a:avLst/>
            <a:gdLst/>
            <a:ahLst/>
            <a:cxnLst/>
            <a:rect l="l" t="t" r="r" b="b"/>
            <a:pathLst>
              <a:path w="1079" h="5994">
                <a:moveTo>
                  <a:pt x="1079" y="0"/>
                </a:moveTo>
                <a:lnTo>
                  <a:pt x="787" y="685"/>
                </a:lnTo>
                <a:lnTo>
                  <a:pt x="482" y="1371"/>
                </a:lnTo>
                <a:lnTo>
                  <a:pt x="292" y="2070"/>
                </a:lnTo>
                <a:lnTo>
                  <a:pt x="190" y="2844"/>
                </a:lnTo>
                <a:lnTo>
                  <a:pt x="0" y="3632"/>
                </a:lnTo>
                <a:lnTo>
                  <a:pt x="0" y="4419"/>
                </a:lnTo>
                <a:lnTo>
                  <a:pt x="88" y="5207"/>
                </a:lnTo>
                <a:lnTo>
                  <a:pt x="190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1576671" y="2483689"/>
            <a:ext cx="1079" cy="4521"/>
          </a:xfrm>
          <a:custGeom>
            <a:avLst/>
            <a:gdLst/>
            <a:ahLst/>
            <a:cxnLst/>
            <a:rect l="l" t="t" r="r" b="b"/>
            <a:pathLst>
              <a:path w="1079" h="4521">
                <a:moveTo>
                  <a:pt x="0" y="4521"/>
                </a:moveTo>
                <a:lnTo>
                  <a:pt x="393" y="3835"/>
                </a:lnTo>
                <a:lnTo>
                  <a:pt x="584" y="3047"/>
                </a:lnTo>
                <a:lnTo>
                  <a:pt x="889" y="2362"/>
                </a:lnTo>
                <a:lnTo>
                  <a:pt x="977" y="1574"/>
                </a:lnTo>
                <a:lnTo>
                  <a:pt x="1079" y="787"/>
                </a:lnTo>
                <a:lnTo>
                  <a:pt x="107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1568122" y="2484772"/>
            <a:ext cx="1181" cy="393"/>
          </a:xfrm>
          <a:custGeom>
            <a:avLst/>
            <a:gdLst/>
            <a:ahLst/>
            <a:cxnLst/>
            <a:rect l="l" t="t" r="r" b="b"/>
            <a:pathLst>
              <a:path w="1181" h="393">
                <a:moveTo>
                  <a:pt x="0" y="292"/>
                </a:moveTo>
                <a:lnTo>
                  <a:pt x="203" y="393"/>
                </a:lnTo>
                <a:lnTo>
                  <a:pt x="495" y="393"/>
                </a:lnTo>
                <a:lnTo>
                  <a:pt x="685" y="292"/>
                </a:lnTo>
                <a:lnTo>
                  <a:pt x="889" y="292"/>
                </a:lnTo>
                <a:lnTo>
                  <a:pt x="1079" y="190"/>
                </a:lnTo>
                <a:lnTo>
                  <a:pt x="11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1566056" y="2474551"/>
            <a:ext cx="4521" cy="292"/>
          </a:xfrm>
          <a:custGeom>
            <a:avLst/>
            <a:gdLst/>
            <a:ahLst/>
            <a:cxnLst/>
            <a:rect l="l" t="t" r="r" b="b"/>
            <a:pathLst>
              <a:path w="4521" h="292">
                <a:moveTo>
                  <a:pt x="4521" y="292"/>
                </a:moveTo>
                <a:lnTo>
                  <a:pt x="3835" y="88"/>
                </a:lnTo>
                <a:lnTo>
                  <a:pt x="3047" y="0"/>
                </a:lnTo>
                <a:lnTo>
                  <a:pt x="1473" y="0"/>
                </a:lnTo>
                <a:lnTo>
                  <a:pt x="787" y="88"/>
                </a:lnTo>
                <a:lnTo>
                  <a:pt x="0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1576570" y="2479368"/>
            <a:ext cx="1181" cy="4318"/>
          </a:xfrm>
          <a:custGeom>
            <a:avLst/>
            <a:gdLst/>
            <a:ahLst/>
            <a:cxnLst/>
            <a:rect l="l" t="t" r="r" b="b"/>
            <a:pathLst>
              <a:path w="1181" h="4318">
                <a:moveTo>
                  <a:pt x="1181" y="4318"/>
                </a:moveTo>
                <a:lnTo>
                  <a:pt x="1181" y="3632"/>
                </a:lnTo>
                <a:lnTo>
                  <a:pt x="1079" y="2844"/>
                </a:lnTo>
                <a:lnTo>
                  <a:pt x="889" y="2057"/>
                </a:lnTo>
                <a:lnTo>
                  <a:pt x="596" y="1371"/>
                </a:lnTo>
                <a:lnTo>
                  <a:pt x="393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1570578" y="2474846"/>
            <a:ext cx="5994" cy="4419"/>
          </a:xfrm>
          <a:custGeom>
            <a:avLst/>
            <a:gdLst/>
            <a:ahLst/>
            <a:cxnLst/>
            <a:rect l="l" t="t" r="r" b="b"/>
            <a:pathLst>
              <a:path w="5994" h="4419">
                <a:moveTo>
                  <a:pt x="5994" y="4419"/>
                </a:moveTo>
                <a:lnTo>
                  <a:pt x="5600" y="3835"/>
                </a:lnTo>
                <a:lnTo>
                  <a:pt x="5105" y="3149"/>
                </a:lnTo>
                <a:lnTo>
                  <a:pt x="4622" y="2552"/>
                </a:lnTo>
                <a:lnTo>
                  <a:pt x="4025" y="2057"/>
                </a:lnTo>
                <a:lnTo>
                  <a:pt x="3530" y="1574"/>
                </a:lnTo>
                <a:lnTo>
                  <a:pt x="2844" y="1181"/>
                </a:lnTo>
                <a:lnTo>
                  <a:pt x="2260" y="787"/>
                </a:lnTo>
                <a:lnTo>
                  <a:pt x="1473" y="393"/>
                </a:lnTo>
                <a:lnTo>
                  <a:pt x="787" y="10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1489897" y="2496764"/>
            <a:ext cx="4318" cy="13462"/>
          </a:xfrm>
          <a:custGeom>
            <a:avLst/>
            <a:gdLst/>
            <a:ahLst/>
            <a:cxnLst/>
            <a:rect l="l" t="t" r="r" b="b"/>
            <a:pathLst>
              <a:path w="4318" h="13462">
                <a:moveTo>
                  <a:pt x="4318" y="13461"/>
                </a:moveTo>
                <a:lnTo>
                  <a:pt x="3238" y="12471"/>
                </a:lnTo>
                <a:lnTo>
                  <a:pt x="2057" y="11493"/>
                </a:lnTo>
                <a:lnTo>
                  <a:pt x="584" y="8737"/>
                </a:lnTo>
                <a:lnTo>
                  <a:pt x="0" y="5791"/>
                </a:lnTo>
                <a:lnTo>
                  <a:pt x="482" y="2743"/>
                </a:lnTo>
                <a:lnTo>
                  <a:pt x="185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1491070" y="25069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1495394" y="2493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491758" y="2494690"/>
            <a:ext cx="2260" cy="2070"/>
          </a:xfrm>
          <a:custGeom>
            <a:avLst/>
            <a:gdLst/>
            <a:ahLst/>
            <a:cxnLst/>
            <a:rect l="l" t="t" r="r" b="b"/>
            <a:pathLst>
              <a:path w="2260" h="2070">
                <a:moveTo>
                  <a:pt x="0" y="2070"/>
                </a:moveTo>
                <a:lnTo>
                  <a:pt x="2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1489891" y="2502560"/>
            <a:ext cx="292" cy="1473"/>
          </a:xfrm>
          <a:custGeom>
            <a:avLst/>
            <a:gdLst/>
            <a:ahLst/>
            <a:cxnLst/>
            <a:rect l="l" t="t" r="r" b="b"/>
            <a:pathLst>
              <a:path w="292" h="1473">
                <a:moveTo>
                  <a:pt x="0" y="0"/>
                </a:moveTo>
                <a:lnTo>
                  <a:pt x="292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1497951" y="2501084"/>
            <a:ext cx="2552" cy="2552"/>
          </a:xfrm>
          <a:custGeom>
            <a:avLst/>
            <a:gdLst/>
            <a:ahLst/>
            <a:cxnLst/>
            <a:rect l="l" t="t" r="r" b="b"/>
            <a:pathLst>
              <a:path w="2552" h="2552">
                <a:moveTo>
                  <a:pt x="2159" y="2260"/>
                </a:moveTo>
                <a:lnTo>
                  <a:pt x="2451" y="1866"/>
                </a:lnTo>
                <a:lnTo>
                  <a:pt x="2552" y="1473"/>
                </a:lnTo>
                <a:lnTo>
                  <a:pt x="2552" y="1079"/>
                </a:lnTo>
                <a:lnTo>
                  <a:pt x="2362" y="685"/>
                </a:lnTo>
                <a:lnTo>
                  <a:pt x="2159" y="393"/>
                </a:lnTo>
                <a:lnTo>
                  <a:pt x="1765" y="101"/>
                </a:lnTo>
                <a:lnTo>
                  <a:pt x="1371" y="0"/>
                </a:lnTo>
                <a:lnTo>
                  <a:pt x="977" y="101"/>
                </a:lnTo>
                <a:lnTo>
                  <a:pt x="584" y="292"/>
                </a:lnTo>
                <a:lnTo>
                  <a:pt x="292" y="495"/>
                </a:lnTo>
                <a:lnTo>
                  <a:pt x="101" y="888"/>
                </a:lnTo>
                <a:lnTo>
                  <a:pt x="0" y="1371"/>
                </a:lnTo>
                <a:lnTo>
                  <a:pt x="101" y="1765"/>
                </a:lnTo>
                <a:lnTo>
                  <a:pt x="292" y="2158"/>
                </a:lnTo>
                <a:lnTo>
                  <a:pt x="584" y="2362"/>
                </a:lnTo>
                <a:lnTo>
                  <a:pt x="977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1495394" y="2493121"/>
            <a:ext cx="4521" cy="787"/>
          </a:xfrm>
          <a:custGeom>
            <a:avLst/>
            <a:gdLst/>
            <a:ahLst/>
            <a:cxnLst/>
            <a:rect l="l" t="t" r="r" b="b"/>
            <a:pathLst>
              <a:path w="4521" h="787">
                <a:moveTo>
                  <a:pt x="0" y="787"/>
                </a:moveTo>
                <a:lnTo>
                  <a:pt x="1473" y="292"/>
                </a:ln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1504237" y="24944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1505615" y="2506690"/>
            <a:ext cx="1866" cy="2451"/>
          </a:xfrm>
          <a:custGeom>
            <a:avLst/>
            <a:gdLst/>
            <a:ahLst/>
            <a:cxnLst/>
            <a:rect l="l" t="t" r="r" b="b"/>
            <a:pathLst>
              <a:path w="1866" h="2451">
                <a:moveTo>
                  <a:pt x="0" y="2451"/>
                </a:moveTo>
                <a:lnTo>
                  <a:pt x="1079" y="1371"/>
                </a:lnTo>
                <a:lnTo>
                  <a:pt x="1866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1561144" y="2489678"/>
            <a:ext cx="5105" cy="3251"/>
          </a:xfrm>
          <a:custGeom>
            <a:avLst/>
            <a:gdLst/>
            <a:ahLst/>
            <a:cxnLst/>
            <a:rect l="l" t="t" r="r" b="b"/>
            <a:pathLst>
              <a:path w="5105" h="3251">
                <a:moveTo>
                  <a:pt x="2260" y="2070"/>
                </a:moveTo>
                <a:lnTo>
                  <a:pt x="1079" y="1079"/>
                </a:lnTo>
                <a:lnTo>
                  <a:pt x="0" y="0"/>
                </a:lnTo>
                <a:lnTo>
                  <a:pt x="2362" y="2070"/>
                </a:lnTo>
                <a:lnTo>
                  <a:pt x="5105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1559670" y="2487029"/>
            <a:ext cx="1473" cy="2654"/>
          </a:xfrm>
          <a:custGeom>
            <a:avLst/>
            <a:gdLst/>
            <a:ahLst/>
            <a:cxnLst/>
            <a:rect l="l" t="t" r="r" b="b"/>
            <a:pathLst>
              <a:path w="1473" h="2654">
                <a:moveTo>
                  <a:pt x="0" y="0"/>
                </a:moveTo>
                <a:lnTo>
                  <a:pt x="1473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1559078" y="2474838"/>
            <a:ext cx="6985" cy="9144"/>
          </a:xfrm>
          <a:custGeom>
            <a:avLst/>
            <a:gdLst/>
            <a:ahLst/>
            <a:cxnLst/>
            <a:rect l="l" t="t" r="r" b="b"/>
            <a:pathLst>
              <a:path w="6984" h="9143">
                <a:moveTo>
                  <a:pt x="0" y="9144"/>
                </a:moveTo>
                <a:lnTo>
                  <a:pt x="495" y="6096"/>
                </a:lnTo>
                <a:lnTo>
                  <a:pt x="1968" y="3441"/>
                </a:lnTo>
                <a:lnTo>
                  <a:pt x="3048" y="2362"/>
                </a:lnTo>
                <a:lnTo>
                  <a:pt x="4127" y="1282"/>
                </a:lnTo>
                <a:lnTo>
                  <a:pt x="698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1559274" y="24855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1559276" y="2485556"/>
            <a:ext cx="393" cy="1473"/>
          </a:xfrm>
          <a:custGeom>
            <a:avLst/>
            <a:gdLst/>
            <a:ahLst/>
            <a:cxnLst/>
            <a:rect l="l" t="t" r="r" b="b"/>
            <a:pathLst>
              <a:path w="393" h="1473">
                <a:moveTo>
                  <a:pt x="393" y="147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1566057" y="2474551"/>
            <a:ext cx="11595" cy="13652"/>
          </a:xfrm>
          <a:custGeom>
            <a:avLst/>
            <a:gdLst/>
            <a:ahLst/>
            <a:cxnLst/>
            <a:rect l="l" t="t" r="r" b="b"/>
            <a:pathLst>
              <a:path w="11595" h="13652">
                <a:moveTo>
                  <a:pt x="0" y="292"/>
                </a:moveTo>
                <a:lnTo>
                  <a:pt x="3048" y="0"/>
                </a:lnTo>
                <a:lnTo>
                  <a:pt x="5994" y="685"/>
                </a:lnTo>
                <a:lnTo>
                  <a:pt x="8547" y="2362"/>
                </a:lnTo>
                <a:lnTo>
                  <a:pt x="10515" y="4711"/>
                </a:lnTo>
                <a:lnTo>
                  <a:pt x="11595" y="7658"/>
                </a:lnTo>
                <a:lnTo>
                  <a:pt x="11595" y="9131"/>
                </a:lnTo>
                <a:lnTo>
                  <a:pt x="11595" y="10706"/>
                </a:lnTo>
                <a:lnTo>
                  <a:pt x="10617" y="136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1567729" y="2484967"/>
            <a:ext cx="393" cy="101"/>
          </a:xfrm>
          <a:custGeom>
            <a:avLst/>
            <a:gdLst/>
            <a:ahLst/>
            <a:cxnLst/>
            <a:rect l="l" t="t" r="r" b="b"/>
            <a:pathLst>
              <a:path w="393" h="101">
                <a:moveTo>
                  <a:pt x="0" y="0"/>
                </a:moveTo>
                <a:lnTo>
                  <a:pt x="393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1567141" y="2482611"/>
            <a:ext cx="2552" cy="2362"/>
          </a:xfrm>
          <a:custGeom>
            <a:avLst/>
            <a:gdLst/>
            <a:ahLst/>
            <a:cxnLst/>
            <a:rect l="l" t="t" r="r" b="b"/>
            <a:pathLst>
              <a:path w="2552" h="2362">
                <a:moveTo>
                  <a:pt x="2159" y="2158"/>
                </a:moveTo>
                <a:lnTo>
                  <a:pt x="2451" y="1866"/>
                </a:lnTo>
                <a:lnTo>
                  <a:pt x="2552" y="1473"/>
                </a:lnTo>
                <a:lnTo>
                  <a:pt x="2552" y="977"/>
                </a:lnTo>
                <a:lnTo>
                  <a:pt x="2451" y="584"/>
                </a:lnTo>
                <a:lnTo>
                  <a:pt x="2159" y="292"/>
                </a:lnTo>
                <a:lnTo>
                  <a:pt x="1765" y="88"/>
                </a:lnTo>
                <a:lnTo>
                  <a:pt x="1371" y="0"/>
                </a:lnTo>
                <a:lnTo>
                  <a:pt x="977" y="0"/>
                </a:lnTo>
                <a:lnTo>
                  <a:pt x="584" y="190"/>
                </a:lnTo>
                <a:lnTo>
                  <a:pt x="292" y="482"/>
                </a:lnTo>
                <a:lnTo>
                  <a:pt x="101" y="876"/>
                </a:lnTo>
                <a:lnTo>
                  <a:pt x="0" y="1269"/>
                </a:lnTo>
                <a:lnTo>
                  <a:pt x="101" y="1663"/>
                </a:lnTo>
                <a:lnTo>
                  <a:pt x="292" y="2057"/>
                </a:lnTo>
                <a:lnTo>
                  <a:pt x="584" y="23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1564584" y="2475334"/>
            <a:ext cx="101" cy="0"/>
          </a:xfrm>
          <a:custGeom>
            <a:avLst/>
            <a:gdLst/>
            <a:ahLst/>
            <a:cxnLst/>
            <a:rect l="l" t="t" r="r" b="b"/>
            <a:pathLst>
              <a:path w="101">
                <a:moveTo>
                  <a:pt x="0" y="0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376472" y="1755232"/>
            <a:ext cx="86194" cy="103200"/>
          </a:xfrm>
          <a:custGeom>
            <a:avLst/>
            <a:gdLst/>
            <a:ahLst/>
            <a:cxnLst/>
            <a:rect l="l" t="t" r="r" b="b"/>
            <a:pathLst>
              <a:path w="86194" h="103200">
                <a:moveTo>
                  <a:pt x="86194" y="18186"/>
                </a:moveTo>
                <a:lnTo>
                  <a:pt x="71158" y="9537"/>
                </a:lnTo>
                <a:lnTo>
                  <a:pt x="77050" y="12877"/>
                </a:lnTo>
                <a:lnTo>
                  <a:pt x="54648" y="0"/>
                </a:lnTo>
                <a:lnTo>
                  <a:pt x="0" y="94551"/>
                </a:lnTo>
                <a:lnTo>
                  <a:pt x="13855" y="102514"/>
                </a:lnTo>
                <a:lnTo>
                  <a:pt x="15138" y="103200"/>
                </a:lnTo>
                <a:lnTo>
                  <a:pt x="0" y="945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390331" y="1768106"/>
            <a:ext cx="72339" cy="99860"/>
          </a:xfrm>
          <a:custGeom>
            <a:avLst/>
            <a:gdLst/>
            <a:ahLst/>
            <a:cxnLst/>
            <a:rect l="l" t="t" r="r" b="b"/>
            <a:pathLst>
              <a:path w="72339" h="99860">
                <a:moveTo>
                  <a:pt x="0" y="89636"/>
                </a:moveTo>
                <a:lnTo>
                  <a:pt x="17691" y="99860"/>
                </a:lnTo>
                <a:lnTo>
                  <a:pt x="72339" y="5308"/>
                </a:lnTo>
                <a:lnTo>
                  <a:pt x="631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395147" y="1836808"/>
            <a:ext cx="7962" cy="12585"/>
          </a:xfrm>
          <a:custGeom>
            <a:avLst/>
            <a:gdLst/>
            <a:ahLst/>
            <a:cxnLst/>
            <a:rect l="l" t="t" r="r" b="b"/>
            <a:pathLst>
              <a:path w="7962" h="12585">
                <a:moveTo>
                  <a:pt x="0" y="7962"/>
                </a:moveTo>
                <a:lnTo>
                  <a:pt x="7962" y="12585"/>
                </a:lnTo>
                <a:lnTo>
                  <a:pt x="7365" y="10413"/>
                </a:lnTo>
                <a:lnTo>
                  <a:pt x="2070" y="7378"/>
                </a:lnTo>
                <a:lnTo>
                  <a:pt x="0" y="7962"/>
                </a:lnTo>
                <a:lnTo>
                  <a:pt x="4521" y="0"/>
                </a:lnTo>
                <a:lnTo>
                  <a:pt x="5118" y="2171"/>
                </a:lnTo>
                <a:lnTo>
                  <a:pt x="2070" y="73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395143" y="1838975"/>
            <a:ext cx="12484" cy="10414"/>
          </a:xfrm>
          <a:custGeom>
            <a:avLst/>
            <a:gdLst/>
            <a:ahLst/>
            <a:cxnLst/>
            <a:rect l="l" t="t" r="r" b="b"/>
            <a:pathLst>
              <a:path w="12484" h="10413">
                <a:moveTo>
                  <a:pt x="7962" y="10414"/>
                </a:moveTo>
                <a:lnTo>
                  <a:pt x="0" y="5791"/>
                </a:lnTo>
                <a:lnTo>
                  <a:pt x="7962" y="10414"/>
                </a:lnTo>
                <a:lnTo>
                  <a:pt x="12484" y="2451"/>
                </a:lnTo>
                <a:lnTo>
                  <a:pt x="10325" y="3048"/>
                </a:lnTo>
                <a:lnTo>
                  <a:pt x="51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399670" y="1836809"/>
            <a:ext cx="7962" cy="5702"/>
          </a:xfrm>
          <a:custGeom>
            <a:avLst/>
            <a:gdLst/>
            <a:ahLst/>
            <a:cxnLst/>
            <a:rect l="l" t="t" r="r" b="b"/>
            <a:pathLst>
              <a:path w="7962" h="5702">
                <a:moveTo>
                  <a:pt x="0" y="0"/>
                </a:moveTo>
                <a:lnTo>
                  <a:pt x="7962" y="4622"/>
                </a:lnTo>
                <a:lnTo>
                  <a:pt x="7365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399670" y="1836809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402518" y="1842020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0" y="5206"/>
                </a:move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413327" y="1813217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3441" y="2070"/>
                </a:moveTo>
                <a:lnTo>
                  <a:pt x="7962" y="462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413334" y="1807422"/>
            <a:ext cx="10414" cy="8254"/>
          </a:xfrm>
          <a:custGeom>
            <a:avLst/>
            <a:gdLst/>
            <a:ahLst/>
            <a:cxnLst/>
            <a:rect l="l" t="t" r="r" b="b"/>
            <a:pathLst>
              <a:path w="10413" h="8255">
                <a:moveTo>
                  <a:pt x="2158" y="5308"/>
                </a:moveTo>
                <a:lnTo>
                  <a:pt x="5105" y="0"/>
                </a:lnTo>
                <a:lnTo>
                  <a:pt x="10413" y="3048"/>
                </a:lnTo>
                <a:lnTo>
                  <a:pt x="7365" y="8255"/>
                </a:lnTo>
                <a:lnTo>
                  <a:pt x="2158" y="5308"/>
                </a:lnTo>
                <a:lnTo>
                  <a:pt x="0" y="5803"/>
                </a:lnTo>
                <a:lnTo>
                  <a:pt x="584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416763" y="1815285"/>
            <a:ext cx="4521" cy="2552"/>
          </a:xfrm>
          <a:custGeom>
            <a:avLst/>
            <a:gdLst/>
            <a:ahLst/>
            <a:cxnLst/>
            <a:rect l="l" t="t" r="r" b="b"/>
            <a:pathLst>
              <a:path w="4521" h="2552">
                <a:moveTo>
                  <a:pt x="3937" y="393"/>
                </a:moveTo>
                <a:lnTo>
                  <a:pt x="4521" y="255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413323" y="1805365"/>
            <a:ext cx="12484" cy="12471"/>
          </a:xfrm>
          <a:custGeom>
            <a:avLst/>
            <a:gdLst/>
            <a:ahLst/>
            <a:cxnLst/>
            <a:rect l="l" t="t" r="r" b="b"/>
            <a:pathLst>
              <a:path w="12484" h="12471">
                <a:moveTo>
                  <a:pt x="5118" y="2057"/>
                </a:moveTo>
                <a:lnTo>
                  <a:pt x="4622" y="0"/>
                </a:lnTo>
                <a:lnTo>
                  <a:pt x="0" y="7848"/>
                </a:lnTo>
                <a:lnTo>
                  <a:pt x="7962" y="12471"/>
                </a:lnTo>
                <a:lnTo>
                  <a:pt x="12484" y="4521"/>
                </a:lnTo>
                <a:lnTo>
                  <a:pt x="10426" y="5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417951" y="1805360"/>
            <a:ext cx="7861" cy="4521"/>
          </a:xfrm>
          <a:custGeom>
            <a:avLst/>
            <a:gdLst/>
            <a:ahLst/>
            <a:cxnLst/>
            <a:rect l="l" t="t" r="r" b="b"/>
            <a:pathLst>
              <a:path w="7861" h="4521">
                <a:moveTo>
                  <a:pt x="7861" y="4521"/>
                </a:moveTo>
                <a:lnTo>
                  <a:pt x="0" y="0"/>
                </a:lnTo>
                <a:lnTo>
                  <a:pt x="1079" y="5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431515" y="1773808"/>
            <a:ext cx="12573" cy="12484"/>
          </a:xfrm>
          <a:custGeom>
            <a:avLst/>
            <a:gdLst/>
            <a:ahLst/>
            <a:cxnLst/>
            <a:rect l="l" t="t" r="r" b="b"/>
            <a:pathLst>
              <a:path w="12573" h="12484">
                <a:moveTo>
                  <a:pt x="1079" y="6096"/>
                </a:moveTo>
                <a:lnTo>
                  <a:pt x="4622" y="0"/>
                </a:lnTo>
                <a:lnTo>
                  <a:pt x="12573" y="4622"/>
                </a:lnTo>
                <a:lnTo>
                  <a:pt x="7950" y="12484"/>
                </a:lnTo>
                <a:lnTo>
                  <a:pt x="0" y="7962"/>
                </a:lnTo>
                <a:lnTo>
                  <a:pt x="4622" y="0"/>
                </a:lnTo>
                <a:lnTo>
                  <a:pt x="5207" y="2159"/>
                </a:lnTo>
                <a:lnTo>
                  <a:pt x="2159" y="7378"/>
                </a:lnTo>
                <a:lnTo>
                  <a:pt x="7366" y="10426"/>
                </a:lnTo>
                <a:lnTo>
                  <a:pt x="7950" y="12484"/>
                </a:lnTo>
                <a:lnTo>
                  <a:pt x="0" y="7962"/>
                </a:lnTo>
                <a:lnTo>
                  <a:pt x="2159" y="73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431511" y="1773809"/>
            <a:ext cx="11493" cy="7962"/>
          </a:xfrm>
          <a:custGeom>
            <a:avLst/>
            <a:gdLst/>
            <a:ahLst/>
            <a:cxnLst/>
            <a:rect l="l" t="t" r="r" b="b"/>
            <a:pathLst>
              <a:path w="11493" h="7962">
                <a:moveTo>
                  <a:pt x="0" y="7962"/>
                </a:moveTo>
                <a:lnTo>
                  <a:pt x="4622" y="0"/>
                </a:lnTo>
                <a:lnTo>
                  <a:pt x="11493" y="393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436723" y="1775975"/>
            <a:ext cx="5207" cy="8255"/>
          </a:xfrm>
          <a:custGeom>
            <a:avLst/>
            <a:gdLst/>
            <a:ahLst/>
            <a:cxnLst/>
            <a:rect l="l" t="t" r="r" b="b"/>
            <a:pathLst>
              <a:path w="5206" h="8255">
                <a:moveTo>
                  <a:pt x="2158" y="8254"/>
                </a:moveTo>
                <a:lnTo>
                  <a:pt x="5206" y="294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439471" y="1778433"/>
            <a:ext cx="4622" cy="7861"/>
          </a:xfrm>
          <a:custGeom>
            <a:avLst/>
            <a:gdLst/>
            <a:ahLst/>
            <a:cxnLst/>
            <a:rect l="l" t="t" r="r" b="b"/>
            <a:pathLst>
              <a:path w="4622" h="7861">
                <a:moveTo>
                  <a:pt x="0" y="7861"/>
                </a:moveTo>
                <a:lnTo>
                  <a:pt x="4622" y="0"/>
                </a:lnTo>
                <a:lnTo>
                  <a:pt x="2463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436133" y="1773812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451460" y="1798473"/>
            <a:ext cx="86093" cy="112737"/>
          </a:xfrm>
          <a:custGeom>
            <a:avLst/>
            <a:gdLst/>
            <a:ahLst/>
            <a:cxnLst/>
            <a:rect l="l" t="t" r="r" b="b"/>
            <a:pathLst>
              <a:path w="86093" h="112737">
                <a:moveTo>
                  <a:pt x="77152" y="12979"/>
                </a:moveTo>
                <a:lnTo>
                  <a:pt x="54648" y="0"/>
                </a:lnTo>
                <a:lnTo>
                  <a:pt x="0" y="94551"/>
                </a:lnTo>
                <a:lnTo>
                  <a:pt x="31546" y="112737"/>
                </a:lnTo>
                <a:lnTo>
                  <a:pt x="86093" y="18186"/>
                </a:lnTo>
                <a:lnTo>
                  <a:pt x="71056" y="95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451459" y="1893023"/>
            <a:ext cx="12585" cy="7277"/>
          </a:xfrm>
          <a:custGeom>
            <a:avLst/>
            <a:gdLst/>
            <a:ahLst/>
            <a:cxnLst/>
            <a:rect l="l" t="t" r="r" b="b"/>
            <a:pathLst>
              <a:path w="12585" h="7277">
                <a:moveTo>
                  <a:pt x="4622" y="2654"/>
                </a:moveTo>
                <a:lnTo>
                  <a:pt x="12585" y="727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2464042" y="1900299"/>
            <a:ext cx="2463" cy="1473"/>
          </a:xfrm>
          <a:custGeom>
            <a:avLst/>
            <a:gdLst/>
            <a:ahLst/>
            <a:cxnLst/>
            <a:rect l="l" t="t" r="r" b="b"/>
            <a:pathLst>
              <a:path w="2463" h="1473">
                <a:moveTo>
                  <a:pt x="0" y="0"/>
                </a:moveTo>
                <a:lnTo>
                  <a:pt x="2463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470039" y="1882213"/>
            <a:ext cx="10414" cy="10414"/>
          </a:xfrm>
          <a:custGeom>
            <a:avLst/>
            <a:gdLst/>
            <a:ahLst/>
            <a:cxnLst/>
            <a:rect l="l" t="t" r="r" b="b"/>
            <a:pathLst>
              <a:path w="10413" h="10413">
                <a:moveTo>
                  <a:pt x="2158" y="5308"/>
                </a:moveTo>
                <a:lnTo>
                  <a:pt x="7365" y="8255"/>
                </a:lnTo>
                <a:lnTo>
                  <a:pt x="10413" y="3048"/>
                </a:lnTo>
                <a:lnTo>
                  <a:pt x="5206" y="0"/>
                </a:lnTo>
                <a:lnTo>
                  <a:pt x="2158" y="5308"/>
                </a:lnTo>
                <a:lnTo>
                  <a:pt x="0" y="5892"/>
                </a:lnTo>
                <a:lnTo>
                  <a:pt x="7962" y="10414"/>
                </a:lnTo>
                <a:lnTo>
                  <a:pt x="7365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470038" y="1880148"/>
            <a:ext cx="5207" cy="7962"/>
          </a:xfrm>
          <a:custGeom>
            <a:avLst/>
            <a:gdLst/>
            <a:ahLst/>
            <a:cxnLst/>
            <a:rect l="l" t="t" r="r" b="b"/>
            <a:pathLst>
              <a:path w="5206" h="7962">
                <a:moveTo>
                  <a:pt x="0" y="7962"/>
                </a:moveTo>
                <a:lnTo>
                  <a:pt x="4622" y="0"/>
                </a:lnTo>
                <a:lnTo>
                  <a:pt x="5207" y="20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2470042" y="1885165"/>
            <a:ext cx="12280" cy="7467"/>
          </a:xfrm>
          <a:custGeom>
            <a:avLst/>
            <a:gdLst/>
            <a:ahLst/>
            <a:cxnLst/>
            <a:rect l="l" t="t" r="r" b="b"/>
            <a:pathLst>
              <a:path w="12280" h="7467">
                <a:moveTo>
                  <a:pt x="11887" y="685"/>
                </a:moveTo>
                <a:lnTo>
                  <a:pt x="12280" y="0"/>
                </a:lnTo>
                <a:lnTo>
                  <a:pt x="7950" y="7467"/>
                </a:lnTo>
                <a:lnTo>
                  <a:pt x="0" y="2946"/>
                </a:lnTo>
                <a:lnTo>
                  <a:pt x="7950" y="74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2480457" y="1884677"/>
            <a:ext cx="2159" cy="584"/>
          </a:xfrm>
          <a:custGeom>
            <a:avLst/>
            <a:gdLst/>
            <a:ahLst/>
            <a:cxnLst/>
            <a:rect l="l" t="t" r="r" b="b"/>
            <a:pathLst>
              <a:path w="2158" h="584">
                <a:moveTo>
                  <a:pt x="0" y="584"/>
                </a:moveTo>
                <a:lnTo>
                  <a:pt x="2159" y="0"/>
                </a:lnTo>
                <a:lnTo>
                  <a:pt x="1866" y="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474657" y="1880151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0" y="0"/>
                </a:moveTo>
                <a:lnTo>
                  <a:pt x="7962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474653" y="1880149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7962" y="452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488323" y="1850760"/>
            <a:ext cx="10312" cy="8255"/>
          </a:xfrm>
          <a:custGeom>
            <a:avLst/>
            <a:gdLst/>
            <a:ahLst/>
            <a:cxnLst/>
            <a:rect l="l" t="t" r="r" b="b"/>
            <a:pathLst>
              <a:path w="10312" h="8255">
                <a:moveTo>
                  <a:pt x="584" y="4622"/>
                </a:moveTo>
                <a:lnTo>
                  <a:pt x="0" y="5803"/>
                </a:lnTo>
                <a:lnTo>
                  <a:pt x="2057" y="5207"/>
                </a:lnTo>
                <a:lnTo>
                  <a:pt x="5105" y="0"/>
                </a:lnTo>
                <a:lnTo>
                  <a:pt x="10312" y="2959"/>
                </a:lnTo>
                <a:lnTo>
                  <a:pt x="7365" y="8255"/>
                </a:lnTo>
                <a:lnTo>
                  <a:pt x="2057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2488317" y="1848598"/>
            <a:ext cx="7378" cy="12192"/>
          </a:xfrm>
          <a:custGeom>
            <a:avLst/>
            <a:gdLst/>
            <a:ahLst/>
            <a:cxnLst/>
            <a:rect l="l" t="t" r="r" b="b"/>
            <a:pathLst>
              <a:path w="7378" h="12192">
                <a:moveTo>
                  <a:pt x="3441" y="9931"/>
                </a:moveTo>
                <a:lnTo>
                  <a:pt x="7378" y="12192"/>
                </a:lnTo>
                <a:lnTo>
                  <a:pt x="0" y="7962"/>
                </a:lnTo>
                <a:lnTo>
                  <a:pt x="4521" y="0"/>
                </a:lnTo>
                <a:lnTo>
                  <a:pt x="5105" y="21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495689" y="1859020"/>
            <a:ext cx="495" cy="2070"/>
          </a:xfrm>
          <a:custGeom>
            <a:avLst/>
            <a:gdLst/>
            <a:ahLst/>
            <a:cxnLst/>
            <a:rect l="l" t="t" r="r" b="b"/>
            <a:pathLst>
              <a:path w="495" h="2070">
                <a:moveTo>
                  <a:pt x="0" y="0"/>
                </a:moveTo>
                <a:lnTo>
                  <a:pt x="495" y="2070"/>
                </a:lnTo>
                <a:lnTo>
                  <a:pt x="0" y="17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2488317" y="1856560"/>
            <a:ext cx="7378" cy="4229"/>
          </a:xfrm>
          <a:custGeom>
            <a:avLst/>
            <a:gdLst/>
            <a:ahLst/>
            <a:cxnLst/>
            <a:rect l="l" t="t" r="r" b="b"/>
            <a:pathLst>
              <a:path w="7378" h="4229">
                <a:moveTo>
                  <a:pt x="3441" y="1968"/>
                </a:moveTo>
                <a:lnTo>
                  <a:pt x="7378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2495689" y="1860788"/>
            <a:ext cx="495" cy="292"/>
          </a:xfrm>
          <a:custGeom>
            <a:avLst/>
            <a:gdLst/>
            <a:ahLst/>
            <a:cxnLst/>
            <a:rect l="l" t="t" r="r" b="b"/>
            <a:pathLst>
              <a:path w="495" h="292">
                <a:moveTo>
                  <a:pt x="0" y="0"/>
                </a:moveTo>
                <a:lnTo>
                  <a:pt x="495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492843" y="1848609"/>
            <a:ext cx="7950" cy="5105"/>
          </a:xfrm>
          <a:custGeom>
            <a:avLst/>
            <a:gdLst/>
            <a:ahLst/>
            <a:cxnLst/>
            <a:rect l="l" t="t" r="r" b="b"/>
            <a:pathLst>
              <a:path w="7950" h="5105">
                <a:moveTo>
                  <a:pt x="5791" y="5105"/>
                </a:moveTo>
                <a:lnTo>
                  <a:pt x="7950" y="4610"/>
                </a:lnTo>
                <a:lnTo>
                  <a:pt x="0" y="0"/>
                </a:lnTo>
                <a:lnTo>
                  <a:pt x="1168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2496181" y="1853224"/>
            <a:ext cx="4622" cy="7861"/>
          </a:xfrm>
          <a:custGeom>
            <a:avLst/>
            <a:gdLst/>
            <a:ahLst/>
            <a:cxnLst/>
            <a:rect l="l" t="t" r="r" b="b"/>
            <a:pathLst>
              <a:path w="4622" h="7861">
                <a:moveTo>
                  <a:pt x="0" y="7861"/>
                </a:moveTo>
                <a:lnTo>
                  <a:pt x="462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506497" y="1819220"/>
            <a:ext cx="12484" cy="10414"/>
          </a:xfrm>
          <a:custGeom>
            <a:avLst/>
            <a:gdLst/>
            <a:ahLst/>
            <a:cxnLst/>
            <a:rect l="l" t="t" r="r" b="b"/>
            <a:pathLst>
              <a:path w="12484" h="10413">
                <a:moveTo>
                  <a:pt x="7962" y="10414"/>
                </a:moveTo>
                <a:lnTo>
                  <a:pt x="7378" y="8255"/>
                </a:lnTo>
                <a:lnTo>
                  <a:pt x="2070" y="5207"/>
                </a:lnTo>
                <a:lnTo>
                  <a:pt x="0" y="5791"/>
                </a:lnTo>
                <a:lnTo>
                  <a:pt x="7962" y="10414"/>
                </a:lnTo>
                <a:lnTo>
                  <a:pt x="12484" y="2451"/>
                </a:lnTo>
                <a:lnTo>
                  <a:pt x="10325" y="3048"/>
                </a:lnTo>
                <a:lnTo>
                  <a:pt x="5118" y="0"/>
                </a:lnTo>
                <a:lnTo>
                  <a:pt x="2070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2513871" y="1822263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2946" y="0"/>
                </a:moveTo>
                <a:lnTo>
                  <a:pt x="0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2506496" y="1817056"/>
            <a:ext cx="12484" cy="12585"/>
          </a:xfrm>
          <a:custGeom>
            <a:avLst/>
            <a:gdLst/>
            <a:ahLst/>
            <a:cxnLst/>
            <a:rect l="l" t="t" r="r" b="b"/>
            <a:pathLst>
              <a:path w="12484" h="12585">
                <a:moveTo>
                  <a:pt x="10223" y="3340"/>
                </a:moveTo>
                <a:lnTo>
                  <a:pt x="12484" y="4622"/>
                </a:lnTo>
                <a:lnTo>
                  <a:pt x="7962" y="12585"/>
                </a:lnTo>
                <a:lnTo>
                  <a:pt x="0" y="7962"/>
                </a:lnTo>
                <a:lnTo>
                  <a:pt x="4521" y="0"/>
                </a:lnTo>
                <a:lnTo>
                  <a:pt x="10223" y="3340"/>
                </a:lnTo>
                <a:lnTo>
                  <a:pt x="4521" y="0"/>
                </a:lnTo>
                <a:lnTo>
                  <a:pt x="5118" y="21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506501" y="1817053"/>
            <a:ext cx="4521" cy="7962"/>
          </a:xfrm>
          <a:custGeom>
            <a:avLst/>
            <a:gdLst/>
            <a:ahLst/>
            <a:cxnLst/>
            <a:rect l="l" t="t" r="r" b="b"/>
            <a:pathLst>
              <a:path w="4521" h="7962">
                <a:moveTo>
                  <a:pt x="0" y="7962"/>
                </a:moveTo>
                <a:lnTo>
                  <a:pt x="4521" y="0"/>
                </a:lnTo>
                <a:lnTo>
                  <a:pt x="0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2511021" y="1817056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2527334" y="1810764"/>
            <a:ext cx="10223" cy="5892"/>
          </a:xfrm>
          <a:custGeom>
            <a:avLst/>
            <a:gdLst/>
            <a:ahLst/>
            <a:cxnLst/>
            <a:rect l="l" t="t" r="r" b="b"/>
            <a:pathLst>
              <a:path w="10223" h="5892">
                <a:moveTo>
                  <a:pt x="0" y="0"/>
                </a:moveTo>
                <a:lnTo>
                  <a:pt x="10223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2452637" y="1885163"/>
            <a:ext cx="33223" cy="25057"/>
          </a:xfrm>
          <a:custGeom>
            <a:avLst/>
            <a:gdLst/>
            <a:ahLst/>
            <a:cxnLst/>
            <a:rect l="l" t="t" r="r" b="b"/>
            <a:pathLst>
              <a:path w="33223" h="25057">
                <a:moveTo>
                  <a:pt x="33223" y="19164"/>
                </a:moveTo>
                <a:lnTo>
                  <a:pt x="29781" y="25057"/>
                </a:lnTo>
                <a:lnTo>
                  <a:pt x="0" y="7861"/>
                </a:lnTo>
                <a:lnTo>
                  <a:pt x="4521" y="0"/>
                </a:lnTo>
                <a:lnTo>
                  <a:pt x="2260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2454708" y="1894304"/>
            <a:ext cx="27711" cy="15925"/>
          </a:xfrm>
          <a:custGeom>
            <a:avLst/>
            <a:gdLst/>
            <a:ahLst/>
            <a:cxnLst/>
            <a:rect l="l" t="t" r="r" b="b"/>
            <a:pathLst>
              <a:path w="27711" h="15925">
                <a:moveTo>
                  <a:pt x="0" y="0"/>
                </a:moveTo>
                <a:lnTo>
                  <a:pt x="27711" y="1592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2454906" y="1874641"/>
            <a:ext cx="8356" cy="14554"/>
          </a:xfrm>
          <a:custGeom>
            <a:avLst/>
            <a:gdLst/>
            <a:ahLst/>
            <a:cxnLst/>
            <a:rect l="l" t="t" r="r" b="b"/>
            <a:pathLst>
              <a:path w="8356" h="14554">
                <a:moveTo>
                  <a:pt x="2844" y="9537"/>
                </a:moveTo>
                <a:lnTo>
                  <a:pt x="8356" y="0"/>
                </a:lnTo>
                <a:lnTo>
                  <a:pt x="0" y="145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2457156" y="1871301"/>
            <a:ext cx="37846" cy="25260"/>
          </a:xfrm>
          <a:custGeom>
            <a:avLst/>
            <a:gdLst/>
            <a:ahLst/>
            <a:cxnLst/>
            <a:rect l="l" t="t" r="r" b="b"/>
            <a:pathLst>
              <a:path w="37845" h="25260">
                <a:moveTo>
                  <a:pt x="990" y="12192"/>
                </a:moveTo>
                <a:lnTo>
                  <a:pt x="6096" y="3352"/>
                </a:lnTo>
                <a:lnTo>
                  <a:pt x="6883" y="1968"/>
                </a:lnTo>
                <a:lnTo>
                  <a:pt x="0" y="13868"/>
                </a:lnTo>
                <a:lnTo>
                  <a:pt x="8064" y="0"/>
                </a:lnTo>
                <a:lnTo>
                  <a:pt x="16421" y="4914"/>
                </a:lnTo>
                <a:lnTo>
                  <a:pt x="9042" y="17792"/>
                </a:lnTo>
                <a:lnTo>
                  <a:pt x="17399" y="22707"/>
                </a:lnTo>
                <a:lnTo>
                  <a:pt x="21920" y="25260"/>
                </a:lnTo>
                <a:lnTo>
                  <a:pt x="29387" y="12395"/>
                </a:lnTo>
                <a:lnTo>
                  <a:pt x="37846" y="17195"/>
                </a:lnTo>
                <a:lnTo>
                  <a:pt x="35775" y="160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2463256" y="1864131"/>
            <a:ext cx="6096" cy="10515"/>
          </a:xfrm>
          <a:custGeom>
            <a:avLst/>
            <a:gdLst/>
            <a:ahLst/>
            <a:cxnLst/>
            <a:rect l="l" t="t" r="r" b="b"/>
            <a:pathLst>
              <a:path w="6095" h="10515">
                <a:moveTo>
                  <a:pt x="0" y="10515"/>
                </a:moveTo>
                <a:lnTo>
                  <a:pt x="6096" y="0"/>
                </a:lnTo>
                <a:lnTo>
                  <a:pt x="5207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470038" y="1888111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0" y="0"/>
                </a:moveTo>
                <a:lnTo>
                  <a:pt x="7962" y="4521"/>
                </a:lnTo>
                <a:lnTo>
                  <a:pt x="0" y="0"/>
                </a:lnTo>
                <a:lnTo>
                  <a:pt x="7962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2468464" y="1864526"/>
            <a:ext cx="11899" cy="20637"/>
          </a:xfrm>
          <a:custGeom>
            <a:avLst/>
            <a:gdLst/>
            <a:ahLst/>
            <a:cxnLst/>
            <a:rect l="l" t="t" r="r" b="b"/>
            <a:pathLst>
              <a:path w="11899" h="20637">
                <a:moveTo>
                  <a:pt x="0" y="20637"/>
                </a:moveTo>
                <a:lnTo>
                  <a:pt x="118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2464038" y="1871305"/>
            <a:ext cx="9537" cy="4914"/>
          </a:xfrm>
          <a:custGeom>
            <a:avLst/>
            <a:gdLst/>
            <a:ahLst/>
            <a:cxnLst/>
            <a:rect l="l" t="t" r="r" b="b"/>
            <a:pathLst>
              <a:path w="9537" h="4914">
                <a:moveTo>
                  <a:pt x="9537" y="4914"/>
                </a:moveTo>
                <a:lnTo>
                  <a:pt x="1181" y="0"/>
                </a:lnTo>
                <a:lnTo>
                  <a:pt x="0" y="196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2469353" y="1854997"/>
            <a:ext cx="9626" cy="11887"/>
          </a:xfrm>
          <a:custGeom>
            <a:avLst/>
            <a:gdLst/>
            <a:ahLst/>
            <a:cxnLst/>
            <a:rect l="l" t="t" r="r" b="b"/>
            <a:pathLst>
              <a:path w="9626" h="11887">
                <a:moveTo>
                  <a:pt x="9626" y="11887"/>
                </a:moveTo>
                <a:lnTo>
                  <a:pt x="1168" y="7073"/>
                </a:lnTo>
                <a:lnTo>
                  <a:pt x="5207" y="0"/>
                </a:lnTo>
                <a:lnTo>
                  <a:pt x="0" y="91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2474558" y="1853623"/>
            <a:ext cx="9829" cy="20828"/>
          </a:xfrm>
          <a:custGeom>
            <a:avLst/>
            <a:gdLst/>
            <a:ahLst/>
            <a:cxnLst/>
            <a:rect l="l" t="t" r="r" b="b"/>
            <a:pathLst>
              <a:path w="9829" h="20827">
                <a:moveTo>
                  <a:pt x="0" y="20827"/>
                </a:moveTo>
                <a:lnTo>
                  <a:pt x="9829" y="3924"/>
                </a:lnTo>
                <a:lnTo>
                  <a:pt x="2844" y="0"/>
                </a:lnTo>
                <a:lnTo>
                  <a:pt x="9829" y="3924"/>
                </a:lnTo>
                <a:lnTo>
                  <a:pt x="5994" y="105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2466893" y="1836713"/>
            <a:ext cx="18275" cy="31648"/>
          </a:xfrm>
          <a:custGeom>
            <a:avLst/>
            <a:gdLst/>
            <a:ahLst/>
            <a:cxnLst/>
            <a:rect l="l" t="t" r="r" b="b"/>
            <a:pathLst>
              <a:path w="18275" h="31648">
                <a:moveTo>
                  <a:pt x="10515" y="16903"/>
                </a:moveTo>
                <a:lnTo>
                  <a:pt x="9042" y="16014"/>
                </a:lnTo>
                <a:lnTo>
                  <a:pt x="7670" y="18275"/>
                </a:lnTo>
                <a:lnTo>
                  <a:pt x="18275" y="0"/>
                </a:lnTo>
                <a:lnTo>
                  <a:pt x="0" y="31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2482420" y="1895772"/>
            <a:ext cx="8356" cy="14452"/>
          </a:xfrm>
          <a:custGeom>
            <a:avLst/>
            <a:gdLst/>
            <a:ahLst/>
            <a:cxnLst/>
            <a:rect l="l" t="t" r="r" b="b"/>
            <a:pathLst>
              <a:path w="8356" h="14452">
                <a:moveTo>
                  <a:pt x="0" y="14452"/>
                </a:moveTo>
                <a:lnTo>
                  <a:pt x="835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2485175" y="1872882"/>
            <a:ext cx="18872" cy="32626"/>
          </a:xfrm>
          <a:custGeom>
            <a:avLst/>
            <a:gdLst/>
            <a:ahLst/>
            <a:cxnLst/>
            <a:rect l="l" t="t" r="r" b="b"/>
            <a:pathLst>
              <a:path w="18872" h="32626">
                <a:moveTo>
                  <a:pt x="685" y="31445"/>
                </a:moveTo>
                <a:lnTo>
                  <a:pt x="0" y="32626"/>
                </a:lnTo>
                <a:lnTo>
                  <a:pt x="1887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2485176" y="1874353"/>
            <a:ext cx="15138" cy="31153"/>
          </a:xfrm>
          <a:custGeom>
            <a:avLst/>
            <a:gdLst/>
            <a:ahLst/>
            <a:cxnLst/>
            <a:rect l="l" t="t" r="r" b="b"/>
            <a:pathLst>
              <a:path w="15138" h="31153">
                <a:moveTo>
                  <a:pt x="6680" y="0"/>
                </a:moveTo>
                <a:lnTo>
                  <a:pt x="15138" y="4914"/>
                </a:lnTo>
                <a:lnTo>
                  <a:pt x="9829" y="14147"/>
                </a:lnTo>
                <a:lnTo>
                  <a:pt x="0" y="31153"/>
                </a:lnTo>
                <a:lnTo>
                  <a:pt x="5003" y="225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2479569" y="1887321"/>
            <a:ext cx="4813" cy="8356"/>
          </a:xfrm>
          <a:custGeom>
            <a:avLst/>
            <a:gdLst/>
            <a:ahLst/>
            <a:cxnLst/>
            <a:rect l="l" t="t" r="r" b="b"/>
            <a:pathLst>
              <a:path w="4813" h="8356">
                <a:moveTo>
                  <a:pt x="0" y="8356"/>
                </a:moveTo>
                <a:lnTo>
                  <a:pt x="4813" y="0"/>
                </a:lnTo>
                <a:lnTo>
                  <a:pt x="0" y="835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483995" y="1880348"/>
            <a:ext cx="1181" cy="1866"/>
          </a:xfrm>
          <a:custGeom>
            <a:avLst/>
            <a:gdLst/>
            <a:ahLst/>
            <a:cxnLst/>
            <a:rect l="l" t="t" r="r" b="b"/>
            <a:pathLst>
              <a:path w="1181" h="1866">
                <a:moveTo>
                  <a:pt x="0" y="1866"/>
                </a:moveTo>
                <a:lnTo>
                  <a:pt x="1181" y="0"/>
                </a:lnTo>
                <a:lnTo>
                  <a:pt x="0" y="18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2476025" y="1856563"/>
            <a:ext cx="12293" cy="21132"/>
          </a:xfrm>
          <a:custGeom>
            <a:avLst/>
            <a:gdLst/>
            <a:ahLst/>
            <a:cxnLst/>
            <a:rect l="l" t="t" r="r" b="b"/>
            <a:pathLst>
              <a:path w="12293" h="21132">
                <a:moveTo>
                  <a:pt x="12293" y="0"/>
                </a:moveTo>
                <a:lnTo>
                  <a:pt x="0" y="211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2474659" y="1874643"/>
            <a:ext cx="3136" cy="5511"/>
          </a:xfrm>
          <a:custGeom>
            <a:avLst/>
            <a:gdLst/>
            <a:ahLst/>
            <a:cxnLst/>
            <a:rect l="l" t="t" r="r" b="b"/>
            <a:pathLst>
              <a:path w="3136" h="5511">
                <a:moveTo>
                  <a:pt x="292" y="5016"/>
                </a:moveTo>
                <a:lnTo>
                  <a:pt x="1473" y="2959"/>
                </a:lnTo>
                <a:lnTo>
                  <a:pt x="0" y="5511"/>
                </a:lnTo>
                <a:lnTo>
                  <a:pt x="3136" y="0"/>
                </a:lnTo>
                <a:lnTo>
                  <a:pt x="0" y="55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2477803" y="1859027"/>
            <a:ext cx="9042" cy="15621"/>
          </a:xfrm>
          <a:custGeom>
            <a:avLst/>
            <a:gdLst/>
            <a:ahLst/>
            <a:cxnLst/>
            <a:rect l="l" t="t" r="r" b="b"/>
            <a:pathLst>
              <a:path w="9042" h="15620">
                <a:moveTo>
                  <a:pt x="5206" y="6578"/>
                </a:moveTo>
                <a:lnTo>
                  <a:pt x="0" y="15621"/>
                </a:lnTo>
                <a:lnTo>
                  <a:pt x="9042" y="0"/>
                </a:lnTo>
                <a:lnTo>
                  <a:pt x="8547" y="8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2477803" y="1856562"/>
            <a:ext cx="10515" cy="18084"/>
          </a:xfrm>
          <a:custGeom>
            <a:avLst/>
            <a:gdLst/>
            <a:ahLst/>
            <a:cxnLst/>
            <a:rect l="l" t="t" r="r" b="b"/>
            <a:pathLst>
              <a:path w="10515" h="18084">
                <a:moveTo>
                  <a:pt x="0" y="18084"/>
                </a:moveTo>
                <a:lnTo>
                  <a:pt x="1051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475927" y="1836713"/>
            <a:ext cx="15925" cy="20840"/>
          </a:xfrm>
          <a:custGeom>
            <a:avLst/>
            <a:gdLst/>
            <a:ahLst/>
            <a:cxnLst/>
            <a:rect l="l" t="t" r="r" b="b"/>
            <a:pathLst>
              <a:path w="15925" h="20840">
                <a:moveTo>
                  <a:pt x="10718" y="16903"/>
                </a:moveTo>
                <a:lnTo>
                  <a:pt x="15925" y="7962"/>
                </a:lnTo>
                <a:lnTo>
                  <a:pt x="8458" y="20840"/>
                </a:lnTo>
                <a:lnTo>
                  <a:pt x="0" y="16014"/>
                </a:lnTo>
                <a:lnTo>
                  <a:pt x="9245" y="0"/>
                </a:lnTo>
                <a:lnTo>
                  <a:pt x="9143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2480749" y="1843100"/>
            <a:ext cx="787" cy="1371"/>
          </a:xfrm>
          <a:custGeom>
            <a:avLst/>
            <a:gdLst/>
            <a:ahLst/>
            <a:cxnLst/>
            <a:rect l="l" t="t" r="r" b="b"/>
            <a:pathLst>
              <a:path w="787" h="1371">
                <a:moveTo>
                  <a:pt x="787" y="0"/>
                </a:moveTo>
                <a:lnTo>
                  <a:pt x="0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2485075" y="1831014"/>
            <a:ext cx="31051" cy="16014"/>
          </a:xfrm>
          <a:custGeom>
            <a:avLst/>
            <a:gdLst/>
            <a:ahLst/>
            <a:cxnLst/>
            <a:rect l="l" t="t" r="r" b="b"/>
            <a:pathLst>
              <a:path w="31051" h="16014">
                <a:moveTo>
                  <a:pt x="0" y="5892"/>
                </a:moveTo>
                <a:lnTo>
                  <a:pt x="3340" y="0"/>
                </a:lnTo>
                <a:lnTo>
                  <a:pt x="31051" y="160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2485172" y="1888502"/>
            <a:ext cx="9829" cy="17005"/>
          </a:xfrm>
          <a:custGeom>
            <a:avLst/>
            <a:gdLst/>
            <a:ahLst/>
            <a:cxnLst/>
            <a:rect l="l" t="t" r="r" b="b"/>
            <a:pathLst>
              <a:path w="9829" h="17005">
                <a:moveTo>
                  <a:pt x="0" y="17005"/>
                </a:moveTo>
                <a:lnTo>
                  <a:pt x="98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2486549" y="1874652"/>
            <a:ext cx="8458" cy="13855"/>
          </a:xfrm>
          <a:custGeom>
            <a:avLst/>
            <a:gdLst/>
            <a:ahLst/>
            <a:cxnLst/>
            <a:rect l="l" t="t" r="r" b="b"/>
            <a:pathLst>
              <a:path w="8458" h="13855">
                <a:moveTo>
                  <a:pt x="6388" y="12674"/>
                </a:moveTo>
                <a:lnTo>
                  <a:pt x="8458" y="13855"/>
                </a:lnTo>
                <a:lnTo>
                  <a:pt x="0" y="9042"/>
                </a:lnTo>
                <a:lnTo>
                  <a:pt x="5206" y="0"/>
                </a:lnTo>
                <a:lnTo>
                  <a:pt x="0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2485174" y="1874644"/>
            <a:ext cx="3238" cy="5702"/>
          </a:xfrm>
          <a:custGeom>
            <a:avLst/>
            <a:gdLst/>
            <a:ahLst/>
            <a:cxnLst/>
            <a:rect l="l" t="t" r="r" b="b"/>
            <a:pathLst>
              <a:path w="3238" h="5702">
                <a:moveTo>
                  <a:pt x="2158" y="1968"/>
                </a:moveTo>
                <a:lnTo>
                  <a:pt x="0" y="5702"/>
                </a:lnTo>
                <a:lnTo>
                  <a:pt x="3238" y="0"/>
                </a:lnTo>
                <a:lnTo>
                  <a:pt x="2158" y="196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2485170" y="1864137"/>
            <a:ext cx="9334" cy="16205"/>
          </a:xfrm>
          <a:custGeom>
            <a:avLst/>
            <a:gdLst/>
            <a:ahLst/>
            <a:cxnLst/>
            <a:rect l="l" t="t" r="r" b="b"/>
            <a:pathLst>
              <a:path w="9334" h="16205">
                <a:moveTo>
                  <a:pt x="4229" y="8839"/>
                </a:moveTo>
                <a:lnTo>
                  <a:pt x="3251" y="10515"/>
                </a:lnTo>
                <a:lnTo>
                  <a:pt x="9334" y="0"/>
                </a:lnTo>
                <a:lnTo>
                  <a:pt x="0" y="162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2490478" y="1853623"/>
            <a:ext cx="24663" cy="23088"/>
          </a:xfrm>
          <a:custGeom>
            <a:avLst/>
            <a:gdLst/>
            <a:ahLst/>
            <a:cxnLst/>
            <a:rect l="l" t="t" r="r" b="b"/>
            <a:pathLst>
              <a:path w="24663" h="23088">
                <a:moveTo>
                  <a:pt x="0" y="23088"/>
                </a:moveTo>
                <a:lnTo>
                  <a:pt x="6781" y="11391"/>
                </a:lnTo>
                <a:lnTo>
                  <a:pt x="15240" y="16306"/>
                </a:lnTo>
                <a:lnTo>
                  <a:pt x="24663" y="0"/>
                </a:lnTo>
                <a:lnTo>
                  <a:pt x="15240" y="16306"/>
                </a:lnTo>
                <a:lnTo>
                  <a:pt x="6781" y="11391"/>
                </a:lnTo>
                <a:lnTo>
                  <a:pt x="5207" y="1414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2494803" y="1863538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2494511" y="1862065"/>
            <a:ext cx="1181" cy="2070"/>
          </a:xfrm>
          <a:custGeom>
            <a:avLst/>
            <a:gdLst/>
            <a:ahLst/>
            <a:cxnLst/>
            <a:rect l="l" t="t" r="r" b="b"/>
            <a:pathLst>
              <a:path w="1181" h="2070">
                <a:moveTo>
                  <a:pt x="292" y="1574"/>
                </a:moveTo>
                <a:lnTo>
                  <a:pt x="1181" y="0"/>
                </a:lnTo>
                <a:lnTo>
                  <a:pt x="0" y="20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2494803" y="1861087"/>
            <a:ext cx="1371" cy="2552"/>
          </a:xfrm>
          <a:custGeom>
            <a:avLst/>
            <a:gdLst/>
            <a:ahLst/>
            <a:cxnLst/>
            <a:rect l="l" t="t" r="r" b="b"/>
            <a:pathLst>
              <a:path w="1371" h="2552">
                <a:moveTo>
                  <a:pt x="0" y="2552"/>
                </a:moveTo>
                <a:lnTo>
                  <a:pt x="1371" y="0"/>
                </a:lnTo>
                <a:lnTo>
                  <a:pt x="889" y="977"/>
                </a:lnTo>
                <a:lnTo>
                  <a:pt x="1181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2495689" y="1861089"/>
            <a:ext cx="495" cy="977"/>
          </a:xfrm>
          <a:custGeom>
            <a:avLst/>
            <a:gdLst/>
            <a:ahLst/>
            <a:cxnLst/>
            <a:rect l="l" t="t" r="r" b="b"/>
            <a:pathLst>
              <a:path w="495" h="977">
                <a:moveTo>
                  <a:pt x="0" y="977"/>
                </a:move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2486842" y="1856566"/>
            <a:ext cx="1473" cy="2552"/>
          </a:xfrm>
          <a:custGeom>
            <a:avLst/>
            <a:gdLst/>
            <a:ahLst/>
            <a:cxnLst/>
            <a:rect l="l" t="t" r="r" b="b"/>
            <a:pathLst>
              <a:path w="1473" h="2552">
                <a:moveTo>
                  <a:pt x="0" y="2552"/>
                </a:moveTo>
                <a:lnTo>
                  <a:pt x="1473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2491856" y="1844672"/>
            <a:ext cx="13855" cy="34594"/>
          </a:xfrm>
          <a:custGeom>
            <a:avLst/>
            <a:gdLst/>
            <a:ahLst/>
            <a:cxnLst/>
            <a:rect l="l" t="t" r="r" b="b"/>
            <a:pathLst>
              <a:path w="13855" h="34594">
                <a:moveTo>
                  <a:pt x="0" y="0"/>
                </a:moveTo>
                <a:lnTo>
                  <a:pt x="12877" y="7467"/>
                </a:lnTo>
                <a:lnTo>
                  <a:pt x="5410" y="20345"/>
                </a:lnTo>
                <a:lnTo>
                  <a:pt x="13855" y="25260"/>
                </a:lnTo>
                <a:lnTo>
                  <a:pt x="8458" y="345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2485172" y="1831008"/>
            <a:ext cx="33121" cy="22606"/>
          </a:xfrm>
          <a:custGeom>
            <a:avLst/>
            <a:gdLst/>
            <a:ahLst/>
            <a:cxnLst/>
            <a:rect l="l" t="t" r="r" b="b"/>
            <a:pathLst>
              <a:path w="33121" h="22606">
                <a:moveTo>
                  <a:pt x="0" y="5702"/>
                </a:moveTo>
                <a:lnTo>
                  <a:pt x="3251" y="0"/>
                </a:lnTo>
                <a:lnTo>
                  <a:pt x="33121" y="17208"/>
                </a:lnTo>
                <a:lnTo>
                  <a:pt x="29972" y="22605"/>
                </a:lnTo>
                <a:lnTo>
                  <a:pt x="30861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2491068" y="1832485"/>
            <a:ext cx="25057" cy="14541"/>
          </a:xfrm>
          <a:custGeom>
            <a:avLst/>
            <a:gdLst/>
            <a:ahLst/>
            <a:cxnLst/>
            <a:rect l="l" t="t" r="r" b="b"/>
            <a:pathLst>
              <a:path w="25057" h="14541">
                <a:moveTo>
                  <a:pt x="0" y="0"/>
                </a:moveTo>
                <a:lnTo>
                  <a:pt x="25057" y="145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2502962" y="1852041"/>
            <a:ext cx="13068" cy="22606"/>
          </a:xfrm>
          <a:custGeom>
            <a:avLst/>
            <a:gdLst/>
            <a:ahLst/>
            <a:cxnLst/>
            <a:rect l="l" t="t" r="r" b="b"/>
            <a:pathLst>
              <a:path w="13068" h="22606">
                <a:moveTo>
                  <a:pt x="0" y="22605"/>
                </a:moveTo>
                <a:lnTo>
                  <a:pt x="1306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2497849" y="1853615"/>
            <a:ext cx="5994" cy="10515"/>
          </a:xfrm>
          <a:custGeom>
            <a:avLst/>
            <a:gdLst/>
            <a:ahLst/>
            <a:cxnLst/>
            <a:rect l="l" t="t" r="r" b="b"/>
            <a:pathLst>
              <a:path w="5994" h="10515">
                <a:moveTo>
                  <a:pt x="0" y="10515"/>
                </a:moveTo>
                <a:lnTo>
                  <a:pt x="5994" y="0"/>
                </a:lnTo>
                <a:lnTo>
                  <a:pt x="0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2509053" y="1857057"/>
            <a:ext cx="4038" cy="7073"/>
          </a:xfrm>
          <a:custGeom>
            <a:avLst/>
            <a:gdLst/>
            <a:ahLst/>
            <a:cxnLst/>
            <a:rect l="l" t="t" r="r" b="b"/>
            <a:pathLst>
              <a:path w="4038" h="7073">
                <a:moveTo>
                  <a:pt x="0" y="7073"/>
                </a:moveTo>
                <a:lnTo>
                  <a:pt x="40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2379718" y="1850961"/>
            <a:ext cx="36169" cy="16027"/>
          </a:xfrm>
          <a:custGeom>
            <a:avLst/>
            <a:gdLst/>
            <a:ahLst/>
            <a:cxnLst/>
            <a:rect l="l" t="t" r="r" b="b"/>
            <a:pathLst>
              <a:path w="36169" h="16027">
                <a:moveTo>
                  <a:pt x="0" y="0"/>
                </a:moveTo>
                <a:lnTo>
                  <a:pt x="27711" y="16027"/>
                </a:lnTo>
                <a:lnTo>
                  <a:pt x="36169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2377652" y="1843100"/>
            <a:ext cx="24866" cy="21031"/>
          </a:xfrm>
          <a:custGeom>
            <a:avLst/>
            <a:gdLst/>
            <a:ahLst/>
            <a:cxnLst/>
            <a:rect l="l" t="t" r="r" b="b"/>
            <a:pathLst>
              <a:path w="24866" h="21031">
                <a:moveTo>
                  <a:pt x="24866" y="21031"/>
                </a:moveTo>
                <a:lnTo>
                  <a:pt x="0" y="6680"/>
                </a:lnTo>
                <a:lnTo>
                  <a:pt x="3936" y="0"/>
                </a:lnTo>
                <a:lnTo>
                  <a:pt x="2260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379718" y="1850961"/>
            <a:ext cx="31153" cy="16027"/>
          </a:xfrm>
          <a:custGeom>
            <a:avLst/>
            <a:gdLst/>
            <a:ahLst/>
            <a:cxnLst/>
            <a:rect l="l" t="t" r="r" b="b"/>
            <a:pathLst>
              <a:path w="31153" h="16027">
                <a:moveTo>
                  <a:pt x="0" y="0"/>
                </a:moveTo>
                <a:lnTo>
                  <a:pt x="27711" y="16027"/>
                </a:lnTo>
                <a:lnTo>
                  <a:pt x="31153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379920" y="1832480"/>
            <a:ext cx="7759" cy="13373"/>
          </a:xfrm>
          <a:custGeom>
            <a:avLst/>
            <a:gdLst/>
            <a:ahLst/>
            <a:cxnLst/>
            <a:rect l="l" t="t" r="r" b="b"/>
            <a:pathLst>
              <a:path w="7759" h="13373">
                <a:moveTo>
                  <a:pt x="2844" y="8458"/>
                </a:moveTo>
                <a:lnTo>
                  <a:pt x="7759" y="0"/>
                </a:lnTo>
                <a:lnTo>
                  <a:pt x="0" y="133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381582" y="1828057"/>
            <a:ext cx="28397" cy="25260"/>
          </a:xfrm>
          <a:custGeom>
            <a:avLst/>
            <a:gdLst/>
            <a:ahLst/>
            <a:cxnLst/>
            <a:rect l="l" t="t" r="r" b="b"/>
            <a:pathLst>
              <a:path w="28397" h="25260">
                <a:moveTo>
                  <a:pt x="1574" y="12192"/>
                </a:moveTo>
                <a:lnTo>
                  <a:pt x="8648" y="0"/>
                </a:lnTo>
                <a:lnTo>
                  <a:pt x="0" y="15036"/>
                </a:lnTo>
                <a:lnTo>
                  <a:pt x="8648" y="0"/>
                </a:lnTo>
                <a:lnTo>
                  <a:pt x="17106" y="4914"/>
                </a:lnTo>
                <a:lnTo>
                  <a:pt x="9626" y="17792"/>
                </a:lnTo>
                <a:lnTo>
                  <a:pt x="22504" y="25260"/>
                </a:lnTo>
                <a:lnTo>
                  <a:pt x="28397" y="15036"/>
                </a:lnTo>
                <a:lnTo>
                  <a:pt x="22504" y="25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390331" y="1821179"/>
            <a:ext cx="15036" cy="21920"/>
          </a:xfrm>
          <a:custGeom>
            <a:avLst/>
            <a:gdLst/>
            <a:ahLst/>
            <a:cxnLst/>
            <a:rect l="l" t="t" r="r" b="b"/>
            <a:pathLst>
              <a:path w="15036" h="21920">
                <a:moveTo>
                  <a:pt x="0" y="6883"/>
                </a:moveTo>
                <a:lnTo>
                  <a:pt x="8356" y="11798"/>
                </a:lnTo>
                <a:lnTo>
                  <a:pt x="2463" y="21920"/>
                </a:lnTo>
                <a:lnTo>
                  <a:pt x="15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2390233" y="1822361"/>
            <a:ext cx="7759" cy="10121"/>
          </a:xfrm>
          <a:custGeom>
            <a:avLst/>
            <a:gdLst/>
            <a:ahLst/>
            <a:cxnLst/>
            <a:rect l="l" t="t" r="r" b="b"/>
            <a:pathLst>
              <a:path w="7759" h="10121">
                <a:moveTo>
                  <a:pt x="0" y="5702"/>
                </a:moveTo>
                <a:lnTo>
                  <a:pt x="3251" y="0"/>
                </a:lnTo>
                <a:lnTo>
                  <a:pt x="0" y="5702"/>
                </a:lnTo>
                <a:lnTo>
                  <a:pt x="7759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390331" y="1821971"/>
            <a:ext cx="3340" cy="5994"/>
          </a:xfrm>
          <a:custGeom>
            <a:avLst/>
            <a:gdLst/>
            <a:ahLst/>
            <a:cxnLst/>
            <a:rect l="l" t="t" r="r" b="b"/>
            <a:pathLst>
              <a:path w="3340" h="5994">
                <a:moveTo>
                  <a:pt x="0" y="5994"/>
                </a:moveTo>
                <a:lnTo>
                  <a:pt x="3340" y="0"/>
                </a:lnTo>
                <a:lnTo>
                  <a:pt x="3149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395143" y="1844766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7962" y="4622"/>
                </a:moveTo>
                <a:lnTo>
                  <a:pt x="0" y="0"/>
                </a:lnTo>
                <a:lnTo>
                  <a:pt x="5702" y="334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2400848" y="1848111"/>
            <a:ext cx="2260" cy="1282"/>
          </a:xfrm>
          <a:custGeom>
            <a:avLst/>
            <a:gdLst/>
            <a:ahLst/>
            <a:cxnLst/>
            <a:rect l="l" t="t" r="r" b="b"/>
            <a:pathLst>
              <a:path w="2260" h="1282">
                <a:moveTo>
                  <a:pt x="0" y="0"/>
                </a:moveTo>
                <a:lnTo>
                  <a:pt x="2260" y="12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399670" y="1834841"/>
            <a:ext cx="1181" cy="1968"/>
          </a:xfrm>
          <a:custGeom>
            <a:avLst/>
            <a:gdLst/>
            <a:ahLst/>
            <a:cxnLst/>
            <a:rect l="l" t="t" r="r" b="b"/>
            <a:pathLst>
              <a:path w="1181" h="1968">
                <a:moveTo>
                  <a:pt x="0" y="1968"/>
                </a:moveTo>
                <a:lnTo>
                  <a:pt x="1181" y="0"/>
                </a:lnTo>
                <a:lnTo>
                  <a:pt x="0" y="1968"/>
                </a:lnTo>
                <a:lnTo>
                  <a:pt x="1181" y="0"/>
                </a:lnTo>
                <a:lnTo>
                  <a:pt x="292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399670" y="1832491"/>
            <a:ext cx="2552" cy="4318"/>
          </a:xfrm>
          <a:custGeom>
            <a:avLst/>
            <a:gdLst/>
            <a:ahLst/>
            <a:cxnLst/>
            <a:rect l="l" t="t" r="r" b="b"/>
            <a:pathLst>
              <a:path w="2552" h="4318">
                <a:moveTo>
                  <a:pt x="0" y="4318"/>
                </a:moveTo>
                <a:lnTo>
                  <a:pt x="2552" y="0"/>
                </a:lnTo>
                <a:lnTo>
                  <a:pt x="1181" y="23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391896" y="1791412"/>
            <a:ext cx="19469" cy="33705"/>
          </a:xfrm>
          <a:custGeom>
            <a:avLst/>
            <a:gdLst/>
            <a:ahLst/>
            <a:cxnLst/>
            <a:rect l="l" t="t" r="r" b="b"/>
            <a:pathLst>
              <a:path w="19469" h="33705">
                <a:moveTo>
                  <a:pt x="1777" y="30556"/>
                </a:moveTo>
                <a:lnTo>
                  <a:pt x="7873" y="20040"/>
                </a:lnTo>
                <a:lnTo>
                  <a:pt x="19469" y="0"/>
                </a:lnTo>
                <a:lnTo>
                  <a:pt x="0" y="337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395543" y="1791404"/>
            <a:ext cx="15824" cy="32232"/>
          </a:xfrm>
          <a:custGeom>
            <a:avLst/>
            <a:gdLst/>
            <a:ahLst/>
            <a:cxnLst/>
            <a:rect l="l" t="t" r="r" b="b"/>
            <a:pathLst>
              <a:path w="15824" h="32232">
                <a:moveTo>
                  <a:pt x="14541" y="2260"/>
                </a:moveTo>
                <a:lnTo>
                  <a:pt x="15824" y="0"/>
                </a:lnTo>
                <a:lnTo>
                  <a:pt x="5397" y="18084"/>
                </a:lnTo>
                <a:lnTo>
                  <a:pt x="13855" y="22898"/>
                </a:lnTo>
                <a:lnTo>
                  <a:pt x="5397" y="18084"/>
                </a:lnTo>
                <a:lnTo>
                  <a:pt x="0" y="27317"/>
                </a:lnTo>
                <a:lnTo>
                  <a:pt x="8445" y="322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2409103" y="1861083"/>
            <a:ext cx="1765" cy="3048"/>
          </a:xfrm>
          <a:custGeom>
            <a:avLst/>
            <a:gdLst/>
            <a:ahLst/>
            <a:cxnLst/>
            <a:rect l="l" t="t" r="r" b="b"/>
            <a:pathLst>
              <a:path w="1765" h="3048">
                <a:moveTo>
                  <a:pt x="0" y="3048"/>
                </a:moveTo>
                <a:lnTo>
                  <a:pt x="17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411365" y="1829542"/>
            <a:ext cx="17691" cy="30657"/>
          </a:xfrm>
          <a:custGeom>
            <a:avLst/>
            <a:gdLst/>
            <a:ahLst/>
            <a:cxnLst/>
            <a:rect l="l" t="t" r="r" b="b"/>
            <a:pathLst>
              <a:path w="17691" h="30657">
                <a:moveTo>
                  <a:pt x="0" y="30657"/>
                </a:moveTo>
                <a:lnTo>
                  <a:pt x="176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2409103" y="1840344"/>
            <a:ext cx="10909" cy="23787"/>
          </a:xfrm>
          <a:custGeom>
            <a:avLst/>
            <a:gdLst/>
            <a:ahLst/>
            <a:cxnLst/>
            <a:rect l="l" t="t" r="r" b="b"/>
            <a:pathLst>
              <a:path w="10909" h="23787">
                <a:moveTo>
                  <a:pt x="0" y="23787"/>
                </a:moveTo>
                <a:lnTo>
                  <a:pt x="10909" y="4914"/>
                </a:lnTo>
                <a:lnTo>
                  <a:pt x="2463" y="0"/>
                </a:lnTo>
                <a:lnTo>
                  <a:pt x="889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409109" y="1834940"/>
            <a:ext cx="2260" cy="4038"/>
          </a:xfrm>
          <a:custGeom>
            <a:avLst/>
            <a:gdLst/>
            <a:ahLst/>
            <a:cxnLst/>
            <a:rect l="l" t="t" r="r" b="b"/>
            <a:pathLst>
              <a:path w="2260" h="4038">
                <a:moveTo>
                  <a:pt x="1371" y="1574"/>
                </a:moveTo>
                <a:lnTo>
                  <a:pt x="0" y="4038"/>
                </a:lnTo>
                <a:lnTo>
                  <a:pt x="2260" y="0"/>
                </a:lnTo>
                <a:lnTo>
                  <a:pt x="1371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407630" y="1838977"/>
            <a:ext cx="1473" cy="2451"/>
          </a:xfrm>
          <a:custGeom>
            <a:avLst/>
            <a:gdLst/>
            <a:ahLst/>
            <a:cxnLst/>
            <a:rect l="l" t="t" r="r" b="b"/>
            <a:pathLst>
              <a:path w="1473" h="2451">
                <a:moveTo>
                  <a:pt x="0" y="2451"/>
                </a:move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2401143" y="1813215"/>
            <a:ext cx="12192" cy="21234"/>
          </a:xfrm>
          <a:custGeom>
            <a:avLst/>
            <a:gdLst/>
            <a:ahLst/>
            <a:cxnLst/>
            <a:rect l="l" t="t" r="r" b="b"/>
            <a:pathLst>
              <a:path w="12192" h="21234">
                <a:moveTo>
                  <a:pt x="0" y="21234"/>
                </a:moveTo>
                <a:lnTo>
                  <a:pt x="121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2411365" y="1840346"/>
            <a:ext cx="4813" cy="2755"/>
          </a:xfrm>
          <a:custGeom>
            <a:avLst/>
            <a:gdLst/>
            <a:ahLst/>
            <a:cxnLst/>
            <a:rect l="l" t="t" r="r" b="b"/>
            <a:pathLst>
              <a:path w="4813" h="2755">
                <a:moveTo>
                  <a:pt x="0" y="393"/>
                </a:moveTo>
                <a:lnTo>
                  <a:pt x="203" y="0"/>
                </a:lnTo>
                <a:lnTo>
                  <a:pt x="4813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2407630" y="1834934"/>
            <a:ext cx="3733" cy="6489"/>
          </a:xfrm>
          <a:custGeom>
            <a:avLst/>
            <a:gdLst/>
            <a:ahLst/>
            <a:cxnLst/>
            <a:rect l="l" t="t" r="r" b="b"/>
            <a:pathLst>
              <a:path w="3733" h="6489">
                <a:moveTo>
                  <a:pt x="1473" y="4038"/>
                </a:moveTo>
                <a:lnTo>
                  <a:pt x="0" y="6489"/>
                </a:lnTo>
                <a:lnTo>
                  <a:pt x="3733" y="0"/>
                </a:lnTo>
                <a:lnTo>
                  <a:pt x="1473" y="403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2402227" y="1822362"/>
            <a:ext cx="5892" cy="10121"/>
          </a:xfrm>
          <a:custGeom>
            <a:avLst/>
            <a:gdLst/>
            <a:ahLst/>
            <a:cxnLst/>
            <a:rect l="l" t="t" r="r" b="b"/>
            <a:pathLst>
              <a:path w="5892" h="10121">
                <a:moveTo>
                  <a:pt x="2158" y="6388"/>
                </a:moveTo>
                <a:lnTo>
                  <a:pt x="0" y="10121"/>
                </a:lnTo>
                <a:lnTo>
                  <a:pt x="58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2402224" y="1813219"/>
            <a:ext cx="11099" cy="19265"/>
          </a:xfrm>
          <a:custGeom>
            <a:avLst/>
            <a:gdLst/>
            <a:ahLst/>
            <a:cxnLst/>
            <a:rect l="l" t="t" r="r" b="b"/>
            <a:pathLst>
              <a:path w="11099" h="19265">
                <a:moveTo>
                  <a:pt x="0" y="19265"/>
                </a:moveTo>
                <a:lnTo>
                  <a:pt x="110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2401143" y="1813219"/>
            <a:ext cx="12192" cy="21132"/>
          </a:xfrm>
          <a:custGeom>
            <a:avLst/>
            <a:gdLst/>
            <a:ahLst/>
            <a:cxnLst/>
            <a:rect l="l" t="t" r="r" b="b"/>
            <a:pathLst>
              <a:path w="12192" h="21132">
                <a:moveTo>
                  <a:pt x="0" y="21132"/>
                </a:moveTo>
                <a:lnTo>
                  <a:pt x="5410" y="11798"/>
                </a:lnTo>
                <a:lnTo>
                  <a:pt x="121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2404480" y="1811453"/>
            <a:ext cx="4914" cy="10515"/>
          </a:xfrm>
          <a:custGeom>
            <a:avLst/>
            <a:gdLst/>
            <a:ahLst/>
            <a:cxnLst/>
            <a:rect l="l" t="t" r="r" b="b"/>
            <a:pathLst>
              <a:path w="4914" h="10515">
                <a:moveTo>
                  <a:pt x="495" y="10515"/>
                </a:moveTo>
                <a:lnTo>
                  <a:pt x="4914" y="284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409398" y="1801425"/>
            <a:ext cx="20345" cy="20345"/>
          </a:xfrm>
          <a:custGeom>
            <a:avLst/>
            <a:gdLst/>
            <a:ahLst/>
            <a:cxnLst/>
            <a:rect l="l" t="t" r="r" b="b"/>
            <a:pathLst>
              <a:path w="20345" h="20345">
                <a:moveTo>
                  <a:pt x="0" y="12877"/>
                </a:moveTo>
                <a:lnTo>
                  <a:pt x="7467" y="0"/>
                </a:lnTo>
                <a:lnTo>
                  <a:pt x="20345" y="7467"/>
                </a:lnTo>
                <a:lnTo>
                  <a:pt x="12877" y="20345"/>
                </a:lnTo>
                <a:lnTo>
                  <a:pt x="18872" y="100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2411365" y="1801427"/>
            <a:ext cx="5499" cy="9436"/>
          </a:xfrm>
          <a:custGeom>
            <a:avLst/>
            <a:gdLst/>
            <a:ahLst/>
            <a:cxnLst/>
            <a:rect l="l" t="t" r="r" b="b"/>
            <a:pathLst>
              <a:path w="5499" h="9436">
                <a:moveTo>
                  <a:pt x="0" y="9436"/>
                </a:moveTo>
                <a:lnTo>
                  <a:pt x="54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2405762" y="1800931"/>
            <a:ext cx="101" cy="203"/>
          </a:xfrm>
          <a:custGeom>
            <a:avLst/>
            <a:gdLst/>
            <a:ahLst/>
            <a:cxnLst/>
            <a:rect l="l" t="t" r="r" b="b"/>
            <a:pathLst>
              <a:path w="101" h="203">
                <a:moveTo>
                  <a:pt x="0" y="203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2410085" y="1787772"/>
            <a:ext cx="31153" cy="15913"/>
          </a:xfrm>
          <a:custGeom>
            <a:avLst/>
            <a:gdLst/>
            <a:ahLst/>
            <a:cxnLst/>
            <a:rect l="l" t="t" r="r" b="b"/>
            <a:pathLst>
              <a:path w="31153" h="15913">
                <a:moveTo>
                  <a:pt x="0" y="5892"/>
                </a:moveTo>
                <a:lnTo>
                  <a:pt x="3441" y="0"/>
                </a:lnTo>
                <a:lnTo>
                  <a:pt x="31153" y="159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2415200" y="1831108"/>
            <a:ext cx="10223" cy="22504"/>
          </a:xfrm>
          <a:custGeom>
            <a:avLst/>
            <a:gdLst/>
            <a:ahLst/>
            <a:cxnLst/>
            <a:rect l="l" t="t" r="r" b="b"/>
            <a:pathLst>
              <a:path w="10223" h="22504">
                <a:moveTo>
                  <a:pt x="1765" y="0"/>
                </a:moveTo>
                <a:lnTo>
                  <a:pt x="10223" y="4813"/>
                </a:lnTo>
                <a:lnTo>
                  <a:pt x="4813" y="14147"/>
                </a:lnTo>
                <a:lnTo>
                  <a:pt x="0" y="225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2411554" y="1840346"/>
            <a:ext cx="8458" cy="4914"/>
          </a:xfrm>
          <a:custGeom>
            <a:avLst/>
            <a:gdLst/>
            <a:ahLst/>
            <a:cxnLst/>
            <a:rect l="l" t="t" r="r" b="b"/>
            <a:pathLst>
              <a:path w="8458" h="4914">
                <a:moveTo>
                  <a:pt x="8458" y="4914"/>
                </a:moveTo>
                <a:lnTo>
                  <a:pt x="0" y="0"/>
                </a:lnTo>
                <a:lnTo>
                  <a:pt x="4622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2411369" y="1832482"/>
            <a:ext cx="1371" cy="2463"/>
          </a:xfrm>
          <a:custGeom>
            <a:avLst/>
            <a:gdLst/>
            <a:ahLst/>
            <a:cxnLst/>
            <a:rect l="l" t="t" r="r" b="b"/>
            <a:pathLst>
              <a:path w="1371" h="2463">
                <a:moveTo>
                  <a:pt x="977" y="787"/>
                </a:moveTo>
                <a:lnTo>
                  <a:pt x="1371" y="0"/>
                </a:lnTo>
                <a:lnTo>
                  <a:pt x="0" y="2463"/>
                </a:lnTo>
                <a:lnTo>
                  <a:pt x="977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2411365" y="1821962"/>
            <a:ext cx="7467" cy="12979"/>
          </a:xfrm>
          <a:custGeom>
            <a:avLst/>
            <a:gdLst/>
            <a:ahLst/>
            <a:cxnLst/>
            <a:rect l="l" t="t" r="r" b="b"/>
            <a:pathLst>
              <a:path w="7467" h="12979">
                <a:moveTo>
                  <a:pt x="0" y="12979"/>
                </a:moveTo>
                <a:lnTo>
                  <a:pt x="7467" y="0"/>
                </a:lnTo>
                <a:lnTo>
                  <a:pt x="1371" y="10528"/>
                </a:lnTo>
                <a:lnTo>
                  <a:pt x="3048" y="77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2411564" y="1832489"/>
            <a:ext cx="4521" cy="7861"/>
          </a:xfrm>
          <a:custGeom>
            <a:avLst/>
            <a:gdLst/>
            <a:ahLst/>
            <a:cxnLst/>
            <a:rect l="l" t="t" r="r" b="b"/>
            <a:pathLst>
              <a:path w="4521" h="7861">
                <a:moveTo>
                  <a:pt x="4025" y="977"/>
                </a:moveTo>
                <a:lnTo>
                  <a:pt x="4521" y="0"/>
                </a:lnTo>
                <a:lnTo>
                  <a:pt x="0" y="78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416082" y="1821766"/>
            <a:ext cx="14643" cy="10718"/>
          </a:xfrm>
          <a:custGeom>
            <a:avLst/>
            <a:gdLst/>
            <a:ahLst/>
            <a:cxnLst/>
            <a:rect l="l" t="t" r="r" b="b"/>
            <a:pathLst>
              <a:path w="14643" h="10718">
                <a:moveTo>
                  <a:pt x="0" y="10718"/>
                </a:moveTo>
                <a:lnTo>
                  <a:pt x="6096" y="203"/>
                </a:lnTo>
                <a:lnTo>
                  <a:pt x="6197" y="0"/>
                </a:lnTo>
                <a:lnTo>
                  <a:pt x="6578" y="203"/>
                </a:lnTo>
                <a:lnTo>
                  <a:pt x="14643" y="4927"/>
                </a:lnTo>
                <a:lnTo>
                  <a:pt x="61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2418838" y="1817847"/>
            <a:ext cx="2451" cy="4127"/>
          </a:xfrm>
          <a:custGeom>
            <a:avLst/>
            <a:gdLst/>
            <a:ahLst/>
            <a:cxnLst/>
            <a:rect l="l" t="t" r="r" b="b"/>
            <a:pathLst>
              <a:path w="2451" h="4127">
                <a:moveTo>
                  <a:pt x="977" y="2451"/>
                </a:moveTo>
                <a:lnTo>
                  <a:pt x="2451" y="0"/>
                </a:lnTo>
                <a:lnTo>
                  <a:pt x="0" y="4127"/>
                </a:lnTo>
                <a:lnTo>
                  <a:pt x="2158" y="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2419816" y="18202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2419816" y="1817847"/>
            <a:ext cx="1473" cy="2451"/>
          </a:xfrm>
          <a:custGeom>
            <a:avLst/>
            <a:gdLst/>
            <a:ahLst/>
            <a:cxnLst/>
            <a:rect l="l" t="t" r="r" b="b"/>
            <a:pathLst>
              <a:path w="1473" h="2451">
                <a:moveTo>
                  <a:pt x="0" y="2451"/>
                </a:move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2411360" y="1813225"/>
            <a:ext cx="1968" cy="3340"/>
          </a:xfrm>
          <a:custGeom>
            <a:avLst/>
            <a:gdLst/>
            <a:ahLst/>
            <a:cxnLst/>
            <a:rect l="l" t="t" r="r" b="b"/>
            <a:pathLst>
              <a:path w="1968" h="3340">
                <a:moveTo>
                  <a:pt x="495" y="2552"/>
                </a:moveTo>
                <a:lnTo>
                  <a:pt x="1968" y="0"/>
                </a:lnTo>
                <a:lnTo>
                  <a:pt x="0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2418147" y="1790421"/>
            <a:ext cx="23088" cy="13271"/>
          </a:xfrm>
          <a:custGeom>
            <a:avLst/>
            <a:gdLst/>
            <a:ahLst/>
            <a:cxnLst/>
            <a:rect l="l" t="t" r="r" b="b"/>
            <a:pathLst>
              <a:path w="23088" h="13271">
                <a:moveTo>
                  <a:pt x="0" y="0"/>
                </a:moveTo>
                <a:lnTo>
                  <a:pt x="23088" y="132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2411370" y="1787773"/>
            <a:ext cx="31927" cy="38912"/>
          </a:xfrm>
          <a:custGeom>
            <a:avLst/>
            <a:gdLst/>
            <a:ahLst/>
            <a:cxnLst/>
            <a:rect l="l" t="t" r="r" b="b"/>
            <a:pathLst>
              <a:path w="31927" h="38912">
                <a:moveTo>
                  <a:pt x="19354" y="38912"/>
                </a:moveTo>
                <a:lnTo>
                  <a:pt x="31927" y="17195"/>
                </a:lnTo>
                <a:lnTo>
                  <a:pt x="2159" y="0"/>
                </a:lnTo>
                <a:lnTo>
                  <a:pt x="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2422175" y="1821765"/>
            <a:ext cx="8547" cy="14160"/>
          </a:xfrm>
          <a:custGeom>
            <a:avLst/>
            <a:gdLst/>
            <a:ahLst/>
            <a:cxnLst/>
            <a:rect l="l" t="t" r="r" b="b"/>
            <a:pathLst>
              <a:path w="8547" h="14160">
                <a:moveTo>
                  <a:pt x="0" y="203"/>
                </a:moveTo>
                <a:lnTo>
                  <a:pt x="101" y="0"/>
                </a:lnTo>
                <a:lnTo>
                  <a:pt x="8547" y="4927"/>
                </a:lnTo>
                <a:lnTo>
                  <a:pt x="3251" y="141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2427481" y="1808800"/>
            <a:ext cx="13563" cy="23495"/>
          </a:xfrm>
          <a:custGeom>
            <a:avLst/>
            <a:gdLst/>
            <a:ahLst/>
            <a:cxnLst/>
            <a:rect l="l" t="t" r="r" b="b"/>
            <a:pathLst>
              <a:path w="13563" h="23494">
                <a:moveTo>
                  <a:pt x="13563" y="0"/>
                </a:move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2430725" y="1813808"/>
            <a:ext cx="7467" cy="12877"/>
          </a:xfrm>
          <a:custGeom>
            <a:avLst/>
            <a:gdLst/>
            <a:ahLst/>
            <a:cxnLst/>
            <a:rect l="l" t="t" r="r" b="b"/>
            <a:pathLst>
              <a:path w="7467" h="12877">
                <a:moveTo>
                  <a:pt x="0" y="12877"/>
                </a:moveTo>
                <a:lnTo>
                  <a:pt x="746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2433478" y="1808798"/>
            <a:ext cx="7569" cy="13169"/>
          </a:xfrm>
          <a:custGeom>
            <a:avLst/>
            <a:gdLst/>
            <a:ahLst/>
            <a:cxnLst/>
            <a:rect l="l" t="t" r="r" b="b"/>
            <a:pathLst>
              <a:path w="7569" h="13169">
                <a:moveTo>
                  <a:pt x="0" y="13169"/>
                </a:moveTo>
                <a:lnTo>
                  <a:pt x="756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782990" y="1711911"/>
            <a:ext cx="598411" cy="627303"/>
          </a:xfrm>
          <a:custGeom>
            <a:avLst/>
            <a:gdLst/>
            <a:ahLst/>
            <a:cxnLst/>
            <a:rect l="l" t="t" r="r" b="b"/>
            <a:pathLst>
              <a:path w="598411" h="627303">
                <a:moveTo>
                  <a:pt x="0" y="0"/>
                </a:moveTo>
                <a:lnTo>
                  <a:pt x="598411" y="6273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2579627" y="1593848"/>
            <a:ext cx="833247" cy="150406"/>
          </a:xfrm>
          <a:custGeom>
            <a:avLst/>
            <a:gdLst/>
            <a:ahLst/>
            <a:cxnLst/>
            <a:rect l="l" t="t" r="r" b="b"/>
            <a:pathLst>
              <a:path w="833247" h="150406">
                <a:moveTo>
                  <a:pt x="0" y="150406"/>
                </a:moveTo>
                <a:lnTo>
                  <a:pt x="83324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1507972" y="2499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1570577" y="2474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1577751" y="24836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57200" y="7431354"/>
            <a:ext cx="3358794" cy="2315654"/>
          </a:xfrm>
          <a:custGeom>
            <a:avLst/>
            <a:gdLst/>
            <a:ahLst/>
            <a:cxnLst/>
            <a:rect l="l" t="t" r="r" b="b"/>
            <a:pathLst>
              <a:path w="3358794" h="2315654">
                <a:moveTo>
                  <a:pt x="0" y="2315654"/>
                </a:moveTo>
                <a:lnTo>
                  <a:pt x="3358794" y="2315654"/>
                </a:lnTo>
                <a:lnTo>
                  <a:pt x="3358794" y="0"/>
                </a:lnTo>
                <a:lnTo>
                  <a:pt x="0" y="0"/>
                </a:lnTo>
                <a:lnTo>
                  <a:pt x="0" y="2315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24695" y="7540956"/>
            <a:ext cx="186245" cy="2024291"/>
          </a:xfrm>
          <a:custGeom>
            <a:avLst/>
            <a:gdLst/>
            <a:ahLst/>
            <a:cxnLst/>
            <a:rect l="l" t="t" r="r" b="b"/>
            <a:pathLst>
              <a:path w="186245" h="2024291">
                <a:moveTo>
                  <a:pt x="186245" y="2023783"/>
                </a:moveTo>
                <a:lnTo>
                  <a:pt x="165214" y="0"/>
                </a:lnTo>
                <a:lnTo>
                  <a:pt x="163080" y="0"/>
                </a:lnTo>
                <a:lnTo>
                  <a:pt x="183603" y="2021522"/>
                </a:lnTo>
                <a:lnTo>
                  <a:pt x="0" y="2022144"/>
                </a:lnTo>
                <a:lnTo>
                  <a:pt x="0" y="2024291"/>
                </a:lnTo>
                <a:lnTo>
                  <a:pt x="186245" y="20237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89910" y="7540945"/>
            <a:ext cx="349453" cy="2023922"/>
          </a:xfrm>
          <a:custGeom>
            <a:avLst/>
            <a:gdLst/>
            <a:ahLst/>
            <a:cxnLst/>
            <a:rect l="l" t="t" r="r" b="b"/>
            <a:pathLst>
              <a:path w="349453" h="2023922">
                <a:moveTo>
                  <a:pt x="183222" y="407885"/>
                </a:moveTo>
                <a:lnTo>
                  <a:pt x="220624" y="405371"/>
                </a:lnTo>
                <a:lnTo>
                  <a:pt x="222897" y="404609"/>
                </a:lnTo>
                <a:lnTo>
                  <a:pt x="332206" y="399453"/>
                </a:lnTo>
                <a:lnTo>
                  <a:pt x="332701" y="400710"/>
                </a:lnTo>
                <a:lnTo>
                  <a:pt x="335470" y="402475"/>
                </a:lnTo>
                <a:lnTo>
                  <a:pt x="333336" y="284606"/>
                </a:lnTo>
                <a:lnTo>
                  <a:pt x="331063" y="284479"/>
                </a:lnTo>
                <a:lnTo>
                  <a:pt x="317588" y="287502"/>
                </a:lnTo>
                <a:lnTo>
                  <a:pt x="210045" y="289890"/>
                </a:lnTo>
                <a:lnTo>
                  <a:pt x="175425" y="289013"/>
                </a:lnTo>
                <a:lnTo>
                  <a:pt x="164719" y="286994"/>
                </a:lnTo>
                <a:lnTo>
                  <a:pt x="139407" y="276047"/>
                </a:lnTo>
                <a:lnTo>
                  <a:pt x="113969" y="252742"/>
                </a:lnTo>
                <a:lnTo>
                  <a:pt x="96723" y="223278"/>
                </a:lnTo>
                <a:lnTo>
                  <a:pt x="90538" y="193433"/>
                </a:lnTo>
                <a:lnTo>
                  <a:pt x="90538" y="164464"/>
                </a:lnTo>
                <a:lnTo>
                  <a:pt x="92430" y="147345"/>
                </a:lnTo>
                <a:lnTo>
                  <a:pt x="104394" y="116751"/>
                </a:lnTo>
                <a:lnTo>
                  <a:pt x="125933" y="89547"/>
                </a:lnTo>
                <a:lnTo>
                  <a:pt x="153390" y="72415"/>
                </a:lnTo>
                <a:lnTo>
                  <a:pt x="210045" y="64985"/>
                </a:lnTo>
                <a:lnTo>
                  <a:pt x="244678" y="61963"/>
                </a:lnTo>
                <a:lnTo>
                  <a:pt x="328168" y="59943"/>
                </a:lnTo>
                <a:lnTo>
                  <a:pt x="331190" y="60578"/>
                </a:lnTo>
                <a:lnTo>
                  <a:pt x="331063" y="0"/>
                </a:lnTo>
                <a:lnTo>
                  <a:pt x="0" y="0"/>
                </a:lnTo>
                <a:lnTo>
                  <a:pt x="21031" y="2023795"/>
                </a:lnTo>
                <a:lnTo>
                  <a:pt x="23291" y="2023922"/>
                </a:lnTo>
                <a:lnTo>
                  <a:pt x="349453" y="2021535"/>
                </a:lnTo>
                <a:lnTo>
                  <a:pt x="347306" y="1611261"/>
                </a:lnTo>
                <a:lnTo>
                  <a:pt x="337362" y="626122"/>
                </a:lnTo>
                <a:lnTo>
                  <a:pt x="335343" y="626249"/>
                </a:lnTo>
                <a:lnTo>
                  <a:pt x="293535" y="628510"/>
                </a:lnTo>
                <a:lnTo>
                  <a:pt x="237756" y="629526"/>
                </a:lnTo>
                <a:lnTo>
                  <a:pt x="235483" y="630402"/>
                </a:lnTo>
                <a:lnTo>
                  <a:pt x="210045" y="630402"/>
                </a:lnTo>
                <a:lnTo>
                  <a:pt x="171005" y="628637"/>
                </a:lnTo>
                <a:lnTo>
                  <a:pt x="141541" y="615670"/>
                </a:lnTo>
                <a:lnTo>
                  <a:pt x="118249" y="594385"/>
                </a:lnTo>
                <a:lnTo>
                  <a:pt x="100990" y="565048"/>
                </a:lnTo>
                <a:lnTo>
                  <a:pt x="94703" y="539483"/>
                </a:lnTo>
                <a:lnTo>
                  <a:pt x="94576" y="491134"/>
                </a:lnTo>
                <a:lnTo>
                  <a:pt x="107670" y="457631"/>
                </a:lnTo>
                <a:lnTo>
                  <a:pt x="127939" y="431063"/>
                </a:lnTo>
                <a:lnTo>
                  <a:pt x="155651" y="414185"/>
                </a:lnTo>
                <a:lnTo>
                  <a:pt x="183222" y="40788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913208" y="7540952"/>
            <a:ext cx="509244" cy="2023910"/>
          </a:xfrm>
          <a:custGeom>
            <a:avLst/>
            <a:gdLst/>
            <a:ahLst/>
            <a:cxnLst/>
            <a:rect l="l" t="t" r="r" b="b"/>
            <a:pathLst>
              <a:path w="509244" h="2023910">
                <a:moveTo>
                  <a:pt x="504342" y="1800136"/>
                </a:moveTo>
                <a:lnTo>
                  <a:pt x="506615" y="2021522"/>
                </a:lnTo>
                <a:lnTo>
                  <a:pt x="329552" y="2021522"/>
                </a:lnTo>
                <a:lnTo>
                  <a:pt x="316712" y="628256"/>
                </a:lnTo>
                <a:lnTo>
                  <a:pt x="318846" y="626109"/>
                </a:lnTo>
                <a:lnTo>
                  <a:pt x="344665" y="622338"/>
                </a:lnTo>
                <a:lnTo>
                  <a:pt x="379425" y="604075"/>
                </a:lnTo>
                <a:lnTo>
                  <a:pt x="402589" y="580402"/>
                </a:lnTo>
                <a:lnTo>
                  <a:pt x="419595" y="544385"/>
                </a:lnTo>
                <a:lnTo>
                  <a:pt x="423367" y="513410"/>
                </a:lnTo>
                <a:lnTo>
                  <a:pt x="421220" y="513664"/>
                </a:lnTo>
                <a:lnTo>
                  <a:pt x="417448" y="542251"/>
                </a:lnTo>
                <a:lnTo>
                  <a:pt x="400443" y="578383"/>
                </a:lnTo>
                <a:lnTo>
                  <a:pt x="377278" y="601929"/>
                </a:lnTo>
                <a:lnTo>
                  <a:pt x="342518" y="620191"/>
                </a:lnTo>
                <a:lnTo>
                  <a:pt x="316953" y="623963"/>
                </a:lnTo>
                <a:lnTo>
                  <a:pt x="314070" y="626109"/>
                </a:lnTo>
                <a:lnTo>
                  <a:pt x="324015" y="1611248"/>
                </a:lnTo>
                <a:lnTo>
                  <a:pt x="326148" y="2021522"/>
                </a:lnTo>
                <a:lnTo>
                  <a:pt x="0" y="2023910"/>
                </a:lnTo>
                <a:lnTo>
                  <a:pt x="509244" y="2023783"/>
                </a:lnTo>
                <a:lnTo>
                  <a:pt x="493763" y="1063586"/>
                </a:lnTo>
                <a:lnTo>
                  <a:pt x="475373" y="0"/>
                </a:lnTo>
                <a:lnTo>
                  <a:pt x="473240" y="0"/>
                </a:lnTo>
                <a:lnTo>
                  <a:pt x="504342" y="18001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059904" y="8260760"/>
            <a:ext cx="622719" cy="495274"/>
          </a:xfrm>
          <a:custGeom>
            <a:avLst/>
            <a:gdLst/>
            <a:ahLst/>
            <a:cxnLst/>
            <a:rect l="l" t="t" r="r" b="b"/>
            <a:pathLst>
              <a:path w="622719" h="495274">
                <a:moveTo>
                  <a:pt x="610882" y="1130"/>
                </a:moveTo>
                <a:lnTo>
                  <a:pt x="609879" y="0"/>
                </a:lnTo>
                <a:lnTo>
                  <a:pt x="92062" y="749"/>
                </a:lnTo>
                <a:lnTo>
                  <a:pt x="634" y="132092"/>
                </a:lnTo>
                <a:lnTo>
                  <a:pt x="0" y="495274"/>
                </a:lnTo>
                <a:lnTo>
                  <a:pt x="622719" y="495274"/>
                </a:lnTo>
                <a:lnTo>
                  <a:pt x="622592" y="127304"/>
                </a:lnTo>
                <a:lnTo>
                  <a:pt x="610882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388581" y="7540947"/>
            <a:ext cx="266852" cy="2023922"/>
          </a:xfrm>
          <a:custGeom>
            <a:avLst/>
            <a:gdLst/>
            <a:ahLst/>
            <a:cxnLst/>
            <a:rect l="l" t="t" r="r" b="b"/>
            <a:pathLst>
              <a:path w="266852" h="2023922">
                <a:moveTo>
                  <a:pt x="240017" y="404355"/>
                </a:moveTo>
                <a:lnTo>
                  <a:pt x="239141" y="397306"/>
                </a:lnTo>
                <a:lnTo>
                  <a:pt x="237883" y="288759"/>
                </a:lnTo>
                <a:lnTo>
                  <a:pt x="195326" y="290017"/>
                </a:lnTo>
                <a:lnTo>
                  <a:pt x="193052" y="290779"/>
                </a:lnTo>
                <a:lnTo>
                  <a:pt x="178193" y="290906"/>
                </a:lnTo>
                <a:lnTo>
                  <a:pt x="145580" y="289140"/>
                </a:lnTo>
                <a:lnTo>
                  <a:pt x="126822" y="278180"/>
                </a:lnTo>
                <a:lnTo>
                  <a:pt x="115989" y="263575"/>
                </a:lnTo>
                <a:lnTo>
                  <a:pt x="107429" y="246570"/>
                </a:lnTo>
                <a:lnTo>
                  <a:pt x="98983" y="218998"/>
                </a:lnTo>
                <a:lnTo>
                  <a:pt x="93941" y="182981"/>
                </a:lnTo>
                <a:lnTo>
                  <a:pt x="96977" y="143179"/>
                </a:lnTo>
                <a:lnTo>
                  <a:pt x="103263" y="115608"/>
                </a:lnTo>
                <a:lnTo>
                  <a:pt x="114973" y="89166"/>
                </a:lnTo>
                <a:lnTo>
                  <a:pt x="130213" y="72542"/>
                </a:lnTo>
                <a:lnTo>
                  <a:pt x="142938" y="68262"/>
                </a:lnTo>
                <a:lnTo>
                  <a:pt x="176047" y="64985"/>
                </a:lnTo>
                <a:lnTo>
                  <a:pt x="233603" y="64858"/>
                </a:lnTo>
                <a:lnTo>
                  <a:pt x="231330" y="0"/>
                </a:lnTo>
                <a:lnTo>
                  <a:pt x="0" y="0"/>
                </a:lnTo>
                <a:lnTo>
                  <a:pt x="18389" y="1063586"/>
                </a:lnTo>
                <a:lnTo>
                  <a:pt x="33883" y="2023795"/>
                </a:lnTo>
                <a:lnTo>
                  <a:pt x="36017" y="2023922"/>
                </a:lnTo>
                <a:lnTo>
                  <a:pt x="266852" y="2021522"/>
                </a:lnTo>
                <a:lnTo>
                  <a:pt x="243420" y="643369"/>
                </a:lnTo>
                <a:lnTo>
                  <a:pt x="241655" y="630021"/>
                </a:lnTo>
                <a:lnTo>
                  <a:pt x="239776" y="630275"/>
                </a:lnTo>
                <a:lnTo>
                  <a:pt x="178193" y="630402"/>
                </a:lnTo>
                <a:lnTo>
                  <a:pt x="147713" y="628764"/>
                </a:lnTo>
                <a:lnTo>
                  <a:pt x="131102" y="617804"/>
                </a:lnTo>
                <a:lnTo>
                  <a:pt x="115989" y="594639"/>
                </a:lnTo>
                <a:lnTo>
                  <a:pt x="105283" y="562902"/>
                </a:lnTo>
                <a:lnTo>
                  <a:pt x="101130" y="533057"/>
                </a:lnTo>
                <a:lnTo>
                  <a:pt x="101130" y="503974"/>
                </a:lnTo>
                <a:lnTo>
                  <a:pt x="104775" y="473621"/>
                </a:lnTo>
                <a:lnTo>
                  <a:pt x="111074" y="450329"/>
                </a:lnTo>
                <a:lnTo>
                  <a:pt x="121399" y="428790"/>
                </a:lnTo>
                <a:lnTo>
                  <a:pt x="138645" y="412038"/>
                </a:lnTo>
                <a:lnTo>
                  <a:pt x="151371" y="407758"/>
                </a:lnTo>
                <a:lnTo>
                  <a:pt x="178193" y="406628"/>
                </a:lnTo>
                <a:lnTo>
                  <a:pt x="210807" y="403606"/>
                </a:lnTo>
                <a:lnTo>
                  <a:pt x="237756" y="404482"/>
                </a:lnTo>
                <a:lnTo>
                  <a:pt x="240017" y="40435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062054" y="8262901"/>
            <a:ext cx="618426" cy="490994"/>
          </a:xfrm>
          <a:custGeom>
            <a:avLst/>
            <a:gdLst/>
            <a:ahLst/>
            <a:cxnLst/>
            <a:rect l="l" t="t" r="r" b="b"/>
            <a:pathLst>
              <a:path w="618426" h="490994">
                <a:moveTo>
                  <a:pt x="606590" y="1130"/>
                </a:moveTo>
                <a:lnTo>
                  <a:pt x="605586" y="0"/>
                </a:lnTo>
                <a:lnTo>
                  <a:pt x="92049" y="749"/>
                </a:lnTo>
                <a:lnTo>
                  <a:pt x="622" y="132092"/>
                </a:lnTo>
                <a:lnTo>
                  <a:pt x="0" y="490994"/>
                </a:lnTo>
                <a:lnTo>
                  <a:pt x="618426" y="490994"/>
                </a:lnTo>
                <a:lnTo>
                  <a:pt x="618299" y="127304"/>
                </a:lnTo>
                <a:lnTo>
                  <a:pt x="606590" y="113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19911" y="7540952"/>
            <a:ext cx="14732" cy="64858"/>
          </a:xfrm>
          <a:custGeom>
            <a:avLst/>
            <a:gdLst/>
            <a:ahLst/>
            <a:cxnLst/>
            <a:rect l="l" t="t" r="r" b="b"/>
            <a:pathLst>
              <a:path w="14731" h="64858">
                <a:moveTo>
                  <a:pt x="2146" y="0"/>
                </a:moveTo>
                <a:lnTo>
                  <a:pt x="0" y="0"/>
                </a:lnTo>
                <a:lnTo>
                  <a:pt x="2273" y="64858"/>
                </a:lnTo>
                <a:lnTo>
                  <a:pt x="14732" y="64858"/>
                </a:lnTo>
                <a:lnTo>
                  <a:pt x="12725" y="0"/>
                </a:lnTo>
                <a:lnTo>
                  <a:pt x="10579" y="0"/>
                </a:lnTo>
                <a:lnTo>
                  <a:pt x="12090" y="62712"/>
                </a:lnTo>
                <a:lnTo>
                  <a:pt x="4914" y="62712"/>
                </a:lnTo>
                <a:lnTo>
                  <a:pt x="21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24693" y="7540951"/>
            <a:ext cx="2825953" cy="2098586"/>
          </a:xfrm>
          <a:custGeom>
            <a:avLst/>
            <a:gdLst/>
            <a:ahLst/>
            <a:cxnLst/>
            <a:rect l="l" t="t" r="r" b="b"/>
            <a:pathLst>
              <a:path w="2825953" h="2098586">
                <a:moveTo>
                  <a:pt x="1720049" y="1622463"/>
                </a:moveTo>
                <a:lnTo>
                  <a:pt x="1728482" y="1621828"/>
                </a:lnTo>
                <a:lnTo>
                  <a:pt x="1752155" y="1657210"/>
                </a:lnTo>
                <a:lnTo>
                  <a:pt x="1752663" y="1934756"/>
                </a:lnTo>
                <a:lnTo>
                  <a:pt x="1847494" y="1935772"/>
                </a:lnTo>
                <a:lnTo>
                  <a:pt x="1848243" y="2023783"/>
                </a:lnTo>
                <a:lnTo>
                  <a:pt x="2823806" y="2024926"/>
                </a:lnTo>
                <a:lnTo>
                  <a:pt x="2823806" y="2095817"/>
                </a:lnTo>
                <a:lnTo>
                  <a:pt x="0" y="2096452"/>
                </a:lnTo>
                <a:lnTo>
                  <a:pt x="0" y="2098586"/>
                </a:lnTo>
                <a:lnTo>
                  <a:pt x="2825953" y="2097963"/>
                </a:lnTo>
                <a:lnTo>
                  <a:pt x="2825953" y="2022779"/>
                </a:lnTo>
                <a:lnTo>
                  <a:pt x="1850885" y="2021522"/>
                </a:lnTo>
                <a:lnTo>
                  <a:pt x="1849627" y="1933752"/>
                </a:lnTo>
                <a:lnTo>
                  <a:pt x="1755432" y="1932495"/>
                </a:lnTo>
                <a:lnTo>
                  <a:pt x="1754174" y="1653565"/>
                </a:lnTo>
                <a:lnTo>
                  <a:pt x="1730629" y="1619808"/>
                </a:lnTo>
                <a:lnTo>
                  <a:pt x="1719300" y="1619554"/>
                </a:lnTo>
                <a:lnTo>
                  <a:pt x="1694484" y="1654200"/>
                </a:lnTo>
                <a:lnTo>
                  <a:pt x="1692605" y="1932495"/>
                </a:lnTo>
                <a:lnTo>
                  <a:pt x="1538973" y="1932495"/>
                </a:lnTo>
                <a:lnTo>
                  <a:pt x="1539849" y="1655698"/>
                </a:lnTo>
                <a:lnTo>
                  <a:pt x="1514538" y="1619427"/>
                </a:lnTo>
                <a:lnTo>
                  <a:pt x="1502689" y="1619427"/>
                </a:lnTo>
                <a:lnTo>
                  <a:pt x="1478267" y="1654441"/>
                </a:lnTo>
                <a:lnTo>
                  <a:pt x="1476133" y="1932495"/>
                </a:lnTo>
                <a:lnTo>
                  <a:pt x="1383944" y="1933752"/>
                </a:lnTo>
                <a:lnTo>
                  <a:pt x="1382687" y="2021522"/>
                </a:lnTo>
                <a:lnTo>
                  <a:pt x="1023162" y="2021522"/>
                </a:lnTo>
                <a:lnTo>
                  <a:pt x="1017625" y="1766138"/>
                </a:lnTo>
                <a:lnTo>
                  <a:pt x="996353" y="704951"/>
                </a:lnTo>
                <a:lnTo>
                  <a:pt x="995591" y="632663"/>
                </a:lnTo>
                <a:lnTo>
                  <a:pt x="1288618" y="626490"/>
                </a:lnTo>
                <a:lnTo>
                  <a:pt x="1320482" y="620204"/>
                </a:lnTo>
                <a:lnTo>
                  <a:pt x="1353223" y="601929"/>
                </a:lnTo>
                <a:lnTo>
                  <a:pt x="1371358" y="581913"/>
                </a:lnTo>
                <a:lnTo>
                  <a:pt x="1379918" y="569188"/>
                </a:lnTo>
                <a:lnTo>
                  <a:pt x="1389113" y="548665"/>
                </a:lnTo>
                <a:lnTo>
                  <a:pt x="1393266" y="523100"/>
                </a:lnTo>
                <a:lnTo>
                  <a:pt x="1393266" y="501192"/>
                </a:lnTo>
                <a:lnTo>
                  <a:pt x="1386852" y="471474"/>
                </a:lnTo>
                <a:lnTo>
                  <a:pt x="1370215" y="441502"/>
                </a:lnTo>
                <a:lnTo>
                  <a:pt x="1357122" y="429044"/>
                </a:lnTo>
                <a:lnTo>
                  <a:pt x="1340256" y="416318"/>
                </a:lnTo>
                <a:lnTo>
                  <a:pt x="1312672" y="403478"/>
                </a:lnTo>
                <a:lnTo>
                  <a:pt x="1280820" y="399313"/>
                </a:lnTo>
                <a:lnTo>
                  <a:pt x="1159167" y="401459"/>
                </a:lnTo>
                <a:lnTo>
                  <a:pt x="1087640" y="401459"/>
                </a:lnTo>
                <a:lnTo>
                  <a:pt x="1072781" y="399313"/>
                </a:lnTo>
                <a:lnTo>
                  <a:pt x="991425" y="400075"/>
                </a:lnTo>
                <a:lnTo>
                  <a:pt x="990041" y="386600"/>
                </a:lnTo>
                <a:lnTo>
                  <a:pt x="989291" y="293166"/>
                </a:lnTo>
                <a:lnTo>
                  <a:pt x="1250340" y="286867"/>
                </a:lnTo>
                <a:lnTo>
                  <a:pt x="1288618" y="284721"/>
                </a:lnTo>
                <a:lnTo>
                  <a:pt x="1312049" y="280568"/>
                </a:lnTo>
                <a:lnTo>
                  <a:pt x="1344790" y="262305"/>
                </a:lnTo>
                <a:lnTo>
                  <a:pt x="1367828" y="238759"/>
                </a:lnTo>
                <a:lnTo>
                  <a:pt x="1382814" y="207022"/>
                </a:lnTo>
                <a:lnTo>
                  <a:pt x="1386852" y="179323"/>
                </a:lnTo>
                <a:lnTo>
                  <a:pt x="1386852" y="163829"/>
                </a:lnTo>
                <a:lnTo>
                  <a:pt x="1380540" y="131978"/>
                </a:lnTo>
                <a:lnTo>
                  <a:pt x="1363802" y="102006"/>
                </a:lnTo>
                <a:lnTo>
                  <a:pt x="1340256" y="78828"/>
                </a:lnTo>
                <a:lnTo>
                  <a:pt x="1308519" y="63842"/>
                </a:lnTo>
                <a:lnTo>
                  <a:pt x="1280820" y="59816"/>
                </a:lnTo>
                <a:lnTo>
                  <a:pt x="1087640" y="61836"/>
                </a:lnTo>
                <a:lnTo>
                  <a:pt x="1072781" y="59816"/>
                </a:lnTo>
                <a:lnTo>
                  <a:pt x="982865" y="60578"/>
                </a:lnTo>
                <a:lnTo>
                  <a:pt x="982243" y="0"/>
                </a:lnTo>
                <a:lnTo>
                  <a:pt x="980097" y="0"/>
                </a:lnTo>
                <a:lnTo>
                  <a:pt x="980224" y="62712"/>
                </a:lnTo>
                <a:lnTo>
                  <a:pt x="1070635" y="61836"/>
                </a:lnTo>
                <a:lnTo>
                  <a:pt x="1085507" y="63969"/>
                </a:lnTo>
                <a:lnTo>
                  <a:pt x="1278674" y="61836"/>
                </a:lnTo>
                <a:lnTo>
                  <a:pt x="1306372" y="65989"/>
                </a:lnTo>
                <a:lnTo>
                  <a:pt x="1338110" y="80975"/>
                </a:lnTo>
                <a:lnTo>
                  <a:pt x="1361655" y="104012"/>
                </a:lnTo>
                <a:lnTo>
                  <a:pt x="1378407" y="134111"/>
                </a:lnTo>
                <a:lnTo>
                  <a:pt x="1382687" y="153123"/>
                </a:lnTo>
                <a:lnTo>
                  <a:pt x="1384706" y="177177"/>
                </a:lnTo>
                <a:lnTo>
                  <a:pt x="1380667" y="204889"/>
                </a:lnTo>
                <a:lnTo>
                  <a:pt x="1365694" y="236626"/>
                </a:lnTo>
                <a:lnTo>
                  <a:pt x="1342644" y="260172"/>
                </a:lnTo>
                <a:lnTo>
                  <a:pt x="1309903" y="278422"/>
                </a:lnTo>
                <a:lnTo>
                  <a:pt x="1286484" y="282574"/>
                </a:lnTo>
                <a:lnTo>
                  <a:pt x="1248321" y="284721"/>
                </a:lnTo>
                <a:lnTo>
                  <a:pt x="987031" y="290385"/>
                </a:lnTo>
                <a:lnTo>
                  <a:pt x="987907" y="388734"/>
                </a:lnTo>
                <a:lnTo>
                  <a:pt x="988783" y="402335"/>
                </a:lnTo>
                <a:lnTo>
                  <a:pt x="1070635" y="401459"/>
                </a:lnTo>
                <a:lnTo>
                  <a:pt x="1085507" y="403593"/>
                </a:lnTo>
                <a:lnTo>
                  <a:pt x="1161313" y="403593"/>
                </a:lnTo>
                <a:lnTo>
                  <a:pt x="1278674" y="401459"/>
                </a:lnTo>
                <a:lnTo>
                  <a:pt x="1310525" y="405612"/>
                </a:lnTo>
                <a:lnTo>
                  <a:pt x="1338110" y="418464"/>
                </a:lnTo>
                <a:lnTo>
                  <a:pt x="1355115" y="431177"/>
                </a:lnTo>
                <a:lnTo>
                  <a:pt x="1368082" y="443649"/>
                </a:lnTo>
                <a:lnTo>
                  <a:pt x="1384706" y="473621"/>
                </a:lnTo>
                <a:lnTo>
                  <a:pt x="1391132" y="503339"/>
                </a:lnTo>
                <a:lnTo>
                  <a:pt x="1391132" y="520966"/>
                </a:lnTo>
                <a:lnTo>
                  <a:pt x="1386967" y="546531"/>
                </a:lnTo>
                <a:lnTo>
                  <a:pt x="1377784" y="567054"/>
                </a:lnTo>
                <a:lnTo>
                  <a:pt x="1369212" y="579767"/>
                </a:lnTo>
                <a:lnTo>
                  <a:pt x="1351076" y="599795"/>
                </a:lnTo>
                <a:lnTo>
                  <a:pt x="1318463" y="618058"/>
                </a:lnTo>
                <a:lnTo>
                  <a:pt x="1284973" y="624979"/>
                </a:lnTo>
                <a:lnTo>
                  <a:pt x="993444" y="629894"/>
                </a:lnTo>
                <a:lnTo>
                  <a:pt x="994321" y="707085"/>
                </a:lnTo>
                <a:lnTo>
                  <a:pt x="1019886" y="2021522"/>
                </a:lnTo>
                <a:lnTo>
                  <a:pt x="950379" y="2023922"/>
                </a:lnTo>
                <a:lnTo>
                  <a:pt x="1385328" y="2023783"/>
                </a:lnTo>
                <a:lnTo>
                  <a:pt x="1386090" y="1935772"/>
                </a:lnTo>
                <a:lnTo>
                  <a:pt x="1478902" y="1934756"/>
                </a:lnTo>
                <a:lnTo>
                  <a:pt x="1479524" y="1657832"/>
                </a:lnTo>
                <a:lnTo>
                  <a:pt x="1481035" y="1656714"/>
                </a:lnTo>
                <a:lnTo>
                  <a:pt x="1504835" y="1621574"/>
                </a:lnTo>
                <a:lnTo>
                  <a:pt x="1512265" y="1621574"/>
                </a:lnTo>
                <a:lnTo>
                  <a:pt x="1536192" y="1656714"/>
                </a:lnTo>
                <a:lnTo>
                  <a:pt x="1537716" y="1657832"/>
                </a:lnTo>
                <a:lnTo>
                  <a:pt x="1536192" y="1934756"/>
                </a:lnTo>
                <a:lnTo>
                  <a:pt x="1695373" y="1934756"/>
                </a:lnTo>
                <a:lnTo>
                  <a:pt x="1695996" y="1657832"/>
                </a:lnTo>
                <a:lnTo>
                  <a:pt x="1697266" y="1656587"/>
                </a:lnTo>
                <a:lnTo>
                  <a:pt x="1720049" y="16224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626468" y="7829711"/>
            <a:ext cx="14604" cy="115722"/>
          </a:xfrm>
          <a:custGeom>
            <a:avLst/>
            <a:gdLst/>
            <a:ahLst/>
            <a:cxnLst/>
            <a:rect l="l" t="t" r="r" b="b"/>
            <a:pathLst>
              <a:path w="14605" h="115722">
                <a:moveTo>
                  <a:pt x="14605" y="115722"/>
                </a:moveTo>
                <a:lnTo>
                  <a:pt x="12458" y="0"/>
                </a:lnTo>
                <a:lnTo>
                  <a:pt x="0" y="0"/>
                </a:lnTo>
                <a:lnTo>
                  <a:pt x="1257" y="108546"/>
                </a:lnTo>
                <a:lnTo>
                  <a:pt x="2133" y="115595"/>
                </a:lnTo>
                <a:lnTo>
                  <a:pt x="14605" y="1157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424602" y="8169332"/>
            <a:ext cx="248323" cy="1395539"/>
          </a:xfrm>
          <a:custGeom>
            <a:avLst/>
            <a:gdLst/>
            <a:ahLst/>
            <a:cxnLst/>
            <a:rect l="l" t="t" r="r" b="b"/>
            <a:pathLst>
              <a:path w="248323" h="1395539">
                <a:moveTo>
                  <a:pt x="0" y="1395539"/>
                </a:moveTo>
                <a:lnTo>
                  <a:pt x="248323" y="1395412"/>
                </a:lnTo>
                <a:lnTo>
                  <a:pt x="220624" y="0"/>
                </a:lnTo>
                <a:lnTo>
                  <a:pt x="206781" y="126"/>
                </a:lnTo>
                <a:lnTo>
                  <a:pt x="205638" y="1638"/>
                </a:lnTo>
                <a:lnTo>
                  <a:pt x="207403" y="14985"/>
                </a:lnTo>
                <a:lnTo>
                  <a:pt x="230822" y="1393139"/>
                </a:lnTo>
                <a:lnTo>
                  <a:pt x="0" y="13955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984478" y="7540951"/>
            <a:ext cx="435343" cy="2021522"/>
          </a:xfrm>
          <a:custGeom>
            <a:avLst/>
            <a:gdLst/>
            <a:ahLst/>
            <a:cxnLst/>
            <a:rect l="l" t="t" r="r" b="b"/>
            <a:pathLst>
              <a:path w="435343" h="2021522">
                <a:moveTo>
                  <a:pt x="241287" y="286740"/>
                </a:moveTo>
                <a:lnTo>
                  <a:pt x="243420" y="400075"/>
                </a:lnTo>
                <a:lnTo>
                  <a:pt x="269735" y="403479"/>
                </a:lnTo>
                <a:lnTo>
                  <a:pt x="305752" y="420471"/>
                </a:lnTo>
                <a:lnTo>
                  <a:pt x="329437" y="443649"/>
                </a:lnTo>
                <a:lnTo>
                  <a:pt x="346176" y="473494"/>
                </a:lnTo>
                <a:lnTo>
                  <a:pt x="352348" y="510006"/>
                </a:lnTo>
                <a:lnTo>
                  <a:pt x="349961" y="510641"/>
                </a:lnTo>
                <a:lnTo>
                  <a:pt x="344169" y="475627"/>
                </a:lnTo>
                <a:lnTo>
                  <a:pt x="327291" y="445782"/>
                </a:lnTo>
                <a:lnTo>
                  <a:pt x="303745" y="422617"/>
                </a:lnTo>
                <a:lnTo>
                  <a:pt x="267601" y="405612"/>
                </a:lnTo>
                <a:lnTo>
                  <a:pt x="240906" y="402463"/>
                </a:lnTo>
                <a:lnTo>
                  <a:pt x="238137" y="400697"/>
                </a:lnTo>
                <a:lnTo>
                  <a:pt x="231457" y="402094"/>
                </a:lnTo>
                <a:lnTo>
                  <a:pt x="128320" y="404609"/>
                </a:lnTo>
                <a:lnTo>
                  <a:pt x="126060" y="405358"/>
                </a:lnTo>
                <a:lnTo>
                  <a:pt x="88658" y="407885"/>
                </a:lnTo>
                <a:lnTo>
                  <a:pt x="61074" y="414172"/>
                </a:lnTo>
                <a:lnTo>
                  <a:pt x="33375" y="431050"/>
                </a:lnTo>
                <a:lnTo>
                  <a:pt x="13106" y="457619"/>
                </a:lnTo>
                <a:lnTo>
                  <a:pt x="0" y="491121"/>
                </a:lnTo>
                <a:lnTo>
                  <a:pt x="126" y="539483"/>
                </a:lnTo>
                <a:lnTo>
                  <a:pt x="6426" y="565035"/>
                </a:lnTo>
                <a:lnTo>
                  <a:pt x="23672" y="594385"/>
                </a:lnTo>
                <a:lnTo>
                  <a:pt x="46977" y="615657"/>
                </a:lnTo>
                <a:lnTo>
                  <a:pt x="76441" y="628637"/>
                </a:lnTo>
                <a:lnTo>
                  <a:pt x="115481" y="630402"/>
                </a:lnTo>
                <a:lnTo>
                  <a:pt x="140919" y="630402"/>
                </a:lnTo>
                <a:lnTo>
                  <a:pt x="143192" y="629513"/>
                </a:lnTo>
                <a:lnTo>
                  <a:pt x="196837" y="626491"/>
                </a:lnTo>
                <a:lnTo>
                  <a:pt x="240779" y="626237"/>
                </a:lnTo>
                <a:lnTo>
                  <a:pt x="242798" y="626110"/>
                </a:lnTo>
                <a:lnTo>
                  <a:pt x="245694" y="623976"/>
                </a:lnTo>
                <a:lnTo>
                  <a:pt x="271259" y="620191"/>
                </a:lnTo>
                <a:lnTo>
                  <a:pt x="306006" y="601941"/>
                </a:lnTo>
                <a:lnTo>
                  <a:pt x="329183" y="578383"/>
                </a:lnTo>
                <a:lnTo>
                  <a:pt x="346176" y="542251"/>
                </a:lnTo>
                <a:lnTo>
                  <a:pt x="349961" y="513664"/>
                </a:lnTo>
                <a:lnTo>
                  <a:pt x="352094" y="513410"/>
                </a:lnTo>
                <a:lnTo>
                  <a:pt x="348322" y="544385"/>
                </a:lnTo>
                <a:lnTo>
                  <a:pt x="331317" y="580402"/>
                </a:lnTo>
                <a:lnTo>
                  <a:pt x="308152" y="604075"/>
                </a:lnTo>
                <a:lnTo>
                  <a:pt x="273392" y="622338"/>
                </a:lnTo>
                <a:lnTo>
                  <a:pt x="247586" y="626110"/>
                </a:lnTo>
                <a:lnTo>
                  <a:pt x="245440" y="628256"/>
                </a:lnTo>
                <a:lnTo>
                  <a:pt x="258279" y="2021522"/>
                </a:lnTo>
                <a:lnTo>
                  <a:pt x="435343" y="2021522"/>
                </a:lnTo>
                <a:lnTo>
                  <a:pt x="433069" y="1800136"/>
                </a:lnTo>
                <a:lnTo>
                  <a:pt x="401967" y="0"/>
                </a:lnTo>
                <a:lnTo>
                  <a:pt x="238645" y="0"/>
                </a:lnTo>
                <a:lnTo>
                  <a:pt x="239394" y="58305"/>
                </a:lnTo>
                <a:lnTo>
                  <a:pt x="244055" y="59944"/>
                </a:lnTo>
                <a:lnTo>
                  <a:pt x="272008" y="63842"/>
                </a:lnTo>
                <a:lnTo>
                  <a:pt x="301599" y="78828"/>
                </a:lnTo>
                <a:lnTo>
                  <a:pt x="325158" y="102006"/>
                </a:lnTo>
                <a:lnTo>
                  <a:pt x="341896" y="131978"/>
                </a:lnTo>
                <a:lnTo>
                  <a:pt x="348195" y="163830"/>
                </a:lnTo>
                <a:lnTo>
                  <a:pt x="348195" y="181470"/>
                </a:lnTo>
                <a:lnTo>
                  <a:pt x="344042" y="209169"/>
                </a:lnTo>
                <a:lnTo>
                  <a:pt x="329183" y="238760"/>
                </a:lnTo>
                <a:lnTo>
                  <a:pt x="305003" y="263321"/>
                </a:lnTo>
                <a:lnTo>
                  <a:pt x="277431" y="278295"/>
                </a:lnTo>
                <a:lnTo>
                  <a:pt x="264833" y="282702"/>
                </a:lnTo>
                <a:lnTo>
                  <a:pt x="241287" y="2867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482521" y="7602786"/>
            <a:ext cx="626872" cy="229057"/>
          </a:xfrm>
          <a:custGeom>
            <a:avLst/>
            <a:gdLst/>
            <a:ahLst/>
            <a:cxnLst/>
            <a:rect l="l" t="t" r="r" b="b"/>
            <a:pathLst>
              <a:path w="626872" h="229057">
                <a:moveTo>
                  <a:pt x="3035" y="81343"/>
                </a:moveTo>
                <a:lnTo>
                  <a:pt x="0" y="121145"/>
                </a:lnTo>
                <a:lnTo>
                  <a:pt x="5041" y="157149"/>
                </a:lnTo>
                <a:lnTo>
                  <a:pt x="13487" y="184734"/>
                </a:lnTo>
                <a:lnTo>
                  <a:pt x="22047" y="201739"/>
                </a:lnTo>
                <a:lnTo>
                  <a:pt x="32880" y="216344"/>
                </a:lnTo>
                <a:lnTo>
                  <a:pt x="51638" y="227291"/>
                </a:lnTo>
                <a:lnTo>
                  <a:pt x="84251" y="229057"/>
                </a:lnTo>
                <a:lnTo>
                  <a:pt x="99110" y="228942"/>
                </a:lnTo>
                <a:lnTo>
                  <a:pt x="101384" y="228180"/>
                </a:lnTo>
                <a:lnTo>
                  <a:pt x="143941" y="226923"/>
                </a:lnTo>
                <a:lnTo>
                  <a:pt x="158546" y="226923"/>
                </a:lnTo>
                <a:lnTo>
                  <a:pt x="193306" y="225031"/>
                </a:lnTo>
                <a:lnTo>
                  <a:pt x="274777" y="225031"/>
                </a:lnTo>
                <a:lnTo>
                  <a:pt x="228574" y="226923"/>
                </a:lnTo>
                <a:lnTo>
                  <a:pt x="229196" y="228561"/>
                </a:lnTo>
                <a:lnTo>
                  <a:pt x="490499" y="222885"/>
                </a:lnTo>
                <a:lnTo>
                  <a:pt x="528650" y="220751"/>
                </a:lnTo>
                <a:lnTo>
                  <a:pt x="552069" y="216585"/>
                </a:lnTo>
                <a:lnTo>
                  <a:pt x="584809" y="198335"/>
                </a:lnTo>
                <a:lnTo>
                  <a:pt x="607860" y="174790"/>
                </a:lnTo>
                <a:lnTo>
                  <a:pt x="622846" y="143052"/>
                </a:lnTo>
                <a:lnTo>
                  <a:pt x="626872" y="115341"/>
                </a:lnTo>
                <a:lnTo>
                  <a:pt x="624865" y="91300"/>
                </a:lnTo>
                <a:lnTo>
                  <a:pt x="620585" y="72275"/>
                </a:lnTo>
                <a:lnTo>
                  <a:pt x="603834" y="42189"/>
                </a:lnTo>
                <a:lnTo>
                  <a:pt x="580288" y="19138"/>
                </a:lnTo>
                <a:lnTo>
                  <a:pt x="548551" y="4152"/>
                </a:lnTo>
                <a:lnTo>
                  <a:pt x="520852" y="0"/>
                </a:lnTo>
                <a:lnTo>
                  <a:pt x="327672" y="2133"/>
                </a:lnTo>
                <a:lnTo>
                  <a:pt x="312813" y="0"/>
                </a:lnTo>
                <a:lnTo>
                  <a:pt x="222389" y="876"/>
                </a:lnTo>
                <a:lnTo>
                  <a:pt x="220256" y="1003"/>
                </a:lnTo>
                <a:lnTo>
                  <a:pt x="154393" y="3276"/>
                </a:lnTo>
                <a:lnTo>
                  <a:pt x="152133" y="3022"/>
                </a:lnTo>
                <a:lnTo>
                  <a:pt x="82105" y="3149"/>
                </a:lnTo>
                <a:lnTo>
                  <a:pt x="48996" y="6413"/>
                </a:lnTo>
                <a:lnTo>
                  <a:pt x="36283" y="10706"/>
                </a:lnTo>
                <a:lnTo>
                  <a:pt x="21031" y="27330"/>
                </a:lnTo>
                <a:lnTo>
                  <a:pt x="9321" y="53771"/>
                </a:lnTo>
                <a:lnTo>
                  <a:pt x="3035" y="813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980456" y="7601529"/>
            <a:ext cx="350075" cy="229311"/>
          </a:xfrm>
          <a:custGeom>
            <a:avLst/>
            <a:gdLst/>
            <a:ahLst/>
            <a:cxnLst/>
            <a:rect l="l" t="t" r="r" b="b"/>
            <a:pathLst>
              <a:path w="350075" h="229311">
                <a:moveTo>
                  <a:pt x="273888" y="5410"/>
                </a:moveTo>
                <a:lnTo>
                  <a:pt x="240639" y="0"/>
                </a:lnTo>
                <a:lnTo>
                  <a:pt x="238379" y="126"/>
                </a:lnTo>
                <a:lnTo>
                  <a:pt x="119507" y="4406"/>
                </a:lnTo>
                <a:lnTo>
                  <a:pt x="62839" y="11836"/>
                </a:lnTo>
                <a:lnTo>
                  <a:pt x="35382" y="28955"/>
                </a:lnTo>
                <a:lnTo>
                  <a:pt x="13843" y="56159"/>
                </a:lnTo>
                <a:lnTo>
                  <a:pt x="1879" y="86766"/>
                </a:lnTo>
                <a:lnTo>
                  <a:pt x="0" y="103885"/>
                </a:lnTo>
                <a:lnTo>
                  <a:pt x="0" y="132854"/>
                </a:lnTo>
                <a:lnTo>
                  <a:pt x="6172" y="162699"/>
                </a:lnTo>
                <a:lnTo>
                  <a:pt x="23418" y="192163"/>
                </a:lnTo>
                <a:lnTo>
                  <a:pt x="48856" y="215455"/>
                </a:lnTo>
                <a:lnTo>
                  <a:pt x="74168" y="226415"/>
                </a:lnTo>
                <a:lnTo>
                  <a:pt x="84874" y="228434"/>
                </a:lnTo>
                <a:lnTo>
                  <a:pt x="119507" y="229311"/>
                </a:lnTo>
                <a:lnTo>
                  <a:pt x="240512" y="223900"/>
                </a:lnTo>
                <a:lnTo>
                  <a:pt x="242785" y="224015"/>
                </a:lnTo>
                <a:lnTo>
                  <a:pt x="265201" y="220497"/>
                </a:lnTo>
                <a:lnTo>
                  <a:pt x="279438" y="215582"/>
                </a:lnTo>
                <a:lnTo>
                  <a:pt x="306882" y="200723"/>
                </a:lnTo>
                <a:lnTo>
                  <a:pt x="331063" y="176047"/>
                </a:lnTo>
                <a:lnTo>
                  <a:pt x="346049" y="146443"/>
                </a:lnTo>
                <a:lnTo>
                  <a:pt x="350075" y="118744"/>
                </a:lnTo>
                <a:lnTo>
                  <a:pt x="350075" y="105270"/>
                </a:lnTo>
                <a:lnTo>
                  <a:pt x="343776" y="73532"/>
                </a:lnTo>
                <a:lnTo>
                  <a:pt x="327037" y="43446"/>
                </a:lnTo>
                <a:lnTo>
                  <a:pt x="303479" y="20396"/>
                </a:lnTo>
                <a:lnTo>
                  <a:pt x="273888" y="541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489708" y="7942414"/>
            <a:ext cx="626110" cy="228930"/>
          </a:xfrm>
          <a:custGeom>
            <a:avLst/>
            <a:gdLst/>
            <a:ahLst/>
            <a:cxnLst/>
            <a:rect l="l" t="t" r="r" b="b"/>
            <a:pathLst>
              <a:path w="626110" h="228930">
                <a:moveTo>
                  <a:pt x="4152" y="161442"/>
                </a:moveTo>
                <a:lnTo>
                  <a:pt x="14859" y="193167"/>
                </a:lnTo>
                <a:lnTo>
                  <a:pt x="29972" y="216344"/>
                </a:lnTo>
                <a:lnTo>
                  <a:pt x="46583" y="227291"/>
                </a:lnTo>
                <a:lnTo>
                  <a:pt x="77063" y="228930"/>
                </a:lnTo>
                <a:lnTo>
                  <a:pt x="138645" y="228803"/>
                </a:lnTo>
                <a:lnTo>
                  <a:pt x="141668" y="227050"/>
                </a:lnTo>
                <a:lnTo>
                  <a:pt x="155524" y="226923"/>
                </a:lnTo>
                <a:lnTo>
                  <a:pt x="227177" y="227291"/>
                </a:lnTo>
                <a:lnTo>
                  <a:pt x="228434" y="228434"/>
                </a:lnTo>
                <a:lnTo>
                  <a:pt x="519950" y="223520"/>
                </a:lnTo>
                <a:lnTo>
                  <a:pt x="553453" y="216585"/>
                </a:lnTo>
                <a:lnTo>
                  <a:pt x="586066" y="198335"/>
                </a:lnTo>
                <a:lnTo>
                  <a:pt x="604202" y="178308"/>
                </a:lnTo>
                <a:lnTo>
                  <a:pt x="612762" y="165595"/>
                </a:lnTo>
                <a:lnTo>
                  <a:pt x="621957" y="145059"/>
                </a:lnTo>
                <a:lnTo>
                  <a:pt x="626110" y="119507"/>
                </a:lnTo>
                <a:lnTo>
                  <a:pt x="626110" y="101879"/>
                </a:lnTo>
                <a:lnTo>
                  <a:pt x="619683" y="72148"/>
                </a:lnTo>
                <a:lnTo>
                  <a:pt x="603072" y="42189"/>
                </a:lnTo>
                <a:lnTo>
                  <a:pt x="590092" y="29718"/>
                </a:lnTo>
                <a:lnTo>
                  <a:pt x="573100" y="16992"/>
                </a:lnTo>
                <a:lnTo>
                  <a:pt x="545515" y="4152"/>
                </a:lnTo>
                <a:lnTo>
                  <a:pt x="513664" y="0"/>
                </a:lnTo>
                <a:lnTo>
                  <a:pt x="396290" y="2133"/>
                </a:lnTo>
                <a:lnTo>
                  <a:pt x="320484" y="2133"/>
                </a:lnTo>
                <a:lnTo>
                  <a:pt x="305625" y="0"/>
                </a:lnTo>
                <a:lnTo>
                  <a:pt x="223774" y="876"/>
                </a:lnTo>
                <a:lnTo>
                  <a:pt x="221500" y="1003"/>
                </a:lnTo>
                <a:lnTo>
                  <a:pt x="203123" y="2133"/>
                </a:lnTo>
                <a:lnTo>
                  <a:pt x="153504" y="3022"/>
                </a:lnTo>
                <a:lnTo>
                  <a:pt x="151358" y="3022"/>
                </a:lnTo>
                <a:lnTo>
                  <a:pt x="138899" y="2895"/>
                </a:lnTo>
                <a:lnTo>
                  <a:pt x="136626" y="3022"/>
                </a:lnTo>
                <a:lnTo>
                  <a:pt x="77063" y="5156"/>
                </a:lnTo>
                <a:lnTo>
                  <a:pt x="50241" y="6299"/>
                </a:lnTo>
                <a:lnTo>
                  <a:pt x="37515" y="10566"/>
                </a:lnTo>
                <a:lnTo>
                  <a:pt x="20269" y="27317"/>
                </a:lnTo>
                <a:lnTo>
                  <a:pt x="9944" y="48856"/>
                </a:lnTo>
                <a:lnTo>
                  <a:pt x="3644" y="72148"/>
                </a:lnTo>
                <a:lnTo>
                  <a:pt x="0" y="102501"/>
                </a:lnTo>
                <a:lnTo>
                  <a:pt x="0" y="131597"/>
                </a:lnTo>
                <a:lnTo>
                  <a:pt x="4152" y="1614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632635" y="7540952"/>
            <a:ext cx="72288" cy="65100"/>
          </a:xfrm>
          <a:custGeom>
            <a:avLst/>
            <a:gdLst/>
            <a:ahLst/>
            <a:cxnLst/>
            <a:rect l="l" t="t" r="r" b="b"/>
            <a:pathLst>
              <a:path w="72288" h="65100">
                <a:moveTo>
                  <a:pt x="0" y="0"/>
                </a:moveTo>
                <a:lnTo>
                  <a:pt x="2006" y="64858"/>
                </a:lnTo>
                <a:lnTo>
                  <a:pt x="4279" y="65100"/>
                </a:lnTo>
                <a:lnTo>
                  <a:pt x="11328" y="61836"/>
                </a:lnTo>
                <a:lnTo>
                  <a:pt x="70142" y="62839"/>
                </a:lnTo>
                <a:lnTo>
                  <a:pt x="72288" y="62712"/>
                </a:lnTo>
                <a:lnTo>
                  <a:pt x="7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638928" y="7829706"/>
            <a:ext cx="74549" cy="115722"/>
          </a:xfrm>
          <a:custGeom>
            <a:avLst/>
            <a:gdLst/>
            <a:ahLst/>
            <a:cxnLst/>
            <a:rect l="l" t="t" r="r" b="b"/>
            <a:pathLst>
              <a:path w="74549" h="115722">
                <a:moveTo>
                  <a:pt x="72161" y="0"/>
                </a:moveTo>
                <a:lnTo>
                  <a:pt x="0" y="0"/>
                </a:lnTo>
                <a:lnTo>
                  <a:pt x="2146" y="115722"/>
                </a:lnTo>
                <a:lnTo>
                  <a:pt x="4279" y="115722"/>
                </a:lnTo>
                <a:lnTo>
                  <a:pt x="71526" y="112826"/>
                </a:lnTo>
                <a:lnTo>
                  <a:pt x="74548" y="113588"/>
                </a:lnTo>
                <a:lnTo>
                  <a:pt x="73672" y="99987"/>
                </a:lnTo>
                <a:lnTo>
                  <a:pt x="72796" y="1638"/>
                </a:lnTo>
                <a:lnTo>
                  <a:pt x="72161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645227" y="8169330"/>
            <a:ext cx="99352" cy="1395539"/>
          </a:xfrm>
          <a:custGeom>
            <a:avLst/>
            <a:gdLst/>
            <a:ahLst/>
            <a:cxnLst/>
            <a:rect l="l" t="t" r="r" b="b"/>
            <a:pathLst>
              <a:path w="99352" h="1395539">
                <a:moveTo>
                  <a:pt x="71653" y="380"/>
                </a:moveTo>
                <a:lnTo>
                  <a:pt x="0" y="0"/>
                </a:lnTo>
                <a:lnTo>
                  <a:pt x="27698" y="1395412"/>
                </a:lnTo>
                <a:lnTo>
                  <a:pt x="29844" y="1395539"/>
                </a:lnTo>
                <a:lnTo>
                  <a:pt x="99352" y="1393139"/>
                </a:lnTo>
                <a:lnTo>
                  <a:pt x="73786" y="78701"/>
                </a:lnTo>
                <a:lnTo>
                  <a:pt x="72910" y="1511"/>
                </a:lnTo>
                <a:lnTo>
                  <a:pt x="71653" y="38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24696" y="9564739"/>
            <a:ext cx="2823806" cy="72669"/>
          </a:xfrm>
          <a:custGeom>
            <a:avLst/>
            <a:gdLst/>
            <a:ahLst/>
            <a:cxnLst/>
            <a:rect l="l" t="t" r="r" b="b"/>
            <a:pathLst>
              <a:path w="2823806" h="72669">
                <a:moveTo>
                  <a:pt x="2823806" y="72034"/>
                </a:moveTo>
                <a:lnTo>
                  <a:pt x="2823806" y="1142"/>
                </a:lnTo>
                <a:lnTo>
                  <a:pt x="1848243" y="0"/>
                </a:lnTo>
                <a:lnTo>
                  <a:pt x="186245" y="0"/>
                </a:lnTo>
                <a:lnTo>
                  <a:pt x="0" y="507"/>
                </a:lnTo>
                <a:lnTo>
                  <a:pt x="0" y="72669"/>
                </a:lnTo>
                <a:lnTo>
                  <a:pt x="2823806" y="7203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472321" y="8464388"/>
            <a:ext cx="159296" cy="221627"/>
          </a:xfrm>
          <a:custGeom>
            <a:avLst/>
            <a:gdLst/>
            <a:ahLst/>
            <a:cxnLst/>
            <a:rect l="l" t="t" r="r" b="b"/>
            <a:pathLst>
              <a:path w="159296" h="221627">
                <a:moveTo>
                  <a:pt x="0" y="749"/>
                </a:moveTo>
                <a:lnTo>
                  <a:pt x="0" y="220992"/>
                </a:lnTo>
                <a:lnTo>
                  <a:pt x="159296" y="221627"/>
                </a:lnTo>
                <a:lnTo>
                  <a:pt x="159296" y="0"/>
                </a:lnTo>
                <a:lnTo>
                  <a:pt x="0" y="74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255851" y="8464388"/>
            <a:ext cx="159296" cy="221627"/>
          </a:xfrm>
          <a:custGeom>
            <a:avLst/>
            <a:gdLst/>
            <a:ahLst/>
            <a:cxnLst/>
            <a:rect l="l" t="t" r="r" b="b"/>
            <a:pathLst>
              <a:path w="159296" h="221627">
                <a:moveTo>
                  <a:pt x="0" y="749"/>
                </a:moveTo>
                <a:lnTo>
                  <a:pt x="0" y="220992"/>
                </a:lnTo>
                <a:lnTo>
                  <a:pt x="159296" y="221627"/>
                </a:lnTo>
                <a:lnTo>
                  <a:pt x="159296" y="0"/>
                </a:lnTo>
                <a:lnTo>
                  <a:pt x="0" y="74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420068" y="9197540"/>
            <a:ext cx="57289" cy="278168"/>
          </a:xfrm>
          <a:custGeom>
            <a:avLst/>
            <a:gdLst/>
            <a:ahLst/>
            <a:cxnLst/>
            <a:rect l="l" t="t" r="r" b="b"/>
            <a:pathLst>
              <a:path w="57289" h="278168">
                <a:moveTo>
                  <a:pt x="57289" y="278168"/>
                </a:moveTo>
                <a:lnTo>
                  <a:pt x="56781" y="622"/>
                </a:lnTo>
                <a:lnTo>
                  <a:pt x="1879" y="0"/>
                </a:lnTo>
                <a:lnTo>
                  <a:pt x="622" y="1257"/>
                </a:lnTo>
                <a:lnTo>
                  <a:pt x="0" y="278168"/>
                </a:lnTo>
                <a:lnTo>
                  <a:pt x="57289" y="27816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203598" y="9197654"/>
            <a:ext cx="58801" cy="278053"/>
          </a:xfrm>
          <a:custGeom>
            <a:avLst/>
            <a:gdLst/>
            <a:ahLst/>
            <a:cxnLst/>
            <a:rect l="l" t="t" r="r" b="b"/>
            <a:pathLst>
              <a:path w="58800" h="278053">
                <a:moveTo>
                  <a:pt x="57289" y="278053"/>
                </a:moveTo>
                <a:lnTo>
                  <a:pt x="58800" y="1143"/>
                </a:lnTo>
                <a:lnTo>
                  <a:pt x="57289" y="0"/>
                </a:lnTo>
                <a:lnTo>
                  <a:pt x="2133" y="0"/>
                </a:lnTo>
                <a:lnTo>
                  <a:pt x="622" y="1143"/>
                </a:lnTo>
                <a:lnTo>
                  <a:pt x="0" y="278053"/>
                </a:lnTo>
                <a:lnTo>
                  <a:pt x="57289" y="27805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205732" y="9162531"/>
            <a:ext cx="55156" cy="35128"/>
          </a:xfrm>
          <a:custGeom>
            <a:avLst/>
            <a:gdLst/>
            <a:ahLst/>
            <a:cxnLst/>
            <a:rect l="l" t="t" r="r" b="b"/>
            <a:pathLst>
              <a:path w="55156" h="35128">
                <a:moveTo>
                  <a:pt x="55156" y="35128"/>
                </a:moveTo>
                <a:lnTo>
                  <a:pt x="31229" y="0"/>
                </a:lnTo>
                <a:lnTo>
                  <a:pt x="23799" y="0"/>
                </a:lnTo>
                <a:lnTo>
                  <a:pt x="0" y="35128"/>
                </a:lnTo>
                <a:lnTo>
                  <a:pt x="55156" y="3512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421952" y="9162780"/>
            <a:ext cx="54902" cy="35382"/>
          </a:xfrm>
          <a:custGeom>
            <a:avLst/>
            <a:gdLst/>
            <a:ahLst/>
            <a:cxnLst/>
            <a:rect l="l" t="t" r="r" b="b"/>
            <a:pathLst>
              <a:path w="54902" h="35382">
                <a:moveTo>
                  <a:pt x="54902" y="35382"/>
                </a:moveTo>
                <a:lnTo>
                  <a:pt x="31229" y="0"/>
                </a:lnTo>
                <a:lnTo>
                  <a:pt x="22796" y="635"/>
                </a:lnTo>
                <a:lnTo>
                  <a:pt x="0" y="34747"/>
                </a:lnTo>
                <a:lnTo>
                  <a:pt x="54902" y="3538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110024" y="9475712"/>
            <a:ext cx="462915" cy="89027"/>
          </a:xfrm>
          <a:custGeom>
            <a:avLst/>
            <a:gdLst/>
            <a:ahLst/>
            <a:cxnLst/>
            <a:rect l="l" t="t" r="r" b="b"/>
            <a:pathLst>
              <a:path w="462914" h="89026">
                <a:moveTo>
                  <a:pt x="462914" y="89026"/>
                </a:moveTo>
                <a:lnTo>
                  <a:pt x="462165" y="1003"/>
                </a:lnTo>
                <a:lnTo>
                  <a:pt x="367334" y="0"/>
                </a:lnTo>
                <a:lnTo>
                  <a:pt x="93560" y="0"/>
                </a:lnTo>
                <a:lnTo>
                  <a:pt x="761" y="1003"/>
                </a:lnTo>
                <a:lnTo>
                  <a:pt x="0" y="89026"/>
                </a:lnTo>
                <a:lnTo>
                  <a:pt x="462914" y="8902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220978" y="7540951"/>
            <a:ext cx="115849" cy="510641"/>
          </a:xfrm>
          <a:custGeom>
            <a:avLst/>
            <a:gdLst/>
            <a:ahLst/>
            <a:cxnLst/>
            <a:rect l="l" t="t" r="r" b="b"/>
            <a:pathLst>
              <a:path w="115849" h="510641">
                <a:moveTo>
                  <a:pt x="2146" y="0"/>
                </a:moveTo>
                <a:lnTo>
                  <a:pt x="0" y="0"/>
                </a:lnTo>
                <a:lnTo>
                  <a:pt x="126" y="60566"/>
                </a:lnTo>
                <a:lnTo>
                  <a:pt x="33362" y="65989"/>
                </a:lnTo>
                <a:lnTo>
                  <a:pt x="62966" y="80975"/>
                </a:lnTo>
                <a:lnTo>
                  <a:pt x="86512" y="104013"/>
                </a:lnTo>
                <a:lnTo>
                  <a:pt x="103263" y="134112"/>
                </a:lnTo>
                <a:lnTo>
                  <a:pt x="109562" y="165849"/>
                </a:lnTo>
                <a:lnTo>
                  <a:pt x="109562" y="179324"/>
                </a:lnTo>
                <a:lnTo>
                  <a:pt x="105524" y="207022"/>
                </a:lnTo>
                <a:lnTo>
                  <a:pt x="90538" y="236626"/>
                </a:lnTo>
                <a:lnTo>
                  <a:pt x="66357" y="261302"/>
                </a:lnTo>
                <a:lnTo>
                  <a:pt x="38912" y="276161"/>
                </a:lnTo>
                <a:lnTo>
                  <a:pt x="24676" y="281076"/>
                </a:lnTo>
                <a:lnTo>
                  <a:pt x="2260" y="284594"/>
                </a:lnTo>
                <a:lnTo>
                  <a:pt x="4406" y="402463"/>
                </a:lnTo>
                <a:lnTo>
                  <a:pt x="31102" y="405612"/>
                </a:lnTo>
                <a:lnTo>
                  <a:pt x="67246" y="422617"/>
                </a:lnTo>
                <a:lnTo>
                  <a:pt x="90792" y="445782"/>
                </a:lnTo>
                <a:lnTo>
                  <a:pt x="107670" y="475627"/>
                </a:lnTo>
                <a:lnTo>
                  <a:pt x="113461" y="510641"/>
                </a:lnTo>
                <a:lnTo>
                  <a:pt x="115849" y="510006"/>
                </a:lnTo>
                <a:lnTo>
                  <a:pt x="109677" y="473494"/>
                </a:lnTo>
                <a:lnTo>
                  <a:pt x="92938" y="443649"/>
                </a:lnTo>
                <a:lnTo>
                  <a:pt x="69253" y="420471"/>
                </a:lnTo>
                <a:lnTo>
                  <a:pt x="33235" y="403479"/>
                </a:lnTo>
                <a:lnTo>
                  <a:pt x="6921" y="400075"/>
                </a:lnTo>
                <a:lnTo>
                  <a:pt x="4787" y="286740"/>
                </a:lnTo>
                <a:lnTo>
                  <a:pt x="28333" y="282702"/>
                </a:lnTo>
                <a:lnTo>
                  <a:pt x="40932" y="278295"/>
                </a:lnTo>
                <a:lnTo>
                  <a:pt x="68503" y="263321"/>
                </a:lnTo>
                <a:lnTo>
                  <a:pt x="92684" y="238760"/>
                </a:lnTo>
                <a:lnTo>
                  <a:pt x="107543" y="209169"/>
                </a:lnTo>
                <a:lnTo>
                  <a:pt x="111696" y="181470"/>
                </a:lnTo>
                <a:lnTo>
                  <a:pt x="111696" y="163830"/>
                </a:lnTo>
                <a:lnTo>
                  <a:pt x="105397" y="131978"/>
                </a:lnTo>
                <a:lnTo>
                  <a:pt x="88658" y="102006"/>
                </a:lnTo>
                <a:lnTo>
                  <a:pt x="65100" y="78828"/>
                </a:lnTo>
                <a:lnTo>
                  <a:pt x="35509" y="63842"/>
                </a:lnTo>
                <a:lnTo>
                  <a:pt x="7556" y="59944"/>
                </a:lnTo>
                <a:lnTo>
                  <a:pt x="2895" y="58305"/>
                </a:lnTo>
                <a:lnTo>
                  <a:pt x="21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636913" y="7602786"/>
            <a:ext cx="65862" cy="3276"/>
          </a:xfrm>
          <a:custGeom>
            <a:avLst/>
            <a:gdLst/>
            <a:ahLst/>
            <a:cxnLst/>
            <a:rect l="l" t="t" r="r" b="b"/>
            <a:pathLst>
              <a:path w="65862" h="3276">
                <a:moveTo>
                  <a:pt x="0" y="3276"/>
                </a:moveTo>
                <a:lnTo>
                  <a:pt x="65862" y="1003"/>
                </a:lnTo>
                <a:lnTo>
                  <a:pt x="7048" y="0"/>
                </a:lnTo>
                <a:lnTo>
                  <a:pt x="0" y="32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099967" y="7600901"/>
            <a:ext cx="118872" cy="5029"/>
          </a:xfrm>
          <a:custGeom>
            <a:avLst/>
            <a:gdLst/>
            <a:ahLst/>
            <a:cxnLst/>
            <a:rect l="l" t="t" r="r" b="b"/>
            <a:pathLst>
              <a:path w="118872" h="5029">
                <a:moveTo>
                  <a:pt x="34620" y="2006"/>
                </a:moveTo>
                <a:lnTo>
                  <a:pt x="0" y="5029"/>
                </a:lnTo>
                <a:lnTo>
                  <a:pt x="118872" y="749"/>
                </a:lnTo>
                <a:lnTo>
                  <a:pt x="118122" y="0"/>
                </a:lnTo>
                <a:lnTo>
                  <a:pt x="3462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766873" y="7608951"/>
            <a:ext cx="134620" cy="216725"/>
          </a:xfrm>
          <a:custGeom>
            <a:avLst/>
            <a:gdLst/>
            <a:ahLst/>
            <a:cxnLst/>
            <a:rect l="l" t="t" r="r" b="b"/>
            <a:pathLst>
              <a:path w="134619" h="216725">
                <a:moveTo>
                  <a:pt x="66624" y="0"/>
                </a:moveTo>
                <a:lnTo>
                  <a:pt x="61836" y="0"/>
                </a:lnTo>
                <a:lnTo>
                  <a:pt x="85890" y="12979"/>
                </a:lnTo>
                <a:lnTo>
                  <a:pt x="111569" y="38163"/>
                </a:lnTo>
                <a:lnTo>
                  <a:pt x="128320" y="68008"/>
                </a:lnTo>
                <a:lnTo>
                  <a:pt x="132473" y="91554"/>
                </a:lnTo>
                <a:lnTo>
                  <a:pt x="132473" y="117627"/>
                </a:lnTo>
                <a:lnTo>
                  <a:pt x="130467" y="132600"/>
                </a:lnTo>
                <a:lnTo>
                  <a:pt x="117614" y="162191"/>
                </a:lnTo>
                <a:lnTo>
                  <a:pt x="108419" y="174282"/>
                </a:lnTo>
                <a:lnTo>
                  <a:pt x="93433" y="191160"/>
                </a:lnTo>
                <a:lnTo>
                  <a:pt x="59817" y="210426"/>
                </a:lnTo>
                <a:lnTo>
                  <a:pt x="34124" y="214579"/>
                </a:lnTo>
                <a:lnTo>
                  <a:pt x="0" y="216725"/>
                </a:lnTo>
                <a:lnTo>
                  <a:pt x="36271" y="216725"/>
                </a:lnTo>
                <a:lnTo>
                  <a:pt x="61836" y="212572"/>
                </a:lnTo>
                <a:lnTo>
                  <a:pt x="95580" y="193306"/>
                </a:lnTo>
                <a:lnTo>
                  <a:pt x="110566" y="176428"/>
                </a:lnTo>
                <a:lnTo>
                  <a:pt x="119761" y="164337"/>
                </a:lnTo>
                <a:lnTo>
                  <a:pt x="132600" y="134746"/>
                </a:lnTo>
                <a:lnTo>
                  <a:pt x="134620" y="119760"/>
                </a:lnTo>
                <a:lnTo>
                  <a:pt x="134620" y="89407"/>
                </a:lnTo>
                <a:lnTo>
                  <a:pt x="130467" y="65989"/>
                </a:lnTo>
                <a:lnTo>
                  <a:pt x="113715" y="36017"/>
                </a:lnTo>
                <a:lnTo>
                  <a:pt x="88023" y="10833"/>
                </a:lnTo>
                <a:lnTo>
                  <a:pt x="6662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641072" y="7827816"/>
            <a:ext cx="116230" cy="1892"/>
          </a:xfrm>
          <a:custGeom>
            <a:avLst/>
            <a:gdLst/>
            <a:ahLst/>
            <a:cxnLst/>
            <a:rect l="l" t="t" r="r" b="b"/>
            <a:pathLst>
              <a:path w="116230" h="1892">
                <a:moveTo>
                  <a:pt x="34759" y="0"/>
                </a:moveTo>
                <a:lnTo>
                  <a:pt x="0" y="1892"/>
                </a:lnTo>
                <a:lnTo>
                  <a:pt x="70015" y="1892"/>
                </a:lnTo>
                <a:lnTo>
                  <a:pt x="116230" y="0"/>
                </a:lnTo>
                <a:lnTo>
                  <a:pt x="3475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099966" y="7825422"/>
            <a:ext cx="121005" cy="5422"/>
          </a:xfrm>
          <a:custGeom>
            <a:avLst/>
            <a:gdLst/>
            <a:ahLst/>
            <a:cxnLst/>
            <a:rect l="l" t="t" r="r" b="b"/>
            <a:pathLst>
              <a:path w="121005" h="5422">
                <a:moveTo>
                  <a:pt x="0" y="5422"/>
                </a:moveTo>
                <a:lnTo>
                  <a:pt x="107530" y="3022"/>
                </a:lnTo>
                <a:lnTo>
                  <a:pt x="121005" y="0"/>
                </a:lnTo>
                <a:lnTo>
                  <a:pt x="0" y="5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643211" y="7942535"/>
            <a:ext cx="68008" cy="2895"/>
          </a:xfrm>
          <a:custGeom>
            <a:avLst/>
            <a:gdLst/>
            <a:ahLst/>
            <a:cxnLst/>
            <a:rect l="l" t="t" r="r" b="b"/>
            <a:pathLst>
              <a:path w="68008" h="2895">
                <a:moveTo>
                  <a:pt x="0" y="2895"/>
                </a:moveTo>
                <a:lnTo>
                  <a:pt x="49618" y="2019"/>
                </a:lnTo>
                <a:lnTo>
                  <a:pt x="68008" y="889"/>
                </a:lnTo>
                <a:lnTo>
                  <a:pt x="67246" y="0"/>
                </a:lnTo>
                <a:lnTo>
                  <a:pt x="0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112801" y="7940400"/>
            <a:ext cx="109804" cy="5156"/>
          </a:xfrm>
          <a:custGeom>
            <a:avLst/>
            <a:gdLst/>
            <a:ahLst/>
            <a:cxnLst/>
            <a:rect l="l" t="t" r="r" b="b"/>
            <a:pathLst>
              <a:path w="109804" h="5156">
                <a:moveTo>
                  <a:pt x="0" y="5156"/>
                </a:moveTo>
                <a:lnTo>
                  <a:pt x="103136" y="2641"/>
                </a:lnTo>
                <a:lnTo>
                  <a:pt x="109804" y="1257"/>
                </a:lnTo>
                <a:lnTo>
                  <a:pt x="109321" y="0"/>
                </a:lnTo>
                <a:lnTo>
                  <a:pt x="0" y="51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566778" y="7944545"/>
            <a:ext cx="59562" cy="3022"/>
          </a:xfrm>
          <a:custGeom>
            <a:avLst/>
            <a:gdLst/>
            <a:ahLst/>
            <a:cxnLst/>
            <a:rect l="l" t="t" r="r" b="b"/>
            <a:pathLst>
              <a:path w="59563" h="3022">
                <a:moveTo>
                  <a:pt x="0" y="3022"/>
                </a:moveTo>
                <a:lnTo>
                  <a:pt x="59562" y="888"/>
                </a:lnTo>
                <a:lnTo>
                  <a:pt x="32613" y="0"/>
                </a:lnTo>
                <a:lnTo>
                  <a:pt x="0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722301" y="7948587"/>
            <a:ext cx="185610" cy="218859"/>
          </a:xfrm>
          <a:custGeom>
            <a:avLst/>
            <a:gdLst/>
            <a:ahLst/>
            <a:cxnLst/>
            <a:rect l="l" t="t" r="r" b="b"/>
            <a:pathLst>
              <a:path w="185610" h="218859">
                <a:moveTo>
                  <a:pt x="78701" y="216712"/>
                </a:moveTo>
                <a:lnTo>
                  <a:pt x="0" y="218859"/>
                </a:lnTo>
                <a:lnTo>
                  <a:pt x="80835" y="218859"/>
                </a:lnTo>
                <a:lnTo>
                  <a:pt x="114706" y="212305"/>
                </a:lnTo>
                <a:lnTo>
                  <a:pt x="144437" y="195313"/>
                </a:lnTo>
                <a:lnTo>
                  <a:pt x="166471" y="172770"/>
                </a:lnTo>
                <a:lnTo>
                  <a:pt x="181330" y="140906"/>
                </a:lnTo>
                <a:lnTo>
                  <a:pt x="185610" y="117614"/>
                </a:lnTo>
                <a:lnTo>
                  <a:pt x="185483" y="93560"/>
                </a:lnTo>
                <a:lnTo>
                  <a:pt x="181457" y="67995"/>
                </a:lnTo>
                <a:lnTo>
                  <a:pt x="162432" y="33870"/>
                </a:lnTo>
                <a:lnTo>
                  <a:pt x="141033" y="12839"/>
                </a:lnTo>
                <a:lnTo>
                  <a:pt x="115468" y="0"/>
                </a:lnTo>
                <a:lnTo>
                  <a:pt x="110680" y="0"/>
                </a:lnTo>
                <a:lnTo>
                  <a:pt x="138887" y="14985"/>
                </a:lnTo>
                <a:lnTo>
                  <a:pt x="160299" y="36017"/>
                </a:lnTo>
                <a:lnTo>
                  <a:pt x="179311" y="70129"/>
                </a:lnTo>
                <a:lnTo>
                  <a:pt x="183476" y="95694"/>
                </a:lnTo>
                <a:lnTo>
                  <a:pt x="183476" y="115468"/>
                </a:lnTo>
                <a:lnTo>
                  <a:pt x="179184" y="138760"/>
                </a:lnTo>
                <a:lnTo>
                  <a:pt x="164325" y="170751"/>
                </a:lnTo>
                <a:lnTo>
                  <a:pt x="142290" y="193166"/>
                </a:lnTo>
                <a:lnTo>
                  <a:pt x="112572" y="210172"/>
                </a:lnTo>
                <a:lnTo>
                  <a:pt x="78701" y="2167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127655" y="8167193"/>
            <a:ext cx="97599" cy="3276"/>
          </a:xfrm>
          <a:custGeom>
            <a:avLst/>
            <a:gdLst/>
            <a:ahLst/>
            <a:cxnLst/>
            <a:rect l="l" t="t" r="r" b="b"/>
            <a:pathLst>
              <a:path w="97599" h="3276">
                <a:moveTo>
                  <a:pt x="53657" y="254"/>
                </a:moveTo>
                <a:lnTo>
                  <a:pt x="0" y="3276"/>
                </a:lnTo>
                <a:lnTo>
                  <a:pt x="55791" y="2260"/>
                </a:lnTo>
                <a:lnTo>
                  <a:pt x="97599" y="0"/>
                </a:lnTo>
                <a:lnTo>
                  <a:pt x="53657" y="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110785" y="8661838"/>
            <a:ext cx="15735" cy="90043"/>
          </a:xfrm>
          <a:custGeom>
            <a:avLst/>
            <a:gdLst/>
            <a:ahLst/>
            <a:cxnLst/>
            <a:rect l="l" t="t" r="r" b="b"/>
            <a:pathLst>
              <a:path w="15735" h="90043">
                <a:moveTo>
                  <a:pt x="15735" y="0"/>
                </a:moveTo>
                <a:lnTo>
                  <a:pt x="0" y="0"/>
                </a:lnTo>
                <a:lnTo>
                  <a:pt x="13601" y="2019"/>
                </a:lnTo>
                <a:lnTo>
                  <a:pt x="15621" y="90043"/>
                </a:lnTo>
                <a:lnTo>
                  <a:pt x="1573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622054" y="7540957"/>
            <a:ext cx="9956" cy="62699"/>
          </a:xfrm>
          <a:custGeom>
            <a:avLst/>
            <a:gdLst/>
            <a:ahLst/>
            <a:cxnLst/>
            <a:rect l="l" t="t" r="r" b="b"/>
            <a:pathLst>
              <a:path w="9956" h="62699">
                <a:moveTo>
                  <a:pt x="0" y="0"/>
                </a:moveTo>
                <a:lnTo>
                  <a:pt x="2781" y="62699"/>
                </a:lnTo>
                <a:lnTo>
                  <a:pt x="9956" y="62699"/>
                </a:lnTo>
                <a:lnTo>
                  <a:pt x="8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24693" y="7540952"/>
            <a:ext cx="183603" cy="2022157"/>
          </a:xfrm>
          <a:custGeom>
            <a:avLst/>
            <a:gdLst/>
            <a:ahLst/>
            <a:cxnLst/>
            <a:rect l="l" t="t" r="r" b="b"/>
            <a:pathLst>
              <a:path w="183603" h="2022157">
                <a:moveTo>
                  <a:pt x="183603" y="2021522"/>
                </a:moveTo>
                <a:lnTo>
                  <a:pt x="163080" y="0"/>
                </a:lnTo>
                <a:lnTo>
                  <a:pt x="254" y="253"/>
                </a:lnTo>
                <a:lnTo>
                  <a:pt x="0" y="2022157"/>
                </a:lnTo>
                <a:lnTo>
                  <a:pt x="183603" y="20215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629106" y="7831976"/>
            <a:ext cx="9321" cy="111188"/>
          </a:xfrm>
          <a:custGeom>
            <a:avLst/>
            <a:gdLst/>
            <a:ahLst/>
            <a:cxnLst/>
            <a:rect l="l" t="t" r="r" b="b"/>
            <a:pathLst>
              <a:path w="9321" h="111188">
                <a:moveTo>
                  <a:pt x="0" y="0"/>
                </a:moveTo>
                <a:lnTo>
                  <a:pt x="622" y="104139"/>
                </a:lnTo>
                <a:lnTo>
                  <a:pt x="2146" y="111188"/>
                </a:lnTo>
                <a:lnTo>
                  <a:pt x="9321" y="111188"/>
                </a:lnTo>
                <a:lnTo>
                  <a:pt x="71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633264" y="8171599"/>
            <a:ext cx="37020" cy="1390878"/>
          </a:xfrm>
          <a:custGeom>
            <a:avLst/>
            <a:gdLst/>
            <a:ahLst/>
            <a:cxnLst/>
            <a:rect l="l" t="t" r="r" b="b"/>
            <a:pathLst>
              <a:path w="37020" h="1390878">
                <a:moveTo>
                  <a:pt x="0" y="0"/>
                </a:moveTo>
                <a:lnTo>
                  <a:pt x="24180" y="1358265"/>
                </a:lnTo>
                <a:lnTo>
                  <a:pt x="25438" y="1390878"/>
                </a:lnTo>
                <a:lnTo>
                  <a:pt x="37020" y="1390878"/>
                </a:lnTo>
                <a:lnTo>
                  <a:pt x="30467" y="1003896"/>
                </a:lnTo>
                <a:lnTo>
                  <a:pt x="9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745582" y="8663852"/>
            <a:ext cx="219240" cy="803173"/>
          </a:xfrm>
          <a:custGeom>
            <a:avLst/>
            <a:gdLst/>
            <a:ahLst/>
            <a:cxnLst/>
            <a:rect l="l" t="t" r="r" b="b"/>
            <a:pathLst>
              <a:path w="219240" h="803173">
                <a:moveTo>
                  <a:pt x="159054" y="635558"/>
                </a:moveTo>
                <a:lnTo>
                  <a:pt x="157797" y="0"/>
                </a:lnTo>
                <a:lnTo>
                  <a:pt x="59194" y="0"/>
                </a:lnTo>
                <a:lnTo>
                  <a:pt x="57937" y="635558"/>
                </a:lnTo>
                <a:lnTo>
                  <a:pt x="0" y="636689"/>
                </a:lnTo>
                <a:lnTo>
                  <a:pt x="15367" y="662381"/>
                </a:lnTo>
                <a:lnTo>
                  <a:pt x="109054" y="803173"/>
                </a:lnTo>
                <a:lnTo>
                  <a:pt x="219240" y="636689"/>
                </a:lnTo>
                <a:lnTo>
                  <a:pt x="159054" y="635558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743325" y="8663599"/>
            <a:ext cx="220865" cy="804811"/>
          </a:xfrm>
          <a:custGeom>
            <a:avLst/>
            <a:gdLst/>
            <a:ahLst/>
            <a:cxnLst/>
            <a:rect l="l" t="t" r="r" b="b"/>
            <a:pathLst>
              <a:path w="220865" h="804811">
                <a:moveTo>
                  <a:pt x="5283" y="644753"/>
                </a:moveTo>
                <a:lnTo>
                  <a:pt x="0" y="636816"/>
                </a:lnTo>
                <a:lnTo>
                  <a:pt x="60566" y="636816"/>
                </a:lnTo>
                <a:lnTo>
                  <a:pt x="60566" y="0"/>
                </a:lnTo>
                <a:lnTo>
                  <a:pt x="160426" y="0"/>
                </a:lnTo>
                <a:lnTo>
                  <a:pt x="160426" y="636816"/>
                </a:lnTo>
                <a:lnTo>
                  <a:pt x="220865" y="636816"/>
                </a:lnTo>
                <a:lnTo>
                  <a:pt x="110439" y="804811"/>
                </a:lnTo>
                <a:lnTo>
                  <a:pt x="5283" y="64475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844316" y="9565118"/>
            <a:ext cx="703300" cy="0"/>
          </a:xfrm>
          <a:custGeom>
            <a:avLst/>
            <a:gdLst/>
            <a:ahLst/>
            <a:cxnLst/>
            <a:rect l="l" t="t" r="r" b="b"/>
            <a:pathLst>
              <a:path w="703300">
                <a:moveTo>
                  <a:pt x="0" y="0"/>
                </a:moveTo>
                <a:lnTo>
                  <a:pt x="0" y="0"/>
                </a:lnTo>
                <a:lnTo>
                  <a:pt x="407873" y="0"/>
                </a:lnTo>
                <a:lnTo>
                  <a:pt x="70330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652905" y="9564869"/>
            <a:ext cx="9321" cy="0"/>
          </a:xfrm>
          <a:custGeom>
            <a:avLst/>
            <a:gdLst/>
            <a:ahLst/>
            <a:cxnLst/>
            <a:rect l="l" t="t" r="r" b="b"/>
            <a:pathLst>
              <a:path w="9321">
                <a:moveTo>
                  <a:pt x="0" y="0"/>
                </a:moveTo>
                <a:lnTo>
                  <a:pt x="9321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24322" y="9565118"/>
            <a:ext cx="2823298" cy="71526"/>
          </a:xfrm>
          <a:custGeom>
            <a:avLst/>
            <a:gdLst/>
            <a:ahLst/>
            <a:cxnLst/>
            <a:rect l="l" t="t" r="r" b="b"/>
            <a:pathLst>
              <a:path w="2823298" h="71526">
                <a:moveTo>
                  <a:pt x="2823298" y="0"/>
                </a:moveTo>
                <a:lnTo>
                  <a:pt x="2823298" y="71526"/>
                </a:lnTo>
                <a:lnTo>
                  <a:pt x="0" y="7152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72431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24317" y="9565118"/>
            <a:ext cx="359651" cy="0"/>
          </a:xfrm>
          <a:custGeom>
            <a:avLst/>
            <a:gdLst/>
            <a:ahLst/>
            <a:cxnLst/>
            <a:rect l="l" t="t" r="r" b="b"/>
            <a:pathLst>
              <a:path w="359651">
                <a:moveTo>
                  <a:pt x="0" y="0"/>
                </a:moveTo>
                <a:lnTo>
                  <a:pt x="359651" y="0"/>
                </a:lnTo>
                <a:lnTo>
                  <a:pt x="158292" y="0"/>
                </a:lnTo>
                <a:lnTo>
                  <a:pt x="0" y="0"/>
                </a:lnTo>
                <a:lnTo>
                  <a:pt x="86258" y="0"/>
                </a:lnTo>
                <a:lnTo>
                  <a:pt x="575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24321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4351" y="0"/>
                </a:moveTo>
                <a:lnTo>
                  <a:pt x="0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753028" y="9565118"/>
            <a:ext cx="302094" cy="0"/>
          </a:xfrm>
          <a:custGeom>
            <a:avLst/>
            <a:gdLst/>
            <a:ahLst/>
            <a:cxnLst/>
            <a:rect l="l" t="t" r="r" b="b"/>
            <a:pathLst>
              <a:path w="302094">
                <a:moveTo>
                  <a:pt x="0" y="0"/>
                </a:moveTo>
                <a:lnTo>
                  <a:pt x="302094" y="0"/>
                </a:lnTo>
                <a:lnTo>
                  <a:pt x="2877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781865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781865" y="9565118"/>
            <a:ext cx="86258" cy="0"/>
          </a:xfrm>
          <a:custGeom>
            <a:avLst/>
            <a:gdLst/>
            <a:ahLst/>
            <a:cxnLst/>
            <a:rect l="l" t="t" r="r" b="b"/>
            <a:pathLst>
              <a:path w="86258">
                <a:moveTo>
                  <a:pt x="0" y="0"/>
                </a:moveTo>
                <a:lnTo>
                  <a:pt x="86258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68125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53768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82605" y="9565118"/>
            <a:ext cx="100622" cy="0"/>
          </a:xfrm>
          <a:custGeom>
            <a:avLst/>
            <a:gdLst/>
            <a:ahLst/>
            <a:cxnLst/>
            <a:rect l="l" t="t" r="r" b="b"/>
            <a:pathLst>
              <a:path w="100622">
                <a:moveTo>
                  <a:pt x="0" y="0"/>
                </a:moveTo>
                <a:lnTo>
                  <a:pt x="71907" y="0"/>
                </a:lnTo>
                <a:lnTo>
                  <a:pt x="28714" y="0"/>
                </a:lnTo>
                <a:lnTo>
                  <a:pt x="43065" y="0"/>
                </a:lnTo>
                <a:lnTo>
                  <a:pt x="100622" y="0"/>
                </a:lnTo>
                <a:lnTo>
                  <a:pt x="8625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940032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8">
                <a:moveTo>
                  <a:pt x="0" y="0"/>
                </a:move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954519" y="9565118"/>
            <a:ext cx="129451" cy="0"/>
          </a:xfrm>
          <a:custGeom>
            <a:avLst/>
            <a:gdLst/>
            <a:ahLst/>
            <a:cxnLst/>
            <a:rect l="l" t="t" r="r" b="b"/>
            <a:pathLst>
              <a:path w="129451">
                <a:moveTo>
                  <a:pt x="100609" y="0"/>
                </a:moveTo>
                <a:lnTo>
                  <a:pt x="12945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968870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997585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478" y="0"/>
                </a:moveTo>
                <a:lnTo>
                  <a:pt x="0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02641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055128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083970" y="9565118"/>
            <a:ext cx="186994" cy="0"/>
          </a:xfrm>
          <a:custGeom>
            <a:avLst/>
            <a:gdLst/>
            <a:ahLst/>
            <a:cxnLst/>
            <a:rect l="l" t="t" r="r" b="b"/>
            <a:pathLst>
              <a:path w="186994">
                <a:moveTo>
                  <a:pt x="14350" y="0"/>
                </a:moveTo>
                <a:lnTo>
                  <a:pt x="57543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8699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098326" y="9565118"/>
            <a:ext cx="28701" cy="0"/>
          </a:xfrm>
          <a:custGeom>
            <a:avLst/>
            <a:gdLst/>
            <a:ahLst/>
            <a:cxnLst/>
            <a:rect l="l" t="t" r="r" b="b"/>
            <a:pathLst>
              <a:path w="28702">
                <a:moveTo>
                  <a:pt x="14350" y="0"/>
                </a:moveTo>
                <a:lnTo>
                  <a:pt x="2870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112677" y="9565118"/>
            <a:ext cx="187007" cy="0"/>
          </a:xfrm>
          <a:custGeom>
            <a:avLst/>
            <a:gdLst/>
            <a:ahLst/>
            <a:cxnLst/>
            <a:rect l="l" t="t" r="r" b="b"/>
            <a:pathLst>
              <a:path w="187007">
                <a:moveTo>
                  <a:pt x="0" y="0"/>
                </a:moveTo>
                <a:lnTo>
                  <a:pt x="0" y="0"/>
                </a:lnTo>
                <a:lnTo>
                  <a:pt x="28841" y="0"/>
                </a:lnTo>
                <a:lnTo>
                  <a:pt x="14350" y="0"/>
                </a:lnTo>
                <a:lnTo>
                  <a:pt x="43192" y="0"/>
                </a:lnTo>
                <a:lnTo>
                  <a:pt x="28841" y="0"/>
                </a:lnTo>
                <a:lnTo>
                  <a:pt x="43192" y="0"/>
                </a:lnTo>
                <a:lnTo>
                  <a:pt x="28841" y="0"/>
                </a:lnTo>
                <a:lnTo>
                  <a:pt x="187007" y="0"/>
                </a:lnTo>
                <a:lnTo>
                  <a:pt x="43192" y="0"/>
                </a:lnTo>
                <a:lnTo>
                  <a:pt x="57556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170228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43192" y="0"/>
                </a:moveTo>
                <a:lnTo>
                  <a:pt x="57543" y="0"/>
                </a:lnTo>
                <a:lnTo>
                  <a:pt x="0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22777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43192" y="0"/>
                </a:lnTo>
                <a:lnTo>
                  <a:pt x="28841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270974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4350" y="0"/>
                </a:moveTo>
                <a:lnTo>
                  <a:pt x="57543" y="0"/>
                </a:lnTo>
                <a:lnTo>
                  <a:pt x="0" y="0"/>
                </a:lnTo>
                <a:lnTo>
                  <a:pt x="28701" y="0"/>
                </a:lnTo>
                <a:lnTo>
                  <a:pt x="2052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299681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291494" y="9565118"/>
            <a:ext cx="51371" cy="0"/>
          </a:xfrm>
          <a:custGeom>
            <a:avLst/>
            <a:gdLst/>
            <a:ahLst/>
            <a:cxnLst/>
            <a:rect l="l" t="t" r="r" b="b"/>
            <a:pathLst>
              <a:path w="51371">
                <a:moveTo>
                  <a:pt x="0" y="0"/>
                </a:moveTo>
                <a:lnTo>
                  <a:pt x="8191" y="0"/>
                </a:lnTo>
                <a:lnTo>
                  <a:pt x="51371" y="0"/>
                </a:lnTo>
                <a:lnTo>
                  <a:pt x="819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299686" y="9565118"/>
            <a:ext cx="115100" cy="0"/>
          </a:xfrm>
          <a:custGeom>
            <a:avLst/>
            <a:gdLst/>
            <a:ahLst/>
            <a:cxnLst/>
            <a:rect l="l" t="t" r="r" b="b"/>
            <a:pathLst>
              <a:path w="115100">
                <a:moveTo>
                  <a:pt x="14350" y="0"/>
                </a:moveTo>
                <a:lnTo>
                  <a:pt x="0" y="0"/>
                </a:lnTo>
                <a:lnTo>
                  <a:pt x="57543" y="0"/>
                </a:lnTo>
                <a:lnTo>
                  <a:pt x="28828" y="0"/>
                </a:lnTo>
                <a:lnTo>
                  <a:pt x="115100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32851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14350" y="0"/>
                </a:lnTo>
                <a:lnTo>
                  <a:pt x="575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342877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43192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371584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8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386066" y="9565118"/>
            <a:ext cx="244551" cy="0"/>
          </a:xfrm>
          <a:custGeom>
            <a:avLst/>
            <a:gdLst/>
            <a:ahLst/>
            <a:cxnLst/>
            <a:rect l="l" t="t" r="r" b="b"/>
            <a:pathLst>
              <a:path w="244551">
                <a:moveTo>
                  <a:pt x="71907" y="0"/>
                </a:moveTo>
                <a:lnTo>
                  <a:pt x="100622" y="0"/>
                </a:lnTo>
                <a:lnTo>
                  <a:pt x="0" y="0"/>
                </a:lnTo>
                <a:lnTo>
                  <a:pt x="14363" y="0"/>
                </a:lnTo>
                <a:lnTo>
                  <a:pt x="0" y="0"/>
                </a:lnTo>
                <a:lnTo>
                  <a:pt x="86258" y="0"/>
                </a:lnTo>
                <a:lnTo>
                  <a:pt x="71907" y="0"/>
                </a:lnTo>
                <a:lnTo>
                  <a:pt x="28714" y="0"/>
                </a:lnTo>
                <a:lnTo>
                  <a:pt x="244551" y="0"/>
                </a:lnTo>
                <a:lnTo>
                  <a:pt x="23007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400426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472330" y="9565118"/>
            <a:ext cx="115100" cy="0"/>
          </a:xfrm>
          <a:custGeom>
            <a:avLst/>
            <a:gdLst/>
            <a:ahLst/>
            <a:cxnLst/>
            <a:rect l="l" t="t" r="r" b="b"/>
            <a:pathLst>
              <a:path w="115100">
                <a:moveTo>
                  <a:pt x="0" y="0"/>
                </a:moveTo>
                <a:lnTo>
                  <a:pt x="115100" y="0"/>
                </a:lnTo>
                <a:lnTo>
                  <a:pt x="0" y="0"/>
                </a:lnTo>
                <a:lnTo>
                  <a:pt x="14350" y="0"/>
                </a:lnTo>
                <a:lnTo>
                  <a:pt x="43192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515522" y="9565118"/>
            <a:ext cx="100609" cy="0"/>
          </a:xfrm>
          <a:custGeom>
            <a:avLst/>
            <a:gdLst/>
            <a:ahLst/>
            <a:cxnLst/>
            <a:rect l="l" t="t" r="r" b="b"/>
            <a:pathLst>
              <a:path w="100609">
                <a:moveTo>
                  <a:pt x="0" y="0"/>
                </a:moveTo>
                <a:lnTo>
                  <a:pt x="0" y="0"/>
                </a:lnTo>
                <a:lnTo>
                  <a:pt x="71907" y="0"/>
                </a:lnTo>
                <a:lnTo>
                  <a:pt x="57543" y="0"/>
                </a:lnTo>
                <a:lnTo>
                  <a:pt x="86258" y="0"/>
                </a:lnTo>
                <a:lnTo>
                  <a:pt x="71907" y="0"/>
                </a:lnTo>
                <a:lnTo>
                  <a:pt x="86258" y="0"/>
                </a:lnTo>
                <a:lnTo>
                  <a:pt x="71907" y="0"/>
                </a:lnTo>
                <a:lnTo>
                  <a:pt x="100609" y="0"/>
                </a:lnTo>
                <a:lnTo>
                  <a:pt x="8625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601786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43192" y="0"/>
                </a:lnTo>
                <a:lnTo>
                  <a:pt x="0" y="0"/>
                </a:lnTo>
                <a:lnTo>
                  <a:pt x="28828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630620" y="9565118"/>
            <a:ext cx="287616" cy="0"/>
          </a:xfrm>
          <a:custGeom>
            <a:avLst/>
            <a:gdLst/>
            <a:ahLst/>
            <a:cxnLst/>
            <a:rect l="l" t="t" r="r" b="b"/>
            <a:pathLst>
              <a:path w="287616">
                <a:moveTo>
                  <a:pt x="273265" y="0"/>
                </a:moveTo>
                <a:lnTo>
                  <a:pt x="28761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64497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630619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28714" y="0"/>
                </a:lnTo>
                <a:lnTo>
                  <a:pt x="14363" y="0"/>
                </a:lnTo>
                <a:lnTo>
                  <a:pt x="0" y="0"/>
                </a:lnTo>
                <a:lnTo>
                  <a:pt x="71907" y="0"/>
                </a:lnTo>
                <a:lnTo>
                  <a:pt x="43065" y="0"/>
                </a:lnTo>
                <a:lnTo>
                  <a:pt x="71907" y="0"/>
                </a:lnTo>
                <a:lnTo>
                  <a:pt x="4306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688044" y="9565118"/>
            <a:ext cx="172643" cy="0"/>
          </a:xfrm>
          <a:custGeom>
            <a:avLst/>
            <a:gdLst/>
            <a:ahLst/>
            <a:cxnLst/>
            <a:rect l="l" t="t" r="r" b="b"/>
            <a:pathLst>
              <a:path w="172643">
                <a:moveTo>
                  <a:pt x="0" y="0"/>
                </a:moveTo>
                <a:lnTo>
                  <a:pt x="43192" y="0"/>
                </a:lnTo>
                <a:lnTo>
                  <a:pt x="14478" y="0"/>
                </a:lnTo>
                <a:lnTo>
                  <a:pt x="172643" y="0"/>
                </a:lnTo>
                <a:lnTo>
                  <a:pt x="86385" y="0"/>
                </a:ln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73123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745593" y="9565118"/>
            <a:ext cx="100736" cy="0"/>
          </a:xfrm>
          <a:custGeom>
            <a:avLst/>
            <a:gdLst/>
            <a:ahLst/>
            <a:cxnLst/>
            <a:rect l="l" t="t" r="r" b="b"/>
            <a:pathLst>
              <a:path w="100736">
                <a:moveTo>
                  <a:pt x="0" y="0"/>
                </a:moveTo>
                <a:lnTo>
                  <a:pt x="100736" y="0"/>
                </a:lnTo>
                <a:lnTo>
                  <a:pt x="8638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760073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846333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71907" y="0"/>
                </a:lnTo>
                <a:lnTo>
                  <a:pt x="5755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860689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71907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918241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71907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918235" y="9565118"/>
            <a:ext cx="122910" cy="0"/>
          </a:xfrm>
          <a:custGeom>
            <a:avLst/>
            <a:gdLst/>
            <a:ahLst/>
            <a:cxnLst/>
            <a:rect l="l" t="t" r="r" b="b"/>
            <a:pathLst>
              <a:path w="122910">
                <a:moveTo>
                  <a:pt x="12291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918246" y="9565118"/>
            <a:ext cx="86385" cy="0"/>
          </a:xfrm>
          <a:custGeom>
            <a:avLst/>
            <a:gdLst/>
            <a:ahLst/>
            <a:cxnLst/>
            <a:rect l="l" t="t" r="r" b="b"/>
            <a:pathLst>
              <a:path w="86385">
                <a:moveTo>
                  <a:pt x="57543" y="0"/>
                </a:moveTo>
                <a:lnTo>
                  <a:pt x="86385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990144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004626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43065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01898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039374" y="9564864"/>
            <a:ext cx="18770" cy="0"/>
          </a:xfrm>
          <a:custGeom>
            <a:avLst/>
            <a:gdLst/>
            <a:ahLst/>
            <a:cxnLst/>
            <a:rect l="l" t="t" r="r" b="b"/>
            <a:pathLst>
              <a:path w="18770">
                <a:moveTo>
                  <a:pt x="0" y="0"/>
                </a:moveTo>
                <a:lnTo>
                  <a:pt x="18770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033337" y="9565118"/>
            <a:ext cx="7810" cy="0"/>
          </a:xfrm>
          <a:custGeom>
            <a:avLst/>
            <a:gdLst/>
            <a:ahLst/>
            <a:cxnLst/>
            <a:rect l="l" t="t" r="r" b="b"/>
            <a:pathLst>
              <a:path w="7810">
                <a:moveTo>
                  <a:pt x="0" y="0"/>
                </a:moveTo>
                <a:lnTo>
                  <a:pt x="781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047693" y="9564610"/>
            <a:ext cx="311924" cy="508"/>
          </a:xfrm>
          <a:custGeom>
            <a:avLst/>
            <a:gdLst/>
            <a:ahLst/>
            <a:cxnLst/>
            <a:rect l="l" t="t" r="r" b="b"/>
            <a:pathLst>
              <a:path w="311924" h="507">
                <a:moveTo>
                  <a:pt x="0" y="508"/>
                </a:moveTo>
                <a:lnTo>
                  <a:pt x="100749" y="508"/>
                </a:lnTo>
                <a:lnTo>
                  <a:pt x="90411" y="508"/>
                </a:lnTo>
                <a:lnTo>
                  <a:pt x="90411" y="0"/>
                </a:lnTo>
                <a:lnTo>
                  <a:pt x="311924" y="0"/>
                </a:lnTo>
                <a:lnTo>
                  <a:pt x="311924" y="508"/>
                </a:lnTo>
                <a:lnTo>
                  <a:pt x="290385" y="508"/>
                </a:lnTo>
                <a:lnTo>
                  <a:pt x="29038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056382" y="9564613"/>
            <a:ext cx="81724" cy="0"/>
          </a:xfrm>
          <a:custGeom>
            <a:avLst/>
            <a:gdLst/>
            <a:ahLst/>
            <a:cxnLst/>
            <a:rect l="l" t="t" r="r" b="b"/>
            <a:pathLst>
              <a:path w="81724">
                <a:moveTo>
                  <a:pt x="0" y="0"/>
                </a:moveTo>
                <a:lnTo>
                  <a:pt x="8172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062049" y="9564610"/>
            <a:ext cx="31864" cy="508"/>
          </a:xfrm>
          <a:custGeom>
            <a:avLst/>
            <a:gdLst/>
            <a:ahLst/>
            <a:cxnLst/>
            <a:rect l="l" t="t" r="r" b="b"/>
            <a:pathLst>
              <a:path w="31864" h="507">
                <a:moveTo>
                  <a:pt x="0" y="508"/>
                </a:moveTo>
                <a:lnTo>
                  <a:pt x="31864" y="508"/>
                </a:lnTo>
                <a:lnTo>
                  <a:pt x="3186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090886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302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105242" y="9565118"/>
            <a:ext cx="32867" cy="0"/>
          </a:xfrm>
          <a:custGeom>
            <a:avLst/>
            <a:gdLst/>
            <a:ahLst/>
            <a:cxnLst/>
            <a:rect l="l" t="t" r="r" b="b"/>
            <a:pathLst>
              <a:path w="32867">
                <a:moveTo>
                  <a:pt x="0" y="0"/>
                </a:moveTo>
                <a:lnTo>
                  <a:pt x="3286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134078" y="9564610"/>
            <a:ext cx="81229" cy="508"/>
          </a:xfrm>
          <a:custGeom>
            <a:avLst/>
            <a:gdLst/>
            <a:ahLst/>
            <a:cxnLst/>
            <a:rect l="l" t="t" r="r" b="b"/>
            <a:pathLst>
              <a:path w="81229" h="507">
                <a:moveTo>
                  <a:pt x="0" y="508"/>
                </a:moveTo>
                <a:lnTo>
                  <a:pt x="81102" y="508"/>
                </a:lnTo>
                <a:lnTo>
                  <a:pt x="812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162793" y="9565118"/>
            <a:ext cx="13601" cy="0"/>
          </a:xfrm>
          <a:custGeom>
            <a:avLst/>
            <a:gdLst/>
            <a:ahLst/>
            <a:cxnLst/>
            <a:rect l="l" t="t" r="r" b="b"/>
            <a:pathLst>
              <a:path w="13601">
                <a:moveTo>
                  <a:pt x="0" y="0"/>
                </a:moveTo>
                <a:lnTo>
                  <a:pt x="1360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205986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919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220342" y="9564610"/>
            <a:ext cx="26314" cy="508"/>
          </a:xfrm>
          <a:custGeom>
            <a:avLst/>
            <a:gdLst/>
            <a:ahLst/>
            <a:cxnLst/>
            <a:rect l="l" t="t" r="r" b="b"/>
            <a:pathLst>
              <a:path w="26314" h="507">
                <a:moveTo>
                  <a:pt x="0" y="508"/>
                </a:moveTo>
                <a:lnTo>
                  <a:pt x="26314" y="508"/>
                </a:lnTo>
                <a:lnTo>
                  <a:pt x="263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234697" y="9564610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0" y="508"/>
                </a:move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1963" y="508"/>
                </a:lnTo>
                <a:lnTo>
                  <a:pt x="8305" y="508"/>
                </a:lnTo>
                <a:lnTo>
                  <a:pt x="830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249050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9321" y="0"/>
                </a:moveTo>
                <a:lnTo>
                  <a:pt x="0" y="0"/>
                </a:ln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263528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10960" y="0"/>
                </a:moveTo>
                <a:lnTo>
                  <a:pt x="0" y="0"/>
                </a:lnTo>
                <a:lnTo>
                  <a:pt x="14363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277894" y="9565118"/>
            <a:ext cx="28701" cy="0"/>
          </a:xfrm>
          <a:custGeom>
            <a:avLst/>
            <a:gdLst/>
            <a:ahLst/>
            <a:cxnLst/>
            <a:rect l="l" t="t" r="r" b="b"/>
            <a:pathLst>
              <a:path w="28701">
                <a:moveTo>
                  <a:pt x="14350" y="0"/>
                </a:moveTo>
                <a:lnTo>
                  <a:pt x="0" y="0"/>
                </a:lnTo>
                <a:lnTo>
                  <a:pt x="28701" y="0"/>
                </a:lnTo>
                <a:lnTo>
                  <a:pt x="1913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306600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312267" y="9565118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0" y="0"/>
                </a:moveTo>
                <a:lnTo>
                  <a:pt x="23177" y="0"/>
                </a:lnTo>
                <a:lnTo>
                  <a:pt x="8813" y="0"/>
                </a:lnTo>
                <a:lnTo>
                  <a:pt x="23177" y="0"/>
                </a:lnTo>
                <a:lnTo>
                  <a:pt x="1083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32108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  <a:lnTo>
                  <a:pt x="28714" y="0"/>
                </a:lnTo>
                <a:lnTo>
                  <a:pt x="1662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33543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2418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359615" y="9564613"/>
            <a:ext cx="19011" cy="508"/>
          </a:xfrm>
          <a:custGeom>
            <a:avLst/>
            <a:gdLst/>
            <a:ahLst/>
            <a:cxnLst/>
            <a:rect l="l" t="t" r="r" b="b"/>
            <a:pathLst>
              <a:path w="19011" h="507">
                <a:moveTo>
                  <a:pt x="0" y="0"/>
                </a:moveTo>
                <a:lnTo>
                  <a:pt x="5918" y="0"/>
                </a:lnTo>
                <a:lnTo>
                  <a:pt x="5791" y="508"/>
                </a:lnTo>
                <a:lnTo>
                  <a:pt x="4533" y="508"/>
                </a:lnTo>
                <a:lnTo>
                  <a:pt x="19011" y="508"/>
                </a:lnTo>
                <a:lnTo>
                  <a:pt x="5791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365537" y="9564613"/>
            <a:ext cx="35509" cy="508"/>
          </a:xfrm>
          <a:custGeom>
            <a:avLst/>
            <a:gdLst/>
            <a:ahLst/>
            <a:cxnLst/>
            <a:rect l="l" t="t" r="r" b="b"/>
            <a:pathLst>
              <a:path w="35509" h="507">
                <a:moveTo>
                  <a:pt x="0" y="0"/>
                </a:moveTo>
                <a:lnTo>
                  <a:pt x="35509" y="0"/>
                </a:lnTo>
                <a:lnTo>
                  <a:pt x="35509" y="508"/>
                </a:lnTo>
                <a:lnTo>
                  <a:pt x="1309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396385" y="9565118"/>
            <a:ext cx="10960" cy="0"/>
          </a:xfrm>
          <a:custGeom>
            <a:avLst/>
            <a:gdLst/>
            <a:ahLst/>
            <a:cxnLst/>
            <a:rect l="l" t="t" r="r" b="b"/>
            <a:pathLst>
              <a:path w="10960">
                <a:moveTo>
                  <a:pt x="4660" y="0"/>
                </a:moveTo>
                <a:lnTo>
                  <a:pt x="1096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440340" y="9564867"/>
            <a:ext cx="9194" cy="0"/>
          </a:xfrm>
          <a:custGeom>
            <a:avLst/>
            <a:gdLst/>
            <a:ahLst/>
            <a:cxnLst/>
            <a:rect l="l" t="t" r="r" b="b"/>
            <a:pathLst>
              <a:path w="9194">
                <a:moveTo>
                  <a:pt x="0" y="0"/>
                </a:moveTo>
                <a:lnTo>
                  <a:pt x="9194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407344" y="9564610"/>
            <a:ext cx="26949" cy="508"/>
          </a:xfrm>
          <a:custGeom>
            <a:avLst/>
            <a:gdLst/>
            <a:ahLst/>
            <a:cxnLst/>
            <a:rect l="l" t="t" r="r" b="b"/>
            <a:pathLst>
              <a:path w="26949" h="507">
                <a:moveTo>
                  <a:pt x="10452" y="508"/>
                </a:moveTo>
                <a:lnTo>
                  <a:pt x="0" y="508"/>
                </a:lnTo>
                <a:lnTo>
                  <a:pt x="26822" y="508"/>
                </a:lnTo>
                <a:lnTo>
                  <a:pt x="2694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427367" y="9565118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  <a:lnTo>
                  <a:pt x="679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421702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2606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447766" y="9564613"/>
            <a:ext cx="29463" cy="508"/>
          </a:xfrm>
          <a:custGeom>
            <a:avLst/>
            <a:gdLst/>
            <a:ahLst/>
            <a:cxnLst/>
            <a:rect l="l" t="t" r="r" b="b"/>
            <a:pathLst>
              <a:path w="29463" h="507">
                <a:moveTo>
                  <a:pt x="0" y="0"/>
                </a:moveTo>
                <a:lnTo>
                  <a:pt x="29463" y="0"/>
                </a:lnTo>
                <a:lnTo>
                  <a:pt x="29337" y="508"/>
                </a:lnTo>
                <a:lnTo>
                  <a:pt x="23291" y="508"/>
                </a:lnTo>
                <a:lnTo>
                  <a:pt x="2341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436056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  <a:lnTo>
                  <a:pt x="4104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464901" y="9564613"/>
            <a:ext cx="28079" cy="508"/>
          </a:xfrm>
          <a:custGeom>
            <a:avLst/>
            <a:gdLst/>
            <a:ahLst/>
            <a:cxnLst/>
            <a:rect l="l" t="t" r="r" b="b"/>
            <a:pathLst>
              <a:path w="28079" h="507">
                <a:moveTo>
                  <a:pt x="12331" y="0"/>
                </a:moveTo>
                <a:lnTo>
                  <a:pt x="28079" y="0"/>
                </a:lnTo>
                <a:lnTo>
                  <a:pt x="28079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47924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1372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492975" y="9564613"/>
            <a:ext cx="58178" cy="508"/>
          </a:xfrm>
          <a:custGeom>
            <a:avLst/>
            <a:gdLst/>
            <a:ahLst/>
            <a:cxnLst/>
            <a:rect l="l" t="t" r="r" b="b"/>
            <a:pathLst>
              <a:path w="58178" h="507">
                <a:moveTo>
                  <a:pt x="0" y="0"/>
                </a:moveTo>
                <a:lnTo>
                  <a:pt x="53898" y="0"/>
                </a:lnTo>
                <a:lnTo>
                  <a:pt x="53898" y="508"/>
                </a:lnTo>
                <a:lnTo>
                  <a:pt x="48221" y="508"/>
                </a:lnTo>
                <a:lnTo>
                  <a:pt x="58178" y="508"/>
                </a:lnTo>
                <a:lnTo>
                  <a:pt x="11582" y="508"/>
                </a:lnTo>
                <a:lnTo>
                  <a:pt x="43815" y="508"/>
                </a:lnTo>
                <a:lnTo>
                  <a:pt x="3148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481262" y="9564610"/>
            <a:ext cx="23291" cy="508"/>
          </a:xfrm>
          <a:custGeom>
            <a:avLst/>
            <a:gdLst/>
            <a:ahLst/>
            <a:cxnLst/>
            <a:rect l="l" t="t" r="r" b="b"/>
            <a:pathLst>
              <a:path w="23291" h="507">
                <a:moveTo>
                  <a:pt x="0" y="508"/>
                </a:moveTo>
                <a:lnTo>
                  <a:pt x="23291" y="508"/>
                </a:lnTo>
                <a:lnTo>
                  <a:pt x="14859" y="508"/>
                </a:lnTo>
                <a:lnTo>
                  <a:pt x="1485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493606" y="9565118"/>
            <a:ext cx="2514" cy="0"/>
          </a:xfrm>
          <a:custGeom>
            <a:avLst/>
            <a:gdLst/>
            <a:ahLst/>
            <a:cxnLst/>
            <a:rect l="l" t="t" r="r" b="b"/>
            <a:pathLst>
              <a:path w="2514">
                <a:moveTo>
                  <a:pt x="2514" y="0"/>
                </a:moveTo>
                <a:lnTo>
                  <a:pt x="0" y="0"/>
                </a:lnTo>
                <a:lnTo>
                  <a:pt x="25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546870" y="9564613"/>
            <a:ext cx="85255" cy="508"/>
          </a:xfrm>
          <a:custGeom>
            <a:avLst/>
            <a:gdLst/>
            <a:ahLst/>
            <a:cxnLst/>
            <a:rect l="l" t="t" r="r" b="b"/>
            <a:pathLst>
              <a:path w="85255" h="507">
                <a:moveTo>
                  <a:pt x="0" y="0"/>
                </a:moveTo>
                <a:lnTo>
                  <a:pt x="85255" y="0"/>
                </a:lnTo>
                <a:lnTo>
                  <a:pt x="85128" y="508"/>
                </a:lnTo>
                <a:lnTo>
                  <a:pt x="76187" y="508"/>
                </a:lnTo>
                <a:lnTo>
                  <a:pt x="56553" y="508"/>
                </a:lnTo>
                <a:lnTo>
                  <a:pt x="5655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53679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0071" y="0"/>
                </a:moveTo>
                <a:lnTo>
                  <a:pt x="14351" y="0"/>
                </a:lnTo>
                <a:lnTo>
                  <a:pt x="0" y="0"/>
                </a:lnTo>
                <a:lnTo>
                  <a:pt x="14351" y="0"/>
                </a:lnTo>
                <a:lnTo>
                  <a:pt x="4152" y="0"/>
                </a:lnTo>
                <a:lnTo>
                  <a:pt x="440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551153" y="9564610"/>
            <a:ext cx="24434" cy="508"/>
          </a:xfrm>
          <a:custGeom>
            <a:avLst/>
            <a:gdLst/>
            <a:ahLst/>
            <a:cxnLst/>
            <a:rect l="l" t="t" r="r" b="b"/>
            <a:pathLst>
              <a:path w="24434" h="507">
                <a:moveTo>
                  <a:pt x="0" y="508"/>
                </a:moveTo>
                <a:lnTo>
                  <a:pt x="24307" y="508"/>
                </a:lnTo>
                <a:lnTo>
                  <a:pt x="2443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565640" y="9564610"/>
            <a:ext cx="28702" cy="508"/>
          </a:xfrm>
          <a:custGeom>
            <a:avLst/>
            <a:gdLst/>
            <a:ahLst/>
            <a:cxnLst/>
            <a:rect l="l" t="t" r="r" b="b"/>
            <a:pathLst>
              <a:path w="28701" h="507">
                <a:moveTo>
                  <a:pt x="9817" y="508"/>
                </a:moveTo>
                <a:lnTo>
                  <a:pt x="14350" y="508"/>
                </a:lnTo>
                <a:lnTo>
                  <a:pt x="0" y="508"/>
                </a:lnTo>
                <a:lnTo>
                  <a:pt x="28701" y="508"/>
                </a:lnTo>
                <a:lnTo>
                  <a:pt x="15735" y="508"/>
                </a:lnTo>
                <a:lnTo>
                  <a:pt x="1573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594349" y="9564613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2768" y="0"/>
                </a:moveTo>
                <a:lnTo>
                  <a:pt x="2768" y="508"/>
                </a:lnTo>
                <a:lnTo>
                  <a:pt x="14350" y="508"/>
                </a:lnTo>
                <a:lnTo>
                  <a:pt x="0" y="508"/>
                </a:lnTo>
                <a:lnTo>
                  <a:pt x="9067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579989" y="9565118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138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631998" y="9565118"/>
            <a:ext cx="5549" cy="0"/>
          </a:xfrm>
          <a:custGeom>
            <a:avLst/>
            <a:gdLst/>
            <a:ahLst/>
            <a:cxnLst/>
            <a:rect l="l" t="t" r="r" b="b"/>
            <a:pathLst>
              <a:path w="5549">
                <a:moveTo>
                  <a:pt x="3149" y="0"/>
                </a:moveTo>
                <a:lnTo>
                  <a:pt x="0" y="0"/>
                </a:lnTo>
                <a:lnTo>
                  <a:pt x="5549" y="0"/>
                </a:lnTo>
                <a:lnTo>
                  <a:pt x="314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623060" y="9564613"/>
            <a:ext cx="28841" cy="508"/>
          </a:xfrm>
          <a:custGeom>
            <a:avLst/>
            <a:gdLst/>
            <a:ahLst/>
            <a:cxnLst/>
            <a:rect l="l" t="t" r="r" b="b"/>
            <a:pathLst>
              <a:path w="28841" h="507">
                <a:moveTo>
                  <a:pt x="9067" y="0"/>
                </a:moveTo>
                <a:lnTo>
                  <a:pt x="15735" y="0"/>
                </a:lnTo>
                <a:lnTo>
                  <a:pt x="15735" y="508"/>
                </a:lnTo>
                <a:lnTo>
                  <a:pt x="28841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638800" y="956461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0" y="0"/>
                </a:moveTo>
                <a:lnTo>
                  <a:pt x="1586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637542" y="9564613"/>
            <a:ext cx="57543" cy="508"/>
          </a:xfrm>
          <a:custGeom>
            <a:avLst/>
            <a:gdLst/>
            <a:ahLst/>
            <a:cxnLst/>
            <a:rect l="l" t="t" r="r" b="b"/>
            <a:pathLst>
              <a:path w="57543" h="507">
                <a:moveTo>
                  <a:pt x="44576" y="0"/>
                </a:moveTo>
                <a:lnTo>
                  <a:pt x="44576" y="508"/>
                </a:lnTo>
                <a:lnTo>
                  <a:pt x="57543" y="508"/>
                </a:lnTo>
                <a:lnTo>
                  <a:pt x="0" y="508"/>
                </a:lnTo>
                <a:lnTo>
                  <a:pt x="28714" y="508"/>
                </a:lnTo>
                <a:lnTo>
                  <a:pt x="2292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680613" y="9564610"/>
            <a:ext cx="28829" cy="508"/>
          </a:xfrm>
          <a:custGeom>
            <a:avLst/>
            <a:gdLst/>
            <a:ahLst/>
            <a:cxnLst/>
            <a:rect l="l" t="t" r="r" b="b"/>
            <a:pathLst>
              <a:path w="28829" h="507">
                <a:moveTo>
                  <a:pt x="14477" y="508"/>
                </a:moveTo>
                <a:lnTo>
                  <a:pt x="28828" y="508"/>
                </a:lnTo>
                <a:lnTo>
                  <a:pt x="0" y="508"/>
                </a:lnTo>
                <a:lnTo>
                  <a:pt x="7429" y="508"/>
                </a:lnTo>
                <a:lnTo>
                  <a:pt x="74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70944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9321" y="0"/>
                </a:lnTo>
                <a:lnTo>
                  <a:pt x="1070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711712" y="9565118"/>
            <a:ext cx="12090" cy="0"/>
          </a:xfrm>
          <a:custGeom>
            <a:avLst/>
            <a:gdLst/>
            <a:ahLst/>
            <a:cxnLst/>
            <a:rect l="l" t="t" r="r" b="b"/>
            <a:pathLst>
              <a:path w="12090">
                <a:moveTo>
                  <a:pt x="7429" y="0"/>
                </a:moveTo>
                <a:lnTo>
                  <a:pt x="1209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723803" y="9564610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10198" y="508"/>
                </a:move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72380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4152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163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723807" y="9565118"/>
            <a:ext cx="28829" cy="0"/>
          </a:xfrm>
          <a:custGeom>
            <a:avLst/>
            <a:gdLst/>
            <a:ahLst/>
            <a:cxnLst/>
            <a:rect l="l" t="t" r="r" b="b"/>
            <a:pathLst>
              <a:path w="28829">
                <a:moveTo>
                  <a:pt x="14350" y="0"/>
                </a:moveTo>
                <a:lnTo>
                  <a:pt x="28828" y="0"/>
                </a:lnTo>
                <a:lnTo>
                  <a:pt x="0" y="0"/>
                </a:lnTo>
                <a:lnTo>
                  <a:pt x="28828" y="0"/>
                </a:lnTo>
                <a:lnTo>
                  <a:pt x="2744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723802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752637" y="9565118"/>
            <a:ext cx="14236" cy="0"/>
          </a:xfrm>
          <a:custGeom>
            <a:avLst/>
            <a:gdLst/>
            <a:ahLst/>
            <a:cxnLst/>
            <a:rect l="l" t="t" r="r" b="b"/>
            <a:pathLst>
              <a:path w="14236">
                <a:moveTo>
                  <a:pt x="10452" y="0"/>
                </a:moveTo>
                <a:lnTo>
                  <a:pt x="0" y="0"/>
                </a:lnTo>
                <a:lnTo>
                  <a:pt x="14236" y="0"/>
                </a:lnTo>
                <a:lnTo>
                  <a:pt x="0" y="0"/>
                </a:lnTo>
                <a:lnTo>
                  <a:pt x="14236" y="0"/>
                </a:lnTo>
                <a:lnTo>
                  <a:pt x="1045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752638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224" y="0"/>
                </a:lnTo>
                <a:lnTo>
                  <a:pt x="28714" y="0"/>
                </a:lnTo>
                <a:lnTo>
                  <a:pt x="14224" y="0"/>
                </a:lnTo>
                <a:lnTo>
                  <a:pt x="28714" y="0"/>
                </a:lnTo>
                <a:lnTo>
                  <a:pt x="2367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766871" y="9565118"/>
            <a:ext cx="28829" cy="0"/>
          </a:xfrm>
          <a:custGeom>
            <a:avLst/>
            <a:gdLst/>
            <a:ahLst/>
            <a:cxnLst/>
            <a:rect l="l" t="t" r="r" b="b"/>
            <a:pathLst>
              <a:path w="28829">
                <a:moveTo>
                  <a:pt x="20777" y="0"/>
                </a:moveTo>
                <a:lnTo>
                  <a:pt x="14477" y="0"/>
                </a:lnTo>
                <a:lnTo>
                  <a:pt x="28828" y="0"/>
                </a:lnTo>
                <a:lnTo>
                  <a:pt x="0" y="0"/>
                </a:lnTo>
                <a:lnTo>
                  <a:pt x="14477" y="0"/>
                </a:lnTo>
                <a:lnTo>
                  <a:pt x="781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78134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201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781350" y="9564613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4406" y="0"/>
                </a:moveTo>
                <a:lnTo>
                  <a:pt x="4406" y="508"/>
                </a:lnTo>
                <a:lnTo>
                  <a:pt x="14351" y="508"/>
                </a:lnTo>
                <a:lnTo>
                  <a:pt x="0" y="508"/>
                </a:lnTo>
                <a:lnTo>
                  <a:pt x="1384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790168" y="9564613"/>
            <a:ext cx="19011" cy="508"/>
          </a:xfrm>
          <a:custGeom>
            <a:avLst/>
            <a:gdLst/>
            <a:ahLst/>
            <a:cxnLst/>
            <a:rect l="l" t="t" r="r" b="b"/>
            <a:pathLst>
              <a:path w="19011" h="507">
                <a:moveTo>
                  <a:pt x="19011" y="0"/>
                </a:moveTo>
                <a:lnTo>
                  <a:pt x="19011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79570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327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795705" y="9565118"/>
            <a:ext cx="57556" cy="0"/>
          </a:xfrm>
          <a:custGeom>
            <a:avLst/>
            <a:gdLst/>
            <a:ahLst/>
            <a:cxnLst/>
            <a:rect l="l" t="t" r="r" b="b"/>
            <a:pathLst>
              <a:path w="57556">
                <a:moveTo>
                  <a:pt x="0" y="0"/>
                </a:moveTo>
                <a:lnTo>
                  <a:pt x="5755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814341" y="9564610"/>
            <a:ext cx="4660" cy="508"/>
          </a:xfrm>
          <a:custGeom>
            <a:avLst/>
            <a:gdLst/>
            <a:ahLst/>
            <a:cxnLst/>
            <a:rect l="l" t="t" r="r" b="b"/>
            <a:pathLst>
              <a:path w="4660" h="507">
                <a:moveTo>
                  <a:pt x="4660" y="508"/>
                </a:moveTo>
                <a:lnTo>
                  <a:pt x="0" y="508"/>
                </a:lnTo>
                <a:lnTo>
                  <a:pt x="12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810055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27584" y="0"/>
                </a:moveTo>
                <a:lnTo>
                  <a:pt x="2884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824542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0" y="0"/>
                </a:moveTo>
                <a:lnTo>
                  <a:pt x="14363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83890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14350" y="0"/>
                </a:lnTo>
                <a:lnTo>
                  <a:pt x="5410" y="0"/>
                </a:lnTo>
                <a:lnTo>
                  <a:pt x="28714" y="0"/>
                </a:lnTo>
                <a:lnTo>
                  <a:pt x="0" y="0"/>
                </a:lnTo>
                <a:lnTo>
                  <a:pt x="6921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842298" y="9565118"/>
            <a:ext cx="10960" cy="0"/>
          </a:xfrm>
          <a:custGeom>
            <a:avLst/>
            <a:gdLst/>
            <a:ahLst/>
            <a:cxnLst/>
            <a:rect l="l" t="t" r="r" b="b"/>
            <a:pathLst>
              <a:path w="10960">
                <a:moveTo>
                  <a:pt x="1096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838902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43192" y="0"/>
                </a:lnTo>
                <a:lnTo>
                  <a:pt x="28714" y="0"/>
                </a:lnTo>
                <a:lnTo>
                  <a:pt x="57543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853258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882088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23177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896450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910810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925161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43192" y="0"/>
                </a:lnTo>
                <a:lnTo>
                  <a:pt x="0" y="0"/>
                </a:lnTo>
                <a:lnTo>
                  <a:pt x="14478" y="0"/>
                </a:lnTo>
                <a:lnTo>
                  <a:pt x="7190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953993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507" y="0"/>
                </a:moveTo>
                <a:lnTo>
                  <a:pt x="0" y="0"/>
                </a:lnTo>
                <a:lnTo>
                  <a:pt x="14363" y="0"/>
                </a:lnTo>
                <a:lnTo>
                  <a:pt x="50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968354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98270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350" y="0"/>
                </a:lnTo>
                <a:lnTo>
                  <a:pt x="28841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01154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011551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025900" y="9565118"/>
            <a:ext cx="57556" cy="0"/>
          </a:xfrm>
          <a:custGeom>
            <a:avLst/>
            <a:gdLst/>
            <a:ahLst/>
            <a:cxnLst/>
            <a:rect l="l" t="t" r="r" b="b"/>
            <a:pathLst>
              <a:path w="57556">
                <a:moveTo>
                  <a:pt x="12344" y="0"/>
                </a:moveTo>
                <a:lnTo>
                  <a:pt x="14351" y="0"/>
                </a:lnTo>
                <a:lnTo>
                  <a:pt x="0" y="0"/>
                </a:lnTo>
                <a:lnTo>
                  <a:pt x="28714" y="0"/>
                </a:lnTo>
                <a:lnTo>
                  <a:pt x="57556" y="0"/>
                </a:lnTo>
                <a:lnTo>
                  <a:pt x="0" y="0"/>
                </a:lnTo>
                <a:lnTo>
                  <a:pt x="14351" y="0"/>
                </a:lnTo>
                <a:lnTo>
                  <a:pt x="0" y="0"/>
                </a:lnTo>
                <a:lnTo>
                  <a:pt x="12344" y="0"/>
                </a:lnTo>
                <a:lnTo>
                  <a:pt x="957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030058" y="9565118"/>
            <a:ext cx="10198" cy="0"/>
          </a:xfrm>
          <a:custGeom>
            <a:avLst/>
            <a:gdLst/>
            <a:ahLst/>
            <a:cxnLst/>
            <a:rect l="l" t="t" r="r" b="b"/>
            <a:pathLst>
              <a:path w="10198">
                <a:moveTo>
                  <a:pt x="7556" y="0"/>
                </a:moveTo>
                <a:lnTo>
                  <a:pt x="1019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040263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0" y="0"/>
                </a:lnTo>
                <a:lnTo>
                  <a:pt x="43192" y="0"/>
                </a:lnTo>
                <a:lnTo>
                  <a:pt x="2882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083454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112165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  <a:lnTo>
                  <a:pt x="28841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097810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7175" y="0"/>
                </a:moveTo>
                <a:lnTo>
                  <a:pt x="0" y="0"/>
                </a:lnTo>
                <a:lnTo>
                  <a:pt x="14350" y="0"/>
                </a:lnTo>
                <a:lnTo>
                  <a:pt x="717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112165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126647" y="9565118"/>
            <a:ext cx="57416" cy="0"/>
          </a:xfrm>
          <a:custGeom>
            <a:avLst/>
            <a:gdLst/>
            <a:ahLst/>
            <a:cxnLst/>
            <a:rect l="l" t="t" r="r" b="b"/>
            <a:pathLst>
              <a:path w="57416">
                <a:moveTo>
                  <a:pt x="43065" y="0"/>
                </a:moveTo>
                <a:lnTo>
                  <a:pt x="5741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141002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43065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155358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184069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43192" y="0"/>
                </a:moveTo>
                <a:lnTo>
                  <a:pt x="57543" y="0"/>
                </a:lnTo>
                <a:lnTo>
                  <a:pt x="0" y="0"/>
                </a:ln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184072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14477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227261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241617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  <a:lnTo>
                  <a:pt x="1057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28480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299166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2090" y="0"/>
                </a:moveTo>
                <a:lnTo>
                  <a:pt x="0" y="0"/>
                </a:lnTo>
                <a:lnTo>
                  <a:pt x="28841" y="0"/>
                </a:lnTo>
                <a:lnTo>
                  <a:pt x="14477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35671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385554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  <a:lnTo>
                  <a:pt x="28714" y="0"/>
                </a:lnTo>
                <a:lnTo>
                  <a:pt x="4306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443103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48616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529363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2090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389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529363" y="9565118"/>
            <a:ext cx="10833" cy="0"/>
          </a:xfrm>
          <a:custGeom>
            <a:avLst/>
            <a:gdLst/>
            <a:ahLst/>
            <a:cxnLst/>
            <a:rect l="l" t="t" r="r" b="b"/>
            <a:pathLst>
              <a:path w="10833">
                <a:moveTo>
                  <a:pt x="0" y="0"/>
                </a:moveTo>
                <a:lnTo>
                  <a:pt x="1083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543722" y="9565118"/>
            <a:ext cx="3898" cy="0"/>
          </a:xfrm>
          <a:custGeom>
            <a:avLst/>
            <a:gdLst/>
            <a:ahLst/>
            <a:cxnLst/>
            <a:rect l="l" t="t" r="r" b="b"/>
            <a:pathLst>
              <a:path w="3898">
                <a:moveTo>
                  <a:pt x="3898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644726" y="8167823"/>
            <a:ext cx="99352" cy="1397292"/>
          </a:xfrm>
          <a:custGeom>
            <a:avLst/>
            <a:gdLst/>
            <a:ahLst/>
            <a:cxnLst/>
            <a:rect l="l" t="t" r="r" b="b"/>
            <a:pathLst>
              <a:path w="99352" h="1397292">
                <a:moveTo>
                  <a:pt x="71526" y="0"/>
                </a:moveTo>
                <a:lnTo>
                  <a:pt x="99352" y="1395780"/>
                </a:lnTo>
                <a:lnTo>
                  <a:pt x="27952" y="1397292"/>
                </a:lnTo>
                <a:lnTo>
                  <a:pt x="0" y="163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637927" y="7828955"/>
            <a:ext cx="2260" cy="117106"/>
          </a:xfrm>
          <a:custGeom>
            <a:avLst/>
            <a:gdLst/>
            <a:ahLst/>
            <a:cxnLst/>
            <a:rect l="l" t="t" r="r" b="b"/>
            <a:pathLst>
              <a:path w="2260" h="117106">
                <a:moveTo>
                  <a:pt x="2260" y="11710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632132" y="7540569"/>
            <a:ext cx="1257" cy="64985"/>
          </a:xfrm>
          <a:custGeom>
            <a:avLst/>
            <a:gdLst/>
            <a:ahLst/>
            <a:cxnLst/>
            <a:rect l="l" t="t" r="r" b="b"/>
            <a:pathLst>
              <a:path w="1257" h="64985">
                <a:moveTo>
                  <a:pt x="1257" y="64985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709445" y="7828069"/>
            <a:ext cx="2273" cy="116357"/>
          </a:xfrm>
          <a:custGeom>
            <a:avLst/>
            <a:gdLst/>
            <a:ahLst/>
            <a:cxnLst/>
            <a:rect l="l" t="t" r="r" b="b"/>
            <a:pathLst>
              <a:path w="2273" h="116357">
                <a:moveTo>
                  <a:pt x="2273" y="116357"/>
                </a:moveTo>
                <a:lnTo>
                  <a:pt x="0" y="0"/>
                </a:lnTo>
                <a:lnTo>
                  <a:pt x="254" y="14351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709323" y="7827318"/>
            <a:ext cx="127" cy="749"/>
          </a:xfrm>
          <a:custGeom>
            <a:avLst/>
            <a:gdLst/>
            <a:ahLst/>
            <a:cxnLst/>
            <a:rect l="l" t="t" r="r" b="b"/>
            <a:pathLst>
              <a:path w="126" h="749">
                <a:moveTo>
                  <a:pt x="126" y="749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703659" y="7540575"/>
            <a:ext cx="1257" cy="63334"/>
          </a:xfrm>
          <a:custGeom>
            <a:avLst/>
            <a:gdLst/>
            <a:ahLst/>
            <a:cxnLst/>
            <a:rect l="l" t="t" r="r" b="b"/>
            <a:pathLst>
              <a:path w="1257" h="63334">
                <a:moveTo>
                  <a:pt x="0" y="0"/>
                </a:moveTo>
                <a:lnTo>
                  <a:pt x="1257" y="633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812963" y="7601803"/>
            <a:ext cx="248577" cy="20247"/>
          </a:xfrm>
          <a:custGeom>
            <a:avLst/>
            <a:gdLst/>
            <a:ahLst/>
            <a:cxnLst/>
            <a:rect l="l" t="t" r="r" b="b"/>
            <a:pathLst>
              <a:path w="248577" h="20247">
                <a:moveTo>
                  <a:pt x="0" y="3877"/>
                </a:moveTo>
                <a:lnTo>
                  <a:pt x="17725" y="3069"/>
                </a:lnTo>
                <a:lnTo>
                  <a:pt x="33190" y="2374"/>
                </a:lnTo>
                <a:lnTo>
                  <a:pt x="46761" y="1786"/>
                </a:lnTo>
                <a:lnTo>
                  <a:pt x="58802" y="1296"/>
                </a:lnTo>
                <a:lnTo>
                  <a:pt x="69680" y="896"/>
                </a:lnTo>
                <a:lnTo>
                  <a:pt x="79761" y="581"/>
                </a:lnTo>
                <a:lnTo>
                  <a:pt x="89409" y="342"/>
                </a:lnTo>
                <a:lnTo>
                  <a:pt x="98991" y="171"/>
                </a:lnTo>
                <a:lnTo>
                  <a:pt x="108873" y="62"/>
                </a:lnTo>
                <a:lnTo>
                  <a:pt x="119420" y="8"/>
                </a:lnTo>
                <a:lnTo>
                  <a:pt x="130997" y="0"/>
                </a:lnTo>
                <a:lnTo>
                  <a:pt x="143971" y="31"/>
                </a:lnTo>
                <a:lnTo>
                  <a:pt x="158707" y="94"/>
                </a:lnTo>
                <a:lnTo>
                  <a:pt x="175570" y="182"/>
                </a:lnTo>
                <a:lnTo>
                  <a:pt x="196343" y="504"/>
                </a:lnTo>
                <a:lnTo>
                  <a:pt x="206663" y="2072"/>
                </a:lnTo>
                <a:lnTo>
                  <a:pt x="217093" y="5007"/>
                </a:lnTo>
                <a:lnTo>
                  <a:pt x="230095" y="9311"/>
                </a:lnTo>
                <a:lnTo>
                  <a:pt x="239523" y="14134"/>
                </a:lnTo>
                <a:lnTo>
                  <a:pt x="248577" y="2024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709450" y="7622051"/>
            <a:ext cx="399948" cy="209169"/>
          </a:xfrm>
          <a:custGeom>
            <a:avLst/>
            <a:gdLst/>
            <a:ahLst/>
            <a:cxnLst/>
            <a:rect l="l" t="t" r="r" b="b"/>
            <a:pathLst>
              <a:path w="399948" h="209169">
                <a:moveTo>
                  <a:pt x="352094" y="0"/>
                </a:moveTo>
                <a:lnTo>
                  <a:pt x="377278" y="24180"/>
                </a:lnTo>
                <a:lnTo>
                  <a:pt x="393776" y="55029"/>
                </a:lnTo>
                <a:lnTo>
                  <a:pt x="399948" y="89408"/>
                </a:lnTo>
                <a:lnTo>
                  <a:pt x="395160" y="124040"/>
                </a:lnTo>
                <a:lnTo>
                  <a:pt x="379920" y="155524"/>
                </a:lnTo>
                <a:lnTo>
                  <a:pt x="355752" y="180708"/>
                </a:lnTo>
                <a:lnTo>
                  <a:pt x="324891" y="197205"/>
                </a:lnTo>
                <a:lnTo>
                  <a:pt x="290512" y="203377"/>
                </a:lnTo>
                <a:lnTo>
                  <a:pt x="0" y="209169"/>
                </a:lnTo>
                <a:lnTo>
                  <a:pt x="0" y="206019"/>
                </a:lnTo>
                <a:lnTo>
                  <a:pt x="0" y="209169"/>
                </a:lnTo>
                <a:lnTo>
                  <a:pt x="0" y="20878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709323" y="7827318"/>
            <a:ext cx="127" cy="749"/>
          </a:xfrm>
          <a:custGeom>
            <a:avLst/>
            <a:gdLst/>
            <a:ahLst/>
            <a:cxnLst/>
            <a:rect l="l" t="t" r="r" b="b"/>
            <a:pathLst>
              <a:path w="126" h="749">
                <a:moveTo>
                  <a:pt x="126" y="749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716252" y="8143391"/>
            <a:ext cx="355739" cy="28460"/>
          </a:xfrm>
          <a:custGeom>
            <a:avLst/>
            <a:gdLst/>
            <a:ahLst/>
            <a:cxnLst/>
            <a:rect l="l" t="t" r="r" b="b"/>
            <a:pathLst>
              <a:path w="355739" h="28460">
                <a:moveTo>
                  <a:pt x="0" y="28460"/>
                </a:moveTo>
                <a:lnTo>
                  <a:pt x="20710" y="28387"/>
                </a:lnTo>
                <a:lnTo>
                  <a:pt x="39470" y="28317"/>
                </a:lnTo>
                <a:lnTo>
                  <a:pt x="56495" y="28246"/>
                </a:lnTo>
                <a:lnTo>
                  <a:pt x="72002" y="28169"/>
                </a:lnTo>
                <a:lnTo>
                  <a:pt x="86208" y="28082"/>
                </a:lnTo>
                <a:lnTo>
                  <a:pt x="99329" y="27980"/>
                </a:lnTo>
                <a:lnTo>
                  <a:pt x="111583" y="27860"/>
                </a:lnTo>
                <a:lnTo>
                  <a:pt x="123185" y="27716"/>
                </a:lnTo>
                <a:lnTo>
                  <a:pt x="145303" y="27339"/>
                </a:lnTo>
                <a:lnTo>
                  <a:pt x="167418" y="26816"/>
                </a:lnTo>
                <a:lnTo>
                  <a:pt x="179016" y="26488"/>
                </a:lnTo>
                <a:lnTo>
                  <a:pt x="191262" y="26110"/>
                </a:lnTo>
                <a:lnTo>
                  <a:pt x="204375" y="25678"/>
                </a:lnTo>
                <a:lnTo>
                  <a:pt x="218570" y="25186"/>
                </a:lnTo>
                <a:lnTo>
                  <a:pt x="234065" y="24631"/>
                </a:lnTo>
                <a:lnTo>
                  <a:pt x="251076" y="24009"/>
                </a:lnTo>
                <a:lnTo>
                  <a:pt x="269819" y="23314"/>
                </a:lnTo>
                <a:lnTo>
                  <a:pt x="290512" y="22542"/>
                </a:lnTo>
                <a:lnTo>
                  <a:pt x="304338" y="21843"/>
                </a:lnTo>
                <a:lnTo>
                  <a:pt x="324891" y="16497"/>
                </a:lnTo>
                <a:lnTo>
                  <a:pt x="337685" y="11638"/>
                </a:lnTo>
                <a:lnTo>
                  <a:pt x="346923" y="6409"/>
                </a:lnTo>
                <a:lnTo>
                  <a:pt x="35573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071997" y="8086723"/>
            <a:ext cx="39420" cy="56667"/>
          </a:xfrm>
          <a:custGeom>
            <a:avLst/>
            <a:gdLst/>
            <a:ahLst/>
            <a:cxnLst/>
            <a:rect l="l" t="t" r="r" b="b"/>
            <a:pathLst>
              <a:path w="39420" h="56667">
                <a:moveTo>
                  <a:pt x="0" y="56667"/>
                </a:moveTo>
                <a:lnTo>
                  <a:pt x="2273" y="54267"/>
                </a:lnTo>
                <a:lnTo>
                  <a:pt x="4533" y="51879"/>
                </a:lnTo>
                <a:lnTo>
                  <a:pt x="14114" y="42989"/>
                </a:lnTo>
                <a:lnTo>
                  <a:pt x="21363" y="35375"/>
                </a:lnTo>
                <a:lnTo>
                  <a:pt x="24180" y="31356"/>
                </a:lnTo>
                <a:lnTo>
                  <a:pt x="31609" y="19827"/>
                </a:lnTo>
                <a:lnTo>
                  <a:pt x="35981" y="10273"/>
                </a:lnTo>
                <a:lnTo>
                  <a:pt x="3942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818882" y="7942311"/>
            <a:ext cx="249466" cy="20247"/>
          </a:xfrm>
          <a:custGeom>
            <a:avLst/>
            <a:gdLst/>
            <a:ahLst/>
            <a:cxnLst/>
            <a:rect l="l" t="t" r="r" b="b"/>
            <a:pathLst>
              <a:path w="249466" h="20247">
                <a:moveTo>
                  <a:pt x="249466" y="20247"/>
                </a:moveTo>
                <a:lnTo>
                  <a:pt x="238038" y="12766"/>
                </a:lnTo>
                <a:lnTo>
                  <a:pt x="228387" y="8361"/>
                </a:lnTo>
                <a:lnTo>
                  <a:pt x="217982" y="5007"/>
                </a:lnTo>
                <a:lnTo>
                  <a:pt x="204956" y="1490"/>
                </a:lnTo>
                <a:lnTo>
                  <a:pt x="194491" y="373"/>
                </a:lnTo>
                <a:lnTo>
                  <a:pt x="183349" y="219"/>
                </a:lnTo>
                <a:lnTo>
                  <a:pt x="165605" y="125"/>
                </a:lnTo>
                <a:lnTo>
                  <a:pt x="150113" y="52"/>
                </a:lnTo>
                <a:lnTo>
                  <a:pt x="136514" y="8"/>
                </a:lnTo>
                <a:lnTo>
                  <a:pt x="124443" y="0"/>
                </a:lnTo>
                <a:lnTo>
                  <a:pt x="113539" y="35"/>
                </a:lnTo>
                <a:lnTo>
                  <a:pt x="103440" y="121"/>
                </a:lnTo>
                <a:lnTo>
                  <a:pt x="93783" y="265"/>
                </a:lnTo>
                <a:lnTo>
                  <a:pt x="84207" y="474"/>
                </a:lnTo>
                <a:lnTo>
                  <a:pt x="74347" y="756"/>
                </a:lnTo>
                <a:lnTo>
                  <a:pt x="63844" y="1117"/>
                </a:lnTo>
                <a:lnTo>
                  <a:pt x="52333" y="1566"/>
                </a:lnTo>
                <a:lnTo>
                  <a:pt x="39453" y="2109"/>
                </a:lnTo>
                <a:lnTo>
                  <a:pt x="24842" y="2754"/>
                </a:lnTo>
                <a:lnTo>
                  <a:pt x="8137" y="3507"/>
                </a:lnTo>
                <a:lnTo>
                  <a:pt x="0" y="387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716252" y="8171347"/>
            <a:ext cx="0" cy="508"/>
          </a:xfrm>
          <a:custGeom>
            <a:avLst/>
            <a:gdLst/>
            <a:ahLst/>
            <a:cxnLst/>
            <a:rect l="l" t="t" r="r" b="b"/>
            <a:pathLst>
              <a:path h="507">
                <a:moveTo>
                  <a:pt x="0" y="0"/>
                </a:move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068348" y="7962557"/>
            <a:ext cx="47853" cy="124167"/>
          </a:xfrm>
          <a:custGeom>
            <a:avLst/>
            <a:gdLst/>
            <a:ahLst/>
            <a:cxnLst/>
            <a:rect l="l" t="t" r="r" b="b"/>
            <a:pathLst>
              <a:path w="47853" h="124167">
                <a:moveTo>
                  <a:pt x="43065" y="124167"/>
                </a:moveTo>
                <a:lnTo>
                  <a:pt x="47853" y="89535"/>
                </a:lnTo>
                <a:lnTo>
                  <a:pt x="41681" y="55029"/>
                </a:lnTo>
                <a:lnTo>
                  <a:pt x="25184" y="2418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716252" y="8167825"/>
            <a:ext cx="0" cy="4025"/>
          </a:xfrm>
          <a:custGeom>
            <a:avLst/>
            <a:gdLst/>
            <a:ahLst/>
            <a:cxnLst/>
            <a:rect l="l" t="t" r="r" b="b"/>
            <a:pathLst>
              <a:path h="4025">
                <a:moveTo>
                  <a:pt x="0" y="4025"/>
                </a:moveTo>
                <a:lnTo>
                  <a:pt x="0" y="0"/>
                </a:lnTo>
                <a:lnTo>
                  <a:pt x="0" y="4025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387459" y="7540575"/>
            <a:ext cx="267220" cy="2024545"/>
          </a:xfrm>
          <a:custGeom>
            <a:avLst/>
            <a:gdLst/>
            <a:ahLst/>
            <a:cxnLst/>
            <a:rect l="l" t="t" r="r" b="b"/>
            <a:pathLst>
              <a:path w="267220" h="2024545">
                <a:moveTo>
                  <a:pt x="61950" y="0"/>
                </a:moveTo>
                <a:lnTo>
                  <a:pt x="96951" y="2023033"/>
                </a:lnTo>
                <a:lnTo>
                  <a:pt x="267220" y="2023033"/>
                </a:lnTo>
                <a:lnTo>
                  <a:pt x="205257" y="2024545"/>
                </a:lnTo>
                <a:lnTo>
                  <a:pt x="35001" y="2024545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429137" y="9563606"/>
            <a:ext cx="55283" cy="1384"/>
          </a:xfrm>
          <a:custGeom>
            <a:avLst/>
            <a:gdLst/>
            <a:ahLst/>
            <a:cxnLst/>
            <a:rect l="l" t="t" r="r" b="b"/>
            <a:pathLst>
              <a:path w="55283" h="1384">
                <a:moveTo>
                  <a:pt x="0" y="1384"/>
                </a:moveTo>
                <a:lnTo>
                  <a:pt x="5528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630619" y="8169964"/>
            <a:ext cx="24053" cy="1393647"/>
          </a:xfrm>
          <a:custGeom>
            <a:avLst/>
            <a:gdLst/>
            <a:ahLst/>
            <a:cxnLst/>
            <a:rect l="l" t="t" r="r" b="b"/>
            <a:pathLst>
              <a:path w="24053" h="1393647">
                <a:moveTo>
                  <a:pt x="0" y="0"/>
                </a:moveTo>
                <a:lnTo>
                  <a:pt x="24053" y="139364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624698" y="7829335"/>
            <a:ext cx="2019" cy="117106"/>
          </a:xfrm>
          <a:custGeom>
            <a:avLst/>
            <a:gdLst/>
            <a:ahLst/>
            <a:cxnLst/>
            <a:rect l="l" t="t" r="r" b="b"/>
            <a:pathLst>
              <a:path w="2019" h="117106">
                <a:moveTo>
                  <a:pt x="2019" y="11710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619665" y="7540579"/>
            <a:ext cx="1130" cy="65227"/>
          </a:xfrm>
          <a:custGeom>
            <a:avLst/>
            <a:gdLst/>
            <a:ahLst/>
            <a:cxnLst/>
            <a:rect l="l" t="t" r="r" b="b"/>
            <a:pathLst>
              <a:path w="1130" h="65227">
                <a:moveTo>
                  <a:pt x="1130" y="65227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481417" y="7631369"/>
            <a:ext cx="31332" cy="186499"/>
          </a:xfrm>
          <a:custGeom>
            <a:avLst/>
            <a:gdLst/>
            <a:ahLst/>
            <a:cxnLst/>
            <a:rect l="l" t="t" r="r" b="b"/>
            <a:pathLst>
              <a:path w="31332" h="186499">
                <a:moveTo>
                  <a:pt x="31332" y="186499"/>
                </a:moveTo>
                <a:lnTo>
                  <a:pt x="23144" y="176455"/>
                </a:lnTo>
                <a:lnTo>
                  <a:pt x="17397" y="165994"/>
                </a:lnTo>
                <a:lnTo>
                  <a:pt x="10881" y="151516"/>
                </a:lnTo>
                <a:lnTo>
                  <a:pt x="7777" y="141415"/>
                </a:lnTo>
                <a:lnTo>
                  <a:pt x="5767" y="133108"/>
                </a:lnTo>
                <a:lnTo>
                  <a:pt x="2788" y="119537"/>
                </a:lnTo>
                <a:lnTo>
                  <a:pt x="1491" y="109499"/>
                </a:lnTo>
                <a:lnTo>
                  <a:pt x="738" y="97472"/>
                </a:lnTo>
                <a:lnTo>
                  <a:pt x="0" y="83605"/>
                </a:lnTo>
                <a:lnTo>
                  <a:pt x="287" y="73558"/>
                </a:lnTo>
                <a:lnTo>
                  <a:pt x="1614" y="60693"/>
                </a:lnTo>
                <a:lnTo>
                  <a:pt x="3194" y="47098"/>
                </a:lnTo>
                <a:lnTo>
                  <a:pt x="5396" y="37030"/>
                </a:lnTo>
                <a:lnTo>
                  <a:pt x="8421" y="27076"/>
                </a:lnTo>
                <a:lnTo>
                  <a:pt x="12572" y="14531"/>
                </a:lnTo>
                <a:lnTo>
                  <a:pt x="17650" y="4635"/>
                </a:lnTo>
                <a:lnTo>
                  <a:pt x="2037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852884" y="7622302"/>
            <a:ext cx="47345" cy="180708"/>
          </a:xfrm>
          <a:custGeom>
            <a:avLst/>
            <a:gdLst/>
            <a:ahLst/>
            <a:cxnLst/>
            <a:rect l="l" t="t" r="r" b="b"/>
            <a:pathLst>
              <a:path w="47345" h="180708">
                <a:moveTo>
                  <a:pt x="0" y="0"/>
                </a:moveTo>
                <a:lnTo>
                  <a:pt x="11008" y="8176"/>
                </a:lnTo>
                <a:lnTo>
                  <a:pt x="18427" y="15744"/>
                </a:lnTo>
                <a:lnTo>
                  <a:pt x="25057" y="24307"/>
                </a:lnTo>
                <a:lnTo>
                  <a:pt x="32950" y="35452"/>
                </a:lnTo>
                <a:lnTo>
                  <a:pt x="37687" y="44945"/>
                </a:lnTo>
                <a:lnTo>
                  <a:pt x="41427" y="55156"/>
                </a:lnTo>
                <a:lnTo>
                  <a:pt x="45478" y="68236"/>
                </a:lnTo>
                <a:lnTo>
                  <a:pt x="47016" y="78700"/>
                </a:lnTo>
                <a:lnTo>
                  <a:pt x="47345" y="89662"/>
                </a:lnTo>
                <a:lnTo>
                  <a:pt x="47286" y="103280"/>
                </a:lnTo>
                <a:lnTo>
                  <a:pt x="45590" y="113715"/>
                </a:lnTo>
                <a:lnTo>
                  <a:pt x="42557" y="124294"/>
                </a:lnTo>
                <a:lnTo>
                  <a:pt x="38214" y="137231"/>
                </a:lnTo>
                <a:lnTo>
                  <a:pt x="33340" y="146666"/>
                </a:lnTo>
                <a:lnTo>
                  <a:pt x="27330" y="155651"/>
                </a:lnTo>
                <a:lnTo>
                  <a:pt x="19230" y="166677"/>
                </a:lnTo>
                <a:lnTo>
                  <a:pt x="11664" y="174111"/>
                </a:lnTo>
                <a:lnTo>
                  <a:pt x="3149" y="1807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512746" y="7817867"/>
            <a:ext cx="278307" cy="13347"/>
          </a:xfrm>
          <a:custGeom>
            <a:avLst/>
            <a:gdLst/>
            <a:ahLst/>
            <a:cxnLst/>
            <a:rect l="l" t="t" r="r" b="b"/>
            <a:pathLst>
              <a:path w="278307" h="13347">
                <a:moveTo>
                  <a:pt x="278307" y="7556"/>
                </a:moveTo>
                <a:lnTo>
                  <a:pt x="26835" y="13347"/>
                </a:lnTo>
                <a:lnTo>
                  <a:pt x="17627" y="1183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501795" y="7602033"/>
            <a:ext cx="351091" cy="29337"/>
          </a:xfrm>
          <a:custGeom>
            <a:avLst/>
            <a:gdLst/>
            <a:ahLst/>
            <a:cxnLst/>
            <a:rect l="l" t="t" r="r" b="b"/>
            <a:pathLst>
              <a:path w="351091" h="29336">
                <a:moveTo>
                  <a:pt x="0" y="29337"/>
                </a:moveTo>
                <a:lnTo>
                  <a:pt x="15862" y="11836"/>
                </a:lnTo>
                <a:lnTo>
                  <a:pt x="33870" y="5791"/>
                </a:lnTo>
                <a:lnTo>
                  <a:pt x="285483" y="0"/>
                </a:lnTo>
                <a:lnTo>
                  <a:pt x="319862" y="4902"/>
                </a:lnTo>
                <a:lnTo>
                  <a:pt x="351091" y="2026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791056" y="7803009"/>
            <a:ext cx="64973" cy="22415"/>
          </a:xfrm>
          <a:custGeom>
            <a:avLst/>
            <a:gdLst/>
            <a:ahLst/>
            <a:cxnLst/>
            <a:rect l="l" t="t" r="r" b="b"/>
            <a:pathLst>
              <a:path w="64973" h="22415">
                <a:moveTo>
                  <a:pt x="64973" y="0"/>
                </a:moveTo>
                <a:lnTo>
                  <a:pt x="34251" y="16370"/>
                </a:lnTo>
                <a:lnTo>
                  <a:pt x="0" y="22415"/>
                </a:lnTo>
                <a:lnTo>
                  <a:pt x="9194" y="20904"/>
                </a:lnTo>
                <a:lnTo>
                  <a:pt x="10325" y="2065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1487293" y="7971878"/>
            <a:ext cx="31377" cy="186499"/>
          </a:xfrm>
          <a:custGeom>
            <a:avLst/>
            <a:gdLst/>
            <a:ahLst/>
            <a:cxnLst/>
            <a:rect l="l" t="t" r="r" b="b"/>
            <a:pathLst>
              <a:path w="31377" h="186499">
                <a:moveTo>
                  <a:pt x="31377" y="186499"/>
                </a:moveTo>
                <a:lnTo>
                  <a:pt x="23145" y="176500"/>
                </a:lnTo>
                <a:lnTo>
                  <a:pt x="17420" y="165996"/>
                </a:lnTo>
                <a:lnTo>
                  <a:pt x="10868" y="151610"/>
                </a:lnTo>
                <a:lnTo>
                  <a:pt x="7804" y="141485"/>
                </a:lnTo>
                <a:lnTo>
                  <a:pt x="5812" y="133108"/>
                </a:lnTo>
                <a:lnTo>
                  <a:pt x="2828" y="119543"/>
                </a:lnTo>
                <a:lnTo>
                  <a:pt x="1488" y="109511"/>
                </a:lnTo>
                <a:lnTo>
                  <a:pt x="643" y="97472"/>
                </a:lnTo>
                <a:lnTo>
                  <a:pt x="0" y="83567"/>
                </a:lnTo>
                <a:lnTo>
                  <a:pt x="294" y="73511"/>
                </a:lnTo>
                <a:lnTo>
                  <a:pt x="1532" y="60820"/>
                </a:lnTo>
                <a:lnTo>
                  <a:pt x="3195" y="47166"/>
                </a:lnTo>
                <a:lnTo>
                  <a:pt x="5360" y="37113"/>
                </a:lnTo>
                <a:lnTo>
                  <a:pt x="8327" y="27076"/>
                </a:lnTo>
                <a:lnTo>
                  <a:pt x="12580" y="14602"/>
                </a:lnTo>
                <a:lnTo>
                  <a:pt x="17663" y="4689"/>
                </a:lnTo>
                <a:lnTo>
                  <a:pt x="2041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1858802" y="7962812"/>
            <a:ext cx="47345" cy="180835"/>
          </a:xfrm>
          <a:custGeom>
            <a:avLst/>
            <a:gdLst/>
            <a:ahLst/>
            <a:cxnLst/>
            <a:rect l="l" t="t" r="r" b="b"/>
            <a:pathLst>
              <a:path w="47345" h="180835">
                <a:moveTo>
                  <a:pt x="0" y="0"/>
                </a:moveTo>
                <a:lnTo>
                  <a:pt x="10952" y="8173"/>
                </a:lnTo>
                <a:lnTo>
                  <a:pt x="18406" y="15739"/>
                </a:lnTo>
                <a:lnTo>
                  <a:pt x="25057" y="24307"/>
                </a:lnTo>
                <a:lnTo>
                  <a:pt x="32957" y="35523"/>
                </a:lnTo>
                <a:lnTo>
                  <a:pt x="37659" y="45003"/>
                </a:lnTo>
                <a:lnTo>
                  <a:pt x="41300" y="55156"/>
                </a:lnTo>
                <a:lnTo>
                  <a:pt x="45443" y="68230"/>
                </a:lnTo>
                <a:lnTo>
                  <a:pt x="47013" y="78686"/>
                </a:lnTo>
                <a:lnTo>
                  <a:pt x="47345" y="89661"/>
                </a:lnTo>
                <a:lnTo>
                  <a:pt x="47286" y="103280"/>
                </a:lnTo>
                <a:lnTo>
                  <a:pt x="45590" y="113715"/>
                </a:lnTo>
                <a:lnTo>
                  <a:pt x="42557" y="124294"/>
                </a:lnTo>
                <a:lnTo>
                  <a:pt x="38214" y="137231"/>
                </a:lnTo>
                <a:lnTo>
                  <a:pt x="33340" y="146666"/>
                </a:lnTo>
                <a:lnTo>
                  <a:pt x="27330" y="155651"/>
                </a:lnTo>
                <a:lnTo>
                  <a:pt x="19192" y="166661"/>
                </a:lnTo>
                <a:lnTo>
                  <a:pt x="11691" y="174120"/>
                </a:lnTo>
                <a:lnTo>
                  <a:pt x="3149" y="180835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518664" y="8158377"/>
            <a:ext cx="278307" cy="13474"/>
          </a:xfrm>
          <a:custGeom>
            <a:avLst/>
            <a:gdLst/>
            <a:ahLst/>
            <a:cxnLst/>
            <a:rect l="l" t="t" r="r" b="b"/>
            <a:pathLst>
              <a:path w="278307" h="13474">
                <a:moveTo>
                  <a:pt x="278307" y="7556"/>
                </a:moveTo>
                <a:lnTo>
                  <a:pt x="26835" y="13474"/>
                </a:lnTo>
                <a:lnTo>
                  <a:pt x="17513" y="1183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507713" y="7942540"/>
            <a:ext cx="351091" cy="29337"/>
          </a:xfrm>
          <a:custGeom>
            <a:avLst/>
            <a:gdLst/>
            <a:ahLst/>
            <a:cxnLst/>
            <a:rect l="l" t="t" r="r" b="b"/>
            <a:pathLst>
              <a:path w="351091" h="29336">
                <a:moveTo>
                  <a:pt x="0" y="29337"/>
                </a:moveTo>
                <a:lnTo>
                  <a:pt x="15862" y="11836"/>
                </a:lnTo>
                <a:lnTo>
                  <a:pt x="33883" y="5791"/>
                </a:lnTo>
                <a:lnTo>
                  <a:pt x="285483" y="0"/>
                </a:lnTo>
                <a:lnTo>
                  <a:pt x="319862" y="4902"/>
                </a:lnTo>
                <a:lnTo>
                  <a:pt x="351091" y="2026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796966" y="8143643"/>
            <a:ext cx="64985" cy="22288"/>
          </a:xfrm>
          <a:custGeom>
            <a:avLst/>
            <a:gdLst/>
            <a:ahLst/>
            <a:cxnLst/>
            <a:rect l="l" t="t" r="r" b="b"/>
            <a:pathLst>
              <a:path w="64985" h="22288">
                <a:moveTo>
                  <a:pt x="64985" y="0"/>
                </a:moveTo>
                <a:lnTo>
                  <a:pt x="34251" y="16370"/>
                </a:lnTo>
                <a:lnTo>
                  <a:pt x="0" y="22288"/>
                </a:lnTo>
                <a:lnTo>
                  <a:pt x="9194" y="20777"/>
                </a:lnTo>
                <a:lnTo>
                  <a:pt x="10325" y="20523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89154" y="7540575"/>
            <a:ext cx="350964" cy="2024545"/>
          </a:xfrm>
          <a:custGeom>
            <a:avLst/>
            <a:gdLst/>
            <a:ahLst/>
            <a:cxnLst/>
            <a:rect l="l" t="t" r="r" b="b"/>
            <a:pathLst>
              <a:path w="350964" h="2024545">
                <a:moveTo>
                  <a:pt x="35763" y="0"/>
                </a:moveTo>
                <a:lnTo>
                  <a:pt x="56032" y="2023033"/>
                </a:lnTo>
                <a:lnTo>
                  <a:pt x="350964" y="2023033"/>
                </a:lnTo>
                <a:lnTo>
                  <a:pt x="315201" y="2024545"/>
                </a:lnTo>
                <a:lnTo>
                  <a:pt x="20281" y="2024545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911321" y="9563606"/>
            <a:ext cx="33870" cy="1384"/>
          </a:xfrm>
          <a:custGeom>
            <a:avLst/>
            <a:gdLst/>
            <a:ahLst/>
            <a:cxnLst/>
            <a:rect l="l" t="t" r="r" b="b"/>
            <a:pathLst>
              <a:path w="33870" h="1384">
                <a:moveTo>
                  <a:pt x="0" y="1384"/>
                </a:moveTo>
                <a:lnTo>
                  <a:pt x="3387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226145" y="8165807"/>
            <a:ext cx="13970" cy="1397800"/>
          </a:xfrm>
          <a:custGeom>
            <a:avLst/>
            <a:gdLst/>
            <a:ahLst/>
            <a:cxnLst/>
            <a:rect l="l" t="t" r="r" b="b"/>
            <a:pathLst>
              <a:path w="13969" h="1397800">
                <a:moveTo>
                  <a:pt x="13969" y="139780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222740" y="7825298"/>
            <a:ext cx="1130" cy="117614"/>
          </a:xfrm>
          <a:custGeom>
            <a:avLst/>
            <a:gdLst/>
            <a:ahLst/>
            <a:cxnLst/>
            <a:rect l="l" t="t" r="r" b="b"/>
            <a:pathLst>
              <a:path w="1130" h="117614">
                <a:moveTo>
                  <a:pt x="0" y="0"/>
                </a:moveTo>
                <a:lnTo>
                  <a:pt x="1130" y="11761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219836" y="7540569"/>
            <a:ext cx="635" cy="61836"/>
          </a:xfrm>
          <a:custGeom>
            <a:avLst/>
            <a:gdLst/>
            <a:ahLst/>
            <a:cxnLst/>
            <a:rect l="l" t="t" r="r" b="b"/>
            <a:pathLst>
              <a:path w="634" h="61836">
                <a:moveTo>
                  <a:pt x="634" y="6183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977217" y="7631369"/>
            <a:ext cx="36729" cy="120891"/>
          </a:xfrm>
          <a:custGeom>
            <a:avLst/>
            <a:gdLst/>
            <a:ahLst/>
            <a:cxnLst/>
            <a:rect l="l" t="t" r="r" b="b"/>
            <a:pathLst>
              <a:path w="36729" h="120891">
                <a:moveTo>
                  <a:pt x="6008" y="120891"/>
                </a:moveTo>
                <a:lnTo>
                  <a:pt x="1728" y="110566"/>
                </a:lnTo>
                <a:lnTo>
                  <a:pt x="1220" y="108673"/>
                </a:lnTo>
                <a:lnTo>
                  <a:pt x="597" y="97472"/>
                </a:lnTo>
                <a:lnTo>
                  <a:pt x="0" y="83559"/>
                </a:lnTo>
                <a:lnTo>
                  <a:pt x="579" y="73322"/>
                </a:lnTo>
                <a:lnTo>
                  <a:pt x="2858" y="60693"/>
                </a:lnTo>
                <a:lnTo>
                  <a:pt x="6017" y="47242"/>
                </a:lnTo>
                <a:lnTo>
                  <a:pt x="9808" y="37448"/>
                </a:lnTo>
                <a:lnTo>
                  <a:pt x="15329" y="27076"/>
                </a:lnTo>
                <a:lnTo>
                  <a:pt x="22316" y="15367"/>
                </a:lnTo>
                <a:lnTo>
                  <a:pt x="29134" y="7196"/>
                </a:lnTo>
                <a:lnTo>
                  <a:pt x="367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041779" y="7602028"/>
            <a:ext cx="210934" cy="11836"/>
          </a:xfrm>
          <a:custGeom>
            <a:avLst/>
            <a:gdLst/>
            <a:ahLst/>
            <a:cxnLst/>
            <a:rect l="l" t="t" r="r" b="b"/>
            <a:pathLst>
              <a:path w="210934" h="11836">
                <a:moveTo>
                  <a:pt x="0" y="11836"/>
                </a:moveTo>
                <a:lnTo>
                  <a:pt x="12826" y="7942"/>
                </a:lnTo>
                <a:lnTo>
                  <a:pt x="23397" y="6358"/>
                </a:lnTo>
                <a:lnTo>
                  <a:pt x="31356" y="5791"/>
                </a:lnTo>
                <a:lnTo>
                  <a:pt x="48760" y="4626"/>
                </a:lnTo>
                <a:lnTo>
                  <a:pt x="63455" y="3631"/>
                </a:lnTo>
                <a:lnTo>
                  <a:pt x="76014" y="2794"/>
                </a:lnTo>
                <a:lnTo>
                  <a:pt x="87012" y="2099"/>
                </a:lnTo>
                <a:lnTo>
                  <a:pt x="97022" y="1532"/>
                </a:lnTo>
                <a:lnTo>
                  <a:pt x="106619" y="1079"/>
                </a:lnTo>
                <a:lnTo>
                  <a:pt x="116377" y="727"/>
                </a:lnTo>
                <a:lnTo>
                  <a:pt x="126868" y="460"/>
                </a:lnTo>
                <a:lnTo>
                  <a:pt x="138668" y="264"/>
                </a:lnTo>
                <a:lnTo>
                  <a:pt x="152350" y="126"/>
                </a:lnTo>
                <a:lnTo>
                  <a:pt x="168488" y="31"/>
                </a:lnTo>
                <a:lnTo>
                  <a:pt x="176555" y="0"/>
                </a:lnTo>
                <a:lnTo>
                  <a:pt x="190261" y="253"/>
                </a:lnTo>
                <a:lnTo>
                  <a:pt x="200576" y="2047"/>
                </a:lnTo>
                <a:lnTo>
                  <a:pt x="210934" y="50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285697" y="7646983"/>
            <a:ext cx="44831" cy="156400"/>
          </a:xfrm>
          <a:custGeom>
            <a:avLst/>
            <a:gdLst/>
            <a:ahLst/>
            <a:cxnLst/>
            <a:rect l="l" t="t" r="r" b="b"/>
            <a:pathLst>
              <a:path w="44831" h="156400">
                <a:moveTo>
                  <a:pt x="23050" y="0"/>
                </a:moveTo>
                <a:lnTo>
                  <a:pt x="30851" y="11258"/>
                </a:lnTo>
                <a:lnTo>
                  <a:pt x="35480" y="20807"/>
                </a:lnTo>
                <a:lnTo>
                  <a:pt x="39039" y="30975"/>
                </a:lnTo>
                <a:lnTo>
                  <a:pt x="43086" y="44062"/>
                </a:lnTo>
                <a:lnTo>
                  <a:pt x="44581" y="54534"/>
                </a:lnTo>
                <a:lnTo>
                  <a:pt x="44830" y="65481"/>
                </a:lnTo>
                <a:lnTo>
                  <a:pt x="44673" y="79132"/>
                </a:lnTo>
                <a:lnTo>
                  <a:pt x="42891" y="89569"/>
                </a:lnTo>
                <a:lnTo>
                  <a:pt x="39801" y="99987"/>
                </a:lnTo>
                <a:lnTo>
                  <a:pt x="35365" y="112977"/>
                </a:lnTo>
                <a:lnTo>
                  <a:pt x="30446" y="122367"/>
                </a:lnTo>
                <a:lnTo>
                  <a:pt x="24307" y="131343"/>
                </a:lnTo>
                <a:lnTo>
                  <a:pt x="16134" y="142351"/>
                </a:lnTo>
                <a:lnTo>
                  <a:pt x="8568" y="149770"/>
                </a:lnTo>
                <a:lnTo>
                  <a:pt x="0" y="15640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220603" y="7803388"/>
            <a:ext cx="65100" cy="22034"/>
          </a:xfrm>
          <a:custGeom>
            <a:avLst/>
            <a:gdLst/>
            <a:ahLst/>
            <a:cxnLst/>
            <a:rect l="l" t="t" r="r" b="b"/>
            <a:pathLst>
              <a:path w="65100" h="22034">
                <a:moveTo>
                  <a:pt x="65100" y="0"/>
                </a:moveTo>
                <a:lnTo>
                  <a:pt x="52904" y="6467"/>
                </a:lnTo>
                <a:lnTo>
                  <a:pt x="44004" y="11133"/>
                </a:lnTo>
                <a:lnTo>
                  <a:pt x="34251" y="16243"/>
                </a:lnTo>
                <a:lnTo>
                  <a:pt x="33997" y="16370"/>
                </a:lnTo>
                <a:lnTo>
                  <a:pt x="33743" y="16370"/>
                </a:lnTo>
                <a:lnTo>
                  <a:pt x="24803" y="18516"/>
                </a:lnTo>
                <a:lnTo>
                  <a:pt x="24803" y="19011"/>
                </a:lnTo>
                <a:lnTo>
                  <a:pt x="15862" y="20523"/>
                </a:lnTo>
                <a:lnTo>
                  <a:pt x="8051" y="21907"/>
                </a:lnTo>
                <a:lnTo>
                  <a:pt x="7810" y="21907"/>
                </a:lnTo>
                <a:lnTo>
                  <a:pt x="0" y="220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1029196" y="7817867"/>
            <a:ext cx="191401" cy="13982"/>
          </a:xfrm>
          <a:custGeom>
            <a:avLst/>
            <a:gdLst/>
            <a:ahLst/>
            <a:cxnLst/>
            <a:rect l="l" t="t" r="r" b="b"/>
            <a:pathLst>
              <a:path w="191401" h="13982">
                <a:moveTo>
                  <a:pt x="191401" y="7556"/>
                </a:moveTo>
                <a:lnTo>
                  <a:pt x="173961" y="8492"/>
                </a:lnTo>
                <a:lnTo>
                  <a:pt x="159254" y="9273"/>
                </a:lnTo>
                <a:lnTo>
                  <a:pt x="146701" y="9922"/>
                </a:lnTo>
                <a:lnTo>
                  <a:pt x="135724" y="10461"/>
                </a:lnTo>
                <a:lnTo>
                  <a:pt x="125743" y="10915"/>
                </a:lnTo>
                <a:lnTo>
                  <a:pt x="116179" y="11306"/>
                </a:lnTo>
                <a:lnTo>
                  <a:pt x="106453" y="11658"/>
                </a:lnTo>
                <a:lnTo>
                  <a:pt x="95986" y="11993"/>
                </a:lnTo>
                <a:lnTo>
                  <a:pt x="84200" y="12335"/>
                </a:lnTo>
                <a:lnTo>
                  <a:pt x="70514" y="12707"/>
                </a:lnTo>
                <a:lnTo>
                  <a:pt x="54351" y="13132"/>
                </a:lnTo>
                <a:lnTo>
                  <a:pt x="46075" y="13347"/>
                </a:lnTo>
                <a:lnTo>
                  <a:pt x="38404" y="13601"/>
                </a:lnTo>
                <a:lnTo>
                  <a:pt x="37274" y="13982"/>
                </a:lnTo>
                <a:lnTo>
                  <a:pt x="30213" y="11836"/>
                </a:lnTo>
                <a:lnTo>
                  <a:pt x="17266" y="7871"/>
                </a:lnTo>
                <a:lnTo>
                  <a:pt x="7598" y="3759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1013948" y="7613869"/>
            <a:ext cx="27825" cy="17500"/>
          </a:xfrm>
          <a:custGeom>
            <a:avLst/>
            <a:gdLst/>
            <a:ahLst/>
            <a:cxnLst/>
            <a:rect l="l" t="t" r="r" b="b"/>
            <a:pathLst>
              <a:path w="27825" h="17500">
                <a:moveTo>
                  <a:pt x="0" y="17500"/>
                </a:moveTo>
                <a:lnTo>
                  <a:pt x="26822" y="622"/>
                </a:lnTo>
                <a:lnTo>
                  <a:pt x="2782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252710" y="7607065"/>
            <a:ext cx="56032" cy="39916"/>
          </a:xfrm>
          <a:custGeom>
            <a:avLst/>
            <a:gdLst/>
            <a:ahLst/>
            <a:cxnLst/>
            <a:rect l="l" t="t" r="r" b="b"/>
            <a:pathLst>
              <a:path w="56032" h="39916">
                <a:moveTo>
                  <a:pt x="0" y="0"/>
                </a:moveTo>
                <a:lnTo>
                  <a:pt x="31102" y="15494"/>
                </a:lnTo>
                <a:lnTo>
                  <a:pt x="56032" y="3991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983228" y="7752260"/>
            <a:ext cx="45961" cy="65608"/>
          </a:xfrm>
          <a:custGeom>
            <a:avLst/>
            <a:gdLst/>
            <a:ahLst/>
            <a:cxnLst/>
            <a:rect l="l" t="t" r="r" b="b"/>
            <a:pathLst>
              <a:path w="45961" h="65608">
                <a:moveTo>
                  <a:pt x="45961" y="65608"/>
                </a:moveTo>
                <a:lnTo>
                  <a:pt x="20523" y="42938"/>
                </a:lnTo>
                <a:lnTo>
                  <a:pt x="2768" y="12217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981062" y="7971876"/>
            <a:ext cx="36287" cy="106032"/>
          </a:xfrm>
          <a:custGeom>
            <a:avLst/>
            <a:gdLst/>
            <a:ahLst/>
            <a:cxnLst/>
            <a:rect l="l" t="t" r="r" b="b"/>
            <a:pathLst>
              <a:path w="36287" h="106032">
                <a:moveTo>
                  <a:pt x="2162" y="106032"/>
                </a:moveTo>
                <a:lnTo>
                  <a:pt x="397" y="102514"/>
                </a:lnTo>
                <a:lnTo>
                  <a:pt x="143" y="101371"/>
                </a:lnTo>
                <a:lnTo>
                  <a:pt x="143" y="97472"/>
                </a:lnTo>
                <a:lnTo>
                  <a:pt x="0" y="83373"/>
                </a:lnTo>
                <a:lnTo>
                  <a:pt x="347" y="73233"/>
                </a:lnTo>
                <a:lnTo>
                  <a:pt x="2416" y="60820"/>
                </a:lnTo>
                <a:lnTo>
                  <a:pt x="5565" y="47346"/>
                </a:lnTo>
                <a:lnTo>
                  <a:pt x="9330" y="37575"/>
                </a:lnTo>
                <a:lnTo>
                  <a:pt x="14875" y="27076"/>
                </a:lnTo>
                <a:lnTo>
                  <a:pt x="21867" y="15369"/>
                </a:lnTo>
                <a:lnTo>
                  <a:pt x="28683" y="7200"/>
                </a:lnTo>
                <a:lnTo>
                  <a:pt x="3628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045180" y="7942538"/>
            <a:ext cx="210934" cy="11836"/>
          </a:xfrm>
          <a:custGeom>
            <a:avLst/>
            <a:gdLst/>
            <a:ahLst/>
            <a:cxnLst/>
            <a:rect l="l" t="t" r="r" b="b"/>
            <a:pathLst>
              <a:path w="210934" h="11836">
                <a:moveTo>
                  <a:pt x="0" y="11836"/>
                </a:moveTo>
                <a:lnTo>
                  <a:pt x="12881" y="7942"/>
                </a:lnTo>
                <a:lnTo>
                  <a:pt x="23410" y="6358"/>
                </a:lnTo>
                <a:lnTo>
                  <a:pt x="31356" y="5791"/>
                </a:lnTo>
                <a:lnTo>
                  <a:pt x="48760" y="4626"/>
                </a:lnTo>
                <a:lnTo>
                  <a:pt x="63455" y="3631"/>
                </a:lnTo>
                <a:lnTo>
                  <a:pt x="76014" y="2794"/>
                </a:lnTo>
                <a:lnTo>
                  <a:pt x="87012" y="2099"/>
                </a:lnTo>
                <a:lnTo>
                  <a:pt x="97022" y="1532"/>
                </a:lnTo>
                <a:lnTo>
                  <a:pt x="106619" y="1079"/>
                </a:lnTo>
                <a:lnTo>
                  <a:pt x="116377" y="727"/>
                </a:lnTo>
                <a:lnTo>
                  <a:pt x="126868" y="460"/>
                </a:lnTo>
                <a:lnTo>
                  <a:pt x="138668" y="264"/>
                </a:lnTo>
                <a:lnTo>
                  <a:pt x="152350" y="126"/>
                </a:lnTo>
                <a:lnTo>
                  <a:pt x="168488" y="31"/>
                </a:lnTo>
                <a:lnTo>
                  <a:pt x="176555" y="0"/>
                </a:lnTo>
                <a:lnTo>
                  <a:pt x="190273" y="310"/>
                </a:lnTo>
                <a:lnTo>
                  <a:pt x="200601" y="2074"/>
                </a:lnTo>
                <a:lnTo>
                  <a:pt x="210934" y="50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1223999" y="7987493"/>
            <a:ext cx="109931" cy="178435"/>
          </a:xfrm>
          <a:custGeom>
            <a:avLst/>
            <a:gdLst/>
            <a:ahLst/>
            <a:cxnLst/>
            <a:rect l="l" t="t" r="r" b="b"/>
            <a:pathLst>
              <a:path w="109931" h="178434">
                <a:moveTo>
                  <a:pt x="88150" y="0"/>
                </a:moveTo>
                <a:lnTo>
                  <a:pt x="95951" y="11258"/>
                </a:lnTo>
                <a:lnTo>
                  <a:pt x="100580" y="20807"/>
                </a:lnTo>
                <a:lnTo>
                  <a:pt x="104140" y="30975"/>
                </a:lnTo>
                <a:lnTo>
                  <a:pt x="108183" y="44062"/>
                </a:lnTo>
                <a:lnTo>
                  <a:pt x="109675" y="54534"/>
                </a:lnTo>
                <a:lnTo>
                  <a:pt x="109931" y="65481"/>
                </a:lnTo>
                <a:lnTo>
                  <a:pt x="109770" y="79132"/>
                </a:lnTo>
                <a:lnTo>
                  <a:pt x="107986" y="89569"/>
                </a:lnTo>
                <a:lnTo>
                  <a:pt x="104902" y="99987"/>
                </a:lnTo>
                <a:lnTo>
                  <a:pt x="100465" y="112977"/>
                </a:lnTo>
                <a:lnTo>
                  <a:pt x="95546" y="122367"/>
                </a:lnTo>
                <a:lnTo>
                  <a:pt x="89408" y="131343"/>
                </a:lnTo>
                <a:lnTo>
                  <a:pt x="81185" y="141692"/>
                </a:lnTo>
                <a:lnTo>
                  <a:pt x="73671" y="148600"/>
                </a:lnTo>
                <a:lnTo>
                  <a:pt x="65100" y="156400"/>
                </a:lnTo>
                <a:lnTo>
                  <a:pt x="63715" y="157657"/>
                </a:lnTo>
                <a:lnTo>
                  <a:pt x="63220" y="157403"/>
                </a:lnTo>
                <a:lnTo>
                  <a:pt x="61328" y="158419"/>
                </a:lnTo>
                <a:lnTo>
                  <a:pt x="49574" y="164611"/>
                </a:lnTo>
                <a:lnTo>
                  <a:pt x="40128" y="169588"/>
                </a:lnTo>
                <a:lnTo>
                  <a:pt x="34251" y="172643"/>
                </a:lnTo>
                <a:lnTo>
                  <a:pt x="33997" y="172770"/>
                </a:lnTo>
                <a:lnTo>
                  <a:pt x="33743" y="172770"/>
                </a:lnTo>
                <a:lnTo>
                  <a:pt x="24803" y="174917"/>
                </a:lnTo>
                <a:lnTo>
                  <a:pt x="24803" y="175425"/>
                </a:lnTo>
                <a:lnTo>
                  <a:pt x="15862" y="176936"/>
                </a:lnTo>
                <a:lnTo>
                  <a:pt x="8064" y="178320"/>
                </a:lnTo>
                <a:lnTo>
                  <a:pt x="7810" y="178320"/>
                </a:lnTo>
                <a:lnTo>
                  <a:pt x="0" y="1784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1032584" y="8158377"/>
            <a:ext cx="191414" cy="13982"/>
          </a:xfrm>
          <a:custGeom>
            <a:avLst/>
            <a:gdLst/>
            <a:ahLst/>
            <a:cxnLst/>
            <a:rect l="l" t="t" r="r" b="b"/>
            <a:pathLst>
              <a:path w="191414" h="13982">
                <a:moveTo>
                  <a:pt x="191414" y="7556"/>
                </a:moveTo>
                <a:lnTo>
                  <a:pt x="173974" y="8492"/>
                </a:lnTo>
                <a:lnTo>
                  <a:pt x="159268" y="9273"/>
                </a:lnTo>
                <a:lnTo>
                  <a:pt x="146715" y="9924"/>
                </a:lnTo>
                <a:lnTo>
                  <a:pt x="135738" y="10467"/>
                </a:lnTo>
                <a:lnTo>
                  <a:pt x="125757" y="10926"/>
                </a:lnTo>
                <a:lnTo>
                  <a:pt x="116193" y="11325"/>
                </a:lnTo>
                <a:lnTo>
                  <a:pt x="106468" y="11687"/>
                </a:lnTo>
                <a:lnTo>
                  <a:pt x="96002" y="12036"/>
                </a:lnTo>
                <a:lnTo>
                  <a:pt x="84217" y="12397"/>
                </a:lnTo>
                <a:lnTo>
                  <a:pt x="70532" y="12791"/>
                </a:lnTo>
                <a:lnTo>
                  <a:pt x="54370" y="13244"/>
                </a:lnTo>
                <a:lnTo>
                  <a:pt x="46088" y="13474"/>
                </a:lnTo>
                <a:lnTo>
                  <a:pt x="38417" y="13601"/>
                </a:lnTo>
                <a:lnTo>
                  <a:pt x="37274" y="13982"/>
                </a:lnTo>
                <a:lnTo>
                  <a:pt x="30226" y="11836"/>
                </a:lnTo>
                <a:lnTo>
                  <a:pt x="17281" y="7872"/>
                </a:lnTo>
                <a:lnTo>
                  <a:pt x="7613" y="3763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017351" y="7954377"/>
            <a:ext cx="27825" cy="17500"/>
          </a:xfrm>
          <a:custGeom>
            <a:avLst/>
            <a:gdLst/>
            <a:ahLst/>
            <a:cxnLst/>
            <a:rect l="l" t="t" r="r" b="b"/>
            <a:pathLst>
              <a:path w="27825" h="17500">
                <a:moveTo>
                  <a:pt x="0" y="17500"/>
                </a:moveTo>
                <a:lnTo>
                  <a:pt x="2782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1256111" y="7947573"/>
            <a:ext cx="56032" cy="39916"/>
          </a:xfrm>
          <a:custGeom>
            <a:avLst/>
            <a:gdLst/>
            <a:ahLst/>
            <a:cxnLst/>
            <a:rect l="l" t="t" r="r" b="b"/>
            <a:pathLst>
              <a:path w="56032" h="39916">
                <a:moveTo>
                  <a:pt x="0" y="0"/>
                </a:moveTo>
                <a:lnTo>
                  <a:pt x="31102" y="15494"/>
                </a:lnTo>
                <a:lnTo>
                  <a:pt x="56032" y="3991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983222" y="8077911"/>
            <a:ext cx="49364" cy="80467"/>
          </a:xfrm>
          <a:custGeom>
            <a:avLst/>
            <a:gdLst/>
            <a:ahLst/>
            <a:cxnLst/>
            <a:rect l="l" t="t" r="r" b="b"/>
            <a:pathLst>
              <a:path w="49364" h="80467">
                <a:moveTo>
                  <a:pt x="49364" y="80467"/>
                </a:moveTo>
                <a:lnTo>
                  <a:pt x="23926" y="57797"/>
                </a:lnTo>
                <a:lnTo>
                  <a:pt x="6172" y="2707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060665" y="8262901"/>
            <a:ext cx="157276" cy="491744"/>
          </a:xfrm>
          <a:custGeom>
            <a:avLst/>
            <a:gdLst/>
            <a:ahLst/>
            <a:cxnLst/>
            <a:rect l="l" t="t" r="r" b="b"/>
            <a:pathLst>
              <a:path w="157276" h="491744">
                <a:moveTo>
                  <a:pt x="0" y="491743"/>
                </a:moveTo>
                <a:lnTo>
                  <a:pt x="0" y="134111"/>
                </a:lnTo>
                <a:lnTo>
                  <a:pt x="92557" y="0"/>
                </a:lnTo>
                <a:lnTo>
                  <a:pt x="145694" y="0"/>
                </a:lnTo>
                <a:lnTo>
                  <a:pt x="157276" y="134111"/>
                </a:lnTo>
                <a:lnTo>
                  <a:pt x="157276" y="491743"/>
                </a:lnTo>
                <a:lnTo>
                  <a:pt x="0" y="491743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091895" y="8660704"/>
            <a:ext cx="34747" cy="93941"/>
          </a:xfrm>
          <a:custGeom>
            <a:avLst/>
            <a:gdLst/>
            <a:ahLst/>
            <a:cxnLst/>
            <a:rect l="l" t="t" r="r" b="b"/>
            <a:pathLst>
              <a:path w="34747" h="93941">
                <a:moveTo>
                  <a:pt x="0" y="93941"/>
                </a:moveTo>
                <a:lnTo>
                  <a:pt x="0" y="0"/>
                </a:lnTo>
                <a:lnTo>
                  <a:pt x="27698" y="0"/>
                </a:lnTo>
                <a:lnTo>
                  <a:pt x="34747" y="0"/>
                </a:lnTo>
                <a:lnTo>
                  <a:pt x="34747" y="93941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206364" y="8262901"/>
            <a:ext cx="473621" cy="491744"/>
          </a:xfrm>
          <a:custGeom>
            <a:avLst/>
            <a:gdLst/>
            <a:ahLst/>
            <a:cxnLst/>
            <a:rect l="l" t="t" r="r" b="b"/>
            <a:pathLst>
              <a:path w="473621" h="491744">
                <a:moveTo>
                  <a:pt x="11582" y="491743"/>
                </a:moveTo>
                <a:lnTo>
                  <a:pt x="473621" y="491743"/>
                </a:lnTo>
                <a:lnTo>
                  <a:pt x="473621" y="134111"/>
                </a:lnTo>
                <a:lnTo>
                  <a:pt x="46202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254718" y="8464134"/>
            <a:ext cx="172643" cy="223393"/>
          </a:xfrm>
          <a:custGeom>
            <a:avLst/>
            <a:gdLst/>
            <a:ahLst/>
            <a:cxnLst/>
            <a:rect l="l" t="t" r="r" b="b"/>
            <a:pathLst>
              <a:path w="172643" h="223393">
                <a:moveTo>
                  <a:pt x="161061" y="223392"/>
                </a:moveTo>
                <a:lnTo>
                  <a:pt x="0" y="223392"/>
                </a:lnTo>
                <a:lnTo>
                  <a:pt x="0" y="0"/>
                </a:lnTo>
                <a:lnTo>
                  <a:pt x="172643" y="0"/>
                </a:lnTo>
                <a:lnTo>
                  <a:pt x="172643" y="223392"/>
                </a:lnTo>
                <a:lnTo>
                  <a:pt x="161061" y="223392"/>
                </a:lnTo>
                <a:lnTo>
                  <a:pt x="16106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265541" y="8508959"/>
            <a:ext cx="128701" cy="133731"/>
          </a:xfrm>
          <a:custGeom>
            <a:avLst/>
            <a:gdLst/>
            <a:ahLst/>
            <a:cxnLst/>
            <a:rect l="l" t="t" r="r" b="b"/>
            <a:pathLst>
              <a:path w="128701" h="133730">
                <a:moveTo>
                  <a:pt x="6934" y="98729"/>
                </a:moveTo>
                <a:lnTo>
                  <a:pt x="0" y="77952"/>
                </a:lnTo>
                <a:lnTo>
                  <a:pt x="0" y="55778"/>
                </a:lnTo>
                <a:lnTo>
                  <a:pt x="6934" y="35013"/>
                </a:lnTo>
                <a:lnTo>
                  <a:pt x="20027" y="17500"/>
                </a:lnTo>
                <a:lnTo>
                  <a:pt x="37909" y="5410"/>
                </a:lnTo>
                <a:lnTo>
                  <a:pt x="58559" y="0"/>
                </a:lnTo>
                <a:lnTo>
                  <a:pt x="79844" y="1892"/>
                </a:lnTo>
                <a:lnTo>
                  <a:pt x="99364" y="10706"/>
                </a:lnTo>
                <a:lnTo>
                  <a:pt x="114973" y="25692"/>
                </a:lnTo>
                <a:lnTo>
                  <a:pt x="125183" y="45084"/>
                </a:lnTo>
                <a:lnTo>
                  <a:pt x="128701" y="66865"/>
                </a:lnTo>
                <a:lnTo>
                  <a:pt x="125183" y="88658"/>
                </a:lnTo>
                <a:lnTo>
                  <a:pt x="114973" y="108051"/>
                </a:lnTo>
                <a:lnTo>
                  <a:pt x="99364" y="123037"/>
                </a:lnTo>
                <a:lnTo>
                  <a:pt x="79844" y="131851"/>
                </a:lnTo>
                <a:lnTo>
                  <a:pt x="58559" y="133730"/>
                </a:lnTo>
                <a:lnTo>
                  <a:pt x="41059" y="129082"/>
                </a:lnTo>
                <a:lnTo>
                  <a:pt x="37909" y="128320"/>
                </a:lnTo>
                <a:lnTo>
                  <a:pt x="20027" y="116230"/>
                </a:lnTo>
                <a:lnTo>
                  <a:pt x="6934" y="987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319823" y="8510092"/>
            <a:ext cx="57048" cy="131470"/>
          </a:xfrm>
          <a:custGeom>
            <a:avLst/>
            <a:gdLst/>
            <a:ahLst/>
            <a:cxnLst/>
            <a:rect l="l" t="t" r="r" b="b"/>
            <a:pathLst>
              <a:path w="57048" h="131470">
                <a:moveTo>
                  <a:pt x="0" y="131470"/>
                </a:moveTo>
                <a:lnTo>
                  <a:pt x="8191" y="130721"/>
                </a:lnTo>
                <a:lnTo>
                  <a:pt x="27698" y="121907"/>
                </a:lnTo>
                <a:lnTo>
                  <a:pt x="43446" y="106921"/>
                </a:lnTo>
                <a:lnTo>
                  <a:pt x="53517" y="87515"/>
                </a:lnTo>
                <a:lnTo>
                  <a:pt x="57048" y="65735"/>
                </a:lnTo>
                <a:lnTo>
                  <a:pt x="53517" y="43954"/>
                </a:lnTo>
                <a:lnTo>
                  <a:pt x="43446" y="24561"/>
                </a:lnTo>
                <a:lnTo>
                  <a:pt x="27698" y="9575"/>
                </a:lnTo>
                <a:lnTo>
                  <a:pt x="8191" y="761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407351" y="8687527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470562" y="8464134"/>
            <a:ext cx="172643" cy="223393"/>
          </a:xfrm>
          <a:custGeom>
            <a:avLst/>
            <a:gdLst/>
            <a:ahLst/>
            <a:cxnLst/>
            <a:rect l="l" t="t" r="r" b="b"/>
            <a:pathLst>
              <a:path w="172643" h="223393">
                <a:moveTo>
                  <a:pt x="8686" y="223392"/>
                </a:moveTo>
                <a:lnTo>
                  <a:pt x="0" y="223392"/>
                </a:lnTo>
                <a:lnTo>
                  <a:pt x="0" y="0"/>
                </a:lnTo>
                <a:lnTo>
                  <a:pt x="172643" y="0"/>
                </a:lnTo>
                <a:lnTo>
                  <a:pt x="172643" y="223392"/>
                </a:lnTo>
                <a:lnTo>
                  <a:pt x="8686" y="223392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481515" y="8508963"/>
            <a:ext cx="128574" cy="133731"/>
          </a:xfrm>
          <a:custGeom>
            <a:avLst/>
            <a:gdLst/>
            <a:ahLst/>
            <a:cxnLst/>
            <a:rect l="l" t="t" r="r" b="b"/>
            <a:pathLst>
              <a:path w="128574" h="133730">
                <a:moveTo>
                  <a:pt x="12090" y="105778"/>
                </a:moveTo>
                <a:lnTo>
                  <a:pt x="6934" y="98729"/>
                </a:lnTo>
                <a:lnTo>
                  <a:pt x="0" y="77952"/>
                </a:lnTo>
                <a:lnTo>
                  <a:pt x="0" y="55778"/>
                </a:lnTo>
                <a:lnTo>
                  <a:pt x="6934" y="35001"/>
                </a:lnTo>
                <a:lnTo>
                  <a:pt x="20027" y="17500"/>
                </a:lnTo>
                <a:lnTo>
                  <a:pt x="37782" y="5410"/>
                </a:lnTo>
                <a:lnTo>
                  <a:pt x="58432" y="0"/>
                </a:lnTo>
                <a:lnTo>
                  <a:pt x="79717" y="1892"/>
                </a:lnTo>
                <a:lnTo>
                  <a:pt x="99225" y="10706"/>
                </a:lnTo>
                <a:lnTo>
                  <a:pt x="114973" y="25692"/>
                </a:lnTo>
                <a:lnTo>
                  <a:pt x="125044" y="45084"/>
                </a:lnTo>
                <a:lnTo>
                  <a:pt x="128574" y="66865"/>
                </a:lnTo>
                <a:lnTo>
                  <a:pt x="125044" y="88658"/>
                </a:lnTo>
                <a:lnTo>
                  <a:pt x="121640" y="95199"/>
                </a:lnTo>
                <a:lnTo>
                  <a:pt x="114973" y="108038"/>
                </a:lnTo>
                <a:lnTo>
                  <a:pt x="99225" y="123024"/>
                </a:lnTo>
                <a:lnTo>
                  <a:pt x="79717" y="131851"/>
                </a:lnTo>
                <a:lnTo>
                  <a:pt x="58432" y="133730"/>
                </a:lnTo>
                <a:lnTo>
                  <a:pt x="37782" y="128320"/>
                </a:lnTo>
                <a:lnTo>
                  <a:pt x="20027" y="116230"/>
                </a:lnTo>
                <a:lnTo>
                  <a:pt x="12090" y="10577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535665" y="8510092"/>
            <a:ext cx="57048" cy="131470"/>
          </a:xfrm>
          <a:custGeom>
            <a:avLst/>
            <a:gdLst/>
            <a:ahLst/>
            <a:cxnLst/>
            <a:rect l="l" t="t" r="r" b="b"/>
            <a:pathLst>
              <a:path w="57048" h="131470">
                <a:moveTo>
                  <a:pt x="0" y="131470"/>
                </a:moveTo>
                <a:lnTo>
                  <a:pt x="8191" y="130721"/>
                </a:lnTo>
                <a:lnTo>
                  <a:pt x="27698" y="121907"/>
                </a:lnTo>
                <a:lnTo>
                  <a:pt x="43446" y="106921"/>
                </a:lnTo>
                <a:lnTo>
                  <a:pt x="53517" y="87515"/>
                </a:lnTo>
                <a:lnTo>
                  <a:pt x="57048" y="65735"/>
                </a:lnTo>
                <a:lnTo>
                  <a:pt x="53517" y="43954"/>
                </a:lnTo>
                <a:lnTo>
                  <a:pt x="43446" y="24561"/>
                </a:lnTo>
                <a:lnTo>
                  <a:pt x="27698" y="9575"/>
                </a:lnTo>
                <a:lnTo>
                  <a:pt x="8191" y="761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623061" y="8464134"/>
            <a:ext cx="8686" cy="223393"/>
          </a:xfrm>
          <a:custGeom>
            <a:avLst/>
            <a:gdLst/>
            <a:ahLst/>
            <a:cxnLst/>
            <a:rect l="l" t="t" r="r" b="b"/>
            <a:pathLst>
              <a:path w="8686" h="223393">
                <a:moveTo>
                  <a:pt x="0" y="223392"/>
                </a:moveTo>
                <a:lnTo>
                  <a:pt x="8686" y="223392"/>
                </a:lnTo>
                <a:lnTo>
                  <a:pt x="868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631751" y="8687527"/>
            <a:ext cx="5791" cy="0"/>
          </a:xfrm>
          <a:custGeom>
            <a:avLst/>
            <a:gdLst/>
            <a:ahLst/>
            <a:cxnLst/>
            <a:rect l="l" t="t" r="r" b="b"/>
            <a:pathLst>
              <a:path w="5791">
                <a:moveTo>
                  <a:pt x="0" y="0"/>
                </a:moveTo>
                <a:lnTo>
                  <a:pt x="579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108771" y="9475701"/>
            <a:ext cx="31229" cy="88912"/>
          </a:xfrm>
          <a:custGeom>
            <a:avLst/>
            <a:gdLst/>
            <a:ahLst/>
            <a:cxnLst/>
            <a:rect l="l" t="t" r="r" b="b"/>
            <a:pathLst>
              <a:path w="31229" h="88912">
                <a:moveTo>
                  <a:pt x="31229" y="88912"/>
                </a:moveTo>
                <a:lnTo>
                  <a:pt x="31229" y="0"/>
                </a:lnTo>
                <a:lnTo>
                  <a:pt x="0" y="0"/>
                </a:lnTo>
                <a:lnTo>
                  <a:pt x="0" y="88912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140000" y="9162780"/>
            <a:ext cx="431685" cy="401840"/>
          </a:xfrm>
          <a:custGeom>
            <a:avLst/>
            <a:gdLst/>
            <a:ahLst/>
            <a:cxnLst/>
            <a:rect l="l" t="t" r="r" b="b"/>
            <a:pathLst>
              <a:path w="431685" h="401840">
                <a:moveTo>
                  <a:pt x="0" y="312928"/>
                </a:moveTo>
                <a:lnTo>
                  <a:pt x="65989" y="312928"/>
                </a:lnTo>
                <a:lnTo>
                  <a:pt x="63207" y="312928"/>
                </a:lnTo>
                <a:lnTo>
                  <a:pt x="63588" y="35763"/>
                </a:lnTo>
                <a:lnTo>
                  <a:pt x="65989" y="35763"/>
                </a:lnTo>
                <a:lnTo>
                  <a:pt x="63588" y="35763"/>
                </a:lnTo>
                <a:lnTo>
                  <a:pt x="88404" y="0"/>
                </a:lnTo>
                <a:lnTo>
                  <a:pt x="96329" y="0"/>
                </a:lnTo>
                <a:lnTo>
                  <a:pt x="121399" y="35763"/>
                </a:lnTo>
                <a:lnTo>
                  <a:pt x="121018" y="312928"/>
                </a:lnTo>
                <a:lnTo>
                  <a:pt x="65989" y="312928"/>
                </a:lnTo>
                <a:lnTo>
                  <a:pt x="281698" y="312928"/>
                </a:lnTo>
                <a:lnTo>
                  <a:pt x="279184" y="312928"/>
                </a:lnTo>
                <a:lnTo>
                  <a:pt x="279425" y="35763"/>
                </a:lnTo>
                <a:lnTo>
                  <a:pt x="281698" y="35763"/>
                </a:lnTo>
                <a:lnTo>
                  <a:pt x="279425" y="35763"/>
                </a:lnTo>
                <a:lnTo>
                  <a:pt x="304241" y="0"/>
                </a:lnTo>
                <a:lnTo>
                  <a:pt x="312178" y="0"/>
                </a:lnTo>
                <a:lnTo>
                  <a:pt x="337235" y="35763"/>
                </a:lnTo>
                <a:lnTo>
                  <a:pt x="336854" y="312928"/>
                </a:lnTo>
                <a:lnTo>
                  <a:pt x="281698" y="312928"/>
                </a:lnTo>
                <a:lnTo>
                  <a:pt x="431685" y="312928"/>
                </a:lnTo>
                <a:lnTo>
                  <a:pt x="431685" y="40184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205988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6921" y="0"/>
                </a:moveTo>
                <a:lnTo>
                  <a:pt x="0" y="0"/>
                </a:lnTo>
                <a:lnTo>
                  <a:pt x="14350" y="0"/>
                </a:lnTo>
                <a:lnTo>
                  <a:pt x="692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220342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234697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249053" y="9198541"/>
            <a:ext cx="12344" cy="0"/>
          </a:xfrm>
          <a:custGeom>
            <a:avLst/>
            <a:gdLst/>
            <a:ahLst/>
            <a:cxnLst/>
            <a:rect l="l" t="t" r="r" b="b"/>
            <a:pathLst>
              <a:path w="12344">
                <a:moveTo>
                  <a:pt x="0" y="0"/>
                </a:moveTo>
                <a:lnTo>
                  <a:pt x="1234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421702" y="9198541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436186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9944" y="0"/>
                </a:moveTo>
                <a:lnTo>
                  <a:pt x="14350" y="0"/>
                </a:lnTo>
                <a:lnTo>
                  <a:pt x="0" y="0"/>
                </a:lnTo>
                <a:lnTo>
                  <a:pt x="994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450538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464894" y="9198541"/>
            <a:ext cx="12331" cy="0"/>
          </a:xfrm>
          <a:custGeom>
            <a:avLst/>
            <a:gdLst/>
            <a:ahLst/>
            <a:cxnLst/>
            <a:rect l="l" t="t" r="r" b="b"/>
            <a:pathLst>
              <a:path w="12331">
                <a:moveTo>
                  <a:pt x="0" y="0"/>
                </a:moveTo>
                <a:lnTo>
                  <a:pt x="1233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57200" y="3750005"/>
            <a:ext cx="3358794" cy="1875345"/>
          </a:xfrm>
          <a:custGeom>
            <a:avLst/>
            <a:gdLst/>
            <a:ahLst/>
            <a:cxnLst/>
            <a:rect l="l" t="t" r="r" b="b"/>
            <a:pathLst>
              <a:path w="3358794" h="1875345">
                <a:moveTo>
                  <a:pt x="0" y="1875345"/>
                </a:moveTo>
                <a:lnTo>
                  <a:pt x="3358794" y="1875345"/>
                </a:lnTo>
                <a:lnTo>
                  <a:pt x="3358794" y="0"/>
                </a:lnTo>
                <a:lnTo>
                  <a:pt x="0" y="0"/>
                </a:lnTo>
                <a:lnTo>
                  <a:pt x="0" y="187534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33780" y="4096271"/>
            <a:ext cx="352742" cy="422668"/>
          </a:xfrm>
          <a:custGeom>
            <a:avLst/>
            <a:gdLst/>
            <a:ahLst/>
            <a:cxnLst/>
            <a:rect l="l" t="t" r="r" b="b"/>
            <a:pathLst>
              <a:path w="352742" h="422668">
                <a:moveTo>
                  <a:pt x="352742" y="422668"/>
                </a:moveTo>
                <a:lnTo>
                  <a:pt x="352742" y="0"/>
                </a:lnTo>
                <a:lnTo>
                  <a:pt x="229069" y="0"/>
                </a:lnTo>
                <a:lnTo>
                  <a:pt x="228498" y="76149"/>
                </a:lnTo>
                <a:lnTo>
                  <a:pt x="125222" y="76149"/>
                </a:lnTo>
                <a:lnTo>
                  <a:pt x="124650" y="0"/>
                </a:lnTo>
                <a:lnTo>
                  <a:pt x="0" y="0"/>
                </a:lnTo>
                <a:lnTo>
                  <a:pt x="0" y="422668"/>
                </a:lnTo>
                <a:lnTo>
                  <a:pt x="352742" y="422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34757" y="4097253"/>
            <a:ext cx="350850" cy="420712"/>
          </a:xfrm>
          <a:custGeom>
            <a:avLst/>
            <a:gdLst/>
            <a:ahLst/>
            <a:cxnLst/>
            <a:rect l="l" t="t" r="r" b="b"/>
            <a:pathLst>
              <a:path w="350850" h="420712">
                <a:moveTo>
                  <a:pt x="350850" y="420712"/>
                </a:moveTo>
                <a:lnTo>
                  <a:pt x="350850" y="0"/>
                </a:lnTo>
                <a:lnTo>
                  <a:pt x="229082" y="0"/>
                </a:lnTo>
                <a:lnTo>
                  <a:pt x="228612" y="76377"/>
                </a:lnTo>
                <a:lnTo>
                  <a:pt x="228498" y="139217"/>
                </a:lnTo>
                <a:lnTo>
                  <a:pt x="215887" y="154711"/>
                </a:lnTo>
                <a:lnTo>
                  <a:pt x="197053" y="166001"/>
                </a:lnTo>
                <a:lnTo>
                  <a:pt x="180581" y="168948"/>
                </a:lnTo>
                <a:lnTo>
                  <a:pt x="171196" y="168948"/>
                </a:lnTo>
                <a:lnTo>
                  <a:pt x="154597" y="166116"/>
                </a:lnTo>
                <a:lnTo>
                  <a:pt x="136283" y="155282"/>
                </a:lnTo>
                <a:lnTo>
                  <a:pt x="123609" y="140779"/>
                </a:lnTo>
                <a:lnTo>
                  <a:pt x="123151" y="108458"/>
                </a:lnTo>
                <a:lnTo>
                  <a:pt x="123151" y="76377"/>
                </a:lnTo>
                <a:lnTo>
                  <a:pt x="122694" y="0"/>
                </a:lnTo>
                <a:lnTo>
                  <a:pt x="0" y="0"/>
                </a:lnTo>
                <a:lnTo>
                  <a:pt x="0" y="420712"/>
                </a:lnTo>
                <a:lnTo>
                  <a:pt x="350850" y="42071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30845" y="4671876"/>
            <a:ext cx="537235" cy="601345"/>
          </a:xfrm>
          <a:custGeom>
            <a:avLst/>
            <a:gdLst/>
            <a:ahLst/>
            <a:cxnLst/>
            <a:rect l="l" t="t" r="r" b="b"/>
            <a:pathLst>
              <a:path w="537235" h="601345">
                <a:moveTo>
                  <a:pt x="537235" y="601344"/>
                </a:moveTo>
                <a:lnTo>
                  <a:pt x="537235" y="421398"/>
                </a:lnTo>
                <a:lnTo>
                  <a:pt x="470814" y="420827"/>
                </a:lnTo>
                <a:lnTo>
                  <a:pt x="470242" y="18541"/>
                </a:lnTo>
                <a:lnTo>
                  <a:pt x="463384" y="114"/>
                </a:lnTo>
                <a:lnTo>
                  <a:pt x="431939" y="0"/>
                </a:lnTo>
                <a:lnTo>
                  <a:pt x="424510" y="18834"/>
                </a:lnTo>
                <a:lnTo>
                  <a:pt x="423646" y="420827"/>
                </a:lnTo>
                <a:lnTo>
                  <a:pt x="292201" y="420827"/>
                </a:lnTo>
                <a:lnTo>
                  <a:pt x="291630" y="18541"/>
                </a:lnTo>
                <a:lnTo>
                  <a:pt x="284772" y="114"/>
                </a:lnTo>
                <a:lnTo>
                  <a:pt x="253263" y="0"/>
                </a:lnTo>
                <a:lnTo>
                  <a:pt x="245897" y="18834"/>
                </a:lnTo>
                <a:lnTo>
                  <a:pt x="245033" y="420827"/>
                </a:lnTo>
                <a:lnTo>
                  <a:pt x="113588" y="420827"/>
                </a:lnTo>
                <a:lnTo>
                  <a:pt x="113004" y="18541"/>
                </a:lnTo>
                <a:lnTo>
                  <a:pt x="106159" y="114"/>
                </a:lnTo>
                <a:lnTo>
                  <a:pt x="74650" y="0"/>
                </a:lnTo>
                <a:lnTo>
                  <a:pt x="67271" y="18834"/>
                </a:lnTo>
                <a:lnTo>
                  <a:pt x="66408" y="420827"/>
                </a:lnTo>
                <a:lnTo>
                  <a:pt x="0" y="421398"/>
                </a:lnTo>
                <a:lnTo>
                  <a:pt x="0" y="601344"/>
                </a:lnTo>
                <a:lnTo>
                  <a:pt x="537235" y="601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57910" y="4189679"/>
            <a:ext cx="105460" cy="0"/>
          </a:xfrm>
          <a:custGeom>
            <a:avLst/>
            <a:gdLst/>
            <a:ahLst/>
            <a:cxnLst/>
            <a:rect l="l" t="t" r="r" b="b"/>
            <a:pathLst>
              <a:path w="105460">
                <a:moveTo>
                  <a:pt x="0" y="0"/>
                </a:moveTo>
                <a:lnTo>
                  <a:pt x="105460" y="0"/>
                </a:lnTo>
              </a:path>
            </a:pathLst>
          </a:custGeom>
          <a:ln w="33350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155762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77144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98526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490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31819" y="5093731"/>
            <a:ext cx="535279" cy="178562"/>
          </a:xfrm>
          <a:custGeom>
            <a:avLst/>
            <a:gdLst/>
            <a:ahLst/>
            <a:cxnLst/>
            <a:rect l="l" t="t" r="r" b="b"/>
            <a:pathLst>
              <a:path w="535279" h="178562">
                <a:moveTo>
                  <a:pt x="535279" y="178562"/>
                </a:moveTo>
                <a:lnTo>
                  <a:pt x="535279" y="520"/>
                </a:lnTo>
                <a:lnTo>
                  <a:pt x="468579" y="0"/>
                </a:lnTo>
                <a:lnTo>
                  <a:pt x="66700" y="0"/>
                </a:lnTo>
                <a:lnTo>
                  <a:pt x="0" y="520"/>
                </a:lnTo>
                <a:lnTo>
                  <a:pt x="0" y="178562"/>
                </a:lnTo>
                <a:lnTo>
                  <a:pt x="535279" y="17856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57909" y="4205714"/>
            <a:ext cx="105460" cy="60477"/>
          </a:xfrm>
          <a:custGeom>
            <a:avLst/>
            <a:gdLst/>
            <a:ahLst/>
            <a:cxnLst/>
            <a:rect l="l" t="t" r="r" b="b"/>
            <a:pathLst>
              <a:path w="105460" h="60477">
                <a:moveTo>
                  <a:pt x="0" y="0"/>
                </a:moveTo>
                <a:lnTo>
                  <a:pt x="457" y="32308"/>
                </a:lnTo>
                <a:lnTo>
                  <a:pt x="13131" y="46824"/>
                </a:lnTo>
                <a:lnTo>
                  <a:pt x="31445" y="57658"/>
                </a:lnTo>
                <a:lnTo>
                  <a:pt x="48044" y="60477"/>
                </a:lnTo>
                <a:lnTo>
                  <a:pt x="57429" y="60477"/>
                </a:lnTo>
                <a:lnTo>
                  <a:pt x="73901" y="57543"/>
                </a:lnTo>
                <a:lnTo>
                  <a:pt x="92735" y="46253"/>
                </a:lnTo>
                <a:lnTo>
                  <a:pt x="105346" y="30759"/>
                </a:lnTo>
                <a:lnTo>
                  <a:pt x="105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59002" y="4206923"/>
            <a:ext cx="103276" cy="58293"/>
          </a:xfrm>
          <a:custGeom>
            <a:avLst/>
            <a:gdLst/>
            <a:ahLst/>
            <a:cxnLst/>
            <a:rect l="l" t="t" r="r" b="b"/>
            <a:pathLst>
              <a:path w="103276" h="58292">
                <a:moveTo>
                  <a:pt x="0" y="0"/>
                </a:moveTo>
                <a:lnTo>
                  <a:pt x="342" y="30124"/>
                </a:lnTo>
                <a:lnTo>
                  <a:pt x="13017" y="44640"/>
                </a:lnTo>
                <a:lnTo>
                  <a:pt x="31330" y="55473"/>
                </a:lnTo>
                <a:lnTo>
                  <a:pt x="47917" y="58293"/>
                </a:lnTo>
                <a:lnTo>
                  <a:pt x="55359" y="58293"/>
                </a:lnTo>
                <a:lnTo>
                  <a:pt x="71831" y="55359"/>
                </a:lnTo>
                <a:lnTo>
                  <a:pt x="90665" y="44119"/>
                </a:lnTo>
                <a:lnTo>
                  <a:pt x="103276" y="28575"/>
                </a:lnTo>
                <a:lnTo>
                  <a:pt x="103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31362" y="4672276"/>
            <a:ext cx="535914" cy="600646"/>
          </a:xfrm>
          <a:custGeom>
            <a:avLst/>
            <a:gdLst/>
            <a:ahLst/>
            <a:cxnLst/>
            <a:rect l="l" t="t" r="r" b="b"/>
            <a:pathLst>
              <a:path w="535914" h="600646">
                <a:moveTo>
                  <a:pt x="66814" y="422033"/>
                </a:moveTo>
                <a:lnTo>
                  <a:pt x="66814" y="21081"/>
                </a:lnTo>
                <a:lnTo>
                  <a:pt x="74472" y="0"/>
                </a:lnTo>
                <a:lnTo>
                  <a:pt x="104140" y="0"/>
                </a:lnTo>
                <a:lnTo>
                  <a:pt x="111798" y="21081"/>
                </a:lnTo>
                <a:lnTo>
                  <a:pt x="111798" y="422033"/>
                </a:lnTo>
                <a:lnTo>
                  <a:pt x="0" y="422033"/>
                </a:lnTo>
                <a:lnTo>
                  <a:pt x="0" y="600646"/>
                </a:lnTo>
                <a:lnTo>
                  <a:pt x="535914" y="600646"/>
                </a:lnTo>
                <a:lnTo>
                  <a:pt x="535914" y="422033"/>
                </a:lnTo>
                <a:lnTo>
                  <a:pt x="424103" y="422033"/>
                </a:lnTo>
                <a:lnTo>
                  <a:pt x="424103" y="21081"/>
                </a:lnTo>
                <a:lnTo>
                  <a:pt x="431774" y="0"/>
                </a:lnTo>
                <a:lnTo>
                  <a:pt x="461429" y="0"/>
                </a:lnTo>
                <a:lnTo>
                  <a:pt x="469099" y="21081"/>
                </a:lnTo>
                <a:lnTo>
                  <a:pt x="469099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43163" y="5094310"/>
            <a:ext cx="312305" cy="0"/>
          </a:xfrm>
          <a:custGeom>
            <a:avLst/>
            <a:gdLst/>
            <a:ahLst/>
            <a:cxnLst/>
            <a:rect l="l" t="t" r="r" b="b"/>
            <a:pathLst>
              <a:path w="312305">
                <a:moveTo>
                  <a:pt x="0" y="0"/>
                </a:moveTo>
                <a:lnTo>
                  <a:pt x="3123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976791" y="4672276"/>
            <a:ext cx="45046" cy="422033"/>
          </a:xfrm>
          <a:custGeom>
            <a:avLst/>
            <a:gdLst/>
            <a:ahLst/>
            <a:cxnLst/>
            <a:rect l="l" t="t" r="r" b="b"/>
            <a:pathLst>
              <a:path w="45046" h="422033">
                <a:moveTo>
                  <a:pt x="45046" y="422033"/>
                </a:moveTo>
                <a:lnTo>
                  <a:pt x="45046" y="21081"/>
                </a:lnTo>
                <a:lnTo>
                  <a:pt x="37325" y="0"/>
                </a:lnTo>
                <a:lnTo>
                  <a:pt x="20688" y="0"/>
                </a:lnTo>
                <a:lnTo>
                  <a:pt x="7721" y="0"/>
                </a:lnTo>
                <a:lnTo>
                  <a:pt x="0" y="21081"/>
                </a:lnTo>
                <a:lnTo>
                  <a:pt x="0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34128" y="4096506"/>
            <a:ext cx="351701" cy="422033"/>
          </a:xfrm>
          <a:custGeom>
            <a:avLst/>
            <a:gdLst/>
            <a:ahLst/>
            <a:cxnLst/>
            <a:rect l="l" t="t" r="r" b="b"/>
            <a:pathLst>
              <a:path w="351701" h="422033">
                <a:moveTo>
                  <a:pt x="228612" y="77355"/>
                </a:moveTo>
                <a:lnTo>
                  <a:pt x="228612" y="0"/>
                </a:lnTo>
                <a:lnTo>
                  <a:pt x="351701" y="0"/>
                </a:lnTo>
                <a:lnTo>
                  <a:pt x="351701" y="422033"/>
                </a:lnTo>
                <a:lnTo>
                  <a:pt x="0" y="422033"/>
                </a:lnTo>
                <a:lnTo>
                  <a:pt x="0" y="0"/>
                </a:lnTo>
                <a:lnTo>
                  <a:pt x="123088" y="0"/>
                </a:lnTo>
                <a:lnTo>
                  <a:pt x="123088" y="77355"/>
                </a:lnTo>
                <a:lnTo>
                  <a:pt x="228612" y="77355"/>
                </a:lnTo>
                <a:lnTo>
                  <a:pt x="228612" y="140652"/>
                </a:lnTo>
                <a:lnTo>
                  <a:pt x="214896" y="156616"/>
                </a:lnTo>
                <a:lnTo>
                  <a:pt x="196583" y="167043"/>
                </a:lnTo>
                <a:lnTo>
                  <a:pt x="175844" y="170611"/>
                </a:lnTo>
                <a:lnTo>
                  <a:pt x="155117" y="167043"/>
                </a:lnTo>
                <a:lnTo>
                  <a:pt x="136855" y="156616"/>
                </a:lnTo>
                <a:lnTo>
                  <a:pt x="127228" y="145491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63840" y="4244825"/>
            <a:ext cx="2997" cy="3517"/>
          </a:xfrm>
          <a:custGeom>
            <a:avLst/>
            <a:gdLst/>
            <a:ahLst/>
            <a:cxnLst/>
            <a:rect l="l" t="t" r="r" b="b"/>
            <a:pathLst>
              <a:path w="2997" h="3517">
                <a:moveTo>
                  <a:pt x="0" y="0"/>
                </a:moveTo>
                <a:lnTo>
                  <a:pt x="2997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57210" y="4205536"/>
            <a:ext cx="105537" cy="38366"/>
          </a:xfrm>
          <a:custGeom>
            <a:avLst/>
            <a:gdLst/>
            <a:ahLst/>
            <a:cxnLst/>
            <a:rect l="l" t="t" r="r" b="b"/>
            <a:pathLst>
              <a:path w="105537" h="38366">
                <a:moveTo>
                  <a:pt x="5765" y="38366"/>
                </a:moveTo>
                <a:lnTo>
                  <a:pt x="63" y="31623"/>
                </a:lnTo>
                <a:lnTo>
                  <a:pt x="0" y="0"/>
                </a:lnTo>
                <a:lnTo>
                  <a:pt x="10553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57215" y="4203758"/>
            <a:ext cx="0" cy="6680"/>
          </a:xfrm>
          <a:custGeom>
            <a:avLst/>
            <a:gdLst/>
            <a:ahLst/>
            <a:cxnLst/>
            <a:rect l="l" t="t" r="r" b="b"/>
            <a:pathLst>
              <a:path h="6680">
                <a:moveTo>
                  <a:pt x="0" y="6680"/>
                </a:moveTo>
                <a:lnTo>
                  <a:pt x="0" y="0"/>
                </a:lnTo>
                <a:lnTo>
                  <a:pt x="0" y="1778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57215" y="4173860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83886" y="4260491"/>
            <a:ext cx="1384" cy="749"/>
          </a:xfrm>
          <a:custGeom>
            <a:avLst/>
            <a:gdLst/>
            <a:ahLst/>
            <a:cxnLst/>
            <a:rect l="l" t="t" r="r" b="b"/>
            <a:pathLst>
              <a:path w="1384" h="749">
                <a:moveTo>
                  <a:pt x="0" y="0"/>
                </a:moveTo>
                <a:lnTo>
                  <a:pt x="1384" y="749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910497" y="4267000"/>
            <a:ext cx="114" cy="0"/>
          </a:xfrm>
          <a:custGeom>
            <a:avLst/>
            <a:gdLst/>
            <a:ahLst/>
            <a:cxnLst/>
            <a:rect l="l" t="t" r="r" b="b"/>
            <a:pathLst>
              <a:path w="114">
                <a:moveTo>
                  <a:pt x="0" y="0"/>
                </a:moveTo>
                <a:lnTo>
                  <a:pt x="114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934515" y="4259742"/>
            <a:ext cx="2819" cy="1612"/>
          </a:xfrm>
          <a:custGeom>
            <a:avLst/>
            <a:gdLst/>
            <a:ahLst/>
            <a:cxnLst/>
            <a:rect l="l" t="t" r="r" b="b"/>
            <a:pathLst>
              <a:path w="2819" h="1612">
                <a:moveTo>
                  <a:pt x="0" y="1612"/>
                </a:moveTo>
                <a:lnTo>
                  <a:pt x="2819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56577" y="4243906"/>
            <a:ext cx="406" cy="457"/>
          </a:xfrm>
          <a:custGeom>
            <a:avLst/>
            <a:gdLst/>
            <a:ahLst/>
            <a:cxnLst/>
            <a:rect l="l" t="t" r="r" b="b"/>
            <a:pathLst>
              <a:path w="406" h="457">
                <a:moveTo>
                  <a:pt x="0" y="457"/>
                </a:moveTo>
                <a:lnTo>
                  <a:pt x="40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57383" y="4240222"/>
            <a:ext cx="2705" cy="3162"/>
          </a:xfrm>
          <a:custGeom>
            <a:avLst/>
            <a:gdLst/>
            <a:ahLst/>
            <a:cxnLst/>
            <a:rect l="l" t="t" r="r" b="b"/>
            <a:pathLst>
              <a:path w="2705" h="3162">
                <a:moveTo>
                  <a:pt x="0" y="3162"/>
                </a:moveTo>
                <a:lnTo>
                  <a:pt x="27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62741" y="4208711"/>
            <a:ext cx="0" cy="1727"/>
          </a:xfrm>
          <a:custGeom>
            <a:avLst/>
            <a:gdLst/>
            <a:ahLst/>
            <a:cxnLst/>
            <a:rect l="l" t="t" r="r" b="b"/>
            <a:pathLst>
              <a:path h="1727">
                <a:moveTo>
                  <a:pt x="0" y="1727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62741" y="4180198"/>
            <a:ext cx="0" cy="3517"/>
          </a:xfrm>
          <a:custGeom>
            <a:avLst/>
            <a:gdLst/>
            <a:ahLst/>
            <a:cxnLst/>
            <a:rect l="l" t="t" r="r" b="b"/>
            <a:pathLst>
              <a:path h="3517">
                <a:moveTo>
                  <a:pt x="0" y="0"/>
                </a:moveTo>
                <a:lnTo>
                  <a:pt x="0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62741" y="4163667"/>
            <a:ext cx="0" cy="2476"/>
          </a:xfrm>
          <a:custGeom>
            <a:avLst/>
            <a:gdLst/>
            <a:ahLst/>
            <a:cxnLst/>
            <a:rect l="l" t="t" r="r" b="b"/>
            <a:pathLst>
              <a:path h="2476">
                <a:moveTo>
                  <a:pt x="0" y="0"/>
                </a:moveTo>
                <a:lnTo>
                  <a:pt x="0" y="2476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40768" y="451853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40768" y="451853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ln w="1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404848" y="3858298"/>
            <a:ext cx="2263914" cy="1599425"/>
          </a:xfrm>
          <a:custGeom>
            <a:avLst/>
            <a:gdLst/>
            <a:ahLst/>
            <a:cxnLst/>
            <a:rect l="l" t="t" r="r" b="b"/>
            <a:pathLst>
              <a:path w="2263914" h="1599425">
                <a:moveTo>
                  <a:pt x="0" y="1599425"/>
                </a:moveTo>
                <a:lnTo>
                  <a:pt x="2263914" y="1599425"/>
                </a:lnTo>
                <a:lnTo>
                  <a:pt x="2263914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404848" y="5098427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404848" y="4739132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404848" y="4379849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404848" y="4020553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030714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185248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339781" y="4430066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803387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957921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112453" y="4430066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030714" y="4066908"/>
            <a:ext cx="386334" cy="270433"/>
          </a:xfrm>
          <a:custGeom>
            <a:avLst/>
            <a:gdLst/>
            <a:ahLst/>
            <a:cxnLst/>
            <a:rect l="l" t="t" r="r" b="b"/>
            <a:pathLst>
              <a:path w="386334" h="270433">
                <a:moveTo>
                  <a:pt x="386334" y="262712"/>
                </a:moveTo>
                <a:lnTo>
                  <a:pt x="386334" y="0"/>
                </a:lnTo>
                <a:lnTo>
                  <a:pt x="0" y="0"/>
                </a:lnTo>
                <a:lnTo>
                  <a:pt x="0" y="27043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803386" y="4066908"/>
            <a:ext cx="386334" cy="262712"/>
          </a:xfrm>
          <a:custGeom>
            <a:avLst/>
            <a:gdLst/>
            <a:ahLst/>
            <a:cxnLst/>
            <a:rect l="l" t="t" r="r" b="b"/>
            <a:pathLst>
              <a:path w="386334" h="262712">
                <a:moveTo>
                  <a:pt x="386333" y="262712"/>
                </a:moveTo>
                <a:lnTo>
                  <a:pt x="386333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030712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200699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370691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540678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710672" y="4785493"/>
            <a:ext cx="84988" cy="262712"/>
          </a:xfrm>
          <a:custGeom>
            <a:avLst/>
            <a:gdLst/>
            <a:ahLst/>
            <a:cxnLst/>
            <a:rect l="l" t="t" r="r" b="b"/>
            <a:pathLst>
              <a:path w="84988" h="262712">
                <a:moveTo>
                  <a:pt x="84988" y="262712"/>
                </a:moveTo>
                <a:lnTo>
                  <a:pt x="84988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417048" y="4329620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189720" y="4329620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795661" y="5048205"/>
            <a:ext cx="764946" cy="0"/>
          </a:xfrm>
          <a:custGeom>
            <a:avLst/>
            <a:gdLst/>
            <a:ahLst/>
            <a:cxnLst/>
            <a:rect l="l" t="t" r="r" b="b"/>
            <a:pathLst>
              <a:path w="764946">
                <a:moveTo>
                  <a:pt x="0" y="0"/>
                </a:moveTo>
                <a:lnTo>
                  <a:pt x="76494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417048" y="4692778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189720" y="4692778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030714" y="5148652"/>
            <a:ext cx="1529892" cy="0"/>
          </a:xfrm>
          <a:custGeom>
            <a:avLst/>
            <a:gdLst/>
            <a:ahLst/>
            <a:cxnLst/>
            <a:rect l="l" t="t" r="r" b="b"/>
            <a:pathLst>
              <a:path w="1529892">
                <a:moveTo>
                  <a:pt x="0" y="0"/>
                </a:moveTo>
                <a:lnTo>
                  <a:pt x="152989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404848" y="3858298"/>
            <a:ext cx="2263914" cy="162255"/>
          </a:xfrm>
          <a:custGeom>
            <a:avLst/>
            <a:gdLst/>
            <a:ahLst/>
            <a:cxnLst/>
            <a:rect l="l" t="t" r="r" b="b"/>
            <a:pathLst>
              <a:path w="2263914" h="162255">
                <a:moveTo>
                  <a:pt x="0" y="162255"/>
                </a:moveTo>
                <a:lnTo>
                  <a:pt x="2263914" y="162255"/>
                </a:lnTo>
                <a:lnTo>
                  <a:pt x="2263914" y="0"/>
                </a:lnTo>
                <a:lnTo>
                  <a:pt x="0" y="0"/>
                </a:lnTo>
                <a:lnTo>
                  <a:pt x="0" y="16225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404848" y="385829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683016" y="385829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541038" y="3961154"/>
            <a:ext cx="17386" cy="0"/>
          </a:xfrm>
          <a:custGeom>
            <a:avLst/>
            <a:gdLst/>
            <a:ahLst/>
            <a:cxnLst/>
            <a:rect l="l" t="t" r="r" b="b"/>
            <a:pathLst>
              <a:path w="17386">
                <a:moveTo>
                  <a:pt x="0" y="0"/>
                </a:moveTo>
                <a:lnTo>
                  <a:pt x="1738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541038" y="3908995"/>
            <a:ext cx="8686" cy="52158"/>
          </a:xfrm>
          <a:custGeom>
            <a:avLst/>
            <a:gdLst/>
            <a:ahLst/>
            <a:cxnLst/>
            <a:rect l="l" t="t" r="r" b="b"/>
            <a:pathLst>
              <a:path w="8686" h="52158">
                <a:moveTo>
                  <a:pt x="8686" y="52158"/>
                </a:moveTo>
                <a:lnTo>
                  <a:pt x="8686" y="0"/>
                </a:lnTo>
                <a:lnTo>
                  <a:pt x="0" y="8699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795048" y="3908995"/>
            <a:ext cx="34772" cy="52158"/>
          </a:xfrm>
          <a:custGeom>
            <a:avLst/>
            <a:gdLst/>
            <a:ahLst/>
            <a:cxnLst/>
            <a:rect l="l" t="t" r="r" b="b"/>
            <a:pathLst>
              <a:path w="34772" h="52158">
                <a:moveTo>
                  <a:pt x="34772" y="52158"/>
                </a:moveTo>
                <a:lnTo>
                  <a:pt x="0" y="52158"/>
                </a:lnTo>
                <a:lnTo>
                  <a:pt x="30429" y="21729"/>
                </a:lnTo>
                <a:lnTo>
                  <a:pt x="34772" y="13042"/>
                </a:lnTo>
                <a:lnTo>
                  <a:pt x="30429" y="4356"/>
                </a:lnTo>
                <a:lnTo>
                  <a:pt x="21729" y="0"/>
                </a:lnTo>
                <a:lnTo>
                  <a:pt x="8699" y="0"/>
                </a:lnTo>
                <a:lnTo>
                  <a:pt x="0" y="4356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424775" y="3905131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6" y="4356"/>
                </a:lnTo>
                <a:lnTo>
                  <a:pt x="43472" y="13042"/>
                </a:lnTo>
                <a:lnTo>
                  <a:pt x="39116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494320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21729" y="0"/>
                </a:lnTo>
                <a:lnTo>
                  <a:pt x="43459" y="52158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503007" y="3935561"/>
            <a:ext cx="26085" cy="0"/>
          </a:xfrm>
          <a:custGeom>
            <a:avLst/>
            <a:gdLst/>
            <a:ahLst/>
            <a:cxnLst/>
            <a:rect l="l" t="t" r="r" b="b"/>
            <a:pathLst>
              <a:path w="26085">
                <a:moveTo>
                  <a:pt x="0" y="0"/>
                </a:moveTo>
                <a:lnTo>
                  <a:pt x="26085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585595" y="3905131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563865" y="3905131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655128" y="3905131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633398" y="3905131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702943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702943" y="3931217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702943" y="3957290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772476" y="3905131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5" y="4356"/>
                </a:lnTo>
                <a:lnTo>
                  <a:pt x="43472" y="13042"/>
                </a:lnTo>
                <a:lnTo>
                  <a:pt x="39115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802905" y="3931217"/>
            <a:ext cx="13042" cy="26073"/>
          </a:xfrm>
          <a:custGeom>
            <a:avLst/>
            <a:gdLst/>
            <a:ahLst/>
            <a:cxnLst/>
            <a:rect l="l" t="t" r="r" b="b"/>
            <a:pathLst>
              <a:path w="13042" h="26073">
                <a:moveTo>
                  <a:pt x="0" y="0"/>
                </a:moveTo>
                <a:lnTo>
                  <a:pt x="13042" y="2607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842021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462805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532350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532350" y="4205516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601882" y="4179430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601882" y="4205516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725510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795056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795056" y="4205516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864588" y="4179430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864588" y="4205516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725510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795056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795056" y="4568661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864588" y="4542588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864588" y="4568661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455078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524623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725510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795056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725510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795056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455078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524623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455078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524623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524623" y="4924088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594156" y="4898015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594156" y="4924088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56964" y="7431354"/>
            <a:ext cx="3037687" cy="2315654"/>
          </a:xfrm>
          <a:custGeom>
            <a:avLst/>
            <a:gdLst/>
            <a:ahLst/>
            <a:cxnLst/>
            <a:rect l="l" t="t" r="r" b="b"/>
            <a:pathLst>
              <a:path w="3037687" h="2315654">
                <a:moveTo>
                  <a:pt x="0" y="2315654"/>
                </a:moveTo>
                <a:lnTo>
                  <a:pt x="3037687" y="2315654"/>
                </a:lnTo>
                <a:lnTo>
                  <a:pt x="3037687" y="0"/>
                </a:lnTo>
                <a:lnTo>
                  <a:pt x="0" y="0"/>
                </a:lnTo>
                <a:lnTo>
                  <a:pt x="0" y="2315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557697" y="8638194"/>
            <a:ext cx="215671" cy="301015"/>
          </a:xfrm>
          <a:custGeom>
            <a:avLst/>
            <a:gdLst/>
            <a:ahLst/>
            <a:cxnLst/>
            <a:rect l="l" t="t" r="r" b="b"/>
            <a:pathLst>
              <a:path w="215671" h="301015">
                <a:moveTo>
                  <a:pt x="184403" y="13931"/>
                </a:moveTo>
                <a:lnTo>
                  <a:pt x="151383" y="0"/>
                </a:lnTo>
                <a:lnTo>
                  <a:pt x="119392" y="0"/>
                </a:lnTo>
                <a:lnTo>
                  <a:pt x="95034" y="13931"/>
                </a:lnTo>
                <a:lnTo>
                  <a:pt x="69748" y="39001"/>
                </a:lnTo>
                <a:lnTo>
                  <a:pt x="40957" y="79870"/>
                </a:lnTo>
                <a:lnTo>
                  <a:pt x="19088" y="125793"/>
                </a:lnTo>
                <a:lnTo>
                  <a:pt x="5156" y="172745"/>
                </a:lnTo>
                <a:lnTo>
                  <a:pt x="0" y="214541"/>
                </a:lnTo>
                <a:lnTo>
                  <a:pt x="0" y="222694"/>
                </a:lnTo>
                <a:lnTo>
                  <a:pt x="5054" y="257568"/>
                </a:lnTo>
                <a:lnTo>
                  <a:pt x="10413" y="266141"/>
                </a:lnTo>
                <a:lnTo>
                  <a:pt x="19291" y="278206"/>
                </a:lnTo>
                <a:lnTo>
                  <a:pt x="43548" y="288734"/>
                </a:lnTo>
                <a:lnTo>
                  <a:pt x="74701" y="301015"/>
                </a:lnTo>
                <a:lnTo>
                  <a:pt x="84823" y="301015"/>
                </a:lnTo>
                <a:lnTo>
                  <a:pt x="110616" y="292138"/>
                </a:lnTo>
                <a:lnTo>
                  <a:pt x="137452" y="270167"/>
                </a:lnTo>
                <a:lnTo>
                  <a:pt x="163448" y="237134"/>
                </a:lnTo>
                <a:lnTo>
                  <a:pt x="189560" y="190195"/>
                </a:lnTo>
                <a:lnTo>
                  <a:pt x="207009" y="141478"/>
                </a:lnTo>
                <a:lnTo>
                  <a:pt x="215671" y="92773"/>
                </a:lnTo>
                <a:lnTo>
                  <a:pt x="215671" y="67906"/>
                </a:lnTo>
                <a:lnTo>
                  <a:pt x="212166" y="50571"/>
                </a:lnTo>
                <a:lnTo>
                  <a:pt x="205244" y="31369"/>
                </a:lnTo>
                <a:lnTo>
                  <a:pt x="196583" y="22707"/>
                </a:lnTo>
                <a:lnTo>
                  <a:pt x="184403" y="13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89032" y="9052100"/>
            <a:ext cx="570458" cy="412369"/>
          </a:xfrm>
          <a:custGeom>
            <a:avLst/>
            <a:gdLst/>
            <a:ahLst/>
            <a:cxnLst/>
            <a:rect l="l" t="t" r="r" b="b"/>
            <a:pathLst>
              <a:path w="570458" h="412369">
                <a:moveTo>
                  <a:pt x="11658" y="55727"/>
                </a:moveTo>
                <a:lnTo>
                  <a:pt x="2984" y="80187"/>
                </a:lnTo>
                <a:lnTo>
                  <a:pt x="0" y="101549"/>
                </a:lnTo>
                <a:lnTo>
                  <a:pt x="0" y="118376"/>
                </a:lnTo>
                <a:lnTo>
                  <a:pt x="3606" y="132207"/>
                </a:lnTo>
                <a:lnTo>
                  <a:pt x="7112" y="137363"/>
                </a:lnTo>
                <a:lnTo>
                  <a:pt x="15684" y="144475"/>
                </a:lnTo>
                <a:lnTo>
                  <a:pt x="314845" y="274916"/>
                </a:lnTo>
                <a:lnTo>
                  <a:pt x="336003" y="285242"/>
                </a:lnTo>
                <a:lnTo>
                  <a:pt x="333933" y="317233"/>
                </a:lnTo>
                <a:lnTo>
                  <a:pt x="333933" y="346227"/>
                </a:lnTo>
                <a:lnTo>
                  <a:pt x="341045" y="375640"/>
                </a:lnTo>
                <a:lnTo>
                  <a:pt x="356743" y="394728"/>
                </a:lnTo>
                <a:lnTo>
                  <a:pt x="387794" y="408863"/>
                </a:lnTo>
                <a:lnTo>
                  <a:pt x="408749" y="412267"/>
                </a:lnTo>
                <a:lnTo>
                  <a:pt x="418757" y="412369"/>
                </a:lnTo>
                <a:lnTo>
                  <a:pt x="449821" y="398233"/>
                </a:lnTo>
                <a:lnTo>
                  <a:pt x="460857" y="388429"/>
                </a:lnTo>
                <a:lnTo>
                  <a:pt x="482942" y="381000"/>
                </a:lnTo>
                <a:lnTo>
                  <a:pt x="507911" y="362419"/>
                </a:lnTo>
                <a:lnTo>
                  <a:pt x="517613" y="351282"/>
                </a:lnTo>
                <a:lnTo>
                  <a:pt x="533920" y="329298"/>
                </a:lnTo>
                <a:lnTo>
                  <a:pt x="549605" y="301548"/>
                </a:lnTo>
                <a:lnTo>
                  <a:pt x="561784" y="270167"/>
                </a:lnTo>
                <a:lnTo>
                  <a:pt x="568706" y="242404"/>
                </a:lnTo>
                <a:lnTo>
                  <a:pt x="570458" y="228485"/>
                </a:lnTo>
                <a:lnTo>
                  <a:pt x="570458" y="194843"/>
                </a:lnTo>
                <a:lnTo>
                  <a:pt x="566940" y="177495"/>
                </a:lnTo>
                <a:lnTo>
                  <a:pt x="559930" y="161925"/>
                </a:lnTo>
                <a:lnTo>
                  <a:pt x="558279" y="154901"/>
                </a:lnTo>
                <a:lnTo>
                  <a:pt x="556628" y="133946"/>
                </a:lnTo>
                <a:lnTo>
                  <a:pt x="542696" y="106095"/>
                </a:lnTo>
                <a:lnTo>
                  <a:pt x="518337" y="92265"/>
                </a:lnTo>
                <a:lnTo>
                  <a:pt x="494093" y="81737"/>
                </a:lnTo>
                <a:lnTo>
                  <a:pt x="482942" y="81838"/>
                </a:lnTo>
                <a:lnTo>
                  <a:pt x="462000" y="85140"/>
                </a:lnTo>
                <a:lnTo>
                  <a:pt x="431457" y="105168"/>
                </a:lnTo>
                <a:lnTo>
                  <a:pt x="412356" y="126009"/>
                </a:lnTo>
                <a:lnTo>
                  <a:pt x="401218" y="139319"/>
                </a:lnTo>
                <a:lnTo>
                  <a:pt x="394817" y="139319"/>
                </a:lnTo>
                <a:lnTo>
                  <a:pt x="74815" y="0"/>
                </a:lnTo>
                <a:lnTo>
                  <a:pt x="56756" y="1765"/>
                </a:lnTo>
                <a:lnTo>
                  <a:pt x="42926" y="10528"/>
                </a:lnTo>
                <a:lnTo>
                  <a:pt x="27965" y="26835"/>
                </a:lnTo>
                <a:lnTo>
                  <a:pt x="16713" y="45097"/>
                </a:lnTo>
                <a:lnTo>
                  <a:pt x="11658" y="557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58824" y="8639948"/>
            <a:ext cx="212788" cy="297611"/>
          </a:xfrm>
          <a:custGeom>
            <a:avLst/>
            <a:gdLst/>
            <a:ahLst/>
            <a:cxnLst/>
            <a:rect l="l" t="t" r="r" b="b"/>
            <a:pathLst>
              <a:path w="212788" h="297611">
                <a:moveTo>
                  <a:pt x="181521" y="13931"/>
                </a:moveTo>
                <a:lnTo>
                  <a:pt x="148501" y="0"/>
                </a:lnTo>
                <a:lnTo>
                  <a:pt x="120015" y="0"/>
                </a:lnTo>
                <a:lnTo>
                  <a:pt x="95669" y="13931"/>
                </a:lnTo>
                <a:lnTo>
                  <a:pt x="70383" y="39001"/>
                </a:lnTo>
                <a:lnTo>
                  <a:pt x="41592" y="79870"/>
                </a:lnTo>
                <a:lnTo>
                  <a:pt x="21564" y="122389"/>
                </a:lnTo>
                <a:lnTo>
                  <a:pt x="7023" y="166966"/>
                </a:lnTo>
                <a:lnTo>
                  <a:pt x="0" y="215773"/>
                </a:lnTo>
                <a:lnTo>
                  <a:pt x="5676" y="254063"/>
                </a:lnTo>
                <a:lnTo>
                  <a:pt x="11049" y="262737"/>
                </a:lnTo>
                <a:lnTo>
                  <a:pt x="19913" y="274701"/>
                </a:lnTo>
                <a:lnTo>
                  <a:pt x="44170" y="285229"/>
                </a:lnTo>
                <a:lnTo>
                  <a:pt x="75336" y="297611"/>
                </a:lnTo>
                <a:lnTo>
                  <a:pt x="81838" y="297611"/>
                </a:lnTo>
                <a:lnTo>
                  <a:pt x="107734" y="288632"/>
                </a:lnTo>
                <a:lnTo>
                  <a:pt x="134569" y="266763"/>
                </a:lnTo>
                <a:lnTo>
                  <a:pt x="160578" y="233629"/>
                </a:lnTo>
                <a:lnTo>
                  <a:pt x="186677" y="186677"/>
                </a:lnTo>
                <a:lnTo>
                  <a:pt x="204127" y="137972"/>
                </a:lnTo>
                <a:lnTo>
                  <a:pt x="212788" y="89268"/>
                </a:lnTo>
                <a:lnTo>
                  <a:pt x="212788" y="67906"/>
                </a:lnTo>
                <a:lnTo>
                  <a:pt x="209283" y="50571"/>
                </a:lnTo>
                <a:lnTo>
                  <a:pt x="202476" y="31267"/>
                </a:lnTo>
                <a:lnTo>
                  <a:pt x="193700" y="22707"/>
                </a:lnTo>
                <a:lnTo>
                  <a:pt x="181521" y="13931"/>
                </a:lnTo>
                <a:close/>
              </a:path>
            </a:pathLst>
          </a:custGeom>
          <a:solidFill>
            <a:srgbClr val="5254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90774" y="9053756"/>
            <a:ext cx="566953" cy="409067"/>
          </a:xfrm>
          <a:custGeom>
            <a:avLst/>
            <a:gdLst/>
            <a:ahLst/>
            <a:cxnLst/>
            <a:rect l="l" t="t" r="r" b="b"/>
            <a:pathLst>
              <a:path w="566953" h="409067">
                <a:moveTo>
                  <a:pt x="11671" y="55829"/>
                </a:moveTo>
                <a:lnTo>
                  <a:pt x="2997" y="80187"/>
                </a:lnTo>
                <a:lnTo>
                  <a:pt x="0" y="101650"/>
                </a:lnTo>
                <a:lnTo>
                  <a:pt x="0" y="114960"/>
                </a:lnTo>
                <a:lnTo>
                  <a:pt x="3619" y="128790"/>
                </a:lnTo>
                <a:lnTo>
                  <a:pt x="7124" y="133946"/>
                </a:lnTo>
                <a:lnTo>
                  <a:pt x="15684" y="141071"/>
                </a:lnTo>
                <a:lnTo>
                  <a:pt x="337248" y="281724"/>
                </a:lnTo>
                <a:lnTo>
                  <a:pt x="335597" y="289356"/>
                </a:lnTo>
                <a:lnTo>
                  <a:pt x="333946" y="317220"/>
                </a:lnTo>
                <a:lnTo>
                  <a:pt x="333844" y="342811"/>
                </a:lnTo>
                <a:lnTo>
                  <a:pt x="340956" y="372224"/>
                </a:lnTo>
                <a:lnTo>
                  <a:pt x="356654" y="391312"/>
                </a:lnTo>
                <a:lnTo>
                  <a:pt x="387705" y="405561"/>
                </a:lnTo>
                <a:lnTo>
                  <a:pt x="408762" y="408965"/>
                </a:lnTo>
                <a:lnTo>
                  <a:pt x="415163" y="409067"/>
                </a:lnTo>
                <a:lnTo>
                  <a:pt x="446328" y="394817"/>
                </a:lnTo>
                <a:lnTo>
                  <a:pt x="457365" y="385025"/>
                </a:lnTo>
                <a:lnTo>
                  <a:pt x="479450" y="377596"/>
                </a:lnTo>
                <a:lnTo>
                  <a:pt x="504418" y="359016"/>
                </a:lnTo>
                <a:lnTo>
                  <a:pt x="514121" y="347865"/>
                </a:lnTo>
                <a:lnTo>
                  <a:pt x="530428" y="325996"/>
                </a:lnTo>
                <a:lnTo>
                  <a:pt x="546112" y="298132"/>
                </a:lnTo>
                <a:lnTo>
                  <a:pt x="558292" y="266865"/>
                </a:lnTo>
                <a:lnTo>
                  <a:pt x="565200" y="239001"/>
                </a:lnTo>
                <a:lnTo>
                  <a:pt x="566953" y="225069"/>
                </a:lnTo>
                <a:lnTo>
                  <a:pt x="566953" y="194932"/>
                </a:lnTo>
                <a:lnTo>
                  <a:pt x="563549" y="177596"/>
                </a:lnTo>
                <a:lnTo>
                  <a:pt x="556437" y="162013"/>
                </a:lnTo>
                <a:lnTo>
                  <a:pt x="554786" y="155003"/>
                </a:lnTo>
                <a:lnTo>
                  <a:pt x="553123" y="133946"/>
                </a:lnTo>
                <a:lnTo>
                  <a:pt x="539191" y="106184"/>
                </a:lnTo>
                <a:lnTo>
                  <a:pt x="514845" y="92367"/>
                </a:lnTo>
                <a:lnTo>
                  <a:pt x="490588" y="81838"/>
                </a:lnTo>
                <a:lnTo>
                  <a:pt x="462013" y="85242"/>
                </a:lnTo>
                <a:lnTo>
                  <a:pt x="429704" y="106908"/>
                </a:lnTo>
                <a:lnTo>
                  <a:pt x="399364" y="141071"/>
                </a:lnTo>
                <a:lnTo>
                  <a:pt x="394830" y="141274"/>
                </a:lnTo>
                <a:lnTo>
                  <a:pt x="71208" y="0"/>
                </a:lnTo>
                <a:lnTo>
                  <a:pt x="56768" y="1752"/>
                </a:lnTo>
                <a:lnTo>
                  <a:pt x="42938" y="10629"/>
                </a:lnTo>
                <a:lnTo>
                  <a:pt x="27978" y="26936"/>
                </a:lnTo>
                <a:lnTo>
                  <a:pt x="16624" y="45199"/>
                </a:lnTo>
                <a:lnTo>
                  <a:pt x="11671" y="55829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193463" y="7651963"/>
            <a:ext cx="1263408" cy="1566697"/>
          </a:xfrm>
          <a:custGeom>
            <a:avLst/>
            <a:gdLst/>
            <a:ahLst/>
            <a:cxnLst/>
            <a:rect l="l" t="t" r="r" b="b"/>
            <a:pathLst>
              <a:path w="1263408" h="1566697">
                <a:moveTo>
                  <a:pt x="1258658" y="0"/>
                </a:moveTo>
                <a:lnTo>
                  <a:pt x="101" y="101"/>
                </a:lnTo>
                <a:lnTo>
                  <a:pt x="0" y="1566697"/>
                </a:lnTo>
                <a:lnTo>
                  <a:pt x="14135" y="1562061"/>
                </a:lnTo>
                <a:lnTo>
                  <a:pt x="57988" y="1544307"/>
                </a:lnTo>
                <a:lnTo>
                  <a:pt x="50457" y="1558544"/>
                </a:lnTo>
                <a:lnTo>
                  <a:pt x="55829" y="1558645"/>
                </a:lnTo>
                <a:lnTo>
                  <a:pt x="113207" y="1534083"/>
                </a:lnTo>
                <a:lnTo>
                  <a:pt x="155714" y="1512316"/>
                </a:lnTo>
                <a:lnTo>
                  <a:pt x="154063" y="1509737"/>
                </a:lnTo>
                <a:lnTo>
                  <a:pt x="146735" y="1506131"/>
                </a:lnTo>
                <a:lnTo>
                  <a:pt x="146735" y="1503540"/>
                </a:lnTo>
                <a:lnTo>
                  <a:pt x="269951" y="1441729"/>
                </a:lnTo>
                <a:lnTo>
                  <a:pt x="272021" y="1441729"/>
                </a:lnTo>
                <a:lnTo>
                  <a:pt x="264998" y="1453184"/>
                </a:lnTo>
                <a:lnTo>
                  <a:pt x="264375" y="1456486"/>
                </a:lnTo>
                <a:lnTo>
                  <a:pt x="267995" y="1456080"/>
                </a:lnTo>
                <a:lnTo>
                  <a:pt x="328675" y="1424393"/>
                </a:lnTo>
                <a:lnTo>
                  <a:pt x="362102" y="1403553"/>
                </a:lnTo>
                <a:lnTo>
                  <a:pt x="362623" y="1401698"/>
                </a:lnTo>
                <a:lnTo>
                  <a:pt x="354876" y="1397152"/>
                </a:lnTo>
                <a:lnTo>
                  <a:pt x="355396" y="1393952"/>
                </a:lnTo>
                <a:lnTo>
                  <a:pt x="468287" y="1325219"/>
                </a:lnTo>
                <a:lnTo>
                  <a:pt x="470255" y="1325219"/>
                </a:lnTo>
                <a:lnTo>
                  <a:pt x="463130" y="1338224"/>
                </a:lnTo>
                <a:lnTo>
                  <a:pt x="463232" y="1341729"/>
                </a:lnTo>
                <a:lnTo>
                  <a:pt x="518337" y="1307884"/>
                </a:lnTo>
                <a:lnTo>
                  <a:pt x="552196" y="1281785"/>
                </a:lnTo>
                <a:lnTo>
                  <a:pt x="543217" y="1276515"/>
                </a:lnTo>
                <a:lnTo>
                  <a:pt x="542797" y="1275080"/>
                </a:lnTo>
                <a:lnTo>
                  <a:pt x="647230" y="1198397"/>
                </a:lnTo>
                <a:lnTo>
                  <a:pt x="647954" y="1198600"/>
                </a:lnTo>
                <a:lnTo>
                  <a:pt x="643623" y="1213053"/>
                </a:lnTo>
                <a:lnTo>
                  <a:pt x="646925" y="1212532"/>
                </a:lnTo>
                <a:lnTo>
                  <a:pt x="691299" y="1178280"/>
                </a:lnTo>
                <a:lnTo>
                  <a:pt x="721017" y="1150315"/>
                </a:lnTo>
                <a:lnTo>
                  <a:pt x="721017" y="1148041"/>
                </a:lnTo>
                <a:lnTo>
                  <a:pt x="717194" y="1144422"/>
                </a:lnTo>
                <a:lnTo>
                  <a:pt x="717194" y="1139990"/>
                </a:lnTo>
                <a:lnTo>
                  <a:pt x="730504" y="1128750"/>
                </a:lnTo>
                <a:lnTo>
                  <a:pt x="795527" y="1070343"/>
                </a:lnTo>
                <a:lnTo>
                  <a:pt x="804405" y="1062901"/>
                </a:lnTo>
                <a:lnTo>
                  <a:pt x="802436" y="1072083"/>
                </a:lnTo>
                <a:lnTo>
                  <a:pt x="802436" y="1077455"/>
                </a:lnTo>
                <a:lnTo>
                  <a:pt x="833805" y="1049489"/>
                </a:lnTo>
                <a:lnTo>
                  <a:pt x="870648" y="1009446"/>
                </a:lnTo>
                <a:lnTo>
                  <a:pt x="870445" y="1007389"/>
                </a:lnTo>
                <a:lnTo>
                  <a:pt x="864971" y="1003566"/>
                </a:lnTo>
                <a:lnTo>
                  <a:pt x="865073" y="1000886"/>
                </a:lnTo>
                <a:lnTo>
                  <a:pt x="939279" y="916787"/>
                </a:lnTo>
                <a:lnTo>
                  <a:pt x="943610" y="913269"/>
                </a:lnTo>
                <a:lnTo>
                  <a:pt x="939787" y="925868"/>
                </a:lnTo>
                <a:lnTo>
                  <a:pt x="939685" y="931227"/>
                </a:lnTo>
                <a:lnTo>
                  <a:pt x="970648" y="895934"/>
                </a:lnTo>
                <a:lnTo>
                  <a:pt x="997470" y="857338"/>
                </a:lnTo>
                <a:lnTo>
                  <a:pt x="992009" y="854036"/>
                </a:lnTo>
                <a:lnTo>
                  <a:pt x="991793" y="851255"/>
                </a:lnTo>
                <a:lnTo>
                  <a:pt x="1054747" y="761885"/>
                </a:lnTo>
                <a:lnTo>
                  <a:pt x="1054544" y="776439"/>
                </a:lnTo>
                <a:lnTo>
                  <a:pt x="1080757" y="738149"/>
                </a:lnTo>
                <a:lnTo>
                  <a:pt x="1100150" y="701522"/>
                </a:lnTo>
                <a:lnTo>
                  <a:pt x="1099947" y="699452"/>
                </a:lnTo>
                <a:lnTo>
                  <a:pt x="1096327" y="697395"/>
                </a:lnTo>
                <a:lnTo>
                  <a:pt x="1096225" y="692950"/>
                </a:lnTo>
                <a:lnTo>
                  <a:pt x="1145247" y="600176"/>
                </a:lnTo>
                <a:lnTo>
                  <a:pt x="1145044" y="614730"/>
                </a:lnTo>
                <a:lnTo>
                  <a:pt x="1165479" y="574179"/>
                </a:lnTo>
                <a:lnTo>
                  <a:pt x="1176515" y="543420"/>
                </a:lnTo>
                <a:lnTo>
                  <a:pt x="1176515" y="537540"/>
                </a:lnTo>
                <a:lnTo>
                  <a:pt x="1174140" y="534035"/>
                </a:lnTo>
                <a:lnTo>
                  <a:pt x="1209027" y="436613"/>
                </a:lnTo>
                <a:lnTo>
                  <a:pt x="1209332" y="451269"/>
                </a:lnTo>
                <a:lnTo>
                  <a:pt x="1223467" y="411238"/>
                </a:lnTo>
                <a:lnTo>
                  <a:pt x="1230490" y="370776"/>
                </a:lnTo>
                <a:lnTo>
                  <a:pt x="1230388" y="359016"/>
                </a:lnTo>
                <a:lnTo>
                  <a:pt x="1247724" y="271297"/>
                </a:lnTo>
                <a:lnTo>
                  <a:pt x="1249476" y="279145"/>
                </a:lnTo>
                <a:lnTo>
                  <a:pt x="1256703" y="242506"/>
                </a:lnTo>
                <a:lnTo>
                  <a:pt x="1258138" y="240131"/>
                </a:lnTo>
                <a:lnTo>
                  <a:pt x="1258138" y="171208"/>
                </a:lnTo>
                <a:lnTo>
                  <a:pt x="1261859" y="96900"/>
                </a:lnTo>
                <a:lnTo>
                  <a:pt x="1263408" y="69761"/>
                </a:lnTo>
                <a:lnTo>
                  <a:pt x="1258658" y="0"/>
                </a:lnTo>
                <a:close/>
              </a:path>
            </a:pathLst>
          </a:custGeom>
          <a:solidFill>
            <a:srgbClr val="C13E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193463" y="7651964"/>
            <a:ext cx="1265161" cy="1876285"/>
          </a:xfrm>
          <a:custGeom>
            <a:avLst/>
            <a:gdLst/>
            <a:ahLst/>
            <a:cxnLst/>
            <a:rect l="l" t="t" r="r" b="b"/>
            <a:pathLst>
              <a:path w="1265161" h="1876285">
                <a:moveTo>
                  <a:pt x="8864" y="1873288"/>
                </a:moveTo>
                <a:lnTo>
                  <a:pt x="202463" y="1767725"/>
                </a:lnTo>
                <a:lnTo>
                  <a:pt x="381812" y="1648015"/>
                </a:lnTo>
                <a:lnTo>
                  <a:pt x="518960" y="1536458"/>
                </a:lnTo>
                <a:lnTo>
                  <a:pt x="543521" y="1513967"/>
                </a:lnTo>
                <a:lnTo>
                  <a:pt x="553224" y="1502829"/>
                </a:lnTo>
                <a:lnTo>
                  <a:pt x="665086" y="1390345"/>
                </a:lnTo>
                <a:lnTo>
                  <a:pt x="775919" y="1247216"/>
                </a:lnTo>
                <a:lnTo>
                  <a:pt x="863422" y="1098194"/>
                </a:lnTo>
                <a:lnTo>
                  <a:pt x="873950" y="1073950"/>
                </a:lnTo>
                <a:lnTo>
                  <a:pt x="913790" y="1033805"/>
                </a:lnTo>
                <a:lnTo>
                  <a:pt x="1004493" y="919251"/>
                </a:lnTo>
                <a:lnTo>
                  <a:pt x="1035037" y="878497"/>
                </a:lnTo>
                <a:lnTo>
                  <a:pt x="1127188" y="725462"/>
                </a:lnTo>
                <a:lnTo>
                  <a:pt x="1198499" y="562000"/>
                </a:lnTo>
                <a:lnTo>
                  <a:pt x="1244219" y="397294"/>
                </a:lnTo>
                <a:lnTo>
                  <a:pt x="1263408" y="240753"/>
                </a:lnTo>
                <a:lnTo>
                  <a:pt x="1265161" y="68008"/>
                </a:lnTo>
                <a:lnTo>
                  <a:pt x="1260411" y="0"/>
                </a:lnTo>
                <a:lnTo>
                  <a:pt x="1258658" y="0"/>
                </a:lnTo>
                <a:lnTo>
                  <a:pt x="1263408" y="69761"/>
                </a:lnTo>
                <a:lnTo>
                  <a:pt x="1261859" y="96901"/>
                </a:lnTo>
                <a:lnTo>
                  <a:pt x="1261656" y="239001"/>
                </a:lnTo>
                <a:lnTo>
                  <a:pt x="1242555" y="395541"/>
                </a:lnTo>
                <a:lnTo>
                  <a:pt x="1196746" y="560247"/>
                </a:lnTo>
                <a:lnTo>
                  <a:pt x="1125435" y="723709"/>
                </a:lnTo>
                <a:lnTo>
                  <a:pt x="1033284" y="876744"/>
                </a:lnTo>
                <a:lnTo>
                  <a:pt x="1002741" y="917498"/>
                </a:lnTo>
                <a:lnTo>
                  <a:pt x="912025" y="1032052"/>
                </a:lnTo>
                <a:lnTo>
                  <a:pt x="872197" y="1072197"/>
                </a:lnTo>
                <a:lnTo>
                  <a:pt x="861669" y="1096441"/>
                </a:lnTo>
                <a:lnTo>
                  <a:pt x="774166" y="1245450"/>
                </a:lnTo>
                <a:lnTo>
                  <a:pt x="663333" y="1388579"/>
                </a:lnTo>
                <a:lnTo>
                  <a:pt x="551472" y="1501063"/>
                </a:lnTo>
                <a:lnTo>
                  <a:pt x="541769" y="1512214"/>
                </a:lnTo>
                <a:lnTo>
                  <a:pt x="517309" y="1534706"/>
                </a:lnTo>
                <a:lnTo>
                  <a:pt x="380060" y="1646262"/>
                </a:lnTo>
                <a:lnTo>
                  <a:pt x="197510" y="1767928"/>
                </a:lnTo>
                <a:lnTo>
                  <a:pt x="0" y="1874520"/>
                </a:lnTo>
                <a:lnTo>
                  <a:pt x="0" y="1876285"/>
                </a:lnTo>
                <a:lnTo>
                  <a:pt x="8864" y="18732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877741" y="8375460"/>
            <a:ext cx="71310" cy="166141"/>
          </a:xfrm>
          <a:custGeom>
            <a:avLst/>
            <a:gdLst/>
            <a:ahLst/>
            <a:cxnLst/>
            <a:rect l="l" t="t" r="r" b="b"/>
            <a:pathLst>
              <a:path w="71310" h="166141">
                <a:moveTo>
                  <a:pt x="71310" y="723"/>
                </a:moveTo>
                <a:lnTo>
                  <a:pt x="56654" y="10426"/>
                </a:lnTo>
                <a:lnTo>
                  <a:pt x="36017" y="36741"/>
                </a:lnTo>
                <a:lnTo>
                  <a:pt x="19088" y="66865"/>
                </a:lnTo>
                <a:lnTo>
                  <a:pt x="6807" y="98031"/>
                </a:lnTo>
                <a:lnTo>
                  <a:pt x="0" y="131165"/>
                </a:lnTo>
                <a:lnTo>
                  <a:pt x="0" y="166141"/>
                </a:lnTo>
                <a:lnTo>
                  <a:pt x="1651" y="132918"/>
                </a:lnTo>
                <a:lnTo>
                  <a:pt x="8572" y="99783"/>
                </a:lnTo>
                <a:lnTo>
                  <a:pt x="20853" y="68630"/>
                </a:lnTo>
                <a:lnTo>
                  <a:pt x="37668" y="38493"/>
                </a:lnTo>
                <a:lnTo>
                  <a:pt x="58407" y="12179"/>
                </a:lnTo>
                <a:lnTo>
                  <a:pt x="71310" y="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77806" y="8762230"/>
            <a:ext cx="2171" cy="3708"/>
          </a:xfrm>
          <a:custGeom>
            <a:avLst/>
            <a:gdLst/>
            <a:ahLst/>
            <a:cxnLst/>
            <a:rect l="l" t="t" r="r" b="b"/>
            <a:pathLst>
              <a:path w="2171" h="3708">
                <a:moveTo>
                  <a:pt x="0" y="0"/>
                </a:moveTo>
                <a:lnTo>
                  <a:pt x="0" y="3708"/>
                </a:lnTo>
                <a:lnTo>
                  <a:pt x="2171" y="52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655106" y="8767912"/>
            <a:ext cx="19710" cy="64084"/>
          </a:xfrm>
          <a:custGeom>
            <a:avLst/>
            <a:gdLst/>
            <a:ahLst/>
            <a:cxnLst/>
            <a:rect l="l" t="t" r="r" b="b"/>
            <a:pathLst>
              <a:path w="19710" h="64084">
                <a:moveTo>
                  <a:pt x="19710" y="0"/>
                </a:moveTo>
                <a:lnTo>
                  <a:pt x="17437" y="1028"/>
                </a:lnTo>
                <a:lnTo>
                  <a:pt x="5156" y="25692"/>
                </a:lnTo>
                <a:lnTo>
                  <a:pt x="0" y="46545"/>
                </a:lnTo>
                <a:lnTo>
                  <a:pt x="0" y="64084"/>
                </a:lnTo>
                <a:lnTo>
                  <a:pt x="3403" y="39522"/>
                </a:lnTo>
                <a:lnTo>
                  <a:pt x="15582" y="13411"/>
                </a:lnTo>
                <a:lnTo>
                  <a:pt x="1971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750305" y="9198129"/>
            <a:ext cx="35712" cy="63461"/>
          </a:xfrm>
          <a:custGeom>
            <a:avLst/>
            <a:gdLst/>
            <a:ahLst/>
            <a:cxnLst/>
            <a:rect l="l" t="t" r="r" b="b"/>
            <a:pathLst>
              <a:path w="35712" h="63461">
                <a:moveTo>
                  <a:pt x="0" y="62953"/>
                </a:moveTo>
                <a:lnTo>
                  <a:pt x="1866" y="63461"/>
                </a:lnTo>
                <a:lnTo>
                  <a:pt x="13627" y="38176"/>
                </a:lnTo>
                <a:lnTo>
                  <a:pt x="35712" y="1028"/>
                </a:lnTo>
                <a:lnTo>
                  <a:pt x="34683" y="0"/>
                </a:lnTo>
                <a:lnTo>
                  <a:pt x="11150" y="37464"/>
                </a:lnTo>
                <a:lnTo>
                  <a:pt x="0" y="629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93254" y="8732098"/>
            <a:ext cx="865593" cy="571601"/>
          </a:xfrm>
          <a:custGeom>
            <a:avLst/>
            <a:gdLst/>
            <a:ahLst/>
            <a:cxnLst/>
            <a:rect l="l" t="t" r="r" b="b"/>
            <a:pathLst>
              <a:path w="865593" h="571601">
                <a:moveTo>
                  <a:pt x="865593" y="2171"/>
                </a:moveTo>
                <a:lnTo>
                  <a:pt x="864869" y="0"/>
                </a:lnTo>
                <a:lnTo>
                  <a:pt x="834224" y="30340"/>
                </a:lnTo>
                <a:lnTo>
                  <a:pt x="820089" y="45821"/>
                </a:lnTo>
                <a:lnTo>
                  <a:pt x="769835" y="96494"/>
                </a:lnTo>
                <a:lnTo>
                  <a:pt x="604519" y="232092"/>
                </a:lnTo>
                <a:lnTo>
                  <a:pt x="421030" y="356438"/>
                </a:lnTo>
                <a:lnTo>
                  <a:pt x="221246" y="467994"/>
                </a:lnTo>
                <a:lnTo>
                  <a:pt x="19507" y="560044"/>
                </a:lnTo>
                <a:lnTo>
                  <a:pt x="101" y="568299"/>
                </a:lnTo>
                <a:lnTo>
                  <a:pt x="0" y="571601"/>
                </a:lnTo>
                <a:lnTo>
                  <a:pt x="222999" y="469747"/>
                </a:lnTo>
                <a:lnTo>
                  <a:pt x="422782" y="358190"/>
                </a:lnTo>
                <a:lnTo>
                  <a:pt x="606272" y="233845"/>
                </a:lnTo>
                <a:lnTo>
                  <a:pt x="771588" y="98247"/>
                </a:lnTo>
                <a:lnTo>
                  <a:pt x="821842" y="47574"/>
                </a:lnTo>
                <a:lnTo>
                  <a:pt x="835875" y="32105"/>
                </a:lnTo>
                <a:lnTo>
                  <a:pt x="865593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81054" y="9297097"/>
            <a:ext cx="5270" cy="11353"/>
          </a:xfrm>
          <a:custGeom>
            <a:avLst/>
            <a:gdLst/>
            <a:ahLst/>
            <a:cxnLst/>
            <a:rect l="l" t="t" r="r" b="b"/>
            <a:pathLst>
              <a:path w="5270" h="11353">
                <a:moveTo>
                  <a:pt x="0" y="4229"/>
                </a:moveTo>
                <a:lnTo>
                  <a:pt x="101" y="11353"/>
                </a:lnTo>
                <a:lnTo>
                  <a:pt x="5270" y="101"/>
                </a:lnTo>
                <a:lnTo>
                  <a:pt x="3302" y="0"/>
                </a:lnTo>
                <a:lnTo>
                  <a:pt x="0" y="42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728020" y="9267685"/>
            <a:ext cx="21259" cy="65112"/>
          </a:xfrm>
          <a:custGeom>
            <a:avLst/>
            <a:gdLst/>
            <a:ahLst/>
            <a:cxnLst/>
            <a:rect l="l" t="t" r="r" b="b"/>
            <a:pathLst>
              <a:path w="21259" h="65112">
                <a:moveTo>
                  <a:pt x="12280" y="21564"/>
                </a:moveTo>
                <a:lnTo>
                  <a:pt x="21259" y="203"/>
                </a:lnTo>
                <a:lnTo>
                  <a:pt x="20535" y="0"/>
                </a:lnTo>
                <a:lnTo>
                  <a:pt x="10528" y="19811"/>
                </a:lnTo>
                <a:lnTo>
                  <a:pt x="101" y="59855"/>
                </a:lnTo>
                <a:lnTo>
                  <a:pt x="0" y="65112"/>
                </a:lnTo>
                <a:lnTo>
                  <a:pt x="3619" y="54584"/>
                </a:lnTo>
                <a:lnTo>
                  <a:pt x="12280" y="215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82817" y="9335582"/>
            <a:ext cx="5461" cy="9398"/>
          </a:xfrm>
          <a:custGeom>
            <a:avLst/>
            <a:gdLst/>
            <a:ahLst/>
            <a:cxnLst/>
            <a:rect l="l" t="t" r="r" b="b"/>
            <a:pathLst>
              <a:path w="5460" h="9398">
                <a:moveTo>
                  <a:pt x="203" y="4229"/>
                </a:moveTo>
                <a:lnTo>
                  <a:pt x="0" y="9397"/>
                </a:lnTo>
                <a:lnTo>
                  <a:pt x="5460" y="520"/>
                </a:lnTo>
                <a:lnTo>
                  <a:pt x="3505" y="0"/>
                </a:lnTo>
                <a:lnTo>
                  <a:pt x="203" y="42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193252" y="7748858"/>
            <a:ext cx="1262075" cy="1777631"/>
          </a:xfrm>
          <a:custGeom>
            <a:avLst/>
            <a:gdLst/>
            <a:ahLst/>
            <a:cxnLst/>
            <a:rect l="l" t="t" r="r" b="b"/>
            <a:pathLst>
              <a:path w="1262075" h="1777631">
                <a:moveTo>
                  <a:pt x="154279" y="1412849"/>
                </a:moveTo>
                <a:lnTo>
                  <a:pt x="155930" y="1415415"/>
                </a:lnTo>
                <a:lnTo>
                  <a:pt x="113410" y="1437195"/>
                </a:lnTo>
                <a:lnTo>
                  <a:pt x="56032" y="1461757"/>
                </a:lnTo>
                <a:lnTo>
                  <a:pt x="50672" y="1461655"/>
                </a:lnTo>
                <a:lnTo>
                  <a:pt x="58204" y="1447419"/>
                </a:lnTo>
                <a:lnTo>
                  <a:pt x="14350" y="1465160"/>
                </a:lnTo>
                <a:lnTo>
                  <a:pt x="203" y="1469809"/>
                </a:lnTo>
                <a:lnTo>
                  <a:pt x="101" y="1551533"/>
                </a:lnTo>
                <a:lnTo>
                  <a:pt x="19507" y="1543278"/>
                </a:lnTo>
                <a:lnTo>
                  <a:pt x="221246" y="1451229"/>
                </a:lnTo>
                <a:lnTo>
                  <a:pt x="421030" y="1339672"/>
                </a:lnTo>
                <a:lnTo>
                  <a:pt x="604519" y="1215326"/>
                </a:lnTo>
                <a:lnTo>
                  <a:pt x="769835" y="1079728"/>
                </a:lnTo>
                <a:lnTo>
                  <a:pt x="820089" y="1029055"/>
                </a:lnTo>
                <a:lnTo>
                  <a:pt x="834224" y="1013587"/>
                </a:lnTo>
                <a:lnTo>
                  <a:pt x="864869" y="983246"/>
                </a:lnTo>
                <a:lnTo>
                  <a:pt x="865593" y="985418"/>
                </a:lnTo>
                <a:lnTo>
                  <a:pt x="835875" y="1015339"/>
                </a:lnTo>
                <a:lnTo>
                  <a:pt x="821842" y="1030820"/>
                </a:lnTo>
                <a:lnTo>
                  <a:pt x="771588" y="1081493"/>
                </a:lnTo>
                <a:lnTo>
                  <a:pt x="606272" y="1217079"/>
                </a:lnTo>
                <a:lnTo>
                  <a:pt x="422782" y="1341437"/>
                </a:lnTo>
                <a:lnTo>
                  <a:pt x="223011" y="1452981"/>
                </a:lnTo>
                <a:lnTo>
                  <a:pt x="0" y="1554835"/>
                </a:lnTo>
                <a:lnTo>
                  <a:pt x="203" y="1777631"/>
                </a:lnTo>
                <a:lnTo>
                  <a:pt x="197726" y="1671040"/>
                </a:lnTo>
                <a:lnTo>
                  <a:pt x="380276" y="1549374"/>
                </a:lnTo>
                <a:lnTo>
                  <a:pt x="517524" y="1437817"/>
                </a:lnTo>
                <a:lnTo>
                  <a:pt x="541972" y="1415313"/>
                </a:lnTo>
                <a:lnTo>
                  <a:pt x="551675" y="1404175"/>
                </a:lnTo>
                <a:lnTo>
                  <a:pt x="663536" y="1291691"/>
                </a:lnTo>
                <a:lnTo>
                  <a:pt x="774369" y="1148562"/>
                </a:lnTo>
                <a:lnTo>
                  <a:pt x="861885" y="999553"/>
                </a:lnTo>
                <a:lnTo>
                  <a:pt x="872401" y="975296"/>
                </a:lnTo>
                <a:lnTo>
                  <a:pt x="912240" y="935151"/>
                </a:lnTo>
                <a:lnTo>
                  <a:pt x="1002944" y="820610"/>
                </a:lnTo>
                <a:lnTo>
                  <a:pt x="1033487" y="779843"/>
                </a:lnTo>
                <a:lnTo>
                  <a:pt x="1125651" y="626808"/>
                </a:lnTo>
                <a:lnTo>
                  <a:pt x="1196949" y="463346"/>
                </a:lnTo>
                <a:lnTo>
                  <a:pt x="1242771" y="298653"/>
                </a:lnTo>
                <a:lnTo>
                  <a:pt x="1261859" y="142113"/>
                </a:lnTo>
                <a:lnTo>
                  <a:pt x="1262075" y="0"/>
                </a:lnTo>
                <a:lnTo>
                  <a:pt x="1258354" y="74307"/>
                </a:lnTo>
                <a:lnTo>
                  <a:pt x="1258354" y="143243"/>
                </a:lnTo>
                <a:lnTo>
                  <a:pt x="1256906" y="145618"/>
                </a:lnTo>
                <a:lnTo>
                  <a:pt x="1249679" y="182245"/>
                </a:lnTo>
                <a:lnTo>
                  <a:pt x="1247940" y="174409"/>
                </a:lnTo>
                <a:lnTo>
                  <a:pt x="1230591" y="262115"/>
                </a:lnTo>
                <a:lnTo>
                  <a:pt x="1230693" y="273888"/>
                </a:lnTo>
                <a:lnTo>
                  <a:pt x="1223683" y="314337"/>
                </a:lnTo>
                <a:lnTo>
                  <a:pt x="1209547" y="354380"/>
                </a:lnTo>
                <a:lnTo>
                  <a:pt x="1209230" y="339725"/>
                </a:lnTo>
                <a:lnTo>
                  <a:pt x="1174356" y="437134"/>
                </a:lnTo>
                <a:lnTo>
                  <a:pt x="1176731" y="440651"/>
                </a:lnTo>
                <a:lnTo>
                  <a:pt x="1176731" y="446531"/>
                </a:lnTo>
                <a:lnTo>
                  <a:pt x="1165682" y="477278"/>
                </a:lnTo>
                <a:lnTo>
                  <a:pt x="1145260" y="517842"/>
                </a:lnTo>
                <a:lnTo>
                  <a:pt x="1145463" y="503288"/>
                </a:lnTo>
                <a:lnTo>
                  <a:pt x="1096441" y="596061"/>
                </a:lnTo>
                <a:lnTo>
                  <a:pt x="1096543" y="600494"/>
                </a:lnTo>
                <a:lnTo>
                  <a:pt x="1100162" y="602564"/>
                </a:lnTo>
                <a:lnTo>
                  <a:pt x="1100366" y="604621"/>
                </a:lnTo>
                <a:lnTo>
                  <a:pt x="1080960" y="641261"/>
                </a:lnTo>
                <a:lnTo>
                  <a:pt x="1054747" y="679538"/>
                </a:lnTo>
                <a:lnTo>
                  <a:pt x="1054963" y="664997"/>
                </a:lnTo>
                <a:lnTo>
                  <a:pt x="992009" y="754354"/>
                </a:lnTo>
                <a:lnTo>
                  <a:pt x="992212" y="757148"/>
                </a:lnTo>
                <a:lnTo>
                  <a:pt x="997686" y="760450"/>
                </a:lnTo>
                <a:lnTo>
                  <a:pt x="970851" y="799045"/>
                </a:lnTo>
                <a:lnTo>
                  <a:pt x="939901" y="834326"/>
                </a:lnTo>
                <a:lnTo>
                  <a:pt x="940003" y="828967"/>
                </a:lnTo>
                <a:lnTo>
                  <a:pt x="943825" y="816381"/>
                </a:lnTo>
                <a:lnTo>
                  <a:pt x="939482" y="819886"/>
                </a:lnTo>
                <a:lnTo>
                  <a:pt x="865289" y="903998"/>
                </a:lnTo>
                <a:lnTo>
                  <a:pt x="865187" y="906678"/>
                </a:lnTo>
                <a:lnTo>
                  <a:pt x="870648" y="910488"/>
                </a:lnTo>
                <a:lnTo>
                  <a:pt x="870864" y="912558"/>
                </a:lnTo>
                <a:lnTo>
                  <a:pt x="834021" y="952601"/>
                </a:lnTo>
                <a:lnTo>
                  <a:pt x="802652" y="980554"/>
                </a:lnTo>
                <a:lnTo>
                  <a:pt x="802652" y="975194"/>
                </a:lnTo>
                <a:lnTo>
                  <a:pt x="804608" y="966012"/>
                </a:lnTo>
                <a:lnTo>
                  <a:pt x="795731" y="973442"/>
                </a:lnTo>
                <a:lnTo>
                  <a:pt x="730719" y="1031849"/>
                </a:lnTo>
                <a:lnTo>
                  <a:pt x="717410" y="1043101"/>
                </a:lnTo>
                <a:lnTo>
                  <a:pt x="717410" y="1047534"/>
                </a:lnTo>
                <a:lnTo>
                  <a:pt x="721232" y="1051153"/>
                </a:lnTo>
                <a:lnTo>
                  <a:pt x="721232" y="1053414"/>
                </a:lnTo>
                <a:lnTo>
                  <a:pt x="691502" y="1081379"/>
                </a:lnTo>
                <a:lnTo>
                  <a:pt x="647128" y="1115644"/>
                </a:lnTo>
                <a:lnTo>
                  <a:pt x="643826" y="1116164"/>
                </a:lnTo>
                <a:lnTo>
                  <a:pt x="648169" y="1101712"/>
                </a:lnTo>
                <a:lnTo>
                  <a:pt x="647445" y="1101509"/>
                </a:lnTo>
                <a:lnTo>
                  <a:pt x="543013" y="1178179"/>
                </a:lnTo>
                <a:lnTo>
                  <a:pt x="543420" y="1179626"/>
                </a:lnTo>
                <a:lnTo>
                  <a:pt x="552399" y="1184884"/>
                </a:lnTo>
                <a:lnTo>
                  <a:pt x="518553" y="1210995"/>
                </a:lnTo>
                <a:lnTo>
                  <a:pt x="463448" y="1244841"/>
                </a:lnTo>
                <a:lnTo>
                  <a:pt x="463346" y="1241336"/>
                </a:lnTo>
                <a:lnTo>
                  <a:pt x="470458" y="1228331"/>
                </a:lnTo>
                <a:lnTo>
                  <a:pt x="468502" y="1228331"/>
                </a:lnTo>
                <a:lnTo>
                  <a:pt x="355612" y="1297063"/>
                </a:lnTo>
                <a:lnTo>
                  <a:pt x="355091" y="1300264"/>
                </a:lnTo>
                <a:lnTo>
                  <a:pt x="362838" y="1304798"/>
                </a:lnTo>
                <a:lnTo>
                  <a:pt x="362318" y="1306652"/>
                </a:lnTo>
                <a:lnTo>
                  <a:pt x="328879" y="1327505"/>
                </a:lnTo>
                <a:lnTo>
                  <a:pt x="268198" y="1359179"/>
                </a:lnTo>
                <a:lnTo>
                  <a:pt x="264591" y="1359598"/>
                </a:lnTo>
                <a:lnTo>
                  <a:pt x="265214" y="1356296"/>
                </a:lnTo>
                <a:lnTo>
                  <a:pt x="272224" y="1344841"/>
                </a:lnTo>
                <a:lnTo>
                  <a:pt x="270167" y="1344841"/>
                </a:lnTo>
                <a:lnTo>
                  <a:pt x="146951" y="1406652"/>
                </a:lnTo>
                <a:lnTo>
                  <a:pt x="146951" y="1409230"/>
                </a:lnTo>
                <a:lnTo>
                  <a:pt x="154279" y="141284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73494" y="8593105"/>
            <a:ext cx="849706" cy="426504"/>
          </a:xfrm>
          <a:custGeom>
            <a:avLst/>
            <a:gdLst/>
            <a:ahLst/>
            <a:cxnLst/>
            <a:rect l="l" t="t" r="r" b="b"/>
            <a:pathLst>
              <a:path w="849706" h="426504">
                <a:moveTo>
                  <a:pt x="828548" y="339090"/>
                </a:moveTo>
                <a:lnTo>
                  <a:pt x="418147" y="159740"/>
                </a:lnTo>
                <a:lnTo>
                  <a:pt x="414121" y="159740"/>
                </a:lnTo>
                <a:lnTo>
                  <a:pt x="410514" y="161594"/>
                </a:lnTo>
                <a:lnTo>
                  <a:pt x="400189" y="173774"/>
                </a:lnTo>
                <a:lnTo>
                  <a:pt x="386765" y="200494"/>
                </a:lnTo>
                <a:lnTo>
                  <a:pt x="381609" y="221348"/>
                </a:lnTo>
                <a:lnTo>
                  <a:pt x="381609" y="236410"/>
                </a:lnTo>
                <a:lnTo>
                  <a:pt x="816470" y="426504"/>
                </a:lnTo>
                <a:lnTo>
                  <a:pt x="849706" y="351790"/>
                </a:lnTo>
                <a:lnTo>
                  <a:pt x="849706" y="349415"/>
                </a:lnTo>
                <a:lnTo>
                  <a:pt x="828548" y="339090"/>
                </a:lnTo>
                <a:close/>
              </a:path>
              <a:path w="849706" h="426504">
                <a:moveTo>
                  <a:pt x="211137" y="69443"/>
                </a:moveTo>
                <a:lnTo>
                  <a:pt x="210934" y="66662"/>
                </a:lnTo>
                <a:lnTo>
                  <a:pt x="239204" y="3911"/>
                </a:lnTo>
                <a:lnTo>
                  <a:pt x="239204" y="0"/>
                </a:lnTo>
                <a:lnTo>
                  <a:pt x="0" y="22593"/>
                </a:lnTo>
                <a:lnTo>
                  <a:pt x="622" y="25793"/>
                </a:lnTo>
                <a:lnTo>
                  <a:pt x="143548" y="214020"/>
                </a:lnTo>
                <a:lnTo>
                  <a:pt x="146748" y="214541"/>
                </a:lnTo>
                <a:lnTo>
                  <a:pt x="175945" y="147662"/>
                </a:lnTo>
                <a:lnTo>
                  <a:pt x="179870" y="147561"/>
                </a:lnTo>
                <a:lnTo>
                  <a:pt x="296481" y="198640"/>
                </a:lnTo>
                <a:lnTo>
                  <a:pt x="306895" y="169227"/>
                </a:lnTo>
                <a:lnTo>
                  <a:pt x="329603" y="121348"/>
                </a:lnTo>
                <a:lnTo>
                  <a:pt x="211137" y="69443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71532" y="8592375"/>
            <a:ext cx="331876" cy="217119"/>
          </a:xfrm>
          <a:custGeom>
            <a:avLst/>
            <a:gdLst/>
            <a:ahLst/>
            <a:cxnLst/>
            <a:rect l="l" t="t" r="r" b="b"/>
            <a:pathLst>
              <a:path w="331876" h="217119">
                <a:moveTo>
                  <a:pt x="331876" y="122288"/>
                </a:moveTo>
                <a:lnTo>
                  <a:pt x="211543" y="69761"/>
                </a:lnTo>
                <a:lnTo>
                  <a:pt x="242100" y="0"/>
                </a:lnTo>
                <a:lnTo>
                  <a:pt x="0" y="23431"/>
                </a:lnTo>
                <a:lnTo>
                  <a:pt x="147154" y="217119"/>
                </a:lnTo>
                <a:lnTo>
                  <a:pt x="177596" y="147358"/>
                </a:lnTo>
                <a:lnTo>
                  <a:pt x="298234" y="200101"/>
                </a:lnTo>
              </a:path>
            </a:pathLst>
          </a:custGeom>
          <a:ln w="27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53763" y="8751708"/>
            <a:ext cx="469747" cy="268097"/>
          </a:xfrm>
          <a:custGeom>
            <a:avLst/>
            <a:gdLst/>
            <a:ahLst/>
            <a:cxnLst/>
            <a:rect l="l" t="t" r="r" b="b"/>
            <a:pathLst>
              <a:path w="469747" h="268097">
                <a:moveTo>
                  <a:pt x="34264" y="0"/>
                </a:moveTo>
                <a:lnTo>
                  <a:pt x="469747" y="190499"/>
                </a:lnTo>
                <a:lnTo>
                  <a:pt x="435787" y="268096"/>
                </a:lnTo>
                <a:lnTo>
                  <a:pt x="0" y="77495"/>
                </a:lnTo>
              </a:path>
            </a:pathLst>
          </a:custGeom>
          <a:ln w="27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197073" y="8726531"/>
            <a:ext cx="866216" cy="798207"/>
          </a:xfrm>
          <a:custGeom>
            <a:avLst/>
            <a:gdLst/>
            <a:ahLst/>
            <a:cxnLst/>
            <a:rect l="l" t="t" r="r" b="b"/>
            <a:pathLst>
              <a:path w="866216" h="798207">
                <a:moveTo>
                  <a:pt x="0" y="798207"/>
                </a:moveTo>
                <a:lnTo>
                  <a:pt x="16120" y="790389"/>
                </a:lnTo>
                <a:lnTo>
                  <a:pt x="30505" y="783397"/>
                </a:lnTo>
                <a:lnTo>
                  <a:pt x="43377" y="777113"/>
                </a:lnTo>
                <a:lnTo>
                  <a:pt x="54956" y="771416"/>
                </a:lnTo>
                <a:lnTo>
                  <a:pt x="65465" y="766187"/>
                </a:lnTo>
                <a:lnTo>
                  <a:pt x="75124" y="761306"/>
                </a:lnTo>
                <a:lnTo>
                  <a:pt x="84156" y="756654"/>
                </a:lnTo>
                <a:lnTo>
                  <a:pt x="92782" y="752112"/>
                </a:lnTo>
                <a:lnTo>
                  <a:pt x="101222" y="747559"/>
                </a:lnTo>
                <a:lnTo>
                  <a:pt x="109700" y="742877"/>
                </a:lnTo>
                <a:lnTo>
                  <a:pt x="118435" y="737945"/>
                </a:lnTo>
                <a:lnTo>
                  <a:pt x="127651" y="732645"/>
                </a:lnTo>
                <a:lnTo>
                  <a:pt x="137567" y="726856"/>
                </a:lnTo>
                <a:lnTo>
                  <a:pt x="148406" y="720459"/>
                </a:lnTo>
                <a:lnTo>
                  <a:pt x="160390" y="713334"/>
                </a:lnTo>
                <a:lnTo>
                  <a:pt x="173739" y="705363"/>
                </a:lnTo>
                <a:lnTo>
                  <a:pt x="188675" y="696424"/>
                </a:lnTo>
                <a:lnTo>
                  <a:pt x="192760" y="693978"/>
                </a:lnTo>
                <a:lnTo>
                  <a:pt x="208090" y="684801"/>
                </a:lnTo>
                <a:lnTo>
                  <a:pt x="233833" y="669336"/>
                </a:lnTo>
                <a:lnTo>
                  <a:pt x="254540" y="656710"/>
                </a:lnTo>
                <a:lnTo>
                  <a:pt x="280153" y="640435"/>
                </a:lnTo>
                <a:lnTo>
                  <a:pt x="304706" y="623706"/>
                </a:lnTo>
                <a:lnTo>
                  <a:pt x="323529" y="610275"/>
                </a:lnTo>
                <a:lnTo>
                  <a:pt x="346445" y="593600"/>
                </a:lnTo>
                <a:lnTo>
                  <a:pt x="367474" y="578192"/>
                </a:lnTo>
                <a:lnTo>
                  <a:pt x="394507" y="558328"/>
                </a:lnTo>
                <a:lnTo>
                  <a:pt x="415785" y="542544"/>
                </a:lnTo>
                <a:lnTo>
                  <a:pt x="433154" y="529330"/>
                </a:lnTo>
                <a:lnTo>
                  <a:pt x="455910" y="511022"/>
                </a:lnTo>
                <a:lnTo>
                  <a:pt x="480244" y="489998"/>
                </a:lnTo>
                <a:lnTo>
                  <a:pt x="500417" y="471953"/>
                </a:lnTo>
                <a:lnTo>
                  <a:pt x="523087" y="451472"/>
                </a:lnTo>
                <a:lnTo>
                  <a:pt x="547793" y="429102"/>
                </a:lnTo>
                <a:lnTo>
                  <a:pt x="567022" y="411494"/>
                </a:lnTo>
                <a:lnTo>
                  <a:pt x="582611" y="396777"/>
                </a:lnTo>
                <a:lnTo>
                  <a:pt x="603188" y="376034"/>
                </a:lnTo>
                <a:lnTo>
                  <a:pt x="617712" y="360366"/>
                </a:lnTo>
                <a:lnTo>
                  <a:pt x="635024" y="341046"/>
                </a:lnTo>
                <a:lnTo>
                  <a:pt x="656959" y="316203"/>
                </a:lnTo>
                <a:lnTo>
                  <a:pt x="679172" y="290925"/>
                </a:lnTo>
                <a:lnTo>
                  <a:pt x="695975" y="271546"/>
                </a:lnTo>
                <a:lnTo>
                  <a:pt x="709495" y="255365"/>
                </a:lnTo>
                <a:lnTo>
                  <a:pt x="727438" y="232118"/>
                </a:lnTo>
                <a:lnTo>
                  <a:pt x="740390" y="213992"/>
                </a:lnTo>
                <a:lnTo>
                  <a:pt x="756173" y="191112"/>
                </a:lnTo>
                <a:lnTo>
                  <a:pt x="769112" y="172123"/>
                </a:lnTo>
                <a:lnTo>
                  <a:pt x="787062" y="145287"/>
                </a:lnTo>
                <a:lnTo>
                  <a:pt x="800380" y="124346"/>
                </a:lnTo>
                <a:lnTo>
                  <a:pt x="815439" y="98554"/>
                </a:lnTo>
                <a:lnTo>
                  <a:pt x="829757" y="72052"/>
                </a:lnTo>
                <a:lnTo>
                  <a:pt x="835369" y="61612"/>
                </a:lnTo>
                <a:lnTo>
                  <a:pt x="841759" y="49851"/>
                </a:lnTo>
                <a:lnTo>
                  <a:pt x="849142" y="36459"/>
                </a:lnTo>
                <a:lnTo>
                  <a:pt x="857135" y="22186"/>
                </a:lnTo>
                <a:lnTo>
                  <a:pt x="862812" y="12077"/>
                </a:lnTo>
                <a:lnTo>
                  <a:pt x="863219" y="11150"/>
                </a:lnTo>
                <a:lnTo>
                  <a:pt x="866216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193051" y="7798502"/>
            <a:ext cx="1265183" cy="1502511"/>
          </a:xfrm>
          <a:custGeom>
            <a:avLst/>
            <a:gdLst/>
            <a:ahLst/>
            <a:cxnLst/>
            <a:rect l="l" t="t" r="r" b="b"/>
            <a:pathLst>
              <a:path w="1265183" h="1502511">
                <a:moveTo>
                  <a:pt x="1262786" y="0"/>
                </a:moveTo>
                <a:lnTo>
                  <a:pt x="1264077" y="16215"/>
                </a:lnTo>
                <a:lnTo>
                  <a:pt x="1264876" y="28425"/>
                </a:lnTo>
                <a:lnTo>
                  <a:pt x="1265183" y="38503"/>
                </a:lnTo>
                <a:lnTo>
                  <a:pt x="1264996" y="48320"/>
                </a:lnTo>
                <a:lnTo>
                  <a:pt x="1264318" y="59748"/>
                </a:lnTo>
                <a:lnTo>
                  <a:pt x="1263147" y="74658"/>
                </a:lnTo>
                <a:lnTo>
                  <a:pt x="1262786" y="79044"/>
                </a:lnTo>
                <a:lnTo>
                  <a:pt x="1261380" y="96567"/>
                </a:lnTo>
                <a:lnTo>
                  <a:pt x="1260228" y="111773"/>
                </a:lnTo>
                <a:lnTo>
                  <a:pt x="1259261" y="125059"/>
                </a:lnTo>
                <a:lnTo>
                  <a:pt x="1258406" y="136821"/>
                </a:lnTo>
                <a:lnTo>
                  <a:pt x="1257593" y="147456"/>
                </a:lnTo>
                <a:lnTo>
                  <a:pt x="1256752" y="157361"/>
                </a:lnTo>
                <a:lnTo>
                  <a:pt x="1255811" y="166933"/>
                </a:lnTo>
                <a:lnTo>
                  <a:pt x="1254700" y="176568"/>
                </a:lnTo>
                <a:lnTo>
                  <a:pt x="1253348" y="186664"/>
                </a:lnTo>
                <a:lnTo>
                  <a:pt x="1251685" y="197617"/>
                </a:lnTo>
                <a:lnTo>
                  <a:pt x="1249639" y="209823"/>
                </a:lnTo>
                <a:lnTo>
                  <a:pt x="1247139" y="223680"/>
                </a:lnTo>
                <a:lnTo>
                  <a:pt x="1244116" y="239585"/>
                </a:lnTo>
                <a:lnTo>
                  <a:pt x="1242352" y="248602"/>
                </a:lnTo>
                <a:lnTo>
                  <a:pt x="1238925" y="265799"/>
                </a:lnTo>
                <a:lnTo>
                  <a:pt x="1235904" y="280760"/>
                </a:lnTo>
                <a:lnTo>
                  <a:pt x="1233187" y="293859"/>
                </a:lnTo>
                <a:lnTo>
                  <a:pt x="1230671" y="305469"/>
                </a:lnTo>
                <a:lnTo>
                  <a:pt x="1228254" y="315962"/>
                </a:lnTo>
                <a:lnTo>
                  <a:pt x="1225832" y="325714"/>
                </a:lnTo>
                <a:lnTo>
                  <a:pt x="1223303" y="335097"/>
                </a:lnTo>
                <a:lnTo>
                  <a:pt x="1220564" y="344485"/>
                </a:lnTo>
                <a:lnTo>
                  <a:pt x="1217512" y="354251"/>
                </a:lnTo>
                <a:lnTo>
                  <a:pt x="1214046" y="364769"/>
                </a:lnTo>
                <a:lnTo>
                  <a:pt x="1210061" y="376412"/>
                </a:lnTo>
                <a:lnTo>
                  <a:pt x="1205455" y="389553"/>
                </a:lnTo>
                <a:lnTo>
                  <a:pt x="1200126" y="404567"/>
                </a:lnTo>
                <a:lnTo>
                  <a:pt x="1196022" y="416077"/>
                </a:lnTo>
                <a:lnTo>
                  <a:pt x="1190122" y="432632"/>
                </a:lnTo>
                <a:lnTo>
                  <a:pt x="1184930" y="447079"/>
                </a:lnTo>
                <a:lnTo>
                  <a:pt x="1176090" y="470991"/>
                </a:lnTo>
                <a:lnTo>
                  <a:pt x="1168342" y="490506"/>
                </a:lnTo>
                <a:lnTo>
                  <a:pt x="1160523" y="508317"/>
                </a:lnTo>
                <a:lnTo>
                  <a:pt x="1151471" y="527118"/>
                </a:lnTo>
                <a:lnTo>
                  <a:pt x="1140026" y="549601"/>
                </a:lnTo>
                <a:lnTo>
                  <a:pt x="1125024" y="578460"/>
                </a:lnTo>
                <a:lnTo>
                  <a:pt x="1116008" y="595698"/>
                </a:lnTo>
                <a:lnTo>
                  <a:pt x="1108802" y="609400"/>
                </a:lnTo>
                <a:lnTo>
                  <a:pt x="1096617" y="632164"/>
                </a:lnTo>
                <a:lnTo>
                  <a:pt x="1086218" y="650696"/>
                </a:lnTo>
                <a:lnTo>
                  <a:pt x="1076187" y="667339"/>
                </a:lnTo>
                <a:lnTo>
                  <a:pt x="1065108" y="684440"/>
                </a:lnTo>
                <a:lnTo>
                  <a:pt x="1051563" y="704341"/>
                </a:lnTo>
                <a:lnTo>
                  <a:pt x="1034135" y="729387"/>
                </a:lnTo>
                <a:lnTo>
                  <a:pt x="1017350" y="753392"/>
                </a:lnTo>
                <a:lnTo>
                  <a:pt x="1008378" y="766173"/>
                </a:lnTo>
                <a:lnTo>
                  <a:pt x="993206" y="787512"/>
                </a:lnTo>
                <a:lnTo>
                  <a:pt x="980424" y="804877"/>
                </a:lnTo>
                <a:lnTo>
                  <a:pt x="968467" y="820253"/>
                </a:lnTo>
                <a:lnTo>
                  <a:pt x="955771" y="835628"/>
                </a:lnTo>
                <a:lnTo>
                  <a:pt x="940770" y="852988"/>
                </a:lnTo>
                <a:lnTo>
                  <a:pt x="921900" y="874318"/>
                </a:lnTo>
                <a:lnTo>
                  <a:pt x="910524" y="887093"/>
                </a:lnTo>
                <a:lnTo>
                  <a:pt x="906970" y="891082"/>
                </a:lnTo>
                <a:lnTo>
                  <a:pt x="895128" y="904374"/>
                </a:lnTo>
                <a:lnTo>
                  <a:pt x="875252" y="926558"/>
                </a:lnTo>
                <a:lnTo>
                  <a:pt x="851894" y="951932"/>
                </a:lnTo>
                <a:lnTo>
                  <a:pt x="824235" y="979695"/>
                </a:lnTo>
                <a:lnTo>
                  <a:pt x="798962" y="1003198"/>
                </a:lnTo>
                <a:lnTo>
                  <a:pt x="776897" y="1023243"/>
                </a:lnTo>
                <a:lnTo>
                  <a:pt x="750497" y="1047132"/>
                </a:lnTo>
                <a:lnTo>
                  <a:pt x="728129" y="1067275"/>
                </a:lnTo>
                <a:lnTo>
                  <a:pt x="701797" y="1090472"/>
                </a:lnTo>
                <a:lnTo>
                  <a:pt x="671574" y="1115379"/>
                </a:lnTo>
                <a:lnTo>
                  <a:pt x="645411" y="1135438"/>
                </a:lnTo>
                <a:lnTo>
                  <a:pt x="610113" y="1161734"/>
                </a:lnTo>
                <a:lnTo>
                  <a:pt x="584527" y="1180682"/>
                </a:lnTo>
                <a:lnTo>
                  <a:pt x="560052" y="1198717"/>
                </a:lnTo>
                <a:lnTo>
                  <a:pt x="531148" y="1219621"/>
                </a:lnTo>
                <a:lnTo>
                  <a:pt x="498709" y="1241742"/>
                </a:lnTo>
                <a:lnTo>
                  <a:pt x="471890" y="1258794"/>
                </a:lnTo>
                <a:lnTo>
                  <a:pt x="436882" y="1280332"/>
                </a:lnTo>
                <a:lnTo>
                  <a:pt x="398886" y="1303517"/>
                </a:lnTo>
                <a:lnTo>
                  <a:pt x="372677" y="1319434"/>
                </a:lnTo>
                <a:lnTo>
                  <a:pt x="341582" y="1337996"/>
                </a:lnTo>
                <a:lnTo>
                  <a:pt x="315638" y="1352815"/>
                </a:lnTo>
                <a:lnTo>
                  <a:pt x="279895" y="1371862"/>
                </a:lnTo>
                <a:lnTo>
                  <a:pt x="245353" y="1389452"/>
                </a:lnTo>
                <a:lnTo>
                  <a:pt x="215697" y="1404395"/>
                </a:lnTo>
                <a:lnTo>
                  <a:pt x="180941" y="1421849"/>
                </a:lnTo>
                <a:lnTo>
                  <a:pt x="145377" y="1439523"/>
                </a:lnTo>
                <a:lnTo>
                  <a:pt x="117130" y="1453066"/>
                </a:lnTo>
                <a:lnTo>
                  <a:pt x="81304" y="1469025"/>
                </a:lnTo>
                <a:lnTo>
                  <a:pt x="48653" y="1482664"/>
                </a:lnTo>
                <a:lnTo>
                  <a:pt x="21065" y="1493942"/>
                </a:lnTo>
                <a:lnTo>
                  <a:pt x="4911" y="1500514"/>
                </a:lnTo>
                <a:lnTo>
                  <a:pt x="0" y="1502511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193049" y="9524740"/>
            <a:ext cx="4025" cy="1854"/>
          </a:xfrm>
          <a:custGeom>
            <a:avLst/>
            <a:gdLst/>
            <a:ahLst/>
            <a:cxnLst/>
            <a:rect l="l" t="t" r="r" b="b"/>
            <a:pathLst>
              <a:path w="4025" h="1854">
                <a:moveTo>
                  <a:pt x="0" y="1854"/>
                </a:moveTo>
                <a:lnTo>
                  <a:pt x="4025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448407" y="7798501"/>
            <a:ext cx="7429" cy="61607"/>
          </a:xfrm>
          <a:custGeom>
            <a:avLst/>
            <a:gdLst/>
            <a:ahLst/>
            <a:cxnLst/>
            <a:rect l="l" t="t" r="r" b="b"/>
            <a:pathLst>
              <a:path w="7429" h="61607">
                <a:moveTo>
                  <a:pt x="0" y="61607"/>
                </a:moveTo>
                <a:lnTo>
                  <a:pt x="7429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193049" y="9190394"/>
            <a:ext cx="69659" cy="31673"/>
          </a:xfrm>
          <a:custGeom>
            <a:avLst/>
            <a:gdLst/>
            <a:ahLst/>
            <a:cxnLst/>
            <a:rect l="l" t="t" r="r" b="b"/>
            <a:pathLst>
              <a:path w="69659" h="31673">
                <a:moveTo>
                  <a:pt x="0" y="31673"/>
                </a:moveTo>
                <a:lnTo>
                  <a:pt x="69659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332361" y="9088540"/>
            <a:ext cx="139725" cy="70167"/>
          </a:xfrm>
          <a:custGeom>
            <a:avLst/>
            <a:gdLst/>
            <a:ahLst/>
            <a:cxnLst/>
            <a:rect l="l" t="t" r="r" b="b"/>
            <a:pathLst>
              <a:path w="139725" h="70167">
                <a:moveTo>
                  <a:pt x="0" y="70167"/>
                </a:moveTo>
                <a:lnTo>
                  <a:pt x="72136" y="37452"/>
                </a:lnTo>
                <a:lnTo>
                  <a:pt x="139725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534827" y="8972137"/>
            <a:ext cx="134251" cy="81622"/>
          </a:xfrm>
          <a:custGeom>
            <a:avLst/>
            <a:gdLst/>
            <a:ahLst/>
            <a:cxnLst/>
            <a:rect l="l" t="t" r="r" b="b"/>
            <a:pathLst>
              <a:path w="134251" h="81622">
                <a:moveTo>
                  <a:pt x="0" y="81622"/>
                </a:moveTo>
                <a:lnTo>
                  <a:pt x="72440" y="41478"/>
                </a:lnTo>
                <a:lnTo>
                  <a:pt x="134251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727078" y="8845202"/>
            <a:ext cx="119087" cy="87922"/>
          </a:xfrm>
          <a:custGeom>
            <a:avLst/>
            <a:gdLst/>
            <a:ahLst/>
            <a:cxnLst/>
            <a:rect l="l" t="t" r="r" b="b"/>
            <a:pathLst>
              <a:path w="119087" h="87922">
                <a:moveTo>
                  <a:pt x="0" y="87922"/>
                </a:moveTo>
                <a:lnTo>
                  <a:pt x="64909" y="44272"/>
                </a:lnTo>
                <a:lnTo>
                  <a:pt x="119087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01274" y="8705480"/>
            <a:ext cx="104432" cy="94627"/>
          </a:xfrm>
          <a:custGeom>
            <a:avLst/>
            <a:gdLst/>
            <a:ahLst/>
            <a:cxnLst/>
            <a:rect l="l" t="t" r="r" b="b"/>
            <a:pathLst>
              <a:path w="104432" h="94627">
                <a:moveTo>
                  <a:pt x="0" y="94627"/>
                </a:moveTo>
                <a:lnTo>
                  <a:pt x="55511" y="49225"/>
                </a:lnTo>
                <a:lnTo>
                  <a:pt x="104432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051110" y="8555432"/>
            <a:ext cx="92570" cy="104330"/>
          </a:xfrm>
          <a:custGeom>
            <a:avLst/>
            <a:gdLst/>
            <a:ahLst/>
            <a:cxnLst/>
            <a:rect l="l" t="t" r="r" b="b"/>
            <a:pathLst>
              <a:path w="92570" h="104330">
                <a:moveTo>
                  <a:pt x="0" y="104330"/>
                </a:moveTo>
                <a:lnTo>
                  <a:pt x="48920" y="55105"/>
                </a:lnTo>
                <a:lnTo>
                  <a:pt x="9257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79898" y="8404764"/>
            <a:ext cx="73266" cy="104952"/>
          </a:xfrm>
          <a:custGeom>
            <a:avLst/>
            <a:gdLst/>
            <a:ahLst/>
            <a:cxnLst/>
            <a:rect l="l" t="t" r="r" b="b"/>
            <a:pathLst>
              <a:path w="73266" h="104952">
                <a:moveTo>
                  <a:pt x="0" y="104952"/>
                </a:moveTo>
                <a:lnTo>
                  <a:pt x="40652" y="53568"/>
                </a:lnTo>
                <a:lnTo>
                  <a:pt x="73266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284330" y="8242129"/>
            <a:ext cx="58102" cy="111455"/>
          </a:xfrm>
          <a:custGeom>
            <a:avLst/>
            <a:gdLst/>
            <a:ahLst/>
            <a:cxnLst/>
            <a:rect l="l" t="t" r="r" b="b"/>
            <a:pathLst>
              <a:path w="58102" h="111455">
                <a:moveTo>
                  <a:pt x="0" y="111455"/>
                </a:moveTo>
                <a:lnTo>
                  <a:pt x="32918" y="57378"/>
                </a:lnTo>
                <a:lnTo>
                  <a:pt x="58102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362550" y="8080326"/>
            <a:ext cx="41795" cy="115887"/>
          </a:xfrm>
          <a:custGeom>
            <a:avLst/>
            <a:gdLst/>
            <a:ahLst/>
            <a:cxnLst/>
            <a:rect l="l" t="t" r="r" b="b"/>
            <a:pathLst>
              <a:path w="41795" h="115887">
                <a:moveTo>
                  <a:pt x="0" y="115887"/>
                </a:moveTo>
                <a:lnTo>
                  <a:pt x="26517" y="55308"/>
                </a:lnTo>
                <a:lnTo>
                  <a:pt x="41795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420339" y="7906546"/>
            <a:ext cx="22390" cy="115887"/>
          </a:xfrm>
          <a:custGeom>
            <a:avLst/>
            <a:gdLst/>
            <a:ahLst/>
            <a:cxnLst/>
            <a:rect l="l" t="t" r="r" b="b"/>
            <a:pathLst>
              <a:path w="22390" h="115887">
                <a:moveTo>
                  <a:pt x="0" y="115887"/>
                </a:moveTo>
                <a:lnTo>
                  <a:pt x="15062" y="61506"/>
                </a:lnTo>
                <a:lnTo>
                  <a:pt x="2239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453983" y="7744222"/>
            <a:ext cx="1854" cy="54279"/>
          </a:xfrm>
          <a:custGeom>
            <a:avLst/>
            <a:gdLst/>
            <a:ahLst/>
            <a:cxnLst/>
            <a:rect l="l" t="t" r="r" b="b"/>
            <a:pathLst>
              <a:path w="1854" h="54279">
                <a:moveTo>
                  <a:pt x="1854" y="54279"/>
                </a:move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877329" y="8545012"/>
            <a:ext cx="21158" cy="33439"/>
          </a:xfrm>
          <a:custGeom>
            <a:avLst/>
            <a:gdLst/>
            <a:ahLst/>
            <a:cxnLst/>
            <a:rect l="l" t="t" r="r" b="b"/>
            <a:pathLst>
              <a:path w="21158" h="33439">
                <a:moveTo>
                  <a:pt x="0" y="0"/>
                </a:moveTo>
                <a:lnTo>
                  <a:pt x="101" y="2476"/>
                </a:lnTo>
                <a:lnTo>
                  <a:pt x="203" y="2781"/>
                </a:lnTo>
                <a:lnTo>
                  <a:pt x="927" y="5054"/>
                </a:lnTo>
                <a:lnTo>
                  <a:pt x="3505" y="12484"/>
                </a:lnTo>
                <a:lnTo>
                  <a:pt x="3302" y="12801"/>
                </a:lnTo>
                <a:lnTo>
                  <a:pt x="6705" y="19710"/>
                </a:lnTo>
                <a:lnTo>
                  <a:pt x="8356" y="22910"/>
                </a:lnTo>
                <a:lnTo>
                  <a:pt x="8674" y="23431"/>
                </a:lnTo>
                <a:lnTo>
                  <a:pt x="11252" y="25908"/>
                </a:lnTo>
                <a:lnTo>
                  <a:pt x="15582" y="30035"/>
                </a:lnTo>
                <a:lnTo>
                  <a:pt x="16002" y="30340"/>
                </a:lnTo>
                <a:lnTo>
                  <a:pt x="21158" y="33439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910456" y="8368237"/>
            <a:ext cx="97104" cy="212991"/>
          </a:xfrm>
          <a:custGeom>
            <a:avLst/>
            <a:gdLst/>
            <a:ahLst/>
            <a:cxnLst/>
            <a:rect l="l" t="t" r="r" b="b"/>
            <a:pathLst>
              <a:path w="97104" h="212991">
                <a:moveTo>
                  <a:pt x="0" y="212788"/>
                </a:moveTo>
                <a:lnTo>
                  <a:pt x="3505" y="212991"/>
                </a:lnTo>
                <a:lnTo>
                  <a:pt x="4025" y="212991"/>
                </a:lnTo>
                <a:lnTo>
                  <a:pt x="7327" y="212064"/>
                </a:lnTo>
                <a:lnTo>
                  <a:pt x="14338" y="210108"/>
                </a:lnTo>
                <a:lnTo>
                  <a:pt x="14757" y="209905"/>
                </a:lnTo>
                <a:lnTo>
                  <a:pt x="21361" y="206806"/>
                </a:lnTo>
                <a:lnTo>
                  <a:pt x="25488" y="204838"/>
                </a:lnTo>
                <a:lnTo>
                  <a:pt x="25387" y="204330"/>
                </a:lnTo>
                <a:lnTo>
                  <a:pt x="29311" y="201637"/>
                </a:lnTo>
                <a:lnTo>
                  <a:pt x="30441" y="200812"/>
                </a:lnTo>
                <a:lnTo>
                  <a:pt x="31470" y="199682"/>
                </a:lnTo>
                <a:lnTo>
                  <a:pt x="37465" y="194322"/>
                </a:lnTo>
                <a:lnTo>
                  <a:pt x="37871" y="194627"/>
                </a:lnTo>
                <a:lnTo>
                  <a:pt x="43446" y="188950"/>
                </a:lnTo>
                <a:lnTo>
                  <a:pt x="47574" y="184924"/>
                </a:lnTo>
                <a:lnTo>
                  <a:pt x="47675" y="184721"/>
                </a:lnTo>
                <a:lnTo>
                  <a:pt x="51181" y="180073"/>
                </a:lnTo>
                <a:lnTo>
                  <a:pt x="57886" y="171094"/>
                </a:lnTo>
                <a:lnTo>
                  <a:pt x="58102" y="170992"/>
                </a:lnTo>
                <a:lnTo>
                  <a:pt x="64084" y="161505"/>
                </a:lnTo>
                <a:lnTo>
                  <a:pt x="68211" y="154787"/>
                </a:lnTo>
                <a:lnTo>
                  <a:pt x="68211" y="154584"/>
                </a:lnTo>
                <a:lnTo>
                  <a:pt x="71615" y="147573"/>
                </a:lnTo>
                <a:lnTo>
                  <a:pt x="76466" y="137667"/>
                </a:lnTo>
                <a:lnTo>
                  <a:pt x="80797" y="127444"/>
                </a:lnTo>
                <a:lnTo>
                  <a:pt x="83375" y="121043"/>
                </a:lnTo>
                <a:lnTo>
                  <a:pt x="85445" y="114439"/>
                </a:lnTo>
                <a:lnTo>
                  <a:pt x="89052" y="102679"/>
                </a:lnTo>
                <a:lnTo>
                  <a:pt x="91948" y="90601"/>
                </a:lnTo>
                <a:lnTo>
                  <a:pt x="93599" y="83692"/>
                </a:lnTo>
                <a:lnTo>
                  <a:pt x="94627" y="76568"/>
                </a:lnTo>
                <a:lnTo>
                  <a:pt x="95973" y="66039"/>
                </a:lnTo>
                <a:lnTo>
                  <a:pt x="96697" y="55308"/>
                </a:lnTo>
                <a:lnTo>
                  <a:pt x="97002" y="49644"/>
                </a:lnTo>
                <a:lnTo>
                  <a:pt x="96697" y="43865"/>
                </a:lnTo>
                <a:lnTo>
                  <a:pt x="95973" y="34670"/>
                </a:lnTo>
                <a:lnTo>
                  <a:pt x="94322" y="25488"/>
                </a:lnTo>
                <a:lnTo>
                  <a:pt x="93599" y="21259"/>
                </a:lnTo>
                <a:lnTo>
                  <a:pt x="93599" y="20853"/>
                </a:lnTo>
                <a:lnTo>
                  <a:pt x="91846" y="16929"/>
                </a:lnTo>
                <a:lnTo>
                  <a:pt x="89052" y="10731"/>
                </a:lnTo>
                <a:lnTo>
                  <a:pt x="88950" y="10325"/>
                </a:lnTo>
                <a:lnTo>
                  <a:pt x="85242" y="4749"/>
                </a:lnTo>
                <a:lnTo>
                  <a:pt x="83489" y="2171"/>
                </a:lnTo>
                <a:lnTo>
                  <a:pt x="83070" y="1650"/>
                </a:lnTo>
                <a:lnTo>
                  <a:pt x="80492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75474" y="8362562"/>
            <a:ext cx="105257" cy="182448"/>
          </a:xfrm>
          <a:custGeom>
            <a:avLst/>
            <a:gdLst/>
            <a:ahLst/>
            <a:cxnLst/>
            <a:rect l="l" t="t" r="r" b="b"/>
            <a:pathLst>
              <a:path w="105257" h="182448">
                <a:moveTo>
                  <a:pt x="105257" y="825"/>
                </a:moveTo>
                <a:lnTo>
                  <a:pt x="102362" y="0"/>
                </a:lnTo>
                <a:lnTo>
                  <a:pt x="101650" y="0"/>
                </a:lnTo>
                <a:lnTo>
                  <a:pt x="98755" y="419"/>
                </a:lnTo>
                <a:lnTo>
                  <a:pt x="92354" y="1244"/>
                </a:lnTo>
                <a:lnTo>
                  <a:pt x="85852" y="3403"/>
                </a:lnTo>
                <a:lnTo>
                  <a:pt x="82042" y="4749"/>
                </a:lnTo>
                <a:lnTo>
                  <a:pt x="78219" y="7327"/>
                </a:lnTo>
                <a:lnTo>
                  <a:pt x="70993" y="12179"/>
                </a:lnTo>
                <a:lnTo>
                  <a:pt x="64084" y="17856"/>
                </a:lnTo>
                <a:lnTo>
                  <a:pt x="59956" y="21361"/>
                </a:lnTo>
                <a:lnTo>
                  <a:pt x="56134" y="25590"/>
                </a:lnTo>
                <a:lnTo>
                  <a:pt x="48920" y="33743"/>
                </a:lnTo>
                <a:lnTo>
                  <a:pt x="42316" y="42519"/>
                </a:lnTo>
                <a:lnTo>
                  <a:pt x="38392" y="47574"/>
                </a:lnTo>
                <a:lnTo>
                  <a:pt x="35090" y="53251"/>
                </a:lnTo>
                <a:lnTo>
                  <a:pt x="28790" y="63665"/>
                </a:lnTo>
                <a:lnTo>
                  <a:pt x="23012" y="74409"/>
                </a:lnTo>
                <a:lnTo>
                  <a:pt x="19812" y="80492"/>
                </a:lnTo>
                <a:lnTo>
                  <a:pt x="17335" y="86995"/>
                </a:lnTo>
                <a:lnTo>
                  <a:pt x="12687" y="98552"/>
                </a:lnTo>
                <a:lnTo>
                  <a:pt x="8674" y="110312"/>
                </a:lnTo>
                <a:lnTo>
                  <a:pt x="6502" y="116713"/>
                </a:lnTo>
                <a:lnTo>
                  <a:pt x="5054" y="123418"/>
                </a:lnTo>
                <a:lnTo>
                  <a:pt x="2578" y="134670"/>
                </a:lnTo>
                <a:lnTo>
                  <a:pt x="927" y="146126"/>
                </a:lnTo>
                <a:lnTo>
                  <a:pt x="101" y="152006"/>
                </a:lnTo>
                <a:lnTo>
                  <a:pt x="0" y="152209"/>
                </a:lnTo>
                <a:lnTo>
                  <a:pt x="0" y="158089"/>
                </a:lnTo>
                <a:lnTo>
                  <a:pt x="0" y="167995"/>
                </a:lnTo>
                <a:lnTo>
                  <a:pt x="203" y="168109"/>
                </a:lnTo>
                <a:lnTo>
                  <a:pt x="927" y="177914"/>
                </a:lnTo>
                <a:lnTo>
                  <a:pt x="1130" y="180174"/>
                </a:lnTo>
                <a:lnTo>
                  <a:pt x="1854" y="182448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93637" y="8390736"/>
            <a:ext cx="74510" cy="154787"/>
          </a:xfrm>
          <a:custGeom>
            <a:avLst/>
            <a:gdLst/>
            <a:ahLst/>
            <a:cxnLst/>
            <a:rect l="l" t="t" r="r" b="b"/>
            <a:pathLst>
              <a:path w="74510" h="154787">
                <a:moveTo>
                  <a:pt x="71615" y="0"/>
                </a:moveTo>
                <a:lnTo>
                  <a:pt x="74409" y="9702"/>
                </a:lnTo>
                <a:lnTo>
                  <a:pt x="74510" y="10833"/>
                </a:lnTo>
                <a:lnTo>
                  <a:pt x="74510" y="20942"/>
                </a:lnTo>
                <a:lnTo>
                  <a:pt x="74068" y="33705"/>
                </a:lnTo>
                <a:lnTo>
                  <a:pt x="71864" y="45839"/>
                </a:lnTo>
                <a:lnTo>
                  <a:pt x="68776" y="59991"/>
                </a:lnTo>
                <a:lnTo>
                  <a:pt x="65297" y="70401"/>
                </a:lnTo>
                <a:lnTo>
                  <a:pt x="63360" y="75539"/>
                </a:lnTo>
                <a:lnTo>
                  <a:pt x="58482" y="87952"/>
                </a:lnTo>
                <a:lnTo>
                  <a:pt x="53682" y="97556"/>
                </a:lnTo>
                <a:lnTo>
                  <a:pt x="50457" y="103403"/>
                </a:lnTo>
                <a:lnTo>
                  <a:pt x="43865" y="114814"/>
                </a:lnTo>
                <a:lnTo>
                  <a:pt x="37309" y="123834"/>
                </a:lnTo>
                <a:lnTo>
                  <a:pt x="34366" y="127546"/>
                </a:lnTo>
                <a:lnTo>
                  <a:pt x="26822" y="137045"/>
                </a:lnTo>
                <a:lnTo>
                  <a:pt x="26314" y="137871"/>
                </a:lnTo>
                <a:lnTo>
                  <a:pt x="16929" y="145300"/>
                </a:lnTo>
                <a:lnTo>
                  <a:pt x="9804" y="150977"/>
                </a:lnTo>
                <a:lnTo>
                  <a:pt x="8559" y="151688"/>
                </a:lnTo>
                <a:lnTo>
                  <a:pt x="0" y="154787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88575" y="8374430"/>
            <a:ext cx="92151" cy="191325"/>
          </a:xfrm>
          <a:custGeom>
            <a:avLst/>
            <a:gdLst/>
            <a:ahLst/>
            <a:cxnLst/>
            <a:rect l="l" t="t" r="r" b="b"/>
            <a:pathLst>
              <a:path w="92151" h="191325">
                <a:moveTo>
                  <a:pt x="88544" y="0"/>
                </a:moveTo>
                <a:lnTo>
                  <a:pt x="91581" y="12500"/>
                </a:lnTo>
                <a:lnTo>
                  <a:pt x="92150" y="24849"/>
                </a:lnTo>
                <a:lnTo>
                  <a:pt x="92151" y="25908"/>
                </a:lnTo>
                <a:lnTo>
                  <a:pt x="91819" y="39322"/>
                </a:lnTo>
                <a:lnTo>
                  <a:pt x="90250" y="49761"/>
                </a:lnTo>
                <a:lnTo>
                  <a:pt x="88544" y="58102"/>
                </a:lnTo>
                <a:lnTo>
                  <a:pt x="85598" y="71736"/>
                </a:lnTo>
                <a:lnTo>
                  <a:pt x="82693" y="81381"/>
                </a:lnTo>
                <a:lnTo>
                  <a:pt x="78231" y="93395"/>
                </a:lnTo>
                <a:lnTo>
                  <a:pt x="73221" y="106542"/>
                </a:lnTo>
                <a:lnTo>
                  <a:pt x="69005" y="115650"/>
                </a:lnTo>
                <a:lnTo>
                  <a:pt x="62331" y="127850"/>
                </a:lnTo>
                <a:lnTo>
                  <a:pt x="55480" y="139934"/>
                </a:lnTo>
                <a:lnTo>
                  <a:pt x="49796" y="148333"/>
                </a:lnTo>
                <a:lnTo>
                  <a:pt x="42519" y="157581"/>
                </a:lnTo>
                <a:lnTo>
                  <a:pt x="33995" y="167982"/>
                </a:lnTo>
                <a:lnTo>
                  <a:pt x="26121" y="175381"/>
                </a:lnTo>
                <a:lnTo>
                  <a:pt x="20954" y="179552"/>
                </a:lnTo>
                <a:lnTo>
                  <a:pt x="12077" y="186575"/>
                </a:lnTo>
                <a:lnTo>
                  <a:pt x="10629" y="187502"/>
                </a:lnTo>
                <a:lnTo>
                  <a:pt x="0" y="191325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227929" y="9158088"/>
            <a:ext cx="133629" cy="60680"/>
          </a:xfrm>
          <a:custGeom>
            <a:avLst/>
            <a:gdLst/>
            <a:ahLst/>
            <a:cxnLst/>
            <a:rect l="l" t="t" r="r" b="b"/>
            <a:pathLst>
              <a:path w="133629" h="60680">
                <a:moveTo>
                  <a:pt x="0" y="60680"/>
                </a:moveTo>
                <a:lnTo>
                  <a:pt x="68935" y="32512"/>
                </a:lnTo>
                <a:lnTo>
                  <a:pt x="133629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448454" y="9050047"/>
            <a:ext cx="116090" cy="64389"/>
          </a:xfrm>
          <a:custGeom>
            <a:avLst/>
            <a:gdLst/>
            <a:ahLst/>
            <a:cxnLst/>
            <a:rect l="l" t="t" r="r" b="b"/>
            <a:pathLst>
              <a:path w="116090" h="64389">
                <a:moveTo>
                  <a:pt x="0" y="64388"/>
                </a:moveTo>
                <a:lnTo>
                  <a:pt x="59651" y="34467"/>
                </a:lnTo>
                <a:lnTo>
                  <a:pt x="11609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645865" y="8926316"/>
            <a:ext cx="109905" cy="74091"/>
          </a:xfrm>
          <a:custGeom>
            <a:avLst/>
            <a:gdLst/>
            <a:ahLst/>
            <a:cxnLst/>
            <a:rect l="l" t="t" r="r" b="b"/>
            <a:pathLst>
              <a:path w="109905" h="74091">
                <a:moveTo>
                  <a:pt x="0" y="74091"/>
                </a:moveTo>
                <a:lnTo>
                  <a:pt x="56134" y="39827"/>
                </a:lnTo>
                <a:lnTo>
                  <a:pt x="109905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831614" y="8793506"/>
            <a:ext cx="92875" cy="76669"/>
          </a:xfrm>
          <a:custGeom>
            <a:avLst/>
            <a:gdLst/>
            <a:ahLst/>
            <a:cxnLst/>
            <a:rect l="l" t="t" r="r" b="b"/>
            <a:pathLst>
              <a:path w="92875" h="76669">
                <a:moveTo>
                  <a:pt x="0" y="76669"/>
                </a:moveTo>
                <a:lnTo>
                  <a:pt x="45300" y="43027"/>
                </a:lnTo>
                <a:lnTo>
                  <a:pt x="92875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898486" y="8578446"/>
            <a:ext cx="11976" cy="2578"/>
          </a:xfrm>
          <a:custGeom>
            <a:avLst/>
            <a:gdLst/>
            <a:ahLst/>
            <a:cxnLst/>
            <a:rect l="l" t="t" r="r" b="b"/>
            <a:pathLst>
              <a:path w="11976" h="2578">
                <a:moveTo>
                  <a:pt x="0" y="0"/>
                </a:moveTo>
                <a:lnTo>
                  <a:pt x="11976" y="2578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980725" y="8363388"/>
            <a:ext cx="10223" cy="4851"/>
          </a:xfrm>
          <a:custGeom>
            <a:avLst/>
            <a:gdLst/>
            <a:ahLst/>
            <a:cxnLst/>
            <a:rect l="l" t="t" r="r" b="b"/>
            <a:pathLst>
              <a:path w="10223" h="4851">
                <a:moveTo>
                  <a:pt x="10223" y="4851"/>
                </a:move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947917" y="8374223"/>
            <a:ext cx="17335" cy="16510"/>
          </a:xfrm>
          <a:custGeom>
            <a:avLst/>
            <a:gdLst/>
            <a:ahLst/>
            <a:cxnLst/>
            <a:rect l="l" t="t" r="r" b="b"/>
            <a:pathLst>
              <a:path w="17335" h="16509">
                <a:moveTo>
                  <a:pt x="0" y="0"/>
                </a:moveTo>
                <a:lnTo>
                  <a:pt x="9080" y="3098"/>
                </a:lnTo>
                <a:lnTo>
                  <a:pt x="17335" y="1651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877229" y="8544294"/>
            <a:ext cx="16408" cy="1435"/>
          </a:xfrm>
          <a:custGeom>
            <a:avLst/>
            <a:gdLst/>
            <a:ahLst/>
            <a:cxnLst/>
            <a:rect l="l" t="t" r="r" b="b"/>
            <a:pathLst>
              <a:path w="16408" h="1435">
                <a:moveTo>
                  <a:pt x="16408" y="1231"/>
                </a:moveTo>
                <a:lnTo>
                  <a:pt x="1752" y="1435"/>
                </a:ln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970514" y="8363802"/>
            <a:ext cx="6604" cy="10629"/>
          </a:xfrm>
          <a:custGeom>
            <a:avLst/>
            <a:gdLst/>
            <a:ahLst/>
            <a:cxnLst/>
            <a:rect l="l" t="t" r="r" b="b"/>
            <a:pathLst>
              <a:path w="6603" h="10629">
                <a:moveTo>
                  <a:pt x="0" y="0"/>
                </a:moveTo>
                <a:lnTo>
                  <a:pt x="6604" y="10629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884972" y="8565752"/>
            <a:ext cx="3606" cy="101"/>
          </a:xfrm>
          <a:custGeom>
            <a:avLst/>
            <a:gdLst/>
            <a:ahLst/>
            <a:cxnLst/>
            <a:rect l="l" t="t" r="r" b="b"/>
            <a:pathLst>
              <a:path w="3606" h="101">
                <a:moveTo>
                  <a:pt x="3606" y="0"/>
                </a:moveTo>
                <a:lnTo>
                  <a:pt x="0" y="101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982488" y="8659761"/>
            <a:ext cx="81724" cy="81216"/>
          </a:xfrm>
          <a:custGeom>
            <a:avLst/>
            <a:gdLst/>
            <a:ahLst/>
            <a:cxnLst/>
            <a:rect l="l" t="t" r="r" b="b"/>
            <a:pathLst>
              <a:path w="81724" h="81216">
                <a:moveTo>
                  <a:pt x="0" y="81216"/>
                </a:moveTo>
                <a:lnTo>
                  <a:pt x="48704" y="37147"/>
                </a:lnTo>
                <a:lnTo>
                  <a:pt x="81724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121799" y="8508066"/>
            <a:ext cx="69659" cy="86995"/>
          </a:xfrm>
          <a:custGeom>
            <a:avLst/>
            <a:gdLst/>
            <a:ahLst/>
            <a:cxnLst/>
            <a:rect l="l" t="t" r="r" b="b"/>
            <a:pathLst>
              <a:path w="69659" h="86995">
                <a:moveTo>
                  <a:pt x="0" y="86994"/>
                </a:moveTo>
                <a:lnTo>
                  <a:pt x="41376" y="40449"/>
                </a:lnTo>
                <a:lnTo>
                  <a:pt x="69659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37892" y="8346982"/>
            <a:ext cx="58102" cy="94627"/>
          </a:xfrm>
          <a:custGeom>
            <a:avLst/>
            <a:gdLst/>
            <a:ahLst/>
            <a:cxnLst/>
            <a:rect l="l" t="t" r="r" b="b"/>
            <a:pathLst>
              <a:path w="58102" h="94627">
                <a:moveTo>
                  <a:pt x="0" y="94627"/>
                </a:moveTo>
                <a:lnTo>
                  <a:pt x="34048" y="45821"/>
                </a:lnTo>
                <a:lnTo>
                  <a:pt x="58102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330767" y="8184658"/>
            <a:ext cx="42100" cy="95554"/>
          </a:xfrm>
          <a:custGeom>
            <a:avLst/>
            <a:gdLst/>
            <a:ahLst/>
            <a:cxnLst/>
            <a:rect l="l" t="t" r="r" b="b"/>
            <a:pathLst>
              <a:path w="42100" h="95554">
                <a:moveTo>
                  <a:pt x="0" y="95554"/>
                </a:moveTo>
                <a:lnTo>
                  <a:pt x="25488" y="46647"/>
                </a:lnTo>
                <a:lnTo>
                  <a:pt x="4210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397740" y="8010771"/>
            <a:ext cx="28486" cy="104330"/>
          </a:xfrm>
          <a:custGeom>
            <a:avLst/>
            <a:gdLst/>
            <a:ahLst/>
            <a:cxnLst/>
            <a:rect l="l" t="t" r="r" b="b"/>
            <a:pathLst>
              <a:path w="28486" h="104330">
                <a:moveTo>
                  <a:pt x="0" y="104330"/>
                </a:moveTo>
                <a:lnTo>
                  <a:pt x="17653" y="54584"/>
                </a:lnTo>
                <a:lnTo>
                  <a:pt x="28486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40053" y="7848551"/>
            <a:ext cx="10934" cy="92671"/>
          </a:xfrm>
          <a:custGeom>
            <a:avLst/>
            <a:gdLst/>
            <a:ahLst/>
            <a:cxnLst/>
            <a:rect l="l" t="t" r="r" b="b"/>
            <a:pathLst>
              <a:path w="10934" h="92671">
                <a:moveTo>
                  <a:pt x="10934" y="0"/>
                </a:moveTo>
                <a:lnTo>
                  <a:pt x="8762" y="48082"/>
                </a:lnTo>
                <a:lnTo>
                  <a:pt x="0" y="92671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54600" y="7721105"/>
            <a:ext cx="1651" cy="42722"/>
          </a:xfrm>
          <a:custGeom>
            <a:avLst/>
            <a:gdLst/>
            <a:ahLst/>
            <a:cxnLst/>
            <a:rect l="l" t="t" r="r" b="b"/>
            <a:pathLst>
              <a:path w="1650" h="42722">
                <a:moveTo>
                  <a:pt x="0" y="42722"/>
                </a:moveTo>
                <a:lnTo>
                  <a:pt x="1651" y="5575"/>
                </a:lnTo>
                <a:lnTo>
                  <a:pt x="1028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452021" y="7651558"/>
            <a:ext cx="4229" cy="75120"/>
          </a:xfrm>
          <a:custGeom>
            <a:avLst/>
            <a:gdLst/>
            <a:ahLst/>
            <a:cxnLst/>
            <a:rect l="l" t="t" r="r" b="b"/>
            <a:pathLst>
              <a:path w="4229" h="75120">
                <a:moveTo>
                  <a:pt x="4229" y="75120"/>
                </a:move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597319" y="8656048"/>
            <a:ext cx="122491" cy="252831"/>
          </a:xfrm>
          <a:custGeom>
            <a:avLst/>
            <a:gdLst/>
            <a:ahLst/>
            <a:cxnLst/>
            <a:rect l="l" t="t" r="r" b="b"/>
            <a:pathLst>
              <a:path w="122491" h="252831">
                <a:moveTo>
                  <a:pt x="122491" y="0"/>
                </a:moveTo>
                <a:lnTo>
                  <a:pt x="110014" y="4865"/>
                </a:lnTo>
                <a:lnTo>
                  <a:pt x="100708" y="10616"/>
                </a:lnTo>
                <a:lnTo>
                  <a:pt x="94627" y="15265"/>
                </a:lnTo>
                <a:lnTo>
                  <a:pt x="83733" y="24233"/>
                </a:lnTo>
                <a:lnTo>
                  <a:pt x="76548" y="31472"/>
                </a:lnTo>
                <a:lnTo>
                  <a:pt x="68290" y="41498"/>
                </a:lnTo>
                <a:lnTo>
                  <a:pt x="56992" y="55718"/>
                </a:lnTo>
                <a:lnTo>
                  <a:pt x="51048" y="64098"/>
                </a:lnTo>
                <a:lnTo>
                  <a:pt x="45395" y="73551"/>
                </a:lnTo>
                <a:lnTo>
                  <a:pt x="39827" y="83477"/>
                </a:lnTo>
                <a:lnTo>
                  <a:pt x="32587" y="96571"/>
                </a:lnTo>
                <a:lnTo>
                  <a:pt x="27903" y="105851"/>
                </a:lnTo>
                <a:lnTo>
                  <a:pt x="23801" y="115545"/>
                </a:lnTo>
                <a:lnTo>
                  <a:pt x="18681" y="128892"/>
                </a:lnTo>
                <a:lnTo>
                  <a:pt x="13758" y="142618"/>
                </a:lnTo>
                <a:lnTo>
                  <a:pt x="10949" y="152314"/>
                </a:lnTo>
                <a:lnTo>
                  <a:pt x="8416" y="162412"/>
                </a:lnTo>
                <a:lnTo>
                  <a:pt x="4851" y="175526"/>
                </a:lnTo>
                <a:lnTo>
                  <a:pt x="4648" y="176466"/>
                </a:lnTo>
                <a:lnTo>
                  <a:pt x="4648" y="177596"/>
                </a:lnTo>
                <a:lnTo>
                  <a:pt x="2541" y="191986"/>
                </a:lnTo>
                <a:lnTo>
                  <a:pt x="876" y="201927"/>
                </a:lnTo>
                <a:lnTo>
                  <a:pt x="36" y="214361"/>
                </a:lnTo>
                <a:lnTo>
                  <a:pt x="0" y="218465"/>
                </a:lnTo>
                <a:lnTo>
                  <a:pt x="274" y="232171"/>
                </a:lnTo>
                <a:lnTo>
                  <a:pt x="1871" y="242499"/>
                </a:lnTo>
                <a:lnTo>
                  <a:pt x="4533" y="252831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558317" y="8638914"/>
            <a:ext cx="122491" cy="252933"/>
          </a:xfrm>
          <a:custGeom>
            <a:avLst/>
            <a:gdLst/>
            <a:ahLst/>
            <a:cxnLst/>
            <a:rect l="l" t="t" r="r" b="b"/>
            <a:pathLst>
              <a:path w="122491" h="252933">
                <a:moveTo>
                  <a:pt x="4533" y="252933"/>
                </a:moveTo>
                <a:lnTo>
                  <a:pt x="1215" y="239660"/>
                </a:lnTo>
                <a:lnTo>
                  <a:pt x="69" y="229278"/>
                </a:lnTo>
                <a:lnTo>
                  <a:pt x="0" y="218566"/>
                </a:lnTo>
                <a:lnTo>
                  <a:pt x="430" y="204284"/>
                </a:lnTo>
                <a:lnTo>
                  <a:pt x="1627" y="194267"/>
                </a:lnTo>
                <a:lnTo>
                  <a:pt x="3718" y="182348"/>
                </a:lnTo>
                <a:lnTo>
                  <a:pt x="4838" y="175640"/>
                </a:lnTo>
                <a:lnTo>
                  <a:pt x="6184" y="167792"/>
                </a:lnTo>
                <a:lnTo>
                  <a:pt x="7213" y="167792"/>
                </a:lnTo>
                <a:lnTo>
                  <a:pt x="9486" y="159956"/>
                </a:lnTo>
                <a:lnTo>
                  <a:pt x="12932" y="147018"/>
                </a:lnTo>
                <a:lnTo>
                  <a:pt x="15558" y="137376"/>
                </a:lnTo>
                <a:lnTo>
                  <a:pt x="18669" y="128993"/>
                </a:lnTo>
                <a:lnTo>
                  <a:pt x="24196" y="115049"/>
                </a:lnTo>
                <a:lnTo>
                  <a:pt x="28245" y="105477"/>
                </a:lnTo>
                <a:lnTo>
                  <a:pt x="32892" y="96114"/>
                </a:lnTo>
                <a:lnTo>
                  <a:pt x="39827" y="83489"/>
                </a:lnTo>
                <a:lnTo>
                  <a:pt x="47143" y="70648"/>
                </a:lnTo>
                <a:lnTo>
                  <a:pt x="52585" y="61930"/>
                </a:lnTo>
                <a:lnTo>
                  <a:pt x="59116" y="53086"/>
                </a:lnTo>
                <a:lnTo>
                  <a:pt x="66141" y="44272"/>
                </a:lnTo>
                <a:lnTo>
                  <a:pt x="75225" y="33121"/>
                </a:lnTo>
                <a:lnTo>
                  <a:pt x="82259" y="25698"/>
                </a:lnTo>
                <a:lnTo>
                  <a:pt x="92022" y="17509"/>
                </a:lnTo>
                <a:lnTo>
                  <a:pt x="105540" y="7452"/>
                </a:lnTo>
                <a:lnTo>
                  <a:pt x="115348" y="2655"/>
                </a:lnTo>
                <a:lnTo>
                  <a:pt x="122491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760787" y="8671011"/>
            <a:ext cx="11341" cy="112585"/>
          </a:xfrm>
          <a:custGeom>
            <a:avLst/>
            <a:gdLst/>
            <a:ahLst/>
            <a:cxnLst/>
            <a:rect l="l" t="t" r="r" b="b"/>
            <a:pathLst>
              <a:path w="11341" h="112585">
                <a:moveTo>
                  <a:pt x="406" y="0"/>
                </a:moveTo>
                <a:lnTo>
                  <a:pt x="5337" y="12299"/>
                </a:lnTo>
                <a:lnTo>
                  <a:pt x="8210" y="22863"/>
                </a:lnTo>
                <a:lnTo>
                  <a:pt x="9486" y="28689"/>
                </a:lnTo>
                <a:lnTo>
                  <a:pt x="11341" y="37249"/>
                </a:lnTo>
                <a:lnTo>
                  <a:pt x="10617" y="37973"/>
                </a:lnTo>
                <a:lnTo>
                  <a:pt x="10617" y="47155"/>
                </a:lnTo>
                <a:lnTo>
                  <a:pt x="10515" y="57480"/>
                </a:lnTo>
                <a:lnTo>
                  <a:pt x="10934" y="57886"/>
                </a:lnTo>
                <a:lnTo>
                  <a:pt x="9385" y="67805"/>
                </a:lnTo>
                <a:lnTo>
                  <a:pt x="6946" y="82344"/>
                </a:lnTo>
                <a:lnTo>
                  <a:pt x="5022" y="92255"/>
                </a:lnTo>
                <a:lnTo>
                  <a:pt x="2410" y="103168"/>
                </a:lnTo>
                <a:lnTo>
                  <a:pt x="0" y="112585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662537" y="8860891"/>
            <a:ext cx="63677" cy="69964"/>
          </a:xfrm>
          <a:custGeom>
            <a:avLst/>
            <a:gdLst/>
            <a:ahLst/>
            <a:cxnLst/>
            <a:rect l="l" t="t" r="r" b="b"/>
            <a:pathLst>
              <a:path w="63677" h="69964">
                <a:moveTo>
                  <a:pt x="0" y="69964"/>
                </a:moveTo>
                <a:lnTo>
                  <a:pt x="11744" y="62644"/>
                </a:lnTo>
                <a:lnTo>
                  <a:pt x="19769" y="56191"/>
                </a:lnTo>
                <a:lnTo>
                  <a:pt x="28473" y="47574"/>
                </a:lnTo>
                <a:lnTo>
                  <a:pt x="38265" y="37232"/>
                </a:lnTo>
                <a:lnTo>
                  <a:pt x="44530" y="29417"/>
                </a:lnTo>
                <a:lnTo>
                  <a:pt x="51210" y="20073"/>
                </a:lnTo>
                <a:lnTo>
                  <a:pt x="56349" y="13004"/>
                </a:lnTo>
                <a:lnTo>
                  <a:pt x="60578" y="7226"/>
                </a:lnTo>
                <a:lnTo>
                  <a:pt x="60883" y="6705"/>
                </a:lnTo>
                <a:lnTo>
                  <a:pt x="63677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52942" y="8748518"/>
            <a:ext cx="39217" cy="92456"/>
          </a:xfrm>
          <a:custGeom>
            <a:avLst/>
            <a:gdLst/>
            <a:ahLst/>
            <a:cxnLst/>
            <a:rect l="l" t="t" r="r" b="b"/>
            <a:pathLst>
              <a:path w="39217" h="92455">
                <a:moveTo>
                  <a:pt x="4127" y="92456"/>
                </a:moveTo>
                <a:lnTo>
                  <a:pt x="1752" y="88011"/>
                </a:lnTo>
                <a:lnTo>
                  <a:pt x="1549" y="87083"/>
                </a:lnTo>
                <a:lnTo>
                  <a:pt x="825" y="82232"/>
                </a:lnTo>
                <a:lnTo>
                  <a:pt x="0" y="75628"/>
                </a:lnTo>
                <a:lnTo>
                  <a:pt x="101" y="75018"/>
                </a:lnTo>
                <a:lnTo>
                  <a:pt x="927" y="68300"/>
                </a:lnTo>
                <a:lnTo>
                  <a:pt x="1854" y="60261"/>
                </a:lnTo>
                <a:lnTo>
                  <a:pt x="1955" y="59944"/>
                </a:lnTo>
                <a:lnTo>
                  <a:pt x="4229" y="52108"/>
                </a:lnTo>
                <a:lnTo>
                  <a:pt x="6705" y="43751"/>
                </a:lnTo>
                <a:lnTo>
                  <a:pt x="6908" y="43434"/>
                </a:lnTo>
                <a:lnTo>
                  <a:pt x="10528" y="35496"/>
                </a:lnTo>
                <a:lnTo>
                  <a:pt x="14236" y="27749"/>
                </a:lnTo>
                <a:lnTo>
                  <a:pt x="14338" y="27444"/>
                </a:lnTo>
                <a:lnTo>
                  <a:pt x="19088" y="20218"/>
                </a:lnTo>
                <a:lnTo>
                  <a:pt x="23431" y="13817"/>
                </a:lnTo>
                <a:lnTo>
                  <a:pt x="23634" y="13411"/>
                </a:lnTo>
                <a:lnTo>
                  <a:pt x="28994" y="7937"/>
                </a:lnTo>
                <a:lnTo>
                  <a:pt x="33439" y="3606"/>
                </a:lnTo>
                <a:lnTo>
                  <a:pt x="33845" y="3187"/>
                </a:lnTo>
                <a:lnTo>
                  <a:pt x="39217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719810" y="8655841"/>
            <a:ext cx="23837" cy="203"/>
          </a:xfrm>
          <a:custGeom>
            <a:avLst/>
            <a:gdLst/>
            <a:ahLst/>
            <a:cxnLst/>
            <a:rect l="l" t="t" r="r" b="b"/>
            <a:pathLst>
              <a:path w="23837" h="203">
                <a:moveTo>
                  <a:pt x="23837" y="0"/>
                </a:moveTo>
                <a:lnTo>
                  <a:pt x="0" y="203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562843" y="8891844"/>
            <a:ext cx="52539" cy="39217"/>
          </a:xfrm>
          <a:custGeom>
            <a:avLst/>
            <a:gdLst/>
            <a:ahLst/>
            <a:cxnLst/>
            <a:rect l="l" t="t" r="r" b="b"/>
            <a:pathLst>
              <a:path w="52539" h="39217">
                <a:moveTo>
                  <a:pt x="39014" y="17030"/>
                </a:moveTo>
                <a:lnTo>
                  <a:pt x="52539" y="39217"/>
                </a:lnTo>
                <a:lnTo>
                  <a:pt x="13525" y="22186"/>
                </a:ln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680803" y="8638815"/>
            <a:ext cx="80391" cy="32194"/>
          </a:xfrm>
          <a:custGeom>
            <a:avLst/>
            <a:gdLst/>
            <a:ahLst/>
            <a:cxnLst/>
            <a:rect l="l" t="t" r="r" b="b"/>
            <a:pathLst>
              <a:path w="80390" h="32194">
                <a:moveTo>
                  <a:pt x="0" y="101"/>
                </a:moveTo>
                <a:lnTo>
                  <a:pt x="23939" y="0"/>
                </a:lnTo>
                <a:lnTo>
                  <a:pt x="62839" y="17030"/>
                </a:lnTo>
                <a:lnTo>
                  <a:pt x="80391" y="32194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615378" y="8930858"/>
            <a:ext cx="47155" cy="7835"/>
          </a:xfrm>
          <a:custGeom>
            <a:avLst/>
            <a:gdLst/>
            <a:ahLst/>
            <a:cxnLst/>
            <a:rect l="l" t="t" r="r" b="b"/>
            <a:pathLst>
              <a:path w="47155" h="7835">
                <a:moveTo>
                  <a:pt x="0" y="203"/>
                </a:moveTo>
                <a:lnTo>
                  <a:pt x="20942" y="7835"/>
                </a:lnTo>
                <a:lnTo>
                  <a:pt x="47155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657070" y="8840976"/>
            <a:ext cx="23939" cy="5359"/>
          </a:xfrm>
          <a:custGeom>
            <a:avLst/>
            <a:gdLst/>
            <a:ahLst/>
            <a:cxnLst/>
            <a:rect l="l" t="t" r="r" b="b"/>
            <a:pathLst>
              <a:path w="23939" h="5359">
                <a:moveTo>
                  <a:pt x="23939" y="203"/>
                </a:moveTo>
                <a:lnTo>
                  <a:pt x="14643" y="5257"/>
                </a:lnTo>
                <a:lnTo>
                  <a:pt x="6184" y="5359"/>
                </a:ln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692155" y="8745717"/>
            <a:ext cx="22491" cy="17653"/>
          </a:xfrm>
          <a:custGeom>
            <a:avLst/>
            <a:gdLst/>
            <a:ahLst/>
            <a:cxnLst/>
            <a:rect l="l" t="t" r="r" b="b"/>
            <a:pathLst>
              <a:path w="22491" h="17652">
                <a:moveTo>
                  <a:pt x="0" y="2794"/>
                </a:moveTo>
                <a:lnTo>
                  <a:pt x="9283" y="0"/>
                </a:lnTo>
                <a:lnTo>
                  <a:pt x="16713" y="2692"/>
                </a:lnTo>
                <a:lnTo>
                  <a:pt x="21564" y="10629"/>
                </a:lnTo>
                <a:lnTo>
                  <a:pt x="22491" y="17653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388615" y="9056132"/>
            <a:ext cx="57480" cy="125996"/>
          </a:xfrm>
          <a:custGeom>
            <a:avLst/>
            <a:gdLst/>
            <a:ahLst/>
            <a:cxnLst/>
            <a:rect l="l" t="t" r="r" b="b"/>
            <a:pathLst>
              <a:path w="57480" h="125996">
                <a:moveTo>
                  <a:pt x="57480" y="0"/>
                </a:moveTo>
                <a:lnTo>
                  <a:pt x="56553" y="406"/>
                </a:lnTo>
                <a:lnTo>
                  <a:pt x="55626" y="1028"/>
                </a:lnTo>
                <a:lnTo>
                  <a:pt x="48806" y="5473"/>
                </a:lnTo>
                <a:lnTo>
                  <a:pt x="47879" y="4952"/>
                </a:lnTo>
                <a:lnTo>
                  <a:pt x="42100" y="10109"/>
                </a:lnTo>
                <a:lnTo>
                  <a:pt x="34772" y="16725"/>
                </a:lnTo>
                <a:lnTo>
                  <a:pt x="34467" y="17335"/>
                </a:lnTo>
                <a:lnTo>
                  <a:pt x="28587" y="25387"/>
                </a:lnTo>
                <a:lnTo>
                  <a:pt x="21882" y="34670"/>
                </a:lnTo>
                <a:lnTo>
                  <a:pt x="21666" y="35090"/>
                </a:lnTo>
                <a:lnTo>
                  <a:pt x="16408" y="45402"/>
                </a:lnTo>
                <a:lnTo>
                  <a:pt x="11252" y="55625"/>
                </a:lnTo>
                <a:lnTo>
                  <a:pt x="11036" y="55930"/>
                </a:lnTo>
                <a:lnTo>
                  <a:pt x="7429" y="66763"/>
                </a:lnTo>
                <a:lnTo>
                  <a:pt x="3924" y="77609"/>
                </a:lnTo>
                <a:lnTo>
                  <a:pt x="3606" y="78016"/>
                </a:lnTo>
                <a:lnTo>
                  <a:pt x="1854" y="89268"/>
                </a:lnTo>
                <a:lnTo>
                  <a:pt x="304" y="98653"/>
                </a:lnTo>
                <a:lnTo>
                  <a:pt x="0" y="99479"/>
                </a:lnTo>
                <a:lnTo>
                  <a:pt x="723" y="108877"/>
                </a:lnTo>
                <a:lnTo>
                  <a:pt x="1346" y="117132"/>
                </a:lnTo>
                <a:lnTo>
                  <a:pt x="1651" y="118262"/>
                </a:lnTo>
                <a:lnTo>
                  <a:pt x="4648" y="125996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393260" y="9182133"/>
            <a:ext cx="11036" cy="12280"/>
          </a:xfrm>
          <a:custGeom>
            <a:avLst/>
            <a:gdLst/>
            <a:ahLst/>
            <a:cxnLst/>
            <a:rect l="l" t="t" r="r" b="b"/>
            <a:pathLst>
              <a:path w="11036" h="12280">
                <a:moveTo>
                  <a:pt x="0" y="0"/>
                </a:moveTo>
                <a:lnTo>
                  <a:pt x="622" y="927"/>
                </a:lnTo>
                <a:lnTo>
                  <a:pt x="1333" y="1752"/>
                </a:lnTo>
                <a:lnTo>
                  <a:pt x="5156" y="6400"/>
                </a:lnTo>
                <a:lnTo>
                  <a:pt x="5054" y="6603"/>
                </a:lnTo>
                <a:lnTo>
                  <a:pt x="9080" y="10934"/>
                </a:lnTo>
                <a:lnTo>
                  <a:pt x="9804" y="11760"/>
                </a:lnTo>
                <a:lnTo>
                  <a:pt x="10109" y="11976"/>
                </a:lnTo>
                <a:lnTo>
                  <a:pt x="11036" y="1228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721518" y="9139618"/>
            <a:ext cx="128993" cy="286156"/>
          </a:xfrm>
          <a:custGeom>
            <a:avLst/>
            <a:gdLst/>
            <a:ahLst/>
            <a:cxnLst/>
            <a:rect l="l" t="t" r="r" b="b"/>
            <a:pathLst>
              <a:path w="128993" h="286156">
                <a:moveTo>
                  <a:pt x="8978" y="286156"/>
                </a:moveTo>
                <a:lnTo>
                  <a:pt x="4791" y="273015"/>
                </a:lnTo>
                <a:lnTo>
                  <a:pt x="2656" y="262979"/>
                </a:lnTo>
                <a:lnTo>
                  <a:pt x="1142" y="251282"/>
                </a:lnTo>
                <a:lnTo>
                  <a:pt x="0" y="241477"/>
                </a:lnTo>
                <a:lnTo>
                  <a:pt x="1752" y="240652"/>
                </a:lnTo>
                <a:lnTo>
                  <a:pt x="2374" y="230124"/>
                </a:lnTo>
                <a:lnTo>
                  <a:pt x="3098" y="217944"/>
                </a:lnTo>
                <a:lnTo>
                  <a:pt x="1650" y="217322"/>
                </a:lnTo>
                <a:lnTo>
                  <a:pt x="3822" y="205663"/>
                </a:lnTo>
                <a:lnTo>
                  <a:pt x="6568" y="190784"/>
                </a:lnTo>
                <a:lnTo>
                  <a:pt x="8712" y="180436"/>
                </a:lnTo>
                <a:lnTo>
                  <a:pt x="11366" y="170606"/>
                </a:lnTo>
                <a:lnTo>
                  <a:pt x="15643" y="157282"/>
                </a:lnTo>
                <a:lnTo>
                  <a:pt x="21488" y="139910"/>
                </a:lnTo>
                <a:lnTo>
                  <a:pt x="25236" y="129828"/>
                </a:lnTo>
                <a:lnTo>
                  <a:pt x="29290" y="120672"/>
                </a:lnTo>
                <a:lnTo>
                  <a:pt x="35083" y="108980"/>
                </a:lnTo>
                <a:lnTo>
                  <a:pt x="38176" y="102882"/>
                </a:lnTo>
                <a:lnTo>
                  <a:pt x="45092" y="89381"/>
                </a:lnTo>
                <a:lnTo>
                  <a:pt x="50263" y="80079"/>
                </a:lnTo>
                <a:lnTo>
                  <a:pt x="55775" y="71543"/>
                </a:lnTo>
                <a:lnTo>
                  <a:pt x="63718" y="60339"/>
                </a:lnTo>
                <a:lnTo>
                  <a:pt x="74726" y="45856"/>
                </a:lnTo>
                <a:lnTo>
                  <a:pt x="81359" y="38673"/>
                </a:lnTo>
                <a:lnTo>
                  <a:pt x="89099" y="30711"/>
                </a:lnTo>
                <a:lnTo>
                  <a:pt x="95249" y="23939"/>
                </a:lnTo>
                <a:lnTo>
                  <a:pt x="96392" y="22606"/>
                </a:lnTo>
                <a:lnTo>
                  <a:pt x="96278" y="22288"/>
                </a:lnTo>
                <a:lnTo>
                  <a:pt x="97523" y="21361"/>
                </a:lnTo>
                <a:lnTo>
                  <a:pt x="109041" y="13244"/>
                </a:lnTo>
                <a:lnTo>
                  <a:pt x="117241" y="7671"/>
                </a:lnTo>
                <a:lnTo>
                  <a:pt x="128993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752716" y="9153030"/>
            <a:ext cx="128341" cy="286156"/>
          </a:xfrm>
          <a:custGeom>
            <a:avLst/>
            <a:gdLst/>
            <a:ahLst/>
            <a:cxnLst/>
            <a:rect l="l" t="t" r="r" b="b"/>
            <a:pathLst>
              <a:path w="128341" h="286156">
                <a:moveTo>
                  <a:pt x="128341" y="0"/>
                </a:moveTo>
                <a:lnTo>
                  <a:pt x="115949" y="6386"/>
                </a:lnTo>
                <a:lnTo>
                  <a:pt x="107397" y="12230"/>
                </a:lnTo>
                <a:lnTo>
                  <a:pt x="96972" y="21361"/>
                </a:lnTo>
                <a:lnTo>
                  <a:pt x="86228" y="31325"/>
                </a:lnTo>
                <a:lnTo>
                  <a:pt x="79141" y="38881"/>
                </a:lnTo>
                <a:lnTo>
                  <a:pt x="72334" y="47637"/>
                </a:lnTo>
                <a:lnTo>
                  <a:pt x="65603" y="56857"/>
                </a:lnTo>
                <a:lnTo>
                  <a:pt x="56764" y="69180"/>
                </a:lnTo>
                <a:lnTo>
                  <a:pt x="50871" y="78052"/>
                </a:lnTo>
                <a:lnTo>
                  <a:pt x="45821" y="86866"/>
                </a:lnTo>
                <a:lnTo>
                  <a:pt x="39512" y="99015"/>
                </a:lnTo>
                <a:lnTo>
                  <a:pt x="30663" y="116535"/>
                </a:lnTo>
                <a:lnTo>
                  <a:pt x="26110" y="126281"/>
                </a:lnTo>
                <a:lnTo>
                  <a:pt x="22422" y="135581"/>
                </a:lnTo>
                <a:lnTo>
                  <a:pt x="18142" y="147897"/>
                </a:lnTo>
                <a:lnTo>
                  <a:pt x="11200" y="168741"/>
                </a:lnTo>
                <a:lnTo>
                  <a:pt x="8202" y="178900"/>
                </a:lnTo>
                <a:lnTo>
                  <a:pt x="5996" y="188908"/>
                </a:lnTo>
                <a:lnTo>
                  <a:pt x="3614" y="202816"/>
                </a:lnTo>
                <a:lnTo>
                  <a:pt x="952" y="220046"/>
                </a:lnTo>
                <a:lnTo>
                  <a:pt x="0" y="230303"/>
                </a:lnTo>
                <a:lnTo>
                  <a:pt x="100" y="241543"/>
                </a:lnTo>
                <a:lnTo>
                  <a:pt x="592" y="251180"/>
                </a:lnTo>
                <a:lnTo>
                  <a:pt x="2405" y="264161"/>
                </a:lnTo>
                <a:lnTo>
                  <a:pt x="5474" y="274366"/>
                </a:lnTo>
                <a:lnTo>
                  <a:pt x="7704" y="283171"/>
                </a:lnTo>
                <a:lnTo>
                  <a:pt x="8123" y="284708"/>
                </a:lnTo>
                <a:lnTo>
                  <a:pt x="8428" y="286156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897259" y="9179864"/>
            <a:ext cx="41071" cy="23215"/>
          </a:xfrm>
          <a:custGeom>
            <a:avLst/>
            <a:gdLst/>
            <a:ahLst/>
            <a:cxnLst/>
            <a:rect l="l" t="t" r="r" b="b"/>
            <a:pathLst>
              <a:path w="41071" h="23215">
                <a:moveTo>
                  <a:pt x="41071" y="23215"/>
                </a:moveTo>
                <a:lnTo>
                  <a:pt x="33743" y="17957"/>
                </a:lnTo>
                <a:lnTo>
                  <a:pt x="26314" y="12903"/>
                </a:lnTo>
                <a:lnTo>
                  <a:pt x="21463" y="9702"/>
                </a:lnTo>
                <a:lnTo>
                  <a:pt x="21564" y="8978"/>
                </a:lnTo>
                <a:lnTo>
                  <a:pt x="16611" y="6604"/>
                </a:lnTo>
                <a:lnTo>
                  <a:pt x="8674" y="2679"/>
                </a:lnTo>
                <a:lnTo>
                  <a:pt x="8356" y="2578"/>
                </a:ln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772015" y="9183679"/>
            <a:ext cx="102852" cy="228892"/>
          </a:xfrm>
          <a:custGeom>
            <a:avLst/>
            <a:gdLst/>
            <a:ahLst/>
            <a:cxnLst/>
            <a:rect l="l" t="t" r="r" b="b"/>
            <a:pathLst>
              <a:path w="102852" h="228892">
                <a:moveTo>
                  <a:pt x="102852" y="0"/>
                </a:moveTo>
                <a:lnTo>
                  <a:pt x="96045" y="4546"/>
                </a:lnTo>
                <a:lnTo>
                  <a:pt x="89225" y="9182"/>
                </a:lnTo>
                <a:lnTo>
                  <a:pt x="83447" y="13106"/>
                </a:lnTo>
                <a:lnTo>
                  <a:pt x="77668" y="17030"/>
                </a:lnTo>
                <a:lnTo>
                  <a:pt x="67651" y="26923"/>
                </a:lnTo>
                <a:lnTo>
                  <a:pt x="60942" y="34411"/>
                </a:lnTo>
                <a:lnTo>
                  <a:pt x="52598" y="45504"/>
                </a:lnTo>
                <a:lnTo>
                  <a:pt x="44215" y="57263"/>
                </a:lnTo>
                <a:lnTo>
                  <a:pt x="38877" y="65781"/>
                </a:lnTo>
                <a:lnTo>
                  <a:pt x="33179" y="76371"/>
                </a:lnTo>
                <a:lnTo>
                  <a:pt x="30107" y="82245"/>
                </a:lnTo>
                <a:lnTo>
                  <a:pt x="24445" y="94234"/>
                </a:lnTo>
                <a:lnTo>
                  <a:pt x="21011" y="103487"/>
                </a:lnTo>
                <a:lnTo>
                  <a:pt x="17089" y="113512"/>
                </a:lnTo>
                <a:lnTo>
                  <a:pt x="14930" y="118465"/>
                </a:lnTo>
                <a:lnTo>
                  <a:pt x="14308" y="118364"/>
                </a:lnTo>
                <a:lnTo>
                  <a:pt x="12860" y="123418"/>
                </a:lnTo>
                <a:lnTo>
                  <a:pt x="8780" y="137333"/>
                </a:lnTo>
                <a:lnTo>
                  <a:pt x="6037" y="146993"/>
                </a:lnTo>
                <a:lnTo>
                  <a:pt x="3582" y="158908"/>
                </a:lnTo>
                <a:lnTo>
                  <a:pt x="2649" y="164490"/>
                </a:lnTo>
                <a:lnTo>
                  <a:pt x="577" y="178231"/>
                </a:lnTo>
                <a:lnTo>
                  <a:pt x="0" y="188384"/>
                </a:lnTo>
                <a:lnTo>
                  <a:pt x="579" y="200926"/>
                </a:lnTo>
                <a:lnTo>
                  <a:pt x="1868" y="213977"/>
                </a:lnTo>
                <a:lnTo>
                  <a:pt x="5261" y="224992"/>
                </a:lnTo>
                <a:lnTo>
                  <a:pt x="6777" y="228892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792722" y="9428974"/>
            <a:ext cx="39839" cy="12179"/>
          </a:xfrm>
          <a:custGeom>
            <a:avLst/>
            <a:gdLst/>
            <a:ahLst/>
            <a:cxnLst/>
            <a:rect l="l" t="t" r="r" b="b"/>
            <a:pathLst>
              <a:path w="39839" h="12179">
                <a:moveTo>
                  <a:pt x="0" y="0"/>
                </a:moveTo>
                <a:lnTo>
                  <a:pt x="5473" y="2578"/>
                </a:lnTo>
                <a:lnTo>
                  <a:pt x="11353" y="4533"/>
                </a:lnTo>
                <a:lnTo>
                  <a:pt x="19926" y="7327"/>
                </a:lnTo>
                <a:lnTo>
                  <a:pt x="20027" y="7124"/>
                </a:lnTo>
                <a:lnTo>
                  <a:pt x="28790" y="9398"/>
                </a:lnTo>
                <a:lnTo>
                  <a:pt x="34264" y="10934"/>
                </a:lnTo>
                <a:lnTo>
                  <a:pt x="39839" y="12179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832558" y="9227638"/>
            <a:ext cx="125895" cy="213614"/>
          </a:xfrm>
          <a:custGeom>
            <a:avLst/>
            <a:gdLst/>
            <a:ahLst/>
            <a:cxnLst/>
            <a:rect l="l" t="t" r="r" b="b"/>
            <a:pathLst>
              <a:path w="125895" h="213614">
                <a:moveTo>
                  <a:pt x="0" y="213512"/>
                </a:moveTo>
                <a:lnTo>
                  <a:pt x="5473" y="213614"/>
                </a:lnTo>
                <a:lnTo>
                  <a:pt x="5880" y="213614"/>
                </a:lnTo>
                <a:lnTo>
                  <a:pt x="11252" y="212382"/>
                </a:lnTo>
                <a:lnTo>
                  <a:pt x="21259" y="210007"/>
                </a:lnTo>
                <a:lnTo>
                  <a:pt x="21463" y="209905"/>
                </a:lnTo>
                <a:lnTo>
                  <a:pt x="31064" y="206286"/>
                </a:lnTo>
                <a:lnTo>
                  <a:pt x="35699" y="204635"/>
                </a:lnTo>
                <a:lnTo>
                  <a:pt x="36017" y="204533"/>
                </a:lnTo>
                <a:lnTo>
                  <a:pt x="40144" y="201752"/>
                </a:lnTo>
                <a:lnTo>
                  <a:pt x="50457" y="194830"/>
                </a:lnTo>
                <a:lnTo>
                  <a:pt x="51384" y="195148"/>
                </a:lnTo>
                <a:lnTo>
                  <a:pt x="60159" y="186778"/>
                </a:lnTo>
                <a:lnTo>
                  <a:pt x="69158" y="177510"/>
                </a:lnTo>
                <a:lnTo>
                  <a:pt x="75574" y="169337"/>
                </a:lnTo>
                <a:lnTo>
                  <a:pt x="80073" y="163766"/>
                </a:lnTo>
                <a:lnTo>
                  <a:pt x="81724" y="161912"/>
                </a:lnTo>
                <a:lnTo>
                  <a:pt x="83070" y="159639"/>
                </a:lnTo>
                <a:lnTo>
                  <a:pt x="90419" y="148526"/>
                </a:lnTo>
                <a:lnTo>
                  <a:pt x="95957" y="139683"/>
                </a:lnTo>
                <a:lnTo>
                  <a:pt x="99377" y="133438"/>
                </a:lnTo>
                <a:lnTo>
                  <a:pt x="105533" y="121443"/>
                </a:lnTo>
                <a:lnTo>
                  <a:pt x="109524" y="111792"/>
                </a:lnTo>
                <a:lnTo>
                  <a:pt x="112382" y="104025"/>
                </a:lnTo>
                <a:lnTo>
                  <a:pt x="116534" y="91562"/>
                </a:lnTo>
                <a:lnTo>
                  <a:pt x="119113" y="81469"/>
                </a:lnTo>
                <a:lnTo>
                  <a:pt x="121043" y="74193"/>
                </a:lnTo>
                <a:lnTo>
                  <a:pt x="121666" y="71932"/>
                </a:lnTo>
                <a:lnTo>
                  <a:pt x="121970" y="69557"/>
                </a:lnTo>
                <a:lnTo>
                  <a:pt x="124222" y="56198"/>
                </a:lnTo>
                <a:lnTo>
                  <a:pt x="125589" y="45708"/>
                </a:lnTo>
                <a:lnTo>
                  <a:pt x="125895" y="38912"/>
                </a:lnTo>
                <a:lnTo>
                  <a:pt x="125640" y="26311"/>
                </a:lnTo>
                <a:lnTo>
                  <a:pt x="123780" y="13813"/>
                </a:lnTo>
                <a:lnTo>
                  <a:pt x="123723" y="13411"/>
                </a:lnTo>
                <a:lnTo>
                  <a:pt x="123113" y="8674"/>
                </a:lnTo>
                <a:lnTo>
                  <a:pt x="122593" y="8572"/>
                </a:lnTo>
                <a:lnTo>
                  <a:pt x="121043" y="3822"/>
                </a:lnTo>
                <a:lnTo>
                  <a:pt x="120421" y="1854"/>
                </a:lnTo>
                <a:lnTo>
                  <a:pt x="119291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810985" y="9202667"/>
            <a:ext cx="120116" cy="232498"/>
          </a:xfrm>
          <a:custGeom>
            <a:avLst/>
            <a:gdLst/>
            <a:ahLst/>
            <a:cxnLst/>
            <a:rect l="l" t="t" r="r" b="b"/>
            <a:pathLst>
              <a:path w="120116" h="232498">
                <a:moveTo>
                  <a:pt x="16929" y="232498"/>
                </a:moveTo>
                <a:lnTo>
                  <a:pt x="11252" y="225475"/>
                </a:lnTo>
                <a:lnTo>
                  <a:pt x="5778" y="218363"/>
                </a:lnTo>
                <a:lnTo>
                  <a:pt x="5575" y="218046"/>
                </a:lnTo>
                <a:lnTo>
                  <a:pt x="5473" y="217741"/>
                </a:lnTo>
                <a:lnTo>
                  <a:pt x="2692" y="206387"/>
                </a:lnTo>
                <a:lnTo>
                  <a:pt x="0" y="195033"/>
                </a:lnTo>
                <a:lnTo>
                  <a:pt x="0" y="194106"/>
                </a:lnTo>
                <a:lnTo>
                  <a:pt x="292" y="180938"/>
                </a:lnTo>
                <a:lnTo>
                  <a:pt x="580" y="169962"/>
                </a:lnTo>
                <a:lnTo>
                  <a:pt x="723" y="164795"/>
                </a:lnTo>
                <a:lnTo>
                  <a:pt x="927" y="163766"/>
                </a:lnTo>
                <a:lnTo>
                  <a:pt x="3358" y="150374"/>
                </a:lnTo>
                <a:lnTo>
                  <a:pt x="5191" y="140587"/>
                </a:lnTo>
                <a:lnTo>
                  <a:pt x="7848" y="130543"/>
                </a:lnTo>
                <a:lnTo>
                  <a:pt x="11821" y="117089"/>
                </a:lnTo>
                <a:lnTo>
                  <a:pt x="15222" y="107679"/>
                </a:lnTo>
                <a:lnTo>
                  <a:pt x="20650" y="95148"/>
                </a:lnTo>
                <a:lnTo>
                  <a:pt x="26508" y="82638"/>
                </a:lnTo>
                <a:lnTo>
                  <a:pt x="31271" y="74074"/>
                </a:lnTo>
                <a:lnTo>
                  <a:pt x="37972" y="61810"/>
                </a:lnTo>
                <a:lnTo>
                  <a:pt x="38290" y="61188"/>
                </a:lnTo>
                <a:lnTo>
                  <a:pt x="38696" y="60680"/>
                </a:lnTo>
                <a:lnTo>
                  <a:pt x="46672" y="49612"/>
                </a:lnTo>
                <a:lnTo>
                  <a:pt x="52627" y="41391"/>
                </a:lnTo>
                <a:lnTo>
                  <a:pt x="58407" y="33439"/>
                </a:lnTo>
                <a:lnTo>
                  <a:pt x="58826" y="32918"/>
                </a:lnTo>
                <a:lnTo>
                  <a:pt x="68723" y="23401"/>
                </a:lnTo>
                <a:lnTo>
                  <a:pt x="76769" y="15746"/>
                </a:lnTo>
                <a:lnTo>
                  <a:pt x="80086" y="12598"/>
                </a:lnTo>
                <a:lnTo>
                  <a:pt x="80492" y="12280"/>
                </a:lnTo>
                <a:lnTo>
                  <a:pt x="80911" y="11976"/>
                </a:lnTo>
                <a:lnTo>
                  <a:pt x="90919" y="6502"/>
                </a:lnTo>
                <a:lnTo>
                  <a:pt x="101028" y="1130"/>
                </a:lnTo>
                <a:lnTo>
                  <a:pt x="101447" y="927"/>
                </a:lnTo>
                <a:lnTo>
                  <a:pt x="101853" y="825"/>
                </a:lnTo>
                <a:lnTo>
                  <a:pt x="110629" y="304"/>
                </a:lnTo>
                <a:lnTo>
                  <a:pt x="119392" y="0"/>
                </a:lnTo>
                <a:lnTo>
                  <a:pt x="119811" y="0"/>
                </a:lnTo>
                <a:lnTo>
                  <a:pt x="120116" y="101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446093" y="9053762"/>
            <a:ext cx="341985" cy="142303"/>
          </a:xfrm>
          <a:custGeom>
            <a:avLst/>
            <a:gdLst/>
            <a:ahLst/>
            <a:cxnLst/>
            <a:rect l="l" t="t" r="r" b="b"/>
            <a:pathLst>
              <a:path w="341985" h="142303">
                <a:moveTo>
                  <a:pt x="341985" y="142303"/>
                </a:moveTo>
                <a:lnTo>
                  <a:pt x="17030" y="520"/>
                </a:lnTo>
                <a:lnTo>
                  <a:pt x="14655" y="0"/>
                </a:lnTo>
                <a:lnTo>
                  <a:pt x="12382" y="203"/>
                </a:lnTo>
                <a:lnTo>
                  <a:pt x="0" y="2374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404301" y="9194412"/>
            <a:ext cx="323418" cy="141071"/>
          </a:xfrm>
          <a:custGeom>
            <a:avLst/>
            <a:gdLst/>
            <a:ahLst/>
            <a:cxnLst/>
            <a:rect l="l" t="t" r="r" b="b"/>
            <a:pathLst>
              <a:path w="323418" h="141071">
                <a:moveTo>
                  <a:pt x="0" y="0"/>
                </a:moveTo>
                <a:lnTo>
                  <a:pt x="323418" y="141071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730493" y="9425778"/>
            <a:ext cx="48094" cy="33947"/>
          </a:xfrm>
          <a:custGeom>
            <a:avLst/>
            <a:gdLst/>
            <a:ahLst/>
            <a:cxnLst/>
            <a:rect l="l" t="t" r="r" b="b"/>
            <a:pathLst>
              <a:path w="48094" h="33947">
                <a:moveTo>
                  <a:pt x="48094" y="33947"/>
                </a:moveTo>
                <a:lnTo>
                  <a:pt x="17449" y="20535"/>
                </a:ln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850512" y="9134981"/>
            <a:ext cx="58623" cy="18046"/>
          </a:xfrm>
          <a:custGeom>
            <a:avLst/>
            <a:gdLst/>
            <a:ahLst/>
            <a:cxnLst/>
            <a:rect l="l" t="t" r="r" b="b"/>
            <a:pathLst>
              <a:path w="58623" h="18046">
                <a:moveTo>
                  <a:pt x="0" y="4635"/>
                </a:moveTo>
                <a:lnTo>
                  <a:pt x="27965" y="0"/>
                </a:lnTo>
                <a:lnTo>
                  <a:pt x="58623" y="13309"/>
                </a:lnTo>
                <a:lnTo>
                  <a:pt x="30543" y="18046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761145" y="9439191"/>
            <a:ext cx="84924" cy="24345"/>
          </a:xfrm>
          <a:custGeom>
            <a:avLst/>
            <a:gdLst/>
            <a:ahLst/>
            <a:cxnLst/>
            <a:rect l="l" t="t" r="r" b="b"/>
            <a:pathLst>
              <a:path w="84924" h="24345">
                <a:moveTo>
                  <a:pt x="0" y="0"/>
                </a:moveTo>
                <a:lnTo>
                  <a:pt x="17437" y="20535"/>
                </a:lnTo>
                <a:lnTo>
                  <a:pt x="42519" y="24345"/>
                </a:lnTo>
                <a:lnTo>
                  <a:pt x="72644" y="11252"/>
                </a:lnTo>
                <a:lnTo>
                  <a:pt x="84924" y="101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938326" y="9203081"/>
            <a:ext cx="13525" cy="24561"/>
          </a:xfrm>
          <a:custGeom>
            <a:avLst/>
            <a:gdLst/>
            <a:ahLst/>
            <a:cxnLst/>
            <a:rect l="l" t="t" r="r" b="b"/>
            <a:pathLst>
              <a:path w="13525" h="24561">
                <a:moveTo>
                  <a:pt x="13525" y="24561"/>
                </a:moveTo>
                <a:lnTo>
                  <a:pt x="6718" y="8978"/>
                </a:ln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874868" y="9179862"/>
            <a:ext cx="22390" cy="3822"/>
          </a:xfrm>
          <a:custGeom>
            <a:avLst/>
            <a:gdLst/>
            <a:ahLst/>
            <a:cxnLst/>
            <a:rect l="l" t="t" r="r" b="b"/>
            <a:pathLst>
              <a:path w="22390" h="3822">
                <a:moveTo>
                  <a:pt x="22390" y="0"/>
                </a:moveTo>
                <a:lnTo>
                  <a:pt x="0" y="3822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778793" y="9412566"/>
            <a:ext cx="13931" cy="16408"/>
          </a:xfrm>
          <a:custGeom>
            <a:avLst/>
            <a:gdLst/>
            <a:ahLst/>
            <a:cxnLst/>
            <a:rect l="l" t="t" r="r" b="b"/>
            <a:pathLst>
              <a:path w="13931" h="16408">
                <a:moveTo>
                  <a:pt x="0" y="0"/>
                </a:moveTo>
                <a:lnTo>
                  <a:pt x="13931" y="16408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951851" y="9227643"/>
            <a:ext cx="1854" cy="4330"/>
          </a:xfrm>
          <a:custGeom>
            <a:avLst/>
            <a:gdLst/>
            <a:ahLst/>
            <a:cxnLst/>
            <a:rect l="l" t="t" r="r" b="b"/>
            <a:pathLst>
              <a:path w="1854" h="4330">
                <a:moveTo>
                  <a:pt x="0" y="0"/>
                </a:moveTo>
                <a:lnTo>
                  <a:pt x="1854" y="433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827913" y="9433822"/>
            <a:ext cx="36118" cy="5994"/>
          </a:xfrm>
          <a:custGeom>
            <a:avLst/>
            <a:gdLst/>
            <a:ahLst/>
            <a:cxnLst/>
            <a:rect l="l" t="t" r="r" b="b"/>
            <a:pathLst>
              <a:path w="36118" h="5994">
                <a:moveTo>
                  <a:pt x="36118" y="0"/>
                </a:moveTo>
                <a:lnTo>
                  <a:pt x="16306" y="5994"/>
                </a:lnTo>
                <a:lnTo>
                  <a:pt x="520" y="1549"/>
                </a:lnTo>
                <a:lnTo>
                  <a:pt x="0" y="1346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931107" y="9202770"/>
            <a:ext cx="15684" cy="13208"/>
          </a:xfrm>
          <a:custGeom>
            <a:avLst/>
            <a:gdLst/>
            <a:ahLst/>
            <a:cxnLst/>
            <a:rect l="l" t="t" r="r" b="b"/>
            <a:pathLst>
              <a:path w="15684" h="13207">
                <a:moveTo>
                  <a:pt x="0" y="0"/>
                </a:moveTo>
                <a:lnTo>
                  <a:pt x="13525" y="9296"/>
                </a:lnTo>
                <a:lnTo>
                  <a:pt x="14033" y="9804"/>
                </a:lnTo>
                <a:lnTo>
                  <a:pt x="15684" y="13207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860424" y="9264897"/>
            <a:ext cx="84302" cy="128574"/>
          </a:xfrm>
          <a:custGeom>
            <a:avLst/>
            <a:gdLst/>
            <a:ahLst/>
            <a:cxnLst/>
            <a:rect l="l" t="t" r="r" b="b"/>
            <a:pathLst>
              <a:path w="84302" h="128574">
                <a:moveTo>
                  <a:pt x="19189" y="79044"/>
                </a:moveTo>
                <a:lnTo>
                  <a:pt x="33324" y="85242"/>
                </a:lnTo>
                <a:lnTo>
                  <a:pt x="34975" y="90906"/>
                </a:lnTo>
                <a:lnTo>
                  <a:pt x="7531" y="128574"/>
                </a:lnTo>
                <a:lnTo>
                  <a:pt x="0" y="105562"/>
                </a:lnTo>
                <a:lnTo>
                  <a:pt x="27444" y="67792"/>
                </a:lnTo>
                <a:lnTo>
                  <a:pt x="17957" y="39001"/>
                </a:lnTo>
                <a:lnTo>
                  <a:pt x="39928" y="8877"/>
                </a:lnTo>
                <a:lnTo>
                  <a:pt x="49326" y="37668"/>
                </a:lnTo>
                <a:lnTo>
                  <a:pt x="76771" y="0"/>
                </a:lnTo>
                <a:lnTo>
                  <a:pt x="84302" y="23113"/>
                </a:lnTo>
                <a:lnTo>
                  <a:pt x="56857" y="60782"/>
                </a:lnTo>
                <a:lnTo>
                  <a:pt x="66344" y="89573"/>
                </a:lnTo>
                <a:lnTo>
                  <a:pt x="44373" y="119710"/>
                </a:lnTo>
                <a:lnTo>
                  <a:pt x="42824" y="114134"/>
                </a:lnTo>
                <a:lnTo>
                  <a:pt x="33324" y="85242"/>
                </a:lnTo>
                <a:lnTo>
                  <a:pt x="5880" y="122897"/>
                </a:lnTo>
                <a:lnTo>
                  <a:pt x="101" y="105257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866300" y="9387798"/>
            <a:ext cx="1651" cy="5676"/>
          </a:xfrm>
          <a:custGeom>
            <a:avLst/>
            <a:gdLst/>
            <a:ahLst/>
            <a:cxnLst/>
            <a:rect l="l" t="t" r="r" b="b"/>
            <a:pathLst>
              <a:path w="1650" h="5676">
                <a:moveTo>
                  <a:pt x="0" y="0"/>
                </a:moveTo>
                <a:lnTo>
                  <a:pt x="1651" y="5676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884258" y="9337536"/>
            <a:ext cx="37249" cy="41490"/>
          </a:xfrm>
          <a:custGeom>
            <a:avLst/>
            <a:gdLst/>
            <a:ahLst/>
            <a:cxnLst/>
            <a:rect l="l" t="t" r="r" b="b"/>
            <a:pathLst>
              <a:path w="37249" h="41490">
                <a:moveTo>
                  <a:pt x="18986" y="41490"/>
                </a:moveTo>
                <a:lnTo>
                  <a:pt x="37249" y="16319"/>
                </a:ln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878585" y="9303598"/>
            <a:ext cx="9283" cy="29095"/>
          </a:xfrm>
          <a:custGeom>
            <a:avLst/>
            <a:gdLst/>
            <a:ahLst/>
            <a:cxnLst/>
            <a:rect l="l" t="t" r="r" b="b"/>
            <a:pathLst>
              <a:path w="9283" h="29095">
                <a:moveTo>
                  <a:pt x="9283" y="29095"/>
                </a:moveTo>
                <a:lnTo>
                  <a:pt x="8877" y="27343"/>
                </a:ln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881162" y="9311540"/>
            <a:ext cx="36118" cy="14135"/>
          </a:xfrm>
          <a:custGeom>
            <a:avLst/>
            <a:gdLst/>
            <a:ahLst/>
            <a:cxnLst/>
            <a:rect l="l" t="t" r="r" b="b"/>
            <a:pathLst>
              <a:path w="36118" h="14135">
                <a:moveTo>
                  <a:pt x="36118" y="14135"/>
                </a:moveTo>
                <a:lnTo>
                  <a:pt x="30962" y="13512"/>
                </a:lnTo>
                <a:lnTo>
                  <a:pt x="0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883948" y="9278513"/>
            <a:ext cx="21882" cy="27241"/>
          </a:xfrm>
          <a:custGeom>
            <a:avLst/>
            <a:gdLst/>
            <a:ahLst/>
            <a:cxnLst/>
            <a:rect l="l" t="t" r="r" b="b"/>
            <a:pathLst>
              <a:path w="21882" h="27241">
                <a:moveTo>
                  <a:pt x="0" y="17754"/>
                </a:moveTo>
                <a:lnTo>
                  <a:pt x="21882" y="27241"/>
                </a:lnTo>
                <a:lnTo>
                  <a:pt x="12903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895402" y="9355809"/>
            <a:ext cx="9398" cy="28790"/>
          </a:xfrm>
          <a:custGeom>
            <a:avLst/>
            <a:gdLst/>
            <a:ahLst/>
            <a:cxnLst/>
            <a:rect l="l" t="t" r="r" b="b"/>
            <a:pathLst>
              <a:path w="9398" h="28790">
                <a:moveTo>
                  <a:pt x="0" y="0"/>
                </a:moveTo>
                <a:lnTo>
                  <a:pt x="9398" y="2879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905825" y="9302559"/>
            <a:ext cx="3924" cy="3200"/>
          </a:xfrm>
          <a:custGeom>
            <a:avLst/>
            <a:gdLst/>
            <a:ahLst/>
            <a:cxnLst/>
            <a:rect l="l" t="t" r="r" b="b"/>
            <a:pathLst>
              <a:path w="3924" h="3200">
                <a:moveTo>
                  <a:pt x="0" y="3200"/>
                </a:moveTo>
                <a:lnTo>
                  <a:pt x="3924" y="0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909128" y="9148284"/>
            <a:ext cx="35814" cy="63677"/>
          </a:xfrm>
          <a:custGeom>
            <a:avLst/>
            <a:gdLst/>
            <a:ahLst/>
            <a:cxnLst/>
            <a:rect l="l" t="t" r="r" b="b"/>
            <a:pathLst>
              <a:path w="35814" h="63677">
                <a:moveTo>
                  <a:pt x="0" y="0"/>
                </a:moveTo>
                <a:lnTo>
                  <a:pt x="21564" y="12382"/>
                </a:lnTo>
                <a:lnTo>
                  <a:pt x="34353" y="40563"/>
                </a:lnTo>
                <a:lnTo>
                  <a:pt x="35814" y="63677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912124" y="9269643"/>
            <a:ext cx="27444" cy="84823"/>
          </a:xfrm>
          <a:custGeom>
            <a:avLst/>
            <a:gdLst/>
            <a:ahLst/>
            <a:cxnLst/>
            <a:rect l="l" t="t" r="r" b="b"/>
            <a:pathLst>
              <a:path w="27444" h="84823">
                <a:moveTo>
                  <a:pt x="21666" y="0"/>
                </a:moveTo>
                <a:lnTo>
                  <a:pt x="27444" y="17741"/>
                </a:lnTo>
                <a:lnTo>
                  <a:pt x="0" y="55410"/>
                </a:lnTo>
                <a:lnTo>
                  <a:pt x="9385" y="84213"/>
                </a:lnTo>
                <a:lnTo>
                  <a:pt x="14643" y="84823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925433" y="9281200"/>
            <a:ext cx="19304" cy="6807"/>
          </a:xfrm>
          <a:custGeom>
            <a:avLst/>
            <a:gdLst/>
            <a:ahLst/>
            <a:cxnLst/>
            <a:rect l="l" t="t" r="r" b="b"/>
            <a:pathLst>
              <a:path w="19303" h="6807">
                <a:moveTo>
                  <a:pt x="0" y="0"/>
                </a:moveTo>
                <a:lnTo>
                  <a:pt x="14135" y="6184"/>
                </a:lnTo>
                <a:lnTo>
                  <a:pt x="19304" y="6807"/>
                </a:lnTo>
              </a:path>
            </a:pathLst>
          </a:custGeom>
          <a:ln w="28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76700" y="1622649"/>
            <a:ext cx="12552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0" baseline="2275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875331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839958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8759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81" name="object 81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24322" y="9565118"/>
            <a:ext cx="1985123" cy="71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3"/>
              </a:spcBef>
            </a:pPr>
            <a:endParaRPr sz="550"/>
          </a:p>
        </p:txBody>
      </p:sp>
      <p:sp>
        <p:nvSpPr>
          <p:cNvPr id="79" name="object 79"/>
          <p:cNvSpPr txBox="1"/>
          <p:nvPr/>
        </p:nvSpPr>
        <p:spPr>
          <a:xfrm>
            <a:off x="2709445" y="9565118"/>
            <a:ext cx="838175" cy="71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3"/>
              </a:spcBef>
            </a:pPr>
            <a:endParaRPr sz="550"/>
          </a:p>
        </p:txBody>
      </p:sp>
      <p:sp>
        <p:nvSpPr>
          <p:cNvPr id="78" name="object 78"/>
          <p:cNvSpPr txBox="1"/>
          <p:nvPr/>
        </p:nvSpPr>
        <p:spPr>
          <a:xfrm>
            <a:off x="457200" y="7431354"/>
            <a:ext cx="3358794" cy="2315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056964" y="7431354"/>
            <a:ext cx="3037687" cy="2315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  <a:p>
            <a:pPr marR="645824" algn="r">
              <a:lnSpc>
                <a:spcPct val="101725"/>
              </a:lnSpc>
              <a:spcBef>
                <a:spcPts val="8309"/>
              </a:spcBef>
            </a:pPr>
            <a:r>
              <a:rPr sz="1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76861" y="6851412"/>
            <a:ext cx="98499" cy="39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875328" y="6638350"/>
            <a:ext cx="49309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924637" y="6638350"/>
            <a:ext cx="50721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06638" y="6522516"/>
            <a:ext cx="110566" cy="48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17204" y="6522516"/>
            <a:ext cx="400768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1017973" y="6522516"/>
            <a:ext cx="40594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506638" y="6571391"/>
            <a:ext cx="110566" cy="385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127947" y="6010050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1780573" y="6010050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433198" y="6010050"/>
            <a:ext cx="652623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3085821" y="6010050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1127947" y="6370016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1780573" y="6370016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433198" y="6370016"/>
            <a:ext cx="652623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085821" y="6370016"/>
            <a:ext cx="6526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1127947" y="6729982"/>
            <a:ext cx="6526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1780573" y="6729982"/>
            <a:ext cx="6526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2433198" y="6729982"/>
            <a:ext cx="652623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085821" y="6729982"/>
            <a:ext cx="6526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457200" y="5841695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42340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PSK/DC/12/     </a:t>
            </a:r>
            <a:r>
              <a:rPr sz="800" b="1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PSK/DC/24/    </a:t>
            </a:r>
            <a:r>
              <a:rPr sz="800" b="1" spc="5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PSK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   </a:t>
            </a:r>
            <a:r>
              <a:rPr sz="800" b="1" spc="7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PSK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  <a:p>
            <a:pPr marL="837336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</a:t>
            </a:r>
            <a:r>
              <a:rPr sz="800" spc="9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</a:t>
            </a:r>
            <a:r>
              <a:rPr sz="800" spc="10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839774" marR="112816" indent="84124">
              <a:lnSpc>
                <a:spcPts val="960"/>
              </a:lnSpc>
              <a:spcBef>
                <a:spcPts val="1419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</a:t>
            </a:r>
            <a:r>
              <a:rPr sz="800" spc="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  </a:t>
            </a:r>
            <a:r>
              <a:rPr sz="8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                        </a:t>
            </a:r>
            <a:r>
              <a:rPr sz="800" spc="2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(12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</a:t>
            </a:r>
            <a:r>
              <a:rPr sz="800" spc="13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</a:t>
            </a:r>
            <a:r>
              <a:rPr sz="800" spc="1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(98-132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</a:t>
            </a:r>
            <a:r>
              <a:rPr sz="800" spc="14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(196-264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24623" y="4898015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594156" y="4898015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710672" y="4785493"/>
            <a:ext cx="84988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795661" y="4785493"/>
            <a:ext cx="76494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540678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370691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200699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030712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795056" y="4542588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864588" y="4542588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112453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189720" y="4430066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2957921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339781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417048" y="4430066"/>
            <a:ext cx="386339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803387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185248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030714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795056" y="4179430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864588" y="4179430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32350" y="4179430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2" y="4179430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57215" y="4189679"/>
            <a:ext cx="106155" cy="20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030714" y="4066908"/>
            <a:ext cx="386334" cy="2704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417048" y="4066908"/>
            <a:ext cx="386337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803386" y="4066908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189720" y="4066908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503007" y="3920346"/>
            <a:ext cx="199936" cy="36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702943" y="3920346"/>
            <a:ext cx="43459" cy="36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04848" y="385829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683010" y="385829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961172" y="3858298"/>
            <a:ext cx="170759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404848" y="402055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683010" y="402055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961172" y="4020553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404848" y="437984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683010" y="437984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961172" y="4379849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404848" y="473913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683010" y="473913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961172" y="4739138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404848" y="5098427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683010" y="5098427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61172" y="5098427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57200" y="3750005"/>
            <a:ext cx="3358794" cy="187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5962" y="2842261"/>
            <a:ext cx="115474" cy="14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85959" y="2086392"/>
            <a:ext cx="115477" cy="14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56964" y="1401356"/>
            <a:ext cx="3037687" cy="5811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1394993"/>
            <a:ext cx="3371494" cy="2138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 marR="331476" algn="r">
              <a:lnSpc>
                <a:spcPct val="101725"/>
              </a:lnSpc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32350" y="4065816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795056" y="4065816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795056" y="4428961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524623" y="4784388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30714" y="5008952"/>
            <a:ext cx="15298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52" name="CuadroTexto 2551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Fija / Intermitente PSK/LED</a:t>
            </a:r>
            <a:endParaRPr lang="es-ES" sz="1700" b="1" dirty="0"/>
          </a:p>
        </p:txBody>
      </p:sp>
      <p:pic>
        <p:nvPicPr>
          <p:cNvPr id="2553" name="Imagen 25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554" name="CuadroTexto 255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EB2DAB-C51D-45A7-A6B5-7FE0B2CAD7B2}"/>
</file>

<file path=customXml/itemProps2.xml><?xml version="1.0" encoding="utf-8"?>
<ds:datastoreItem xmlns:ds="http://schemas.openxmlformats.org/officeDocument/2006/customXml" ds:itemID="{A88EC06C-408E-4B25-BEE5-984AF9892C20}"/>
</file>

<file path=customXml/itemProps3.xml><?xml version="1.0" encoding="utf-8"?>
<ds:datastoreItem xmlns:ds="http://schemas.openxmlformats.org/officeDocument/2006/customXml" ds:itemID="{70797DCC-682C-4AB3-A31F-2C360110FC3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