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bject 141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426851" y="1581191"/>
            <a:ext cx="948105" cy="0"/>
          </a:xfrm>
          <a:custGeom>
            <a:avLst/>
            <a:gdLst/>
            <a:ahLst/>
            <a:cxnLst/>
            <a:rect l="l" t="t" r="r" b="b"/>
            <a:pathLst>
              <a:path w="948105">
                <a:moveTo>
                  <a:pt x="948105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482324" y="1647762"/>
            <a:ext cx="0" cy="892784"/>
          </a:xfrm>
          <a:custGeom>
            <a:avLst/>
            <a:gdLst/>
            <a:ahLst/>
            <a:cxnLst/>
            <a:rect l="l" t="t" r="r" b="b"/>
            <a:pathLst>
              <a:path h="892784">
                <a:moveTo>
                  <a:pt x="0" y="0"/>
                </a:moveTo>
                <a:lnTo>
                  <a:pt x="0" y="892784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471231" y="1581189"/>
            <a:ext cx="22186" cy="66573"/>
          </a:xfrm>
          <a:custGeom>
            <a:avLst/>
            <a:gdLst/>
            <a:ahLst/>
            <a:cxnLst/>
            <a:rect l="l" t="t" r="r" b="b"/>
            <a:pathLst>
              <a:path w="22186" h="66573">
                <a:moveTo>
                  <a:pt x="0" y="66573"/>
                </a:moveTo>
                <a:lnTo>
                  <a:pt x="22186" y="66573"/>
                </a:lnTo>
                <a:lnTo>
                  <a:pt x="11087" y="0"/>
                </a:lnTo>
                <a:lnTo>
                  <a:pt x="0" y="665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426854" y="2607102"/>
            <a:ext cx="537616" cy="0"/>
          </a:xfrm>
          <a:custGeom>
            <a:avLst/>
            <a:gdLst/>
            <a:ahLst/>
            <a:cxnLst/>
            <a:rect l="l" t="t" r="r" b="b"/>
            <a:pathLst>
              <a:path w="537616">
                <a:moveTo>
                  <a:pt x="537616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471231" y="2540541"/>
            <a:ext cx="22186" cy="66560"/>
          </a:xfrm>
          <a:custGeom>
            <a:avLst/>
            <a:gdLst/>
            <a:ahLst/>
            <a:cxnLst/>
            <a:rect l="l" t="t" r="r" b="b"/>
            <a:pathLst>
              <a:path w="22186" h="66560">
                <a:moveTo>
                  <a:pt x="0" y="0"/>
                </a:moveTo>
                <a:lnTo>
                  <a:pt x="11087" y="66560"/>
                </a:lnTo>
                <a:lnTo>
                  <a:pt x="2218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04207" y="1581191"/>
            <a:ext cx="670750" cy="0"/>
          </a:xfrm>
          <a:custGeom>
            <a:avLst/>
            <a:gdLst/>
            <a:ahLst/>
            <a:cxnLst/>
            <a:rect l="l" t="t" r="r" b="b"/>
            <a:pathLst>
              <a:path w="670750">
                <a:moveTo>
                  <a:pt x="670750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759679" y="1647762"/>
            <a:ext cx="0" cy="781519"/>
          </a:xfrm>
          <a:custGeom>
            <a:avLst/>
            <a:gdLst/>
            <a:ahLst/>
            <a:cxnLst/>
            <a:rect l="l" t="t" r="r" b="b"/>
            <a:pathLst>
              <a:path h="781519">
                <a:moveTo>
                  <a:pt x="0" y="0"/>
                </a:moveTo>
                <a:lnTo>
                  <a:pt x="0" y="781519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748587" y="1581189"/>
            <a:ext cx="22186" cy="66573"/>
          </a:xfrm>
          <a:custGeom>
            <a:avLst/>
            <a:gdLst/>
            <a:ahLst/>
            <a:cxnLst/>
            <a:rect l="l" t="t" r="r" b="b"/>
            <a:pathLst>
              <a:path w="22186" h="66573">
                <a:moveTo>
                  <a:pt x="0" y="66573"/>
                </a:moveTo>
                <a:lnTo>
                  <a:pt x="22186" y="66573"/>
                </a:lnTo>
                <a:lnTo>
                  <a:pt x="11087" y="0"/>
                </a:lnTo>
                <a:lnTo>
                  <a:pt x="0" y="665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704218" y="2495857"/>
            <a:ext cx="212775" cy="0"/>
          </a:xfrm>
          <a:custGeom>
            <a:avLst/>
            <a:gdLst/>
            <a:ahLst/>
            <a:cxnLst/>
            <a:rect l="l" t="t" r="r" b="b"/>
            <a:pathLst>
              <a:path w="212775">
                <a:moveTo>
                  <a:pt x="212775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748587" y="2429286"/>
            <a:ext cx="22186" cy="66573"/>
          </a:xfrm>
          <a:custGeom>
            <a:avLst/>
            <a:gdLst/>
            <a:ahLst/>
            <a:cxnLst/>
            <a:rect l="l" t="t" r="r" b="b"/>
            <a:pathLst>
              <a:path w="22186" h="66573">
                <a:moveTo>
                  <a:pt x="0" y="0"/>
                </a:moveTo>
                <a:lnTo>
                  <a:pt x="11087" y="66573"/>
                </a:lnTo>
                <a:lnTo>
                  <a:pt x="2218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992310" y="1623208"/>
            <a:ext cx="25526" cy="731012"/>
          </a:xfrm>
          <a:custGeom>
            <a:avLst/>
            <a:gdLst/>
            <a:ahLst/>
            <a:cxnLst/>
            <a:rect l="l" t="t" r="r" b="b"/>
            <a:pathLst>
              <a:path w="25526" h="731012">
                <a:moveTo>
                  <a:pt x="0" y="731011"/>
                </a:moveTo>
                <a:lnTo>
                  <a:pt x="25526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43024" y="1623209"/>
            <a:ext cx="25552" cy="731812"/>
          </a:xfrm>
          <a:custGeom>
            <a:avLst/>
            <a:gdLst/>
            <a:ahLst/>
            <a:cxnLst/>
            <a:rect l="l" t="t" r="r" b="b"/>
            <a:pathLst>
              <a:path w="25552" h="731812">
                <a:moveTo>
                  <a:pt x="25552" y="731812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972791" y="2623745"/>
            <a:ext cx="0" cy="256692"/>
          </a:xfrm>
          <a:custGeom>
            <a:avLst/>
            <a:gdLst/>
            <a:ahLst/>
            <a:cxnLst/>
            <a:rect l="l" t="t" r="r" b="b"/>
            <a:pathLst>
              <a:path h="256692">
                <a:moveTo>
                  <a:pt x="0" y="0"/>
                </a:moveTo>
                <a:lnTo>
                  <a:pt x="0" y="256692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39358" y="2824962"/>
            <a:ext cx="782142" cy="0"/>
          </a:xfrm>
          <a:custGeom>
            <a:avLst/>
            <a:gdLst/>
            <a:ahLst/>
            <a:cxnLst/>
            <a:rect l="l" t="t" r="r" b="b"/>
            <a:pathLst>
              <a:path w="782142">
                <a:moveTo>
                  <a:pt x="0" y="0"/>
                </a:moveTo>
                <a:lnTo>
                  <a:pt x="782142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972785" y="2813871"/>
            <a:ext cx="66573" cy="22199"/>
          </a:xfrm>
          <a:custGeom>
            <a:avLst/>
            <a:gdLst/>
            <a:ahLst/>
            <a:cxnLst/>
            <a:rect l="l" t="t" r="r" b="b"/>
            <a:pathLst>
              <a:path w="66573" h="22199">
                <a:moveTo>
                  <a:pt x="66573" y="0"/>
                </a:moveTo>
                <a:lnTo>
                  <a:pt x="0" y="11087"/>
                </a:lnTo>
                <a:lnTo>
                  <a:pt x="66573" y="22199"/>
                </a:lnTo>
                <a:lnTo>
                  <a:pt x="6657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88070" y="2623745"/>
            <a:ext cx="0" cy="256692"/>
          </a:xfrm>
          <a:custGeom>
            <a:avLst/>
            <a:gdLst/>
            <a:ahLst/>
            <a:cxnLst/>
            <a:rect l="l" t="t" r="r" b="b"/>
            <a:pathLst>
              <a:path h="256692">
                <a:moveTo>
                  <a:pt x="0" y="0"/>
                </a:moveTo>
                <a:lnTo>
                  <a:pt x="0" y="256692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21503" y="2813871"/>
            <a:ext cx="66573" cy="22199"/>
          </a:xfrm>
          <a:custGeom>
            <a:avLst/>
            <a:gdLst/>
            <a:ahLst/>
            <a:cxnLst/>
            <a:rect l="l" t="t" r="r" b="b"/>
            <a:pathLst>
              <a:path w="66573" h="22199">
                <a:moveTo>
                  <a:pt x="0" y="0"/>
                </a:moveTo>
                <a:lnTo>
                  <a:pt x="0" y="22199"/>
                </a:lnTo>
                <a:lnTo>
                  <a:pt x="66573" y="1108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019944" y="26071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019944" y="2607102"/>
            <a:ext cx="820978" cy="0"/>
          </a:xfrm>
          <a:custGeom>
            <a:avLst/>
            <a:gdLst/>
            <a:ahLst/>
            <a:cxnLst/>
            <a:rect l="l" t="t" r="r" b="b"/>
            <a:pathLst>
              <a:path w="820978">
                <a:moveTo>
                  <a:pt x="0" y="0"/>
                </a:moveTo>
                <a:lnTo>
                  <a:pt x="820978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972791" y="2512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88070" y="2512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972791" y="2512805"/>
            <a:ext cx="915276" cy="0"/>
          </a:xfrm>
          <a:custGeom>
            <a:avLst/>
            <a:gdLst/>
            <a:ahLst/>
            <a:cxnLst/>
            <a:rect l="l" t="t" r="r" b="b"/>
            <a:pathLst>
              <a:path w="915276">
                <a:moveTo>
                  <a:pt x="0" y="0"/>
                </a:moveTo>
                <a:lnTo>
                  <a:pt x="915276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972791" y="2496163"/>
            <a:ext cx="915276" cy="0"/>
          </a:xfrm>
          <a:custGeom>
            <a:avLst/>
            <a:gdLst/>
            <a:ahLst/>
            <a:cxnLst/>
            <a:rect l="l" t="t" r="r" b="b"/>
            <a:pathLst>
              <a:path w="915276">
                <a:moveTo>
                  <a:pt x="0" y="0"/>
                </a:moveTo>
                <a:lnTo>
                  <a:pt x="915276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013911" y="2538129"/>
            <a:ext cx="6032" cy="68973"/>
          </a:xfrm>
          <a:custGeom>
            <a:avLst/>
            <a:gdLst/>
            <a:ahLst/>
            <a:cxnLst/>
            <a:rect l="l" t="t" r="r" b="b"/>
            <a:pathLst>
              <a:path w="6032" h="68973">
                <a:moveTo>
                  <a:pt x="6032" y="68973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986272" y="2512805"/>
            <a:ext cx="27635" cy="25323"/>
          </a:xfrm>
          <a:custGeom>
            <a:avLst/>
            <a:gdLst/>
            <a:ahLst/>
            <a:cxnLst/>
            <a:rect l="l" t="t" r="r" b="b"/>
            <a:pathLst>
              <a:path w="27635" h="25323">
                <a:moveTo>
                  <a:pt x="27635" y="25323"/>
                </a:moveTo>
                <a:lnTo>
                  <a:pt x="23063" y="12296"/>
                </a:lnTo>
                <a:lnTo>
                  <a:pt x="12983" y="3204"/>
                </a:ln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972464" y="24958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972464" y="2386180"/>
            <a:ext cx="9601" cy="109677"/>
          </a:xfrm>
          <a:custGeom>
            <a:avLst/>
            <a:gdLst/>
            <a:ahLst/>
            <a:cxnLst/>
            <a:rect l="l" t="t" r="r" b="b"/>
            <a:pathLst>
              <a:path w="9601" h="109677">
                <a:moveTo>
                  <a:pt x="0" y="109677"/>
                </a:moveTo>
                <a:lnTo>
                  <a:pt x="9601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974364" y="2492529"/>
            <a:ext cx="0" cy="20283"/>
          </a:xfrm>
          <a:custGeom>
            <a:avLst/>
            <a:gdLst/>
            <a:ahLst/>
            <a:cxnLst/>
            <a:rect l="l" t="t" r="r" b="b"/>
            <a:pathLst>
              <a:path h="20283">
                <a:moveTo>
                  <a:pt x="0" y="0"/>
                </a:moveTo>
                <a:lnTo>
                  <a:pt x="0" y="20283"/>
                </a:lnTo>
              </a:path>
            </a:pathLst>
          </a:custGeom>
          <a:ln w="665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982323" y="2355776"/>
            <a:ext cx="9702" cy="29133"/>
          </a:xfrm>
          <a:custGeom>
            <a:avLst/>
            <a:gdLst/>
            <a:ahLst/>
            <a:cxnLst/>
            <a:rect l="l" t="t" r="r" b="b"/>
            <a:pathLst>
              <a:path w="9702" h="29133">
                <a:moveTo>
                  <a:pt x="0" y="29133"/>
                </a:moveTo>
                <a:lnTo>
                  <a:pt x="9702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982056" y="2384910"/>
            <a:ext cx="266" cy="1270"/>
          </a:xfrm>
          <a:custGeom>
            <a:avLst/>
            <a:gdLst/>
            <a:ahLst/>
            <a:cxnLst/>
            <a:rect l="l" t="t" r="r" b="b"/>
            <a:pathLst>
              <a:path w="266" h="1269">
                <a:moveTo>
                  <a:pt x="266" y="0"/>
                </a:moveTo>
                <a:lnTo>
                  <a:pt x="152" y="317"/>
                </a:lnTo>
                <a:lnTo>
                  <a:pt x="25" y="927"/>
                </a:lnTo>
                <a:lnTo>
                  <a:pt x="0" y="127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992030" y="2354219"/>
            <a:ext cx="279" cy="1562"/>
          </a:xfrm>
          <a:custGeom>
            <a:avLst/>
            <a:gdLst/>
            <a:ahLst/>
            <a:cxnLst/>
            <a:rect l="l" t="t" r="r" b="b"/>
            <a:pathLst>
              <a:path w="279" h="1562">
                <a:moveTo>
                  <a:pt x="0" y="1562"/>
                </a:moveTo>
                <a:lnTo>
                  <a:pt x="139" y="1168"/>
                </a:lnTo>
                <a:lnTo>
                  <a:pt x="279" y="419"/>
                </a:lnTo>
                <a:lnTo>
                  <a:pt x="279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40921" y="2538129"/>
            <a:ext cx="6032" cy="68973"/>
          </a:xfrm>
          <a:custGeom>
            <a:avLst/>
            <a:gdLst/>
            <a:ahLst/>
            <a:cxnLst/>
            <a:rect l="l" t="t" r="r" b="b"/>
            <a:pathLst>
              <a:path w="6032" h="68973">
                <a:moveTo>
                  <a:pt x="0" y="68973"/>
                </a:moveTo>
                <a:lnTo>
                  <a:pt x="6032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78748" y="2385528"/>
            <a:ext cx="9702" cy="110947"/>
          </a:xfrm>
          <a:custGeom>
            <a:avLst/>
            <a:gdLst/>
            <a:ahLst/>
            <a:cxnLst/>
            <a:rect l="l" t="t" r="r" b="b"/>
            <a:pathLst>
              <a:path w="9702" h="110947">
                <a:moveTo>
                  <a:pt x="9702" y="110947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46960" y="2512805"/>
            <a:ext cx="27622" cy="25323"/>
          </a:xfrm>
          <a:custGeom>
            <a:avLst/>
            <a:gdLst/>
            <a:ahLst/>
            <a:cxnLst/>
            <a:rect l="l" t="t" r="r" b="b"/>
            <a:pathLst>
              <a:path w="27622" h="25323">
                <a:moveTo>
                  <a:pt x="27622" y="0"/>
                </a:moveTo>
                <a:lnTo>
                  <a:pt x="14252" y="3418"/>
                </a:lnTo>
                <a:lnTo>
                  <a:pt x="4316" y="12672"/>
                </a:lnTo>
                <a:lnTo>
                  <a:pt x="0" y="25323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86613" y="2493237"/>
            <a:ext cx="0" cy="19575"/>
          </a:xfrm>
          <a:custGeom>
            <a:avLst/>
            <a:gdLst/>
            <a:ahLst/>
            <a:cxnLst/>
            <a:rect l="l" t="t" r="r" b="b"/>
            <a:pathLst>
              <a:path h="19575">
                <a:moveTo>
                  <a:pt x="0" y="0"/>
                </a:moveTo>
                <a:lnTo>
                  <a:pt x="0" y="19575"/>
                </a:lnTo>
              </a:path>
            </a:pathLst>
          </a:custGeom>
          <a:ln w="64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68583" y="2355025"/>
            <a:ext cx="10160" cy="30505"/>
          </a:xfrm>
          <a:custGeom>
            <a:avLst/>
            <a:gdLst/>
            <a:ahLst/>
            <a:cxnLst/>
            <a:rect l="l" t="t" r="r" b="b"/>
            <a:pathLst>
              <a:path w="10160" h="30505">
                <a:moveTo>
                  <a:pt x="10160" y="30505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430431" y="1581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430431" y="1581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032298" y="1581193"/>
            <a:ext cx="796264" cy="26088"/>
          </a:xfrm>
          <a:custGeom>
            <a:avLst/>
            <a:gdLst/>
            <a:ahLst/>
            <a:cxnLst/>
            <a:rect l="l" t="t" r="r" b="b"/>
            <a:pathLst>
              <a:path w="796264" h="26088">
                <a:moveTo>
                  <a:pt x="796264" y="26088"/>
                </a:moveTo>
                <a:lnTo>
                  <a:pt x="763957" y="21132"/>
                </a:lnTo>
                <a:lnTo>
                  <a:pt x="729280" y="16696"/>
                </a:lnTo>
                <a:lnTo>
                  <a:pt x="692495" y="12783"/>
                </a:lnTo>
                <a:lnTo>
                  <a:pt x="653868" y="9392"/>
                </a:lnTo>
                <a:lnTo>
                  <a:pt x="613660" y="6522"/>
                </a:lnTo>
                <a:lnTo>
                  <a:pt x="572136" y="4174"/>
                </a:lnTo>
                <a:lnTo>
                  <a:pt x="529558" y="2348"/>
                </a:lnTo>
                <a:lnTo>
                  <a:pt x="486190" y="1043"/>
                </a:lnTo>
                <a:lnTo>
                  <a:pt x="442295" y="260"/>
                </a:lnTo>
                <a:lnTo>
                  <a:pt x="398137" y="0"/>
                </a:lnTo>
                <a:lnTo>
                  <a:pt x="353978" y="260"/>
                </a:lnTo>
                <a:lnTo>
                  <a:pt x="310083" y="1043"/>
                </a:lnTo>
                <a:lnTo>
                  <a:pt x="266715" y="2348"/>
                </a:lnTo>
                <a:lnTo>
                  <a:pt x="224136" y="4174"/>
                </a:lnTo>
                <a:lnTo>
                  <a:pt x="182611" y="6522"/>
                </a:lnTo>
                <a:lnTo>
                  <a:pt x="142402" y="9392"/>
                </a:lnTo>
                <a:lnTo>
                  <a:pt x="103773" y="12783"/>
                </a:lnTo>
                <a:lnTo>
                  <a:pt x="66987" y="16696"/>
                </a:lnTo>
                <a:lnTo>
                  <a:pt x="32309" y="21132"/>
                </a:lnTo>
                <a:lnTo>
                  <a:pt x="0" y="26088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017846" y="1607282"/>
            <a:ext cx="14452" cy="15925"/>
          </a:xfrm>
          <a:custGeom>
            <a:avLst/>
            <a:gdLst/>
            <a:ahLst/>
            <a:cxnLst/>
            <a:rect l="l" t="t" r="r" b="b"/>
            <a:pathLst>
              <a:path w="14452" h="15925">
                <a:moveTo>
                  <a:pt x="14452" y="0"/>
                </a:moveTo>
                <a:lnTo>
                  <a:pt x="6553" y="889"/>
                </a:lnTo>
                <a:lnTo>
                  <a:pt x="114" y="7975"/>
                </a:lnTo>
                <a:lnTo>
                  <a:pt x="0" y="15925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28560" y="1607277"/>
            <a:ext cx="14465" cy="15925"/>
          </a:xfrm>
          <a:custGeom>
            <a:avLst/>
            <a:gdLst/>
            <a:ahLst/>
            <a:cxnLst/>
            <a:rect l="l" t="t" r="r" b="b"/>
            <a:pathLst>
              <a:path w="14465" h="15925">
                <a:moveTo>
                  <a:pt x="14465" y="15925"/>
                </a:moveTo>
                <a:lnTo>
                  <a:pt x="14338" y="7975"/>
                </a:lnTo>
                <a:lnTo>
                  <a:pt x="7912" y="889"/>
                </a:ln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942523" y="1439997"/>
            <a:ext cx="1714952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86116" y="3893009"/>
            <a:ext cx="42887" cy="63207"/>
          </a:xfrm>
          <a:custGeom>
            <a:avLst/>
            <a:gdLst/>
            <a:ahLst/>
            <a:cxnLst/>
            <a:rect l="l" t="t" r="r" b="b"/>
            <a:pathLst>
              <a:path w="42887" h="63207">
                <a:moveTo>
                  <a:pt x="23672" y="63207"/>
                </a:moveTo>
                <a:lnTo>
                  <a:pt x="42887" y="52108"/>
                </a:lnTo>
                <a:lnTo>
                  <a:pt x="0" y="0"/>
                </a:lnTo>
                <a:lnTo>
                  <a:pt x="23672" y="63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19399" y="3950666"/>
            <a:ext cx="105397" cy="182549"/>
          </a:xfrm>
          <a:custGeom>
            <a:avLst/>
            <a:gdLst/>
            <a:ahLst/>
            <a:cxnLst/>
            <a:rect l="l" t="t" r="r" b="b"/>
            <a:pathLst>
              <a:path w="105397" h="182549">
                <a:moveTo>
                  <a:pt x="0" y="0"/>
                </a:moveTo>
                <a:lnTo>
                  <a:pt x="105397" y="182549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824792" y="4133217"/>
            <a:ext cx="27736" cy="48031"/>
          </a:xfrm>
          <a:custGeom>
            <a:avLst/>
            <a:gdLst/>
            <a:ahLst/>
            <a:cxnLst/>
            <a:rect l="l" t="t" r="r" b="b"/>
            <a:pathLst>
              <a:path w="27736" h="48031">
                <a:moveTo>
                  <a:pt x="0" y="0"/>
                </a:moveTo>
                <a:lnTo>
                  <a:pt x="27736" y="48031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93604" y="3727625"/>
            <a:ext cx="66573" cy="22199"/>
          </a:xfrm>
          <a:custGeom>
            <a:avLst/>
            <a:gdLst/>
            <a:ahLst/>
            <a:cxnLst/>
            <a:rect l="l" t="t" r="r" b="b"/>
            <a:pathLst>
              <a:path w="66573" h="22199">
                <a:moveTo>
                  <a:pt x="66573" y="22199"/>
                </a:moveTo>
                <a:lnTo>
                  <a:pt x="66573" y="0"/>
                </a:lnTo>
                <a:lnTo>
                  <a:pt x="0" y="11099"/>
                </a:lnTo>
                <a:lnTo>
                  <a:pt x="66573" y="221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60177" y="3738722"/>
            <a:ext cx="899552" cy="45719"/>
          </a:xfrm>
          <a:custGeom>
            <a:avLst/>
            <a:gdLst/>
            <a:ahLst/>
            <a:cxnLst/>
            <a:rect l="l" t="t" r="r" b="b"/>
            <a:pathLst>
              <a:path w="377189">
                <a:moveTo>
                  <a:pt x="0" y="0"/>
                </a:moveTo>
                <a:lnTo>
                  <a:pt x="37719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37375" y="3738723"/>
            <a:ext cx="55486" cy="0"/>
          </a:xfrm>
          <a:custGeom>
            <a:avLst/>
            <a:gdLst/>
            <a:ahLst/>
            <a:cxnLst/>
            <a:rect l="l" t="t" r="r" b="b"/>
            <a:pathLst>
              <a:path w="55486">
                <a:moveTo>
                  <a:pt x="0" y="0"/>
                </a:moveTo>
                <a:lnTo>
                  <a:pt x="55486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4529" y="3643040"/>
            <a:ext cx="54902" cy="54914"/>
          </a:xfrm>
          <a:custGeom>
            <a:avLst/>
            <a:gdLst/>
            <a:ahLst/>
            <a:cxnLst/>
            <a:rect l="l" t="t" r="r" b="b"/>
            <a:pathLst>
              <a:path w="54902" h="54914">
                <a:moveTo>
                  <a:pt x="54902" y="15697"/>
                </a:moveTo>
                <a:lnTo>
                  <a:pt x="39217" y="0"/>
                </a:lnTo>
                <a:lnTo>
                  <a:pt x="0" y="54914"/>
                </a:lnTo>
                <a:lnTo>
                  <a:pt x="54902" y="156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21592" y="3501830"/>
            <a:ext cx="149047" cy="149059"/>
          </a:xfrm>
          <a:custGeom>
            <a:avLst/>
            <a:gdLst/>
            <a:ahLst/>
            <a:cxnLst/>
            <a:rect l="l" t="t" r="r" b="b"/>
            <a:pathLst>
              <a:path w="149047" h="149059">
                <a:moveTo>
                  <a:pt x="0" y="149059"/>
                </a:moveTo>
                <a:lnTo>
                  <a:pt x="149047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70638" y="3501835"/>
            <a:ext cx="416026" cy="0"/>
          </a:xfrm>
          <a:custGeom>
            <a:avLst/>
            <a:gdLst/>
            <a:ahLst/>
            <a:cxnLst/>
            <a:rect l="l" t="t" r="r" b="b"/>
            <a:pathLst>
              <a:path w="416026">
                <a:moveTo>
                  <a:pt x="0" y="0"/>
                </a:moveTo>
                <a:lnTo>
                  <a:pt x="416026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 flipV="1">
            <a:off x="6086672" y="3454400"/>
            <a:ext cx="473058" cy="47435"/>
          </a:xfrm>
          <a:custGeom>
            <a:avLst/>
            <a:gdLst/>
            <a:ahLst/>
            <a:cxnLst/>
            <a:rect l="l" t="t" r="r" b="b"/>
            <a:pathLst>
              <a:path w="902017">
                <a:moveTo>
                  <a:pt x="0" y="0"/>
                </a:moveTo>
                <a:lnTo>
                  <a:pt x="902017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51130" y="3314609"/>
            <a:ext cx="54914" cy="54914"/>
          </a:xfrm>
          <a:custGeom>
            <a:avLst/>
            <a:gdLst/>
            <a:ahLst/>
            <a:cxnLst/>
            <a:rect l="l" t="t" r="r" b="b"/>
            <a:pathLst>
              <a:path w="54914" h="54914">
                <a:moveTo>
                  <a:pt x="54914" y="15697"/>
                </a:moveTo>
                <a:lnTo>
                  <a:pt x="39217" y="0"/>
                </a:lnTo>
                <a:lnTo>
                  <a:pt x="0" y="54914"/>
                </a:lnTo>
                <a:lnTo>
                  <a:pt x="54914" y="156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98198" y="3173399"/>
            <a:ext cx="149059" cy="149059"/>
          </a:xfrm>
          <a:custGeom>
            <a:avLst/>
            <a:gdLst/>
            <a:ahLst/>
            <a:cxnLst/>
            <a:rect l="l" t="t" r="r" b="b"/>
            <a:pathLst>
              <a:path w="149059" h="149059">
                <a:moveTo>
                  <a:pt x="0" y="149059"/>
                </a:moveTo>
                <a:lnTo>
                  <a:pt x="149059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47253" y="3173404"/>
            <a:ext cx="416039" cy="0"/>
          </a:xfrm>
          <a:custGeom>
            <a:avLst/>
            <a:gdLst/>
            <a:ahLst/>
            <a:cxnLst/>
            <a:rect l="l" t="t" r="r" b="b"/>
            <a:pathLst>
              <a:path w="416039">
                <a:moveTo>
                  <a:pt x="0" y="0"/>
                </a:moveTo>
                <a:lnTo>
                  <a:pt x="416039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 flipV="1">
            <a:off x="6063293" y="3127685"/>
            <a:ext cx="653712" cy="45719"/>
          </a:xfrm>
          <a:custGeom>
            <a:avLst/>
            <a:gdLst/>
            <a:ahLst/>
            <a:cxnLst/>
            <a:rect l="l" t="t" r="r" b="b"/>
            <a:pathLst>
              <a:path w="997470">
                <a:moveTo>
                  <a:pt x="0" y="0"/>
                </a:moveTo>
                <a:lnTo>
                  <a:pt x="99747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95449" y="3794193"/>
            <a:ext cx="0" cy="583984"/>
          </a:xfrm>
          <a:custGeom>
            <a:avLst/>
            <a:gdLst/>
            <a:ahLst/>
            <a:cxnLst/>
            <a:rect l="l" t="t" r="r" b="b"/>
            <a:pathLst>
              <a:path h="583984">
                <a:moveTo>
                  <a:pt x="0" y="0"/>
                </a:moveTo>
                <a:lnTo>
                  <a:pt x="0" y="583984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62014" y="4322695"/>
            <a:ext cx="149771" cy="0"/>
          </a:xfrm>
          <a:custGeom>
            <a:avLst/>
            <a:gdLst/>
            <a:ahLst/>
            <a:cxnLst/>
            <a:rect l="l" t="t" r="r" b="b"/>
            <a:pathLst>
              <a:path w="149771">
                <a:moveTo>
                  <a:pt x="0" y="0"/>
                </a:moveTo>
                <a:lnTo>
                  <a:pt x="149771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95441" y="4311601"/>
            <a:ext cx="66573" cy="22186"/>
          </a:xfrm>
          <a:custGeom>
            <a:avLst/>
            <a:gdLst/>
            <a:ahLst/>
            <a:cxnLst/>
            <a:rect l="l" t="t" r="r" b="b"/>
            <a:pathLst>
              <a:path w="66573" h="22186">
                <a:moveTo>
                  <a:pt x="66573" y="0"/>
                </a:moveTo>
                <a:lnTo>
                  <a:pt x="0" y="11087"/>
                </a:lnTo>
                <a:lnTo>
                  <a:pt x="66573" y="22186"/>
                </a:lnTo>
                <a:lnTo>
                  <a:pt x="6657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78354" y="3794193"/>
            <a:ext cx="0" cy="583984"/>
          </a:xfrm>
          <a:custGeom>
            <a:avLst/>
            <a:gdLst/>
            <a:ahLst/>
            <a:cxnLst/>
            <a:rect l="l" t="t" r="r" b="b"/>
            <a:pathLst>
              <a:path h="583984">
                <a:moveTo>
                  <a:pt x="0" y="0"/>
                </a:moveTo>
                <a:lnTo>
                  <a:pt x="0" y="583984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11789" y="4311601"/>
            <a:ext cx="66573" cy="22186"/>
          </a:xfrm>
          <a:custGeom>
            <a:avLst/>
            <a:gdLst/>
            <a:ahLst/>
            <a:cxnLst/>
            <a:rect l="l" t="t" r="r" b="b"/>
            <a:pathLst>
              <a:path w="66573" h="22186">
                <a:moveTo>
                  <a:pt x="0" y="0"/>
                </a:moveTo>
                <a:lnTo>
                  <a:pt x="0" y="22186"/>
                </a:lnTo>
                <a:lnTo>
                  <a:pt x="66573" y="1108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95449" y="37387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78354" y="37387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76346" y="3378170"/>
            <a:ext cx="721118" cy="721118"/>
          </a:xfrm>
          <a:custGeom>
            <a:avLst/>
            <a:gdLst/>
            <a:ahLst/>
            <a:cxnLst/>
            <a:rect l="l" t="t" r="r" b="b"/>
            <a:pathLst>
              <a:path w="721118" h="721118">
                <a:moveTo>
                  <a:pt x="721118" y="360552"/>
                </a:moveTo>
                <a:lnTo>
                  <a:pt x="719923" y="330980"/>
                </a:lnTo>
                <a:lnTo>
                  <a:pt x="716399" y="302067"/>
                </a:lnTo>
                <a:lnTo>
                  <a:pt x="710639" y="273905"/>
                </a:lnTo>
                <a:lnTo>
                  <a:pt x="702736" y="246587"/>
                </a:lnTo>
                <a:lnTo>
                  <a:pt x="692783" y="220206"/>
                </a:lnTo>
                <a:lnTo>
                  <a:pt x="680873" y="194854"/>
                </a:lnTo>
                <a:lnTo>
                  <a:pt x="667097" y="170625"/>
                </a:lnTo>
                <a:lnTo>
                  <a:pt x="651550" y="147611"/>
                </a:lnTo>
                <a:lnTo>
                  <a:pt x="634324" y="125905"/>
                </a:lnTo>
                <a:lnTo>
                  <a:pt x="615511" y="105600"/>
                </a:lnTo>
                <a:lnTo>
                  <a:pt x="595205" y="86788"/>
                </a:lnTo>
                <a:lnTo>
                  <a:pt x="573498" y="69563"/>
                </a:lnTo>
                <a:lnTo>
                  <a:pt x="550484" y="54017"/>
                </a:lnTo>
                <a:lnTo>
                  <a:pt x="526254" y="40242"/>
                </a:lnTo>
                <a:lnTo>
                  <a:pt x="500901" y="28332"/>
                </a:lnTo>
                <a:lnTo>
                  <a:pt x="474520" y="18380"/>
                </a:lnTo>
                <a:lnTo>
                  <a:pt x="447201" y="10478"/>
                </a:lnTo>
                <a:lnTo>
                  <a:pt x="419038" y="4718"/>
                </a:lnTo>
                <a:lnTo>
                  <a:pt x="390125" y="1195"/>
                </a:lnTo>
                <a:lnTo>
                  <a:pt x="360553" y="0"/>
                </a:lnTo>
                <a:lnTo>
                  <a:pt x="330982" y="1195"/>
                </a:lnTo>
                <a:lnTo>
                  <a:pt x="302070" y="4718"/>
                </a:lnTo>
                <a:lnTo>
                  <a:pt x="273909" y="10478"/>
                </a:lnTo>
                <a:lnTo>
                  <a:pt x="246592" y="18380"/>
                </a:lnTo>
                <a:lnTo>
                  <a:pt x="220211" y="28332"/>
                </a:lnTo>
                <a:lnTo>
                  <a:pt x="194860" y="40242"/>
                </a:lnTo>
                <a:lnTo>
                  <a:pt x="170631" y="54017"/>
                </a:lnTo>
                <a:lnTo>
                  <a:pt x="147617" y="69563"/>
                </a:lnTo>
                <a:lnTo>
                  <a:pt x="125910" y="86788"/>
                </a:lnTo>
                <a:lnTo>
                  <a:pt x="105605" y="105600"/>
                </a:lnTo>
                <a:lnTo>
                  <a:pt x="86793" y="125905"/>
                </a:lnTo>
                <a:lnTo>
                  <a:pt x="69567" y="147611"/>
                </a:lnTo>
                <a:lnTo>
                  <a:pt x="54020" y="170625"/>
                </a:lnTo>
                <a:lnTo>
                  <a:pt x="40245" y="194854"/>
                </a:lnTo>
                <a:lnTo>
                  <a:pt x="28334" y="220206"/>
                </a:lnTo>
                <a:lnTo>
                  <a:pt x="18381" y="246587"/>
                </a:lnTo>
                <a:lnTo>
                  <a:pt x="10478" y="273905"/>
                </a:lnTo>
                <a:lnTo>
                  <a:pt x="4719" y="302067"/>
                </a:lnTo>
                <a:lnTo>
                  <a:pt x="1195" y="330980"/>
                </a:lnTo>
                <a:lnTo>
                  <a:pt x="0" y="360552"/>
                </a:lnTo>
                <a:lnTo>
                  <a:pt x="1195" y="390125"/>
                </a:lnTo>
                <a:lnTo>
                  <a:pt x="4719" y="419038"/>
                </a:lnTo>
                <a:lnTo>
                  <a:pt x="10478" y="447201"/>
                </a:lnTo>
                <a:lnTo>
                  <a:pt x="18381" y="474520"/>
                </a:lnTo>
                <a:lnTo>
                  <a:pt x="28334" y="500901"/>
                </a:lnTo>
                <a:lnTo>
                  <a:pt x="40245" y="526254"/>
                </a:lnTo>
                <a:lnTo>
                  <a:pt x="54020" y="550484"/>
                </a:lnTo>
                <a:lnTo>
                  <a:pt x="69567" y="573498"/>
                </a:lnTo>
                <a:lnTo>
                  <a:pt x="86793" y="595205"/>
                </a:lnTo>
                <a:lnTo>
                  <a:pt x="105605" y="615511"/>
                </a:lnTo>
                <a:lnTo>
                  <a:pt x="125910" y="634324"/>
                </a:lnTo>
                <a:lnTo>
                  <a:pt x="147617" y="651550"/>
                </a:lnTo>
                <a:lnTo>
                  <a:pt x="170631" y="667097"/>
                </a:lnTo>
                <a:lnTo>
                  <a:pt x="194860" y="680873"/>
                </a:lnTo>
                <a:lnTo>
                  <a:pt x="220211" y="692783"/>
                </a:lnTo>
                <a:lnTo>
                  <a:pt x="246592" y="702736"/>
                </a:lnTo>
                <a:lnTo>
                  <a:pt x="273909" y="710639"/>
                </a:lnTo>
                <a:lnTo>
                  <a:pt x="302070" y="716399"/>
                </a:lnTo>
                <a:lnTo>
                  <a:pt x="330982" y="719923"/>
                </a:lnTo>
                <a:lnTo>
                  <a:pt x="360553" y="721118"/>
                </a:lnTo>
                <a:lnTo>
                  <a:pt x="390125" y="719923"/>
                </a:lnTo>
                <a:lnTo>
                  <a:pt x="419038" y="716399"/>
                </a:lnTo>
                <a:lnTo>
                  <a:pt x="447201" y="710639"/>
                </a:lnTo>
                <a:lnTo>
                  <a:pt x="474520" y="702736"/>
                </a:lnTo>
                <a:lnTo>
                  <a:pt x="500901" y="692783"/>
                </a:lnTo>
                <a:lnTo>
                  <a:pt x="526254" y="680873"/>
                </a:lnTo>
                <a:lnTo>
                  <a:pt x="550484" y="667097"/>
                </a:lnTo>
                <a:lnTo>
                  <a:pt x="573498" y="651550"/>
                </a:lnTo>
                <a:lnTo>
                  <a:pt x="595205" y="634324"/>
                </a:lnTo>
                <a:lnTo>
                  <a:pt x="615511" y="615511"/>
                </a:lnTo>
                <a:lnTo>
                  <a:pt x="634324" y="595205"/>
                </a:lnTo>
                <a:lnTo>
                  <a:pt x="651550" y="573498"/>
                </a:lnTo>
                <a:lnTo>
                  <a:pt x="667097" y="550484"/>
                </a:lnTo>
                <a:lnTo>
                  <a:pt x="680873" y="526254"/>
                </a:lnTo>
                <a:lnTo>
                  <a:pt x="692783" y="500901"/>
                </a:lnTo>
                <a:lnTo>
                  <a:pt x="702736" y="474520"/>
                </a:lnTo>
                <a:lnTo>
                  <a:pt x="710639" y="447201"/>
                </a:lnTo>
                <a:lnTo>
                  <a:pt x="716399" y="419038"/>
                </a:lnTo>
                <a:lnTo>
                  <a:pt x="719923" y="390125"/>
                </a:lnTo>
                <a:lnTo>
                  <a:pt x="721118" y="360552"/>
                </a:lnTo>
                <a:close/>
              </a:path>
            </a:pathLst>
          </a:custGeom>
          <a:ln w="6362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59551" y="3461368"/>
            <a:ext cx="554710" cy="554723"/>
          </a:xfrm>
          <a:custGeom>
            <a:avLst/>
            <a:gdLst/>
            <a:ahLst/>
            <a:cxnLst/>
            <a:rect l="l" t="t" r="r" b="b"/>
            <a:pathLst>
              <a:path w="554710" h="554723">
                <a:moveTo>
                  <a:pt x="554710" y="277355"/>
                </a:moveTo>
                <a:lnTo>
                  <a:pt x="553791" y="254606"/>
                </a:lnTo>
                <a:lnTo>
                  <a:pt x="551080" y="232364"/>
                </a:lnTo>
                <a:lnTo>
                  <a:pt x="546649" y="210700"/>
                </a:lnTo>
                <a:lnTo>
                  <a:pt x="540570" y="189686"/>
                </a:lnTo>
                <a:lnTo>
                  <a:pt x="532914" y="169392"/>
                </a:lnTo>
                <a:lnTo>
                  <a:pt x="523751" y="149890"/>
                </a:lnTo>
                <a:lnTo>
                  <a:pt x="513155" y="131252"/>
                </a:lnTo>
                <a:lnTo>
                  <a:pt x="501195" y="113549"/>
                </a:lnTo>
                <a:lnTo>
                  <a:pt x="487944" y="96852"/>
                </a:lnTo>
                <a:lnTo>
                  <a:pt x="473473" y="81232"/>
                </a:lnTo>
                <a:lnTo>
                  <a:pt x="457853" y="66761"/>
                </a:lnTo>
                <a:lnTo>
                  <a:pt x="441155" y="53511"/>
                </a:lnTo>
                <a:lnTo>
                  <a:pt x="423452" y="41552"/>
                </a:lnTo>
                <a:lnTo>
                  <a:pt x="404814" y="30956"/>
                </a:lnTo>
                <a:lnTo>
                  <a:pt x="385312" y="21794"/>
                </a:lnTo>
                <a:lnTo>
                  <a:pt x="365019" y="14138"/>
                </a:lnTo>
                <a:lnTo>
                  <a:pt x="344005" y="8060"/>
                </a:lnTo>
                <a:lnTo>
                  <a:pt x="322342" y="3629"/>
                </a:lnTo>
                <a:lnTo>
                  <a:pt x="300102" y="919"/>
                </a:lnTo>
                <a:lnTo>
                  <a:pt x="277355" y="0"/>
                </a:lnTo>
                <a:lnTo>
                  <a:pt x="254606" y="919"/>
                </a:lnTo>
                <a:lnTo>
                  <a:pt x="232364" y="3629"/>
                </a:lnTo>
                <a:lnTo>
                  <a:pt x="210700" y="8060"/>
                </a:lnTo>
                <a:lnTo>
                  <a:pt x="189686" y="14138"/>
                </a:lnTo>
                <a:lnTo>
                  <a:pt x="169392" y="21794"/>
                </a:lnTo>
                <a:lnTo>
                  <a:pt x="149890" y="30956"/>
                </a:lnTo>
                <a:lnTo>
                  <a:pt x="131252" y="41552"/>
                </a:lnTo>
                <a:lnTo>
                  <a:pt x="113549" y="53511"/>
                </a:lnTo>
                <a:lnTo>
                  <a:pt x="96852" y="66761"/>
                </a:lnTo>
                <a:lnTo>
                  <a:pt x="81232" y="81232"/>
                </a:lnTo>
                <a:lnTo>
                  <a:pt x="66761" y="96852"/>
                </a:lnTo>
                <a:lnTo>
                  <a:pt x="53511" y="113549"/>
                </a:lnTo>
                <a:lnTo>
                  <a:pt x="41552" y="131252"/>
                </a:lnTo>
                <a:lnTo>
                  <a:pt x="30956" y="149890"/>
                </a:lnTo>
                <a:lnTo>
                  <a:pt x="21794" y="169392"/>
                </a:lnTo>
                <a:lnTo>
                  <a:pt x="14138" y="189686"/>
                </a:lnTo>
                <a:lnTo>
                  <a:pt x="8060" y="210700"/>
                </a:lnTo>
                <a:lnTo>
                  <a:pt x="3629" y="232364"/>
                </a:lnTo>
                <a:lnTo>
                  <a:pt x="919" y="254606"/>
                </a:lnTo>
                <a:lnTo>
                  <a:pt x="0" y="277355"/>
                </a:lnTo>
                <a:lnTo>
                  <a:pt x="919" y="300103"/>
                </a:lnTo>
                <a:lnTo>
                  <a:pt x="3629" y="322346"/>
                </a:lnTo>
                <a:lnTo>
                  <a:pt x="8060" y="344010"/>
                </a:lnTo>
                <a:lnTo>
                  <a:pt x="14138" y="365025"/>
                </a:lnTo>
                <a:lnTo>
                  <a:pt x="21794" y="385319"/>
                </a:lnTo>
                <a:lnTo>
                  <a:pt x="30956" y="404822"/>
                </a:lnTo>
                <a:lnTo>
                  <a:pt x="41552" y="423461"/>
                </a:lnTo>
                <a:lnTo>
                  <a:pt x="53511" y="441165"/>
                </a:lnTo>
                <a:lnTo>
                  <a:pt x="66761" y="457863"/>
                </a:lnTo>
                <a:lnTo>
                  <a:pt x="81232" y="473484"/>
                </a:lnTo>
                <a:lnTo>
                  <a:pt x="96852" y="487956"/>
                </a:lnTo>
                <a:lnTo>
                  <a:pt x="113549" y="501207"/>
                </a:lnTo>
                <a:lnTo>
                  <a:pt x="131252" y="513167"/>
                </a:lnTo>
                <a:lnTo>
                  <a:pt x="149890" y="523764"/>
                </a:lnTo>
                <a:lnTo>
                  <a:pt x="169392" y="532926"/>
                </a:lnTo>
                <a:lnTo>
                  <a:pt x="189686" y="540583"/>
                </a:lnTo>
                <a:lnTo>
                  <a:pt x="210700" y="546662"/>
                </a:lnTo>
                <a:lnTo>
                  <a:pt x="232364" y="551093"/>
                </a:lnTo>
                <a:lnTo>
                  <a:pt x="254606" y="553803"/>
                </a:lnTo>
                <a:lnTo>
                  <a:pt x="277355" y="554723"/>
                </a:lnTo>
                <a:lnTo>
                  <a:pt x="300102" y="553803"/>
                </a:lnTo>
                <a:lnTo>
                  <a:pt x="322342" y="551093"/>
                </a:lnTo>
                <a:lnTo>
                  <a:pt x="344005" y="546662"/>
                </a:lnTo>
                <a:lnTo>
                  <a:pt x="365019" y="540583"/>
                </a:lnTo>
                <a:lnTo>
                  <a:pt x="385312" y="532926"/>
                </a:lnTo>
                <a:lnTo>
                  <a:pt x="404814" y="523764"/>
                </a:lnTo>
                <a:lnTo>
                  <a:pt x="423452" y="513167"/>
                </a:lnTo>
                <a:lnTo>
                  <a:pt x="441155" y="501207"/>
                </a:lnTo>
                <a:lnTo>
                  <a:pt x="457853" y="487956"/>
                </a:lnTo>
                <a:lnTo>
                  <a:pt x="473473" y="473484"/>
                </a:lnTo>
                <a:lnTo>
                  <a:pt x="487944" y="457863"/>
                </a:lnTo>
                <a:lnTo>
                  <a:pt x="501195" y="441165"/>
                </a:lnTo>
                <a:lnTo>
                  <a:pt x="513155" y="423461"/>
                </a:lnTo>
                <a:lnTo>
                  <a:pt x="523751" y="404822"/>
                </a:lnTo>
                <a:lnTo>
                  <a:pt x="532914" y="385319"/>
                </a:lnTo>
                <a:lnTo>
                  <a:pt x="540570" y="365025"/>
                </a:lnTo>
                <a:lnTo>
                  <a:pt x="546649" y="344010"/>
                </a:lnTo>
                <a:lnTo>
                  <a:pt x="551080" y="322346"/>
                </a:lnTo>
                <a:lnTo>
                  <a:pt x="553791" y="300103"/>
                </a:lnTo>
                <a:lnTo>
                  <a:pt x="554710" y="277355"/>
                </a:lnTo>
                <a:close/>
              </a:path>
            </a:pathLst>
          </a:custGeom>
          <a:ln w="6362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026413" y="3328234"/>
            <a:ext cx="820978" cy="820978"/>
          </a:xfrm>
          <a:custGeom>
            <a:avLst/>
            <a:gdLst/>
            <a:ahLst/>
            <a:cxnLst/>
            <a:rect l="l" t="t" r="r" b="b"/>
            <a:pathLst>
              <a:path w="820978" h="820978">
                <a:moveTo>
                  <a:pt x="820978" y="410489"/>
                </a:moveTo>
                <a:lnTo>
                  <a:pt x="819617" y="376822"/>
                </a:lnTo>
                <a:lnTo>
                  <a:pt x="815605" y="343905"/>
                </a:lnTo>
                <a:lnTo>
                  <a:pt x="809048" y="311843"/>
                </a:lnTo>
                <a:lnTo>
                  <a:pt x="800050" y="280742"/>
                </a:lnTo>
                <a:lnTo>
                  <a:pt x="788718" y="250708"/>
                </a:lnTo>
                <a:lnTo>
                  <a:pt x="775158" y="221845"/>
                </a:lnTo>
                <a:lnTo>
                  <a:pt x="759475" y="194260"/>
                </a:lnTo>
                <a:lnTo>
                  <a:pt x="741774" y="168059"/>
                </a:lnTo>
                <a:lnTo>
                  <a:pt x="722162" y="143347"/>
                </a:lnTo>
                <a:lnTo>
                  <a:pt x="700744" y="120229"/>
                </a:lnTo>
                <a:lnTo>
                  <a:pt x="677626" y="98811"/>
                </a:lnTo>
                <a:lnTo>
                  <a:pt x="652913" y="79200"/>
                </a:lnTo>
                <a:lnTo>
                  <a:pt x="626712" y="61500"/>
                </a:lnTo>
                <a:lnTo>
                  <a:pt x="599127" y="45817"/>
                </a:lnTo>
                <a:lnTo>
                  <a:pt x="570265" y="32258"/>
                </a:lnTo>
                <a:lnTo>
                  <a:pt x="540231" y="20926"/>
                </a:lnTo>
                <a:lnTo>
                  <a:pt x="509130" y="11929"/>
                </a:lnTo>
                <a:lnTo>
                  <a:pt x="477069" y="5372"/>
                </a:lnTo>
                <a:lnTo>
                  <a:pt x="444154" y="1360"/>
                </a:lnTo>
                <a:lnTo>
                  <a:pt x="410489" y="0"/>
                </a:lnTo>
                <a:lnTo>
                  <a:pt x="376822" y="1360"/>
                </a:lnTo>
                <a:lnTo>
                  <a:pt x="343905" y="5372"/>
                </a:lnTo>
                <a:lnTo>
                  <a:pt x="311843" y="11929"/>
                </a:lnTo>
                <a:lnTo>
                  <a:pt x="280742" y="20926"/>
                </a:lnTo>
                <a:lnTo>
                  <a:pt x="250708" y="32258"/>
                </a:lnTo>
                <a:lnTo>
                  <a:pt x="221845" y="45817"/>
                </a:lnTo>
                <a:lnTo>
                  <a:pt x="194260" y="61500"/>
                </a:lnTo>
                <a:lnTo>
                  <a:pt x="168059" y="79200"/>
                </a:lnTo>
                <a:lnTo>
                  <a:pt x="143347" y="98811"/>
                </a:lnTo>
                <a:lnTo>
                  <a:pt x="120229" y="120229"/>
                </a:lnTo>
                <a:lnTo>
                  <a:pt x="98811" y="143347"/>
                </a:lnTo>
                <a:lnTo>
                  <a:pt x="79200" y="168059"/>
                </a:lnTo>
                <a:lnTo>
                  <a:pt x="61500" y="194260"/>
                </a:lnTo>
                <a:lnTo>
                  <a:pt x="45817" y="221845"/>
                </a:lnTo>
                <a:lnTo>
                  <a:pt x="32258" y="250708"/>
                </a:lnTo>
                <a:lnTo>
                  <a:pt x="20926" y="280742"/>
                </a:lnTo>
                <a:lnTo>
                  <a:pt x="11929" y="311843"/>
                </a:lnTo>
                <a:lnTo>
                  <a:pt x="5372" y="343905"/>
                </a:lnTo>
                <a:lnTo>
                  <a:pt x="1360" y="376822"/>
                </a:lnTo>
                <a:lnTo>
                  <a:pt x="0" y="410489"/>
                </a:lnTo>
                <a:lnTo>
                  <a:pt x="1360" y="444156"/>
                </a:lnTo>
                <a:lnTo>
                  <a:pt x="5372" y="477073"/>
                </a:lnTo>
                <a:lnTo>
                  <a:pt x="11929" y="509134"/>
                </a:lnTo>
                <a:lnTo>
                  <a:pt x="20926" y="540236"/>
                </a:lnTo>
                <a:lnTo>
                  <a:pt x="32258" y="570270"/>
                </a:lnTo>
                <a:lnTo>
                  <a:pt x="45817" y="599133"/>
                </a:lnTo>
                <a:lnTo>
                  <a:pt x="61500" y="626717"/>
                </a:lnTo>
                <a:lnTo>
                  <a:pt x="79200" y="652919"/>
                </a:lnTo>
                <a:lnTo>
                  <a:pt x="98811" y="677631"/>
                </a:lnTo>
                <a:lnTo>
                  <a:pt x="120229" y="700749"/>
                </a:lnTo>
                <a:lnTo>
                  <a:pt x="143347" y="722166"/>
                </a:lnTo>
                <a:lnTo>
                  <a:pt x="168059" y="741778"/>
                </a:lnTo>
                <a:lnTo>
                  <a:pt x="194260" y="759478"/>
                </a:lnTo>
                <a:lnTo>
                  <a:pt x="221845" y="775160"/>
                </a:lnTo>
                <a:lnTo>
                  <a:pt x="250708" y="788720"/>
                </a:lnTo>
                <a:lnTo>
                  <a:pt x="280742" y="800051"/>
                </a:lnTo>
                <a:lnTo>
                  <a:pt x="311843" y="809048"/>
                </a:lnTo>
                <a:lnTo>
                  <a:pt x="343905" y="815606"/>
                </a:lnTo>
                <a:lnTo>
                  <a:pt x="376822" y="819618"/>
                </a:lnTo>
                <a:lnTo>
                  <a:pt x="410489" y="820978"/>
                </a:lnTo>
                <a:lnTo>
                  <a:pt x="444154" y="819618"/>
                </a:lnTo>
                <a:lnTo>
                  <a:pt x="477069" y="815606"/>
                </a:lnTo>
                <a:lnTo>
                  <a:pt x="509130" y="809048"/>
                </a:lnTo>
                <a:lnTo>
                  <a:pt x="540231" y="800051"/>
                </a:lnTo>
                <a:lnTo>
                  <a:pt x="570265" y="788720"/>
                </a:lnTo>
                <a:lnTo>
                  <a:pt x="599127" y="775160"/>
                </a:lnTo>
                <a:lnTo>
                  <a:pt x="626712" y="759478"/>
                </a:lnTo>
                <a:lnTo>
                  <a:pt x="652913" y="741778"/>
                </a:lnTo>
                <a:lnTo>
                  <a:pt x="677626" y="722166"/>
                </a:lnTo>
                <a:lnTo>
                  <a:pt x="700744" y="700749"/>
                </a:lnTo>
                <a:lnTo>
                  <a:pt x="722162" y="677631"/>
                </a:lnTo>
                <a:lnTo>
                  <a:pt x="741774" y="652919"/>
                </a:lnTo>
                <a:lnTo>
                  <a:pt x="759475" y="626717"/>
                </a:lnTo>
                <a:lnTo>
                  <a:pt x="775158" y="599133"/>
                </a:lnTo>
                <a:lnTo>
                  <a:pt x="788718" y="570270"/>
                </a:lnTo>
                <a:lnTo>
                  <a:pt x="800050" y="540236"/>
                </a:lnTo>
                <a:lnTo>
                  <a:pt x="809048" y="509134"/>
                </a:lnTo>
                <a:lnTo>
                  <a:pt x="815605" y="477073"/>
                </a:lnTo>
                <a:lnTo>
                  <a:pt x="819617" y="444156"/>
                </a:lnTo>
                <a:lnTo>
                  <a:pt x="820978" y="410489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07995" y="3902353"/>
            <a:ext cx="33286" cy="33299"/>
          </a:xfrm>
          <a:custGeom>
            <a:avLst/>
            <a:gdLst/>
            <a:ahLst/>
            <a:cxnLst/>
            <a:rect l="l" t="t" r="r" b="b"/>
            <a:pathLst>
              <a:path w="33286" h="33299">
                <a:moveTo>
                  <a:pt x="33286" y="16649"/>
                </a:moveTo>
                <a:lnTo>
                  <a:pt x="33286" y="7467"/>
                </a:lnTo>
                <a:lnTo>
                  <a:pt x="25844" y="0"/>
                </a:lnTo>
                <a:lnTo>
                  <a:pt x="16649" y="0"/>
                </a:lnTo>
                <a:lnTo>
                  <a:pt x="7454" y="0"/>
                </a:lnTo>
                <a:lnTo>
                  <a:pt x="0" y="7467"/>
                </a:lnTo>
                <a:lnTo>
                  <a:pt x="0" y="16649"/>
                </a:lnTo>
                <a:lnTo>
                  <a:pt x="0" y="25831"/>
                </a:lnTo>
                <a:lnTo>
                  <a:pt x="7454" y="33299"/>
                </a:lnTo>
                <a:lnTo>
                  <a:pt x="16649" y="33299"/>
                </a:lnTo>
                <a:lnTo>
                  <a:pt x="25844" y="33299"/>
                </a:lnTo>
                <a:lnTo>
                  <a:pt x="33286" y="25831"/>
                </a:lnTo>
                <a:lnTo>
                  <a:pt x="33286" y="16649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95812" y="3902360"/>
            <a:ext cx="57658" cy="33286"/>
          </a:xfrm>
          <a:custGeom>
            <a:avLst/>
            <a:gdLst/>
            <a:ahLst/>
            <a:cxnLst/>
            <a:rect l="l" t="t" r="r" b="b"/>
            <a:pathLst>
              <a:path w="57658" h="33286">
                <a:moveTo>
                  <a:pt x="57658" y="0"/>
                </a:moveTo>
                <a:lnTo>
                  <a:pt x="0" y="33286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67871" y="3860763"/>
            <a:ext cx="57658" cy="33286"/>
          </a:xfrm>
          <a:custGeom>
            <a:avLst/>
            <a:gdLst/>
            <a:ahLst/>
            <a:cxnLst/>
            <a:rect l="l" t="t" r="r" b="b"/>
            <a:pathLst>
              <a:path w="57658" h="33286">
                <a:moveTo>
                  <a:pt x="57658" y="0"/>
                </a:moveTo>
                <a:lnTo>
                  <a:pt x="0" y="33286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78676" y="3859371"/>
            <a:ext cx="36055" cy="36068"/>
          </a:xfrm>
          <a:custGeom>
            <a:avLst/>
            <a:gdLst/>
            <a:ahLst/>
            <a:cxnLst/>
            <a:rect l="l" t="t" r="r" b="b"/>
            <a:pathLst>
              <a:path w="36055" h="36067">
                <a:moveTo>
                  <a:pt x="36055" y="18033"/>
                </a:moveTo>
                <a:lnTo>
                  <a:pt x="30811" y="5323"/>
                </a:lnTo>
                <a:lnTo>
                  <a:pt x="18021" y="0"/>
                </a:lnTo>
                <a:lnTo>
                  <a:pt x="5313" y="5246"/>
                </a:lnTo>
                <a:lnTo>
                  <a:pt x="0" y="18033"/>
                </a:lnTo>
                <a:lnTo>
                  <a:pt x="5240" y="30743"/>
                </a:lnTo>
                <a:lnTo>
                  <a:pt x="18021" y="36067"/>
                </a:lnTo>
                <a:lnTo>
                  <a:pt x="30732" y="30819"/>
                </a:lnTo>
                <a:lnTo>
                  <a:pt x="36055" y="18033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77100" y="3877405"/>
            <a:ext cx="27736" cy="48031"/>
          </a:xfrm>
          <a:custGeom>
            <a:avLst/>
            <a:gdLst/>
            <a:ahLst/>
            <a:cxnLst/>
            <a:rect l="l" t="t" r="r" b="b"/>
            <a:pathLst>
              <a:path w="27736" h="48031">
                <a:moveTo>
                  <a:pt x="0" y="0"/>
                </a:moveTo>
                <a:lnTo>
                  <a:pt x="27736" y="48031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648278" y="3860763"/>
            <a:ext cx="57645" cy="33286"/>
          </a:xfrm>
          <a:custGeom>
            <a:avLst/>
            <a:gdLst/>
            <a:ahLst/>
            <a:cxnLst/>
            <a:rect l="l" t="t" r="r" b="b"/>
            <a:pathLst>
              <a:path w="57645" h="33286">
                <a:moveTo>
                  <a:pt x="0" y="0"/>
                </a:moveTo>
                <a:lnTo>
                  <a:pt x="57645" y="33286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59073" y="3859371"/>
            <a:ext cx="36055" cy="36068"/>
          </a:xfrm>
          <a:custGeom>
            <a:avLst/>
            <a:gdLst/>
            <a:ahLst/>
            <a:cxnLst/>
            <a:rect l="l" t="t" r="r" b="b"/>
            <a:pathLst>
              <a:path w="36055" h="36067">
                <a:moveTo>
                  <a:pt x="36055" y="18033"/>
                </a:moveTo>
                <a:lnTo>
                  <a:pt x="30811" y="5323"/>
                </a:lnTo>
                <a:lnTo>
                  <a:pt x="18021" y="0"/>
                </a:lnTo>
                <a:lnTo>
                  <a:pt x="5313" y="5246"/>
                </a:lnTo>
                <a:lnTo>
                  <a:pt x="0" y="18033"/>
                </a:lnTo>
                <a:lnTo>
                  <a:pt x="5240" y="30743"/>
                </a:lnTo>
                <a:lnTo>
                  <a:pt x="18021" y="36067"/>
                </a:lnTo>
                <a:lnTo>
                  <a:pt x="30732" y="30819"/>
                </a:lnTo>
                <a:lnTo>
                  <a:pt x="36055" y="18033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720337" y="3902360"/>
            <a:ext cx="57645" cy="33286"/>
          </a:xfrm>
          <a:custGeom>
            <a:avLst/>
            <a:gdLst/>
            <a:ahLst/>
            <a:cxnLst/>
            <a:rect l="l" t="t" r="r" b="b"/>
            <a:pathLst>
              <a:path w="57645" h="33286">
                <a:moveTo>
                  <a:pt x="0" y="0"/>
                </a:moveTo>
                <a:lnTo>
                  <a:pt x="57645" y="33286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32515" y="3902353"/>
            <a:ext cx="33286" cy="33299"/>
          </a:xfrm>
          <a:custGeom>
            <a:avLst/>
            <a:gdLst/>
            <a:ahLst/>
            <a:cxnLst/>
            <a:rect l="l" t="t" r="r" b="b"/>
            <a:pathLst>
              <a:path w="33286" h="33299">
                <a:moveTo>
                  <a:pt x="33286" y="16649"/>
                </a:moveTo>
                <a:lnTo>
                  <a:pt x="33286" y="7467"/>
                </a:lnTo>
                <a:lnTo>
                  <a:pt x="25831" y="0"/>
                </a:lnTo>
                <a:lnTo>
                  <a:pt x="16636" y="0"/>
                </a:lnTo>
                <a:lnTo>
                  <a:pt x="7454" y="0"/>
                </a:lnTo>
                <a:lnTo>
                  <a:pt x="0" y="7467"/>
                </a:lnTo>
                <a:lnTo>
                  <a:pt x="0" y="16649"/>
                </a:lnTo>
                <a:lnTo>
                  <a:pt x="0" y="25831"/>
                </a:lnTo>
                <a:lnTo>
                  <a:pt x="7454" y="33299"/>
                </a:lnTo>
                <a:lnTo>
                  <a:pt x="16636" y="33299"/>
                </a:lnTo>
                <a:lnTo>
                  <a:pt x="25831" y="33299"/>
                </a:lnTo>
                <a:lnTo>
                  <a:pt x="33286" y="25831"/>
                </a:lnTo>
                <a:lnTo>
                  <a:pt x="33286" y="16649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381429" y="3683250"/>
            <a:ext cx="110947" cy="110947"/>
          </a:xfrm>
          <a:custGeom>
            <a:avLst/>
            <a:gdLst/>
            <a:ahLst/>
            <a:cxnLst/>
            <a:rect l="l" t="t" r="r" b="b"/>
            <a:pathLst>
              <a:path w="110947" h="110947">
                <a:moveTo>
                  <a:pt x="110947" y="55473"/>
                </a:moveTo>
                <a:lnTo>
                  <a:pt x="109075" y="41133"/>
                </a:lnTo>
                <a:lnTo>
                  <a:pt x="103781" y="28188"/>
                </a:lnTo>
                <a:lnTo>
                  <a:pt x="95552" y="17123"/>
                </a:lnTo>
                <a:lnTo>
                  <a:pt x="84871" y="8424"/>
                </a:lnTo>
                <a:lnTo>
                  <a:pt x="72224" y="2574"/>
                </a:lnTo>
                <a:lnTo>
                  <a:pt x="58096" y="60"/>
                </a:lnTo>
                <a:lnTo>
                  <a:pt x="55473" y="0"/>
                </a:lnTo>
                <a:lnTo>
                  <a:pt x="41133" y="1872"/>
                </a:lnTo>
                <a:lnTo>
                  <a:pt x="28188" y="7165"/>
                </a:lnTo>
                <a:lnTo>
                  <a:pt x="17123" y="15394"/>
                </a:lnTo>
                <a:lnTo>
                  <a:pt x="8424" y="26075"/>
                </a:lnTo>
                <a:lnTo>
                  <a:pt x="2574" y="38722"/>
                </a:lnTo>
                <a:lnTo>
                  <a:pt x="60" y="52850"/>
                </a:lnTo>
                <a:lnTo>
                  <a:pt x="0" y="55473"/>
                </a:lnTo>
                <a:lnTo>
                  <a:pt x="1872" y="69814"/>
                </a:lnTo>
                <a:lnTo>
                  <a:pt x="7165" y="82759"/>
                </a:lnTo>
                <a:lnTo>
                  <a:pt x="15394" y="93823"/>
                </a:lnTo>
                <a:lnTo>
                  <a:pt x="26075" y="102523"/>
                </a:lnTo>
                <a:lnTo>
                  <a:pt x="38722" y="108372"/>
                </a:lnTo>
                <a:lnTo>
                  <a:pt x="52850" y="110886"/>
                </a:lnTo>
                <a:lnTo>
                  <a:pt x="55473" y="110947"/>
                </a:lnTo>
                <a:lnTo>
                  <a:pt x="69814" y="109075"/>
                </a:lnTo>
                <a:lnTo>
                  <a:pt x="82759" y="103781"/>
                </a:lnTo>
                <a:lnTo>
                  <a:pt x="93823" y="95552"/>
                </a:lnTo>
                <a:lnTo>
                  <a:pt x="102523" y="84871"/>
                </a:lnTo>
                <a:lnTo>
                  <a:pt x="108372" y="72224"/>
                </a:lnTo>
                <a:lnTo>
                  <a:pt x="110886" y="58096"/>
                </a:lnTo>
                <a:lnTo>
                  <a:pt x="110947" y="55473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263553" y="3738723"/>
            <a:ext cx="63792" cy="0"/>
          </a:xfrm>
          <a:custGeom>
            <a:avLst/>
            <a:gdLst/>
            <a:ahLst/>
            <a:cxnLst/>
            <a:rect l="l" t="t" r="r" b="b"/>
            <a:pathLst>
              <a:path w="63792">
                <a:moveTo>
                  <a:pt x="63792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95449" y="3706831"/>
            <a:ext cx="0" cy="63792"/>
          </a:xfrm>
          <a:custGeom>
            <a:avLst/>
            <a:gdLst/>
            <a:ahLst/>
            <a:cxnLst/>
            <a:rect l="l" t="t" r="r" b="b"/>
            <a:pathLst>
              <a:path h="63792">
                <a:moveTo>
                  <a:pt x="0" y="63792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280196" y="3723471"/>
            <a:ext cx="30505" cy="30505"/>
          </a:xfrm>
          <a:custGeom>
            <a:avLst/>
            <a:gdLst/>
            <a:ahLst/>
            <a:cxnLst/>
            <a:rect l="l" t="t" r="r" b="b"/>
            <a:pathLst>
              <a:path w="30505" h="30505">
                <a:moveTo>
                  <a:pt x="30505" y="15252"/>
                </a:moveTo>
                <a:lnTo>
                  <a:pt x="30505" y="6832"/>
                </a:lnTo>
                <a:lnTo>
                  <a:pt x="23685" y="0"/>
                </a:lnTo>
                <a:lnTo>
                  <a:pt x="15252" y="0"/>
                </a:lnTo>
                <a:lnTo>
                  <a:pt x="6832" y="0"/>
                </a:lnTo>
                <a:lnTo>
                  <a:pt x="0" y="6832"/>
                </a:lnTo>
                <a:lnTo>
                  <a:pt x="0" y="15252"/>
                </a:lnTo>
                <a:lnTo>
                  <a:pt x="0" y="23672"/>
                </a:lnTo>
                <a:lnTo>
                  <a:pt x="6832" y="30505"/>
                </a:lnTo>
                <a:lnTo>
                  <a:pt x="15252" y="30505"/>
                </a:lnTo>
                <a:lnTo>
                  <a:pt x="23685" y="30505"/>
                </a:lnTo>
                <a:lnTo>
                  <a:pt x="30505" y="23672"/>
                </a:lnTo>
                <a:lnTo>
                  <a:pt x="30505" y="15252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36901" y="3344880"/>
            <a:ext cx="0" cy="66560"/>
          </a:xfrm>
          <a:custGeom>
            <a:avLst/>
            <a:gdLst/>
            <a:ahLst/>
            <a:cxnLst/>
            <a:rect l="l" t="t" r="r" b="b"/>
            <a:pathLst>
              <a:path h="66560">
                <a:moveTo>
                  <a:pt x="0" y="6656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46458" y="3738723"/>
            <a:ext cx="63792" cy="0"/>
          </a:xfrm>
          <a:custGeom>
            <a:avLst/>
            <a:gdLst/>
            <a:ahLst/>
            <a:cxnLst/>
            <a:rect l="l" t="t" r="r" b="b"/>
            <a:pathLst>
              <a:path w="63792">
                <a:moveTo>
                  <a:pt x="63792" y="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78354" y="3706831"/>
            <a:ext cx="0" cy="63792"/>
          </a:xfrm>
          <a:custGeom>
            <a:avLst/>
            <a:gdLst/>
            <a:ahLst/>
            <a:cxnLst/>
            <a:rect l="l" t="t" r="r" b="b"/>
            <a:pathLst>
              <a:path h="63792">
                <a:moveTo>
                  <a:pt x="0" y="63792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63102" y="3723471"/>
            <a:ext cx="30505" cy="30505"/>
          </a:xfrm>
          <a:custGeom>
            <a:avLst/>
            <a:gdLst/>
            <a:ahLst/>
            <a:cxnLst/>
            <a:rect l="l" t="t" r="r" b="b"/>
            <a:pathLst>
              <a:path w="30505" h="30505">
                <a:moveTo>
                  <a:pt x="30505" y="15252"/>
                </a:moveTo>
                <a:lnTo>
                  <a:pt x="30505" y="6832"/>
                </a:lnTo>
                <a:lnTo>
                  <a:pt x="23672" y="0"/>
                </a:lnTo>
                <a:lnTo>
                  <a:pt x="15252" y="0"/>
                </a:lnTo>
                <a:lnTo>
                  <a:pt x="6832" y="0"/>
                </a:lnTo>
                <a:lnTo>
                  <a:pt x="0" y="6832"/>
                </a:lnTo>
                <a:lnTo>
                  <a:pt x="0" y="15252"/>
                </a:lnTo>
                <a:lnTo>
                  <a:pt x="0" y="23672"/>
                </a:lnTo>
                <a:lnTo>
                  <a:pt x="6832" y="30505"/>
                </a:lnTo>
                <a:lnTo>
                  <a:pt x="15252" y="30505"/>
                </a:lnTo>
                <a:lnTo>
                  <a:pt x="23672" y="30505"/>
                </a:lnTo>
                <a:lnTo>
                  <a:pt x="30505" y="23672"/>
                </a:lnTo>
                <a:lnTo>
                  <a:pt x="30505" y="15252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436901" y="3428084"/>
            <a:ext cx="0" cy="66560"/>
          </a:xfrm>
          <a:custGeom>
            <a:avLst/>
            <a:gdLst/>
            <a:ahLst/>
            <a:cxnLst/>
            <a:rect l="l" t="t" r="r" b="b"/>
            <a:pathLst>
              <a:path h="66560">
                <a:moveTo>
                  <a:pt x="0" y="66560"/>
                </a:moveTo>
                <a:lnTo>
                  <a:pt x="0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18875" y="3443335"/>
            <a:ext cx="36055" cy="36068"/>
          </a:xfrm>
          <a:custGeom>
            <a:avLst/>
            <a:gdLst/>
            <a:ahLst/>
            <a:cxnLst/>
            <a:rect l="l" t="t" r="r" b="b"/>
            <a:pathLst>
              <a:path w="36055" h="36067">
                <a:moveTo>
                  <a:pt x="36055" y="18033"/>
                </a:moveTo>
                <a:lnTo>
                  <a:pt x="30811" y="5323"/>
                </a:lnTo>
                <a:lnTo>
                  <a:pt x="18021" y="0"/>
                </a:lnTo>
                <a:lnTo>
                  <a:pt x="5313" y="5246"/>
                </a:lnTo>
                <a:lnTo>
                  <a:pt x="0" y="18033"/>
                </a:lnTo>
                <a:lnTo>
                  <a:pt x="5240" y="30743"/>
                </a:lnTo>
                <a:lnTo>
                  <a:pt x="18021" y="36067"/>
                </a:lnTo>
                <a:lnTo>
                  <a:pt x="30732" y="30819"/>
                </a:lnTo>
                <a:lnTo>
                  <a:pt x="36055" y="18033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20258" y="3361516"/>
            <a:ext cx="33286" cy="33299"/>
          </a:xfrm>
          <a:custGeom>
            <a:avLst/>
            <a:gdLst/>
            <a:ahLst/>
            <a:cxnLst/>
            <a:rect l="l" t="t" r="r" b="b"/>
            <a:pathLst>
              <a:path w="33286" h="33299">
                <a:moveTo>
                  <a:pt x="33286" y="16649"/>
                </a:moveTo>
                <a:lnTo>
                  <a:pt x="33286" y="7454"/>
                </a:lnTo>
                <a:lnTo>
                  <a:pt x="25831" y="0"/>
                </a:lnTo>
                <a:lnTo>
                  <a:pt x="16636" y="0"/>
                </a:lnTo>
                <a:lnTo>
                  <a:pt x="7454" y="0"/>
                </a:lnTo>
                <a:lnTo>
                  <a:pt x="0" y="7454"/>
                </a:lnTo>
                <a:lnTo>
                  <a:pt x="0" y="16649"/>
                </a:lnTo>
                <a:lnTo>
                  <a:pt x="0" y="25831"/>
                </a:lnTo>
                <a:lnTo>
                  <a:pt x="7454" y="33299"/>
                </a:lnTo>
                <a:lnTo>
                  <a:pt x="16636" y="33299"/>
                </a:lnTo>
                <a:lnTo>
                  <a:pt x="25831" y="33299"/>
                </a:lnTo>
                <a:lnTo>
                  <a:pt x="33286" y="25831"/>
                </a:lnTo>
                <a:lnTo>
                  <a:pt x="33286" y="16649"/>
                </a:lnTo>
                <a:close/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74412" y="4181250"/>
            <a:ext cx="27749" cy="0"/>
          </a:xfrm>
          <a:custGeom>
            <a:avLst/>
            <a:gdLst/>
            <a:ahLst/>
            <a:cxnLst/>
            <a:rect l="l" t="t" r="r" b="b"/>
            <a:pathLst>
              <a:path w="27749">
                <a:moveTo>
                  <a:pt x="0" y="0"/>
                </a:moveTo>
                <a:lnTo>
                  <a:pt x="27749" y="0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88070" y="2824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78354" y="4322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95449" y="37068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578354" y="37068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482324" y="26071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59679" y="24958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242340" y="2681155"/>
            <a:ext cx="335777" cy="15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165Ø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689600" y="3060700"/>
            <a:ext cx="1027405" cy="136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4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6.0Ø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</a:t>
            </a:r>
            <a:r>
              <a:rPr sz="600" spc="45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42000" y="3358027"/>
            <a:ext cx="936171" cy="15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13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66335" y="3594100"/>
            <a:ext cx="1042465" cy="15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600" spc="-1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38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13400" y="4071908"/>
            <a:ext cx="1292079" cy="131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7374">
              <a:lnSpc>
                <a:spcPts val="1130"/>
              </a:lnSpc>
              <a:spcBef>
                <a:spcPts val="56"/>
              </a:spcBef>
            </a:pP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u="sng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u="sng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u="sng" spc="4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u="sng" spc="-1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 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sz="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52348" y="4178885"/>
            <a:ext cx="178892" cy="15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0">
            <a:off x="4283088" y="2055092"/>
            <a:ext cx="286353" cy="143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185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4560442" y="1999466"/>
            <a:ext cx="286353" cy="143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6458" y="3738723"/>
            <a:ext cx="31896" cy="639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578354" y="3738723"/>
            <a:ext cx="31896" cy="639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263553" y="3738723"/>
            <a:ext cx="31896" cy="639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295449" y="3738723"/>
            <a:ext cx="31896" cy="639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426854" y="2607102"/>
            <a:ext cx="537616" cy="273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974364" y="2504484"/>
            <a:ext cx="913703" cy="8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852532" y="4013772"/>
            <a:ext cx="2646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781294" y="4013772"/>
            <a:ext cx="3183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1" name="object 99"/>
          <p:cNvSpPr txBox="1"/>
          <p:nvPr/>
        </p:nvSpPr>
        <p:spPr>
          <a:xfrm>
            <a:off x="5957323" y="2233749"/>
            <a:ext cx="1181460" cy="14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s-ES"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</a:t>
            </a:r>
            <a:r>
              <a:rPr sz="600" u="sng" spc="-3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u="sng" spc="-6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</a:t>
            </a:r>
            <a:r>
              <a:rPr lang="es-ES" sz="2000" b="1" dirty="0">
                <a:latin typeface="+mj-lt"/>
                <a:cs typeface="Aharoni" panose="02010803020104030203" pitchFamily="2" charset="-79"/>
              </a:rPr>
              <a:t>K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63" name="Imagen 2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pic>
        <p:nvPicPr>
          <p:cNvPr id="264" name="Imagen 2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65" name="CuadroTexto 264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66" name="CuadroTexto 265"/>
          <p:cNvSpPr txBox="1"/>
          <p:nvPr/>
        </p:nvSpPr>
        <p:spPr>
          <a:xfrm>
            <a:off x="571847" y="3923886"/>
            <a:ext cx="38258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</a:rPr>
              <a:t>Baliza LED Intermitente / Fija con 4 modos de funcionamiento. Los </a:t>
            </a:r>
            <a:r>
              <a:rPr lang="es-ES" sz="1100" dirty="0" err="1" smtClean="0">
                <a:latin typeface="Arial   "/>
              </a:rPr>
              <a:t>jumpers</a:t>
            </a:r>
            <a:r>
              <a:rPr lang="es-ES" sz="1100" dirty="0" smtClean="0">
                <a:latin typeface="Arial   "/>
              </a:rPr>
              <a:t> incorporados permiten que el modo de funcionamiento sea configurado fácilmente.</a:t>
            </a:r>
            <a:endParaRPr lang="es-ES" sz="1100" dirty="0">
              <a:latin typeface="Arial   "/>
            </a:endParaRPr>
          </a:p>
        </p:txBody>
      </p:sp>
      <p:sp>
        <p:nvSpPr>
          <p:cNvPr id="267" name="object 67"/>
          <p:cNvSpPr txBox="1"/>
          <p:nvPr/>
        </p:nvSpPr>
        <p:spPr>
          <a:xfrm>
            <a:off x="812800" y="4853857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8" name="object 66"/>
          <p:cNvSpPr txBox="1"/>
          <p:nvPr/>
        </p:nvSpPr>
        <p:spPr>
          <a:xfrm>
            <a:off x="2032000" y="4853857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9" name="object 65"/>
          <p:cNvSpPr txBox="1"/>
          <p:nvPr/>
        </p:nvSpPr>
        <p:spPr>
          <a:xfrm>
            <a:off x="3089235" y="4853857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584200" y="6118136"/>
            <a:ext cx="6404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</a:rPr>
              <a:t>Está formada por una base robusta ABS blanca y una lente de policarbonato.</a:t>
            </a:r>
            <a:endParaRPr lang="es-ES" sz="1100" dirty="0">
              <a:latin typeface="Arial   "/>
            </a:endParaRPr>
          </a:p>
        </p:txBody>
      </p:sp>
      <p:graphicFrame>
        <p:nvGraphicFramePr>
          <p:cNvPr id="271" name="Tabla 2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53906"/>
              </p:ext>
            </p:extLst>
          </p:nvPr>
        </p:nvGraphicFramePr>
        <p:xfrm>
          <a:off x="520700" y="6681023"/>
          <a:ext cx="6527799" cy="3085277"/>
        </p:xfrm>
        <a:graphic>
          <a:graphicData uri="http://schemas.openxmlformats.org/drawingml/2006/table">
            <a:tbl>
              <a:tblPr/>
              <a:tblGrid>
                <a:gridCol w="1167222"/>
                <a:gridCol w="983493"/>
                <a:gridCol w="1094271"/>
                <a:gridCol w="1094271"/>
                <a:gridCol w="1094271"/>
                <a:gridCol w="1094271"/>
              </a:tblGrid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PSK/DC/12/LED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PSK/DC/24/LED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PSK/AC/115/LED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PSK/AC/230/LED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495mA@13.8Vdc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Fijo, Triple destello, Quíntuple destello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T1A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685g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44263B-B702-466F-B5A6-30CA7FFC58A6}"/>
</file>

<file path=customXml/itemProps2.xml><?xml version="1.0" encoding="utf-8"?>
<ds:datastoreItem xmlns:ds="http://schemas.openxmlformats.org/officeDocument/2006/customXml" ds:itemID="{504E6981-818A-479A-8EB6-F4962D1CED4E}"/>
</file>

<file path=customXml/itemProps3.xml><?xml version="1.0" encoding="utf-8"?>
<ds:datastoreItem xmlns:ds="http://schemas.openxmlformats.org/officeDocument/2006/customXml" ds:itemID="{5ACA4A28-4A98-4257-AE36-B7127FB97F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290</Words>
  <Application>Microsoft Office PowerPoint</Application>
  <PresentationFormat>Personalizado</PresentationFormat>
  <Paragraphs>96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2015-04-20T09:13:03Z</cp:lastPrinted>
  <dcterms:modified xsi:type="dcterms:W3CDTF">2015-04-20T09:55:07Z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