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785100" cy="109093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53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object 191"/>
          <p:cNvSpPr/>
          <p:nvPr/>
        </p:nvSpPr>
        <p:spPr>
          <a:xfrm>
            <a:off x="912340" y="1547999"/>
            <a:ext cx="2988448" cy="244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 flipV="1">
            <a:off x="5788741" y="3879219"/>
            <a:ext cx="586659" cy="45719"/>
          </a:xfrm>
          <a:custGeom>
            <a:avLst/>
            <a:gdLst/>
            <a:ahLst/>
            <a:cxnLst/>
            <a:rect l="l" t="t" r="r" b="b"/>
            <a:pathLst>
              <a:path w="880478">
                <a:moveTo>
                  <a:pt x="0" y="0"/>
                </a:moveTo>
                <a:lnTo>
                  <a:pt x="880478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 flipV="1">
            <a:off x="5788742" y="3592456"/>
            <a:ext cx="783876" cy="45719"/>
          </a:xfrm>
          <a:custGeom>
            <a:avLst/>
            <a:gdLst/>
            <a:ahLst/>
            <a:cxnLst/>
            <a:rect l="l" t="t" r="r" b="b"/>
            <a:pathLst>
              <a:path w="1069073">
                <a:moveTo>
                  <a:pt x="0" y="0"/>
                </a:moveTo>
                <a:lnTo>
                  <a:pt x="1069073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440917" y="3508527"/>
            <a:ext cx="57645" cy="65570"/>
          </a:xfrm>
          <a:custGeom>
            <a:avLst/>
            <a:gdLst/>
            <a:ahLst/>
            <a:cxnLst/>
            <a:rect l="l" t="t" r="r" b="b"/>
            <a:pathLst>
              <a:path w="57645" h="65570">
                <a:moveTo>
                  <a:pt x="38455" y="65570"/>
                </a:moveTo>
                <a:lnTo>
                  <a:pt x="57645" y="49555"/>
                </a:lnTo>
                <a:lnTo>
                  <a:pt x="0" y="0"/>
                </a:lnTo>
                <a:lnTo>
                  <a:pt x="38455" y="655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489038" y="3566998"/>
            <a:ext cx="297865" cy="356806"/>
          </a:xfrm>
          <a:custGeom>
            <a:avLst/>
            <a:gdLst/>
            <a:ahLst/>
            <a:cxnLst/>
            <a:rect l="l" t="t" r="r" b="b"/>
            <a:pathLst>
              <a:path w="297865" h="356806">
                <a:moveTo>
                  <a:pt x="0" y="0"/>
                </a:moveTo>
                <a:lnTo>
                  <a:pt x="297865" y="356806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554316" y="3565296"/>
            <a:ext cx="0" cy="577799"/>
          </a:xfrm>
          <a:custGeom>
            <a:avLst/>
            <a:gdLst/>
            <a:ahLst/>
            <a:cxnLst/>
            <a:rect l="l" t="t" r="r" b="b"/>
            <a:pathLst>
              <a:path h="577799">
                <a:moveTo>
                  <a:pt x="0" y="0"/>
                </a:moveTo>
                <a:lnTo>
                  <a:pt x="0" y="577799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311442" y="4080814"/>
            <a:ext cx="168135" cy="0"/>
          </a:xfrm>
          <a:custGeom>
            <a:avLst/>
            <a:gdLst/>
            <a:ahLst/>
            <a:cxnLst/>
            <a:rect l="l" t="t" r="r" b="b"/>
            <a:pathLst>
              <a:path w="168135">
                <a:moveTo>
                  <a:pt x="0" y="0"/>
                </a:moveTo>
                <a:lnTo>
                  <a:pt x="168135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236702" y="3565296"/>
            <a:ext cx="0" cy="577799"/>
          </a:xfrm>
          <a:custGeom>
            <a:avLst/>
            <a:gdLst/>
            <a:ahLst/>
            <a:cxnLst/>
            <a:rect l="l" t="t" r="r" b="b"/>
            <a:pathLst>
              <a:path h="577799">
                <a:moveTo>
                  <a:pt x="0" y="0"/>
                </a:moveTo>
                <a:lnTo>
                  <a:pt x="0" y="577799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235789" y="4069029"/>
            <a:ext cx="74980" cy="24993"/>
          </a:xfrm>
          <a:custGeom>
            <a:avLst/>
            <a:gdLst/>
            <a:ahLst/>
            <a:cxnLst/>
            <a:rect l="l" t="t" r="r" b="b"/>
            <a:pathLst>
              <a:path w="74980" h="24993">
                <a:moveTo>
                  <a:pt x="74980" y="0"/>
                </a:moveTo>
                <a:lnTo>
                  <a:pt x="0" y="12496"/>
                </a:lnTo>
                <a:lnTo>
                  <a:pt x="74980" y="24993"/>
                </a:lnTo>
                <a:lnTo>
                  <a:pt x="7498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479476" y="4069029"/>
            <a:ext cx="74980" cy="24993"/>
          </a:xfrm>
          <a:custGeom>
            <a:avLst/>
            <a:gdLst/>
            <a:ahLst/>
            <a:cxnLst/>
            <a:rect l="l" t="t" r="r" b="b"/>
            <a:pathLst>
              <a:path w="74980" h="24993">
                <a:moveTo>
                  <a:pt x="0" y="0"/>
                </a:moveTo>
                <a:lnTo>
                  <a:pt x="0" y="24993"/>
                </a:lnTo>
                <a:lnTo>
                  <a:pt x="74980" y="12496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332766" y="3403608"/>
            <a:ext cx="124714" cy="124714"/>
          </a:xfrm>
          <a:custGeom>
            <a:avLst/>
            <a:gdLst/>
            <a:ahLst/>
            <a:cxnLst/>
            <a:rect l="l" t="t" r="r" b="b"/>
            <a:pathLst>
              <a:path w="124713" h="124713">
                <a:moveTo>
                  <a:pt x="124713" y="62356"/>
                </a:moveTo>
                <a:lnTo>
                  <a:pt x="123041" y="47946"/>
                </a:lnTo>
                <a:lnTo>
                  <a:pt x="118277" y="34731"/>
                </a:lnTo>
                <a:lnTo>
                  <a:pt x="110807" y="23095"/>
                </a:lnTo>
                <a:lnTo>
                  <a:pt x="101012" y="13421"/>
                </a:lnTo>
                <a:lnTo>
                  <a:pt x="89277" y="6093"/>
                </a:lnTo>
                <a:lnTo>
                  <a:pt x="75985" y="1493"/>
                </a:lnTo>
                <a:lnTo>
                  <a:pt x="62356" y="0"/>
                </a:lnTo>
                <a:lnTo>
                  <a:pt x="47946" y="1672"/>
                </a:lnTo>
                <a:lnTo>
                  <a:pt x="34731" y="6436"/>
                </a:lnTo>
                <a:lnTo>
                  <a:pt x="23095" y="13906"/>
                </a:lnTo>
                <a:lnTo>
                  <a:pt x="13421" y="23701"/>
                </a:lnTo>
                <a:lnTo>
                  <a:pt x="6093" y="35436"/>
                </a:lnTo>
                <a:lnTo>
                  <a:pt x="1493" y="48728"/>
                </a:lnTo>
                <a:lnTo>
                  <a:pt x="0" y="62356"/>
                </a:lnTo>
                <a:lnTo>
                  <a:pt x="1672" y="76767"/>
                </a:lnTo>
                <a:lnTo>
                  <a:pt x="6436" y="89982"/>
                </a:lnTo>
                <a:lnTo>
                  <a:pt x="13906" y="101618"/>
                </a:lnTo>
                <a:lnTo>
                  <a:pt x="23701" y="111292"/>
                </a:lnTo>
                <a:lnTo>
                  <a:pt x="35436" y="118620"/>
                </a:lnTo>
                <a:lnTo>
                  <a:pt x="48728" y="123220"/>
                </a:lnTo>
                <a:lnTo>
                  <a:pt x="62356" y="124713"/>
                </a:lnTo>
                <a:lnTo>
                  <a:pt x="76767" y="123041"/>
                </a:lnTo>
                <a:lnTo>
                  <a:pt x="89982" y="118277"/>
                </a:lnTo>
                <a:lnTo>
                  <a:pt x="101618" y="110807"/>
                </a:lnTo>
                <a:lnTo>
                  <a:pt x="111292" y="101012"/>
                </a:lnTo>
                <a:lnTo>
                  <a:pt x="118620" y="89277"/>
                </a:lnTo>
                <a:lnTo>
                  <a:pt x="123220" y="75985"/>
                </a:lnTo>
                <a:lnTo>
                  <a:pt x="124713" y="62356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415422" y="3144837"/>
            <a:ext cx="56235" cy="18745"/>
          </a:xfrm>
          <a:custGeom>
            <a:avLst/>
            <a:gdLst/>
            <a:ahLst/>
            <a:cxnLst/>
            <a:rect l="l" t="t" r="r" b="b"/>
            <a:pathLst>
              <a:path w="56235" h="18745">
                <a:moveTo>
                  <a:pt x="56235" y="18745"/>
                </a:moveTo>
                <a:lnTo>
                  <a:pt x="56235" y="0"/>
                </a:lnTo>
                <a:lnTo>
                  <a:pt x="0" y="9372"/>
                </a:lnTo>
                <a:lnTo>
                  <a:pt x="56235" y="187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033415" y="3104257"/>
            <a:ext cx="723417" cy="723417"/>
          </a:xfrm>
          <a:custGeom>
            <a:avLst/>
            <a:gdLst/>
            <a:ahLst/>
            <a:cxnLst/>
            <a:rect l="l" t="t" r="r" b="b"/>
            <a:pathLst>
              <a:path w="723417" h="723417">
                <a:moveTo>
                  <a:pt x="723417" y="361708"/>
                </a:moveTo>
                <a:lnTo>
                  <a:pt x="722218" y="332042"/>
                </a:lnTo>
                <a:lnTo>
                  <a:pt x="718683" y="303036"/>
                </a:lnTo>
                <a:lnTo>
                  <a:pt x="712905" y="274784"/>
                </a:lnTo>
                <a:lnTo>
                  <a:pt x="704977" y="247378"/>
                </a:lnTo>
                <a:lnTo>
                  <a:pt x="694993" y="220913"/>
                </a:lnTo>
                <a:lnTo>
                  <a:pt x="683045" y="195480"/>
                </a:lnTo>
                <a:lnTo>
                  <a:pt x="669226" y="171173"/>
                </a:lnTo>
                <a:lnTo>
                  <a:pt x="653629" y="148086"/>
                </a:lnTo>
                <a:lnTo>
                  <a:pt x="636349" y="126310"/>
                </a:lnTo>
                <a:lnTo>
                  <a:pt x="617477" y="105940"/>
                </a:lnTo>
                <a:lnTo>
                  <a:pt x="597106" y="87068"/>
                </a:lnTo>
                <a:lnTo>
                  <a:pt x="575331" y="69787"/>
                </a:lnTo>
                <a:lnTo>
                  <a:pt x="552243" y="54191"/>
                </a:lnTo>
                <a:lnTo>
                  <a:pt x="527936" y="40372"/>
                </a:lnTo>
                <a:lnTo>
                  <a:pt x="502504" y="28424"/>
                </a:lnTo>
                <a:lnTo>
                  <a:pt x="476038" y="18439"/>
                </a:lnTo>
                <a:lnTo>
                  <a:pt x="448633" y="10511"/>
                </a:lnTo>
                <a:lnTo>
                  <a:pt x="420380" y="4734"/>
                </a:lnTo>
                <a:lnTo>
                  <a:pt x="391375" y="1199"/>
                </a:lnTo>
                <a:lnTo>
                  <a:pt x="361708" y="0"/>
                </a:lnTo>
                <a:lnTo>
                  <a:pt x="332042" y="1199"/>
                </a:lnTo>
                <a:lnTo>
                  <a:pt x="303036" y="4734"/>
                </a:lnTo>
                <a:lnTo>
                  <a:pt x="274784" y="10511"/>
                </a:lnTo>
                <a:lnTo>
                  <a:pt x="247378" y="18439"/>
                </a:lnTo>
                <a:lnTo>
                  <a:pt x="220913" y="28424"/>
                </a:lnTo>
                <a:lnTo>
                  <a:pt x="195480" y="40372"/>
                </a:lnTo>
                <a:lnTo>
                  <a:pt x="171173" y="54191"/>
                </a:lnTo>
                <a:lnTo>
                  <a:pt x="148086" y="69787"/>
                </a:lnTo>
                <a:lnTo>
                  <a:pt x="126310" y="87068"/>
                </a:lnTo>
                <a:lnTo>
                  <a:pt x="105940" y="105940"/>
                </a:lnTo>
                <a:lnTo>
                  <a:pt x="87068" y="126310"/>
                </a:lnTo>
                <a:lnTo>
                  <a:pt x="69787" y="148086"/>
                </a:lnTo>
                <a:lnTo>
                  <a:pt x="54191" y="171173"/>
                </a:lnTo>
                <a:lnTo>
                  <a:pt x="40372" y="195480"/>
                </a:lnTo>
                <a:lnTo>
                  <a:pt x="28424" y="220913"/>
                </a:lnTo>
                <a:lnTo>
                  <a:pt x="18439" y="247378"/>
                </a:lnTo>
                <a:lnTo>
                  <a:pt x="10511" y="274784"/>
                </a:lnTo>
                <a:lnTo>
                  <a:pt x="4734" y="303036"/>
                </a:lnTo>
                <a:lnTo>
                  <a:pt x="1199" y="332042"/>
                </a:lnTo>
                <a:lnTo>
                  <a:pt x="0" y="361708"/>
                </a:lnTo>
                <a:lnTo>
                  <a:pt x="1199" y="391375"/>
                </a:lnTo>
                <a:lnTo>
                  <a:pt x="4734" y="420380"/>
                </a:lnTo>
                <a:lnTo>
                  <a:pt x="10511" y="448633"/>
                </a:lnTo>
                <a:lnTo>
                  <a:pt x="18439" y="476038"/>
                </a:lnTo>
                <a:lnTo>
                  <a:pt x="28424" y="502504"/>
                </a:lnTo>
                <a:lnTo>
                  <a:pt x="40372" y="527936"/>
                </a:lnTo>
                <a:lnTo>
                  <a:pt x="54191" y="552243"/>
                </a:lnTo>
                <a:lnTo>
                  <a:pt x="69787" y="575331"/>
                </a:lnTo>
                <a:lnTo>
                  <a:pt x="87068" y="597106"/>
                </a:lnTo>
                <a:lnTo>
                  <a:pt x="105940" y="617477"/>
                </a:lnTo>
                <a:lnTo>
                  <a:pt x="126310" y="636349"/>
                </a:lnTo>
                <a:lnTo>
                  <a:pt x="148086" y="653629"/>
                </a:lnTo>
                <a:lnTo>
                  <a:pt x="171173" y="669226"/>
                </a:lnTo>
                <a:lnTo>
                  <a:pt x="195480" y="683045"/>
                </a:lnTo>
                <a:lnTo>
                  <a:pt x="220913" y="694993"/>
                </a:lnTo>
                <a:lnTo>
                  <a:pt x="247378" y="704977"/>
                </a:lnTo>
                <a:lnTo>
                  <a:pt x="274784" y="712905"/>
                </a:lnTo>
                <a:lnTo>
                  <a:pt x="303036" y="718683"/>
                </a:lnTo>
                <a:lnTo>
                  <a:pt x="332042" y="722218"/>
                </a:lnTo>
                <a:lnTo>
                  <a:pt x="361708" y="723417"/>
                </a:lnTo>
                <a:lnTo>
                  <a:pt x="391375" y="722218"/>
                </a:lnTo>
                <a:lnTo>
                  <a:pt x="420380" y="718683"/>
                </a:lnTo>
                <a:lnTo>
                  <a:pt x="448633" y="712905"/>
                </a:lnTo>
                <a:lnTo>
                  <a:pt x="476038" y="704977"/>
                </a:lnTo>
                <a:lnTo>
                  <a:pt x="502504" y="694993"/>
                </a:lnTo>
                <a:lnTo>
                  <a:pt x="527936" y="683045"/>
                </a:lnTo>
                <a:lnTo>
                  <a:pt x="552243" y="669226"/>
                </a:lnTo>
                <a:lnTo>
                  <a:pt x="575331" y="653629"/>
                </a:lnTo>
                <a:lnTo>
                  <a:pt x="597106" y="636349"/>
                </a:lnTo>
                <a:lnTo>
                  <a:pt x="617477" y="617477"/>
                </a:lnTo>
                <a:lnTo>
                  <a:pt x="636349" y="597106"/>
                </a:lnTo>
                <a:lnTo>
                  <a:pt x="653629" y="575331"/>
                </a:lnTo>
                <a:lnTo>
                  <a:pt x="669226" y="552243"/>
                </a:lnTo>
                <a:lnTo>
                  <a:pt x="683045" y="527936"/>
                </a:lnTo>
                <a:lnTo>
                  <a:pt x="694993" y="502504"/>
                </a:lnTo>
                <a:lnTo>
                  <a:pt x="704977" y="476038"/>
                </a:lnTo>
                <a:lnTo>
                  <a:pt x="712905" y="448633"/>
                </a:lnTo>
                <a:lnTo>
                  <a:pt x="718683" y="420380"/>
                </a:lnTo>
                <a:lnTo>
                  <a:pt x="722218" y="391375"/>
                </a:lnTo>
                <a:lnTo>
                  <a:pt x="723417" y="361708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557979" y="3200380"/>
            <a:ext cx="81749" cy="72694"/>
          </a:xfrm>
          <a:custGeom>
            <a:avLst/>
            <a:gdLst/>
            <a:ahLst/>
            <a:cxnLst/>
            <a:rect l="l" t="t" r="r" b="b"/>
            <a:pathLst>
              <a:path w="81749" h="72694">
                <a:moveTo>
                  <a:pt x="81749" y="72694"/>
                </a:moveTo>
                <a:lnTo>
                  <a:pt x="73638" y="62844"/>
                </a:lnTo>
                <a:lnTo>
                  <a:pt x="65138" y="53337"/>
                </a:lnTo>
                <a:lnTo>
                  <a:pt x="56262" y="44187"/>
                </a:lnTo>
                <a:lnTo>
                  <a:pt x="47021" y="35405"/>
                </a:lnTo>
                <a:lnTo>
                  <a:pt x="37427" y="27003"/>
                </a:lnTo>
                <a:lnTo>
                  <a:pt x="27492" y="18993"/>
                </a:lnTo>
                <a:lnTo>
                  <a:pt x="17228" y="11388"/>
                </a:lnTo>
                <a:lnTo>
                  <a:pt x="6647" y="4200"/>
                </a:ln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129537" y="3221358"/>
            <a:ext cx="72694" cy="81749"/>
          </a:xfrm>
          <a:custGeom>
            <a:avLst/>
            <a:gdLst/>
            <a:ahLst/>
            <a:cxnLst/>
            <a:rect l="l" t="t" r="r" b="b"/>
            <a:pathLst>
              <a:path w="72694" h="81749">
                <a:moveTo>
                  <a:pt x="72694" y="0"/>
                </a:moveTo>
                <a:lnTo>
                  <a:pt x="62844" y="8111"/>
                </a:lnTo>
                <a:lnTo>
                  <a:pt x="53337" y="16610"/>
                </a:lnTo>
                <a:lnTo>
                  <a:pt x="44187" y="25487"/>
                </a:lnTo>
                <a:lnTo>
                  <a:pt x="35405" y="34728"/>
                </a:lnTo>
                <a:lnTo>
                  <a:pt x="27003" y="44322"/>
                </a:lnTo>
                <a:lnTo>
                  <a:pt x="18993" y="54257"/>
                </a:lnTo>
                <a:lnTo>
                  <a:pt x="11388" y="64521"/>
                </a:lnTo>
                <a:lnTo>
                  <a:pt x="4200" y="75102"/>
                </a:lnTo>
                <a:lnTo>
                  <a:pt x="0" y="81749"/>
                </a:lnTo>
              </a:path>
            </a:pathLst>
          </a:custGeom>
          <a:ln w="9004">
            <a:solidFill>
              <a:srgbClr val="211F2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150516" y="3658857"/>
            <a:ext cx="81749" cy="72694"/>
          </a:xfrm>
          <a:custGeom>
            <a:avLst/>
            <a:gdLst/>
            <a:ahLst/>
            <a:cxnLst/>
            <a:rect l="l" t="t" r="r" b="b"/>
            <a:pathLst>
              <a:path w="81749" h="72694">
                <a:moveTo>
                  <a:pt x="0" y="0"/>
                </a:moveTo>
                <a:lnTo>
                  <a:pt x="8111" y="9850"/>
                </a:lnTo>
                <a:lnTo>
                  <a:pt x="16610" y="19356"/>
                </a:lnTo>
                <a:lnTo>
                  <a:pt x="25487" y="28507"/>
                </a:lnTo>
                <a:lnTo>
                  <a:pt x="34728" y="37289"/>
                </a:lnTo>
                <a:lnTo>
                  <a:pt x="44322" y="45691"/>
                </a:lnTo>
                <a:lnTo>
                  <a:pt x="54257" y="53701"/>
                </a:lnTo>
                <a:lnTo>
                  <a:pt x="64521" y="61305"/>
                </a:lnTo>
                <a:lnTo>
                  <a:pt x="75102" y="68493"/>
                </a:lnTo>
                <a:lnTo>
                  <a:pt x="81749" y="72694"/>
                </a:lnTo>
              </a:path>
            </a:pathLst>
          </a:custGeom>
          <a:ln w="9004">
            <a:solidFill>
              <a:srgbClr val="211F2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588013" y="3628825"/>
            <a:ext cx="72694" cy="81749"/>
          </a:xfrm>
          <a:custGeom>
            <a:avLst/>
            <a:gdLst/>
            <a:ahLst/>
            <a:cxnLst/>
            <a:rect l="l" t="t" r="r" b="b"/>
            <a:pathLst>
              <a:path w="72694" h="81749">
                <a:moveTo>
                  <a:pt x="0" y="81749"/>
                </a:moveTo>
                <a:lnTo>
                  <a:pt x="9850" y="73638"/>
                </a:lnTo>
                <a:lnTo>
                  <a:pt x="19356" y="65138"/>
                </a:lnTo>
                <a:lnTo>
                  <a:pt x="28507" y="56262"/>
                </a:lnTo>
                <a:lnTo>
                  <a:pt x="37289" y="47021"/>
                </a:lnTo>
                <a:lnTo>
                  <a:pt x="45691" y="37427"/>
                </a:lnTo>
                <a:lnTo>
                  <a:pt x="53701" y="27492"/>
                </a:lnTo>
                <a:lnTo>
                  <a:pt x="61305" y="17228"/>
                </a:lnTo>
                <a:lnTo>
                  <a:pt x="68493" y="6647"/>
                </a:lnTo>
                <a:lnTo>
                  <a:pt x="72694" y="0"/>
                </a:lnTo>
              </a:path>
            </a:pathLst>
          </a:custGeom>
          <a:ln w="9004">
            <a:solidFill>
              <a:srgbClr val="211F2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264550" y="3154474"/>
            <a:ext cx="261150" cy="28600"/>
          </a:xfrm>
          <a:custGeom>
            <a:avLst/>
            <a:gdLst/>
            <a:ahLst/>
            <a:cxnLst/>
            <a:rect l="l" t="t" r="r" b="b"/>
            <a:pathLst>
              <a:path w="261150" h="28600">
                <a:moveTo>
                  <a:pt x="261150" y="28600"/>
                </a:moveTo>
                <a:lnTo>
                  <a:pt x="249710" y="23588"/>
                </a:lnTo>
                <a:lnTo>
                  <a:pt x="238037" y="19027"/>
                </a:lnTo>
                <a:lnTo>
                  <a:pt x="226140" y="14927"/>
                </a:lnTo>
                <a:lnTo>
                  <a:pt x="214032" y="11301"/>
                </a:lnTo>
                <a:lnTo>
                  <a:pt x="201722" y="8158"/>
                </a:lnTo>
                <a:lnTo>
                  <a:pt x="189222" y="5509"/>
                </a:lnTo>
                <a:lnTo>
                  <a:pt x="176543" y="3366"/>
                </a:lnTo>
                <a:lnTo>
                  <a:pt x="163695" y="1739"/>
                </a:lnTo>
                <a:lnTo>
                  <a:pt x="150690" y="638"/>
                </a:lnTo>
                <a:lnTo>
                  <a:pt x="137538" y="76"/>
                </a:lnTo>
                <a:lnTo>
                  <a:pt x="130568" y="0"/>
                </a:lnTo>
                <a:lnTo>
                  <a:pt x="117346" y="275"/>
                </a:lnTo>
                <a:lnTo>
                  <a:pt x="104263" y="1094"/>
                </a:lnTo>
                <a:lnTo>
                  <a:pt x="91332" y="2446"/>
                </a:lnTo>
                <a:lnTo>
                  <a:pt x="78563" y="4319"/>
                </a:lnTo>
                <a:lnTo>
                  <a:pt x="65968" y="6704"/>
                </a:lnTo>
                <a:lnTo>
                  <a:pt x="53556" y="9589"/>
                </a:lnTo>
                <a:lnTo>
                  <a:pt x="41340" y="12963"/>
                </a:lnTo>
                <a:lnTo>
                  <a:pt x="29330" y="16816"/>
                </a:lnTo>
                <a:lnTo>
                  <a:pt x="17538" y="21137"/>
                </a:lnTo>
                <a:lnTo>
                  <a:pt x="5973" y="25914"/>
                </a:lnTo>
                <a:lnTo>
                  <a:pt x="0" y="2860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083625" y="3335385"/>
            <a:ext cx="28600" cy="261162"/>
          </a:xfrm>
          <a:custGeom>
            <a:avLst/>
            <a:gdLst/>
            <a:ahLst/>
            <a:cxnLst/>
            <a:rect l="l" t="t" r="r" b="b"/>
            <a:pathLst>
              <a:path w="28600" h="261162">
                <a:moveTo>
                  <a:pt x="28600" y="0"/>
                </a:moveTo>
                <a:lnTo>
                  <a:pt x="23591" y="11439"/>
                </a:lnTo>
                <a:lnTo>
                  <a:pt x="19031" y="23112"/>
                </a:lnTo>
                <a:lnTo>
                  <a:pt x="14933" y="35009"/>
                </a:lnTo>
                <a:lnTo>
                  <a:pt x="11306" y="47117"/>
                </a:lnTo>
                <a:lnTo>
                  <a:pt x="8163" y="59427"/>
                </a:lnTo>
                <a:lnTo>
                  <a:pt x="5513" y="71927"/>
                </a:lnTo>
                <a:lnTo>
                  <a:pt x="3369" y="84606"/>
                </a:lnTo>
                <a:lnTo>
                  <a:pt x="1740" y="97454"/>
                </a:lnTo>
                <a:lnTo>
                  <a:pt x="639" y="110459"/>
                </a:lnTo>
                <a:lnTo>
                  <a:pt x="76" y="123611"/>
                </a:lnTo>
                <a:lnTo>
                  <a:pt x="0" y="130581"/>
                </a:lnTo>
                <a:lnTo>
                  <a:pt x="275" y="143802"/>
                </a:lnTo>
                <a:lnTo>
                  <a:pt x="1095" y="156884"/>
                </a:lnTo>
                <a:lnTo>
                  <a:pt x="2447" y="169814"/>
                </a:lnTo>
                <a:lnTo>
                  <a:pt x="4322" y="182582"/>
                </a:lnTo>
                <a:lnTo>
                  <a:pt x="6707" y="195177"/>
                </a:lnTo>
                <a:lnTo>
                  <a:pt x="9593" y="207588"/>
                </a:lnTo>
                <a:lnTo>
                  <a:pt x="12967" y="219805"/>
                </a:lnTo>
                <a:lnTo>
                  <a:pt x="16818" y="231815"/>
                </a:lnTo>
                <a:lnTo>
                  <a:pt x="21137" y="243610"/>
                </a:lnTo>
                <a:lnTo>
                  <a:pt x="25911" y="255176"/>
                </a:lnTo>
                <a:lnTo>
                  <a:pt x="28600" y="261162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264550" y="3748859"/>
            <a:ext cx="261150" cy="28613"/>
          </a:xfrm>
          <a:custGeom>
            <a:avLst/>
            <a:gdLst/>
            <a:ahLst/>
            <a:cxnLst/>
            <a:rect l="l" t="t" r="r" b="b"/>
            <a:pathLst>
              <a:path w="261150" h="28613">
                <a:moveTo>
                  <a:pt x="0" y="0"/>
                </a:moveTo>
                <a:lnTo>
                  <a:pt x="11440" y="5012"/>
                </a:lnTo>
                <a:lnTo>
                  <a:pt x="23114" y="9575"/>
                </a:lnTo>
                <a:lnTo>
                  <a:pt x="35011" y="13675"/>
                </a:lnTo>
                <a:lnTo>
                  <a:pt x="47120" y="17304"/>
                </a:lnTo>
                <a:lnTo>
                  <a:pt x="59430" y="20449"/>
                </a:lnTo>
                <a:lnTo>
                  <a:pt x="71930" y="23099"/>
                </a:lnTo>
                <a:lnTo>
                  <a:pt x="84609" y="25244"/>
                </a:lnTo>
                <a:lnTo>
                  <a:pt x="97456" y="26872"/>
                </a:lnTo>
                <a:lnTo>
                  <a:pt x="110460" y="27974"/>
                </a:lnTo>
                <a:lnTo>
                  <a:pt x="123610" y="28536"/>
                </a:lnTo>
                <a:lnTo>
                  <a:pt x="130568" y="28613"/>
                </a:lnTo>
                <a:lnTo>
                  <a:pt x="143793" y="28337"/>
                </a:lnTo>
                <a:lnTo>
                  <a:pt x="156876" y="27517"/>
                </a:lnTo>
                <a:lnTo>
                  <a:pt x="169808" y="26164"/>
                </a:lnTo>
                <a:lnTo>
                  <a:pt x="182577" y="24290"/>
                </a:lnTo>
                <a:lnTo>
                  <a:pt x="195172" y="21904"/>
                </a:lnTo>
                <a:lnTo>
                  <a:pt x="207583" y="19017"/>
                </a:lnTo>
                <a:lnTo>
                  <a:pt x="219799" y="15642"/>
                </a:lnTo>
                <a:lnTo>
                  <a:pt x="231808" y="11789"/>
                </a:lnTo>
                <a:lnTo>
                  <a:pt x="243599" y="7468"/>
                </a:lnTo>
                <a:lnTo>
                  <a:pt x="255163" y="2691"/>
                </a:lnTo>
                <a:lnTo>
                  <a:pt x="26115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678011" y="3335385"/>
            <a:ext cx="28613" cy="261162"/>
          </a:xfrm>
          <a:custGeom>
            <a:avLst/>
            <a:gdLst/>
            <a:ahLst/>
            <a:cxnLst/>
            <a:rect l="l" t="t" r="r" b="b"/>
            <a:pathLst>
              <a:path w="28613" h="261162">
                <a:moveTo>
                  <a:pt x="0" y="261162"/>
                </a:moveTo>
                <a:lnTo>
                  <a:pt x="5012" y="249720"/>
                </a:lnTo>
                <a:lnTo>
                  <a:pt x="9574" y="238044"/>
                </a:lnTo>
                <a:lnTo>
                  <a:pt x="13674" y="226146"/>
                </a:lnTo>
                <a:lnTo>
                  <a:pt x="17303" y="214037"/>
                </a:lnTo>
                <a:lnTo>
                  <a:pt x="20447" y="201727"/>
                </a:lnTo>
                <a:lnTo>
                  <a:pt x="23098" y="189227"/>
                </a:lnTo>
                <a:lnTo>
                  <a:pt x="25243" y="176549"/>
                </a:lnTo>
                <a:lnTo>
                  <a:pt x="26871" y="163703"/>
                </a:lnTo>
                <a:lnTo>
                  <a:pt x="27973" y="150700"/>
                </a:lnTo>
                <a:lnTo>
                  <a:pt x="28536" y="137551"/>
                </a:lnTo>
                <a:lnTo>
                  <a:pt x="28613" y="130581"/>
                </a:lnTo>
                <a:lnTo>
                  <a:pt x="28337" y="117356"/>
                </a:lnTo>
                <a:lnTo>
                  <a:pt x="27517" y="104273"/>
                </a:lnTo>
                <a:lnTo>
                  <a:pt x="26164" y="91341"/>
                </a:lnTo>
                <a:lnTo>
                  <a:pt x="24290" y="78572"/>
                </a:lnTo>
                <a:lnTo>
                  <a:pt x="21904" y="65977"/>
                </a:lnTo>
                <a:lnTo>
                  <a:pt x="19017" y="53566"/>
                </a:lnTo>
                <a:lnTo>
                  <a:pt x="15642" y="41350"/>
                </a:lnTo>
                <a:lnTo>
                  <a:pt x="11789" y="29341"/>
                </a:lnTo>
                <a:lnTo>
                  <a:pt x="7468" y="17550"/>
                </a:lnTo>
                <a:lnTo>
                  <a:pt x="2691" y="5986"/>
                </a:ln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236132" y="3429859"/>
            <a:ext cx="0" cy="71615"/>
          </a:xfrm>
          <a:custGeom>
            <a:avLst/>
            <a:gdLst/>
            <a:ahLst/>
            <a:cxnLst/>
            <a:rect l="l" t="t" r="r" b="b"/>
            <a:pathLst>
              <a:path h="71615">
                <a:moveTo>
                  <a:pt x="0" y="0"/>
                </a:moveTo>
                <a:lnTo>
                  <a:pt x="0" y="71615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105119" y="3601093"/>
            <a:ext cx="40462" cy="40474"/>
          </a:xfrm>
          <a:custGeom>
            <a:avLst/>
            <a:gdLst/>
            <a:ahLst/>
            <a:cxnLst/>
            <a:rect l="l" t="t" r="r" b="b"/>
            <a:pathLst>
              <a:path w="40462" h="40474">
                <a:moveTo>
                  <a:pt x="40462" y="20243"/>
                </a:moveTo>
                <a:lnTo>
                  <a:pt x="35714" y="7214"/>
                </a:lnTo>
                <a:lnTo>
                  <a:pt x="23909" y="334"/>
                </a:lnTo>
                <a:lnTo>
                  <a:pt x="20231" y="0"/>
                </a:lnTo>
                <a:lnTo>
                  <a:pt x="7212" y="4744"/>
                </a:lnTo>
                <a:lnTo>
                  <a:pt x="334" y="16558"/>
                </a:lnTo>
                <a:lnTo>
                  <a:pt x="0" y="20243"/>
                </a:lnTo>
                <a:lnTo>
                  <a:pt x="4745" y="33266"/>
                </a:lnTo>
                <a:lnTo>
                  <a:pt x="16558" y="40142"/>
                </a:lnTo>
                <a:lnTo>
                  <a:pt x="20231" y="40474"/>
                </a:lnTo>
                <a:lnTo>
                  <a:pt x="33248" y="35728"/>
                </a:lnTo>
                <a:lnTo>
                  <a:pt x="40129" y="23916"/>
                </a:lnTo>
                <a:lnTo>
                  <a:pt x="40462" y="20243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091657" y="3601868"/>
            <a:ext cx="67373" cy="38925"/>
          </a:xfrm>
          <a:custGeom>
            <a:avLst/>
            <a:gdLst/>
            <a:ahLst/>
            <a:cxnLst/>
            <a:rect l="l" t="t" r="r" b="b"/>
            <a:pathLst>
              <a:path w="67373" h="38925">
                <a:moveTo>
                  <a:pt x="67373" y="0"/>
                </a:moveTo>
                <a:lnTo>
                  <a:pt x="0" y="38925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219012" y="3448541"/>
            <a:ext cx="34239" cy="34251"/>
          </a:xfrm>
          <a:custGeom>
            <a:avLst/>
            <a:gdLst/>
            <a:ahLst/>
            <a:cxnLst/>
            <a:rect l="l" t="t" r="r" b="b"/>
            <a:pathLst>
              <a:path w="34239" h="34251">
                <a:moveTo>
                  <a:pt x="34239" y="17119"/>
                </a:moveTo>
                <a:lnTo>
                  <a:pt x="34239" y="7658"/>
                </a:lnTo>
                <a:lnTo>
                  <a:pt x="26581" y="0"/>
                </a:lnTo>
                <a:lnTo>
                  <a:pt x="17119" y="0"/>
                </a:lnTo>
                <a:lnTo>
                  <a:pt x="7670" y="0"/>
                </a:lnTo>
                <a:lnTo>
                  <a:pt x="0" y="7658"/>
                </a:lnTo>
                <a:lnTo>
                  <a:pt x="0" y="17119"/>
                </a:lnTo>
                <a:lnTo>
                  <a:pt x="0" y="26581"/>
                </a:lnTo>
                <a:lnTo>
                  <a:pt x="7670" y="34251"/>
                </a:lnTo>
                <a:lnTo>
                  <a:pt x="17119" y="34251"/>
                </a:lnTo>
                <a:lnTo>
                  <a:pt x="26581" y="34251"/>
                </a:lnTo>
                <a:lnTo>
                  <a:pt x="34239" y="26581"/>
                </a:lnTo>
                <a:lnTo>
                  <a:pt x="34239" y="17119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200343" y="3465661"/>
            <a:ext cx="71577" cy="0"/>
          </a:xfrm>
          <a:custGeom>
            <a:avLst/>
            <a:gdLst/>
            <a:ahLst/>
            <a:cxnLst/>
            <a:rect l="l" t="t" r="r" b="b"/>
            <a:pathLst>
              <a:path w="71577">
                <a:moveTo>
                  <a:pt x="71577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374600" y="3134089"/>
            <a:ext cx="40462" cy="40474"/>
          </a:xfrm>
          <a:custGeom>
            <a:avLst/>
            <a:gdLst/>
            <a:ahLst/>
            <a:cxnLst/>
            <a:rect l="l" t="t" r="r" b="b"/>
            <a:pathLst>
              <a:path w="40462" h="40474">
                <a:moveTo>
                  <a:pt x="40462" y="20243"/>
                </a:moveTo>
                <a:lnTo>
                  <a:pt x="35718" y="7219"/>
                </a:lnTo>
                <a:lnTo>
                  <a:pt x="23912" y="334"/>
                </a:lnTo>
                <a:lnTo>
                  <a:pt x="20231" y="0"/>
                </a:lnTo>
                <a:lnTo>
                  <a:pt x="7212" y="4748"/>
                </a:lnTo>
                <a:lnTo>
                  <a:pt x="334" y="16561"/>
                </a:lnTo>
                <a:lnTo>
                  <a:pt x="0" y="20243"/>
                </a:lnTo>
                <a:lnTo>
                  <a:pt x="4745" y="33266"/>
                </a:lnTo>
                <a:lnTo>
                  <a:pt x="16558" y="40142"/>
                </a:lnTo>
                <a:lnTo>
                  <a:pt x="20231" y="40474"/>
                </a:lnTo>
                <a:lnTo>
                  <a:pt x="33253" y="35728"/>
                </a:lnTo>
                <a:lnTo>
                  <a:pt x="40129" y="23916"/>
                </a:lnTo>
                <a:lnTo>
                  <a:pt x="40462" y="20243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394831" y="3115407"/>
            <a:ext cx="0" cy="77838"/>
          </a:xfrm>
          <a:custGeom>
            <a:avLst/>
            <a:gdLst/>
            <a:ahLst/>
            <a:cxnLst/>
            <a:rect l="l" t="t" r="r" b="b"/>
            <a:pathLst>
              <a:path h="77838">
                <a:moveTo>
                  <a:pt x="0" y="77838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553543" y="3429859"/>
            <a:ext cx="0" cy="71615"/>
          </a:xfrm>
          <a:custGeom>
            <a:avLst/>
            <a:gdLst/>
            <a:ahLst/>
            <a:cxnLst/>
            <a:rect l="l" t="t" r="r" b="b"/>
            <a:pathLst>
              <a:path h="71615">
                <a:moveTo>
                  <a:pt x="0" y="0"/>
                </a:moveTo>
                <a:lnTo>
                  <a:pt x="0" y="71615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566248" y="3478458"/>
            <a:ext cx="68224" cy="53835"/>
          </a:xfrm>
          <a:custGeom>
            <a:avLst/>
            <a:gdLst/>
            <a:ahLst/>
            <a:cxnLst/>
            <a:rect l="l" t="t" r="r" b="b"/>
            <a:pathLst>
              <a:path w="68224" h="53835">
                <a:moveTo>
                  <a:pt x="53670" y="53835"/>
                </a:moveTo>
                <a:lnTo>
                  <a:pt x="68224" y="33528"/>
                </a:lnTo>
                <a:lnTo>
                  <a:pt x="0" y="0"/>
                </a:lnTo>
                <a:lnTo>
                  <a:pt x="53670" y="538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626703" y="3521350"/>
            <a:ext cx="160324" cy="114998"/>
          </a:xfrm>
          <a:custGeom>
            <a:avLst/>
            <a:gdLst/>
            <a:ahLst/>
            <a:cxnLst/>
            <a:rect l="l" t="t" r="r" b="b"/>
            <a:pathLst>
              <a:path w="160324" h="114998">
                <a:moveTo>
                  <a:pt x="0" y="0"/>
                </a:moveTo>
                <a:lnTo>
                  <a:pt x="160324" y="114998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644838" y="3600992"/>
            <a:ext cx="40551" cy="40576"/>
          </a:xfrm>
          <a:custGeom>
            <a:avLst/>
            <a:gdLst/>
            <a:ahLst/>
            <a:cxnLst/>
            <a:rect l="l" t="t" r="r" b="b"/>
            <a:pathLst>
              <a:path w="40551" h="40576">
                <a:moveTo>
                  <a:pt x="40551" y="20294"/>
                </a:moveTo>
                <a:lnTo>
                  <a:pt x="35815" y="7256"/>
                </a:lnTo>
                <a:lnTo>
                  <a:pt x="24030" y="346"/>
                </a:lnTo>
                <a:lnTo>
                  <a:pt x="20281" y="0"/>
                </a:lnTo>
                <a:lnTo>
                  <a:pt x="7257" y="4734"/>
                </a:lnTo>
                <a:lnTo>
                  <a:pt x="348" y="16529"/>
                </a:lnTo>
                <a:lnTo>
                  <a:pt x="0" y="20294"/>
                </a:lnTo>
                <a:lnTo>
                  <a:pt x="4736" y="33322"/>
                </a:lnTo>
                <a:lnTo>
                  <a:pt x="16529" y="40230"/>
                </a:lnTo>
                <a:lnTo>
                  <a:pt x="20281" y="40576"/>
                </a:lnTo>
                <a:lnTo>
                  <a:pt x="33302" y="35837"/>
                </a:lnTo>
                <a:lnTo>
                  <a:pt x="40206" y="24038"/>
                </a:lnTo>
                <a:lnTo>
                  <a:pt x="40551" y="20294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631351" y="3601779"/>
            <a:ext cx="67525" cy="39014"/>
          </a:xfrm>
          <a:custGeom>
            <a:avLst/>
            <a:gdLst/>
            <a:ahLst/>
            <a:cxnLst/>
            <a:rect l="l" t="t" r="r" b="b"/>
            <a:pathLst>
              <a:path w="67525" h="39014">
                <a:moveTo>
                  <a:pt x="0" y="0"/>
                </a:moveTo>
                <a:lnTo>
                  <a:pt x="67525" y="39014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536939" y="3448084"/>
            <a:ext cx="34302" cy="34328"/>
          </a:xfrm>
          <a:custGeom>
            <a:avLst/>
            <a:gdLst/>
            <a:ahLst/>
            <a:cxnLst/>
            <a:rect l="l" t="t" r="r" b="b"/>
            <a:pathLst>
              <a:path w="34302" h="34328">
                <a:moveTo>
                  <a:pt x="34302" y="17157"/>
                </a:moveTo>
                <a:lnTo>
                  <a:pt x="34302" y="7683"/>
                </a:lnTo>
                <a:lnTo>
                  <a:pt x="26631" y="0"/>
                </a:lnTo>
                <a:lnTo>
                  <a:pt x="17157" y="0"/>
                </a:lnTo>
                <a:lnTo>
                  <a:pt x="7683" y="0"/>
                </a:lnTo>
                <a:lnTo>
                  <a:pt x="0" y="7683"/>
                </a:lnTo>
                <a:lnTo>
                  <a:pt x="0" y="17157"/>
                </a:lnTo>
                <a:lnTo>
                  <a:pt x="0" y="26644"/>
                </a:lnTo>
                <a:lnTo>
                  <a:pt x="7683" y="34328"/>
                </a:lnTo>
                <a:lnTo>
                  <a:pt x="17157" y="34328"/>
                </a:lnTo>
                <a:lnTo>
                  <a:pt x="26631" y="34328"/>
                </a:lnTo>
                <a:lnTo>
                  <a:pt x="34302" y="26644"/>
                </a:lnTo>
                <a:lnTo>
                  <a:pt x="34302" y="17157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518232" y="3465242"/>
            <a:ext cx="71729" cy="0"/>
          </a:xfrm>
          <a:custGeom>
            <a:avLst/>
            <a:gdLst/>
            <a:ahLst/>
            <a:cxnLst/>
            <a:rect l="l" t="t" r="r" b="b"/>
            <a:pathLst>
              <a:path w="71729">
                <a:moveTo>
                  <a:pt x="71729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852693" y="3155124"/>
            <a:ext cx="828846" cy="45719"/>
          </a:xfrm>
          <a:custGeom>
            <a:avLst/>
            <a:gdLst/>
            <a:ahLst/>
            <a:cxnLst/>
            <a:rect l="l" t="t" r="r" b="b"/>
            <a:pathLst>
              <a:path w="978992">
                <a:moveTo>
                  <a:pt x="0" y="0"/>
                </a:moveTo>
                <a:lnTo>
                  <a:pt x="978992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471458" y="3153825"/>
            <a:ext cx="379399" cy="0"/>
          </a:xfrm>
          <a:custGeom>
            <a:avLst/>
            <a:gdLst/>
            <a:ahLst/>
            <a:cxnLst/>
            <a:rect l="l" t="t" r="r" b="b"/>
            <a:pathLst>
              <a:path w="379399">
                <a:moveTo>
                  <a:pt x="0" y="0"/>
                </a:moveTo>
                <a:lnTo>
                  <a:pt x="379399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875549" y="2251058"/>
            <a:ext cx="79616" cy="0"/>
          </a:xfrm>
          <a:custGeom>
            <a:avLst/>
            <a:gdLst/>
            <a:ahLst/>
            <a:cxnLst/>
            <a:rect l="l" t="t" r="r" b="b"/>
            <a:pathLst>
              <a:path w="79616">
                <a:moveTo>
                  <a:pt x="79616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937906" y="2045089"/>
            <a:ext cx="0" cy="131063"/>
          </a:xfrm>
          <a:custGeom>
            <a:avLst/>
            <a:gdLst/>
            <a:ahLst/>
            <a:cxnLst/>
            <a:rect l="l" t="t" r="r" b="b"/>
            <a:pathLst>
              <a:path h="131063">
                <a:moveTo>
                  <a:pt x="0" y="131063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924616" y="2175466"/>
            <a:ext cx="24993" cy="74980"/>
          </a:xfrm>
          <a:custGeom>
            <a:avLst/>
            <a:gdLst/>
            <a:ahLst/>
            <a:cxnLst/>
            <a:rect l="l" t="t" r="r" b="b"/>
            <a:pathLst>
              <a:path w="24993" h="74980">
                <a:moveTo>
                  <a:pt x="0" y="0"/>
                </a:moveTo>
                <a:lnTo>
                  <a:pt x="12496" y="74980"/>
                </a:lnTo>
                <a:lnTo>
                  <a:pt x="24993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875549" y="1970185"/>
            <a:ext cx="463169" cy="0"/>
          </a:xfrm>
          <a:custGeom>
            <a:avLst/>
            <a:gdLst/>
            <a:ahLst/>
            <a:cxnLst/>
            <a:rect l="l" t="t" r="r" b="b"/>
            <a:pathLst>
              <a:path w="463169">
                <a:moveTo>
                  <a:pt x="463169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924616" y="1969272"/>
            <a:ext cx="24993" cy="74980"/>
          </a:xfrm>
          <a:custGeom>
            <a:avLst/>
            <a:gdLst/>
            <a:ahLst/>
            <a:cxnLst/>
            <a:rect l="l" t="t" r="r" b="b"/>
            <a:pathLst>
              <a:path w="24993" h="74980">
                <a:moveTo>
                  <a:pt x="0" y="74980"/>
                </a:moveTo>
                <a:lnTo>
                  <a:pt x="24993" y="74980"/>
                </a:lnTo>
                <a:lnTo>
                  <a:pt x="12496" y="0"/>
                </a:lnTo>
                <a:lnTo>
                  <a:pt x="0" y="749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656853" y="1970189"/>
            <a:ext cx="680897" cy="0"/>
          </a:xfrm>
          <a:custGeom>
            <a:avLst/>
            <a:gdLst/>
            <a:ahLst/>
            <a:cxnLst/>
            <a:rect l="l" t="t" r="r" b="b"/>
            <a:pathLst>
              <a:path w="680897">
                <a:moveTo>
                  <a:pt x="680897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719172" y="2044928"/>
            <a:ext cx="0" cy="420408"/>
          </a:xfrm>
          <a:custGeom>
            <a:avLst/>
            <a:gdLst/>
            <a:ahLst/>
            <a:cxnLst/>
            <a:rect l="l" t="t" r="r" b="b"/>
            <a:pathLst>
              <a:path h="420408">
                <a:moveTo>
                  <a:pt x="0" y="0"/>
                </a:moveTo>
                <a:lnTo>
                  <a:pt x="0" y="420408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705923" y="1969272"/>
            <a:ext cx="24993" cy="74980"/>
          </a:xfrm>
          <a:custGeom>
            <a:avLst/>
            <a:gdLst/>
            <a:ahLst/>
            <a:cxnLst/>
            <a:rect l="l" t="t" r="r" b="b"/>
            <a:pathLst>
              <a:path w="24993" h="74980">
                <a:moveTo>
                  <a:pt x="0" y="74980"/>
                </a:moveTo>
                <a:lnTo>
                  <a:pt x="24993" y="74980"/>
                </a:lnTo>
                <a:lnTo>
                  <a:pt x="12496" y="0"/>
                </a:lnTo>
                <a:lnTo>
                  <a:pt x="0" y="749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656853" y="2540076"/>
            <a:ext cx="323265" cy="0"/>
          </a:xfrm>
          <a:custGeom>
            <a:avLst/>
            <a:gdLst/>
            <a:ahLst/>
            <a:cxnLst/>
            <a:rect l="l" t="t" r="r" b="b"/>
            <a:pathLst>
              <a:path w="323265">
                <a:moveTo>
                  <a:pt x="323265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705923" y="2466012"/>
            <a:ext cx="24993" cy="74980"/>
          </a:xfrm>
          <a:custGeom>
            <a:avLst/>
            <a:gdLst/>
            <a:ahLst/>
            <a:cxnLst/>
            <a:rect l="l" t="t" r="r" b="b"/>
            <a:pathLst>
              <a:path w="24993" h="74980">
                <a:moveTo>
                  <a:pt x="0" y="0"/>
                </a:moveTo>
                <a:lnTo>
                  <a:pt x="12496" y="74980"/>
                </a:lnTo>
                <a:lnTo>
                  <a:pt x="24993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33374" y="2025723"/>
            <a:ext cx="81940" cy="225158"/>
          </a:xfrm>
          <a:custGeom>
            <a:avLst/>
            <a:gdLst/>
            <a:ahLst/>
            <a:cxnLst/>
            <a:rect l="l" t="t" r="r" b="b"/>
            <a:pathLst>
              <a:path w="81940" h="225158">
                <a:moveTo>
                  <a:pt x="0" y="225158"/>
                </a:moveTo>
                <a:lnTo>
                  <a:pt x="8194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686992" y="2025723"/>
            <a:ext cx="81927" cy="225158"/>
          </a:xfrm>
          <a:custGeom>
            <a:avLst/>
            <a:gdLst/>
            <a:ahLst/>
            <a:cxnLst/>
            <a:rect l="l" t="t" r="r" b="b"/>
            <a:pathLst>
              <a:path w="81927" h="225158">
                <a:moveTo>
                  <a:pt x="81927" y="225158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033374" y="2250882"/>
            <a:ext cx="735545" cy="0"/>
          </a:xfrm>
          <a:custGeom>
            <a:avLst/>
            <a:gdLst/>
            <a:ahLst/>
            <a:cxnLst/>
            <a:rect l="l" t="t" r="r" b="b"/>
            <a:pathLst>
              <a:path w="735545">
                <a:moveTo>
                  <a:pt x="0" y="0"/>
                </a:moveTo>
                <a:lnTo>
                  <a:pt x="735545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017791" y="2250882"/>
            <a:ext cx="766711" cy="0"/>
          </a:xfrm>
          <a:custGeom>
            <a:avLst/>
            <a:gdLst/>
            <a:ahLst/>
            <a:cxnLst/>
            <a:rect l="l" t="t" r="r" b="b"/>
            <a:pathLst>
              <a:path w="766711">
                <a:moveTo>
                  <a:pt x="0" y="0"/>
                </a:moveTo>
                <a:lnTo>
                  <a:pt x="766711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43420" y="2540810"/>
            <a:ext cx="715467" cy="0"/>
          </a:xfrm>
          <a:custGeom>
            <a:avLst/>
            <a:gdLst/>
            <a:ahLst/>
            <a:cxnLst/>
            <a:rect l="l" t="t" r="r" b="b"/>
            <a:pathLst>
              <a:path w="715467">
                <a:moveTo>
                  <a:pt x="0" y="0"/>
                </a:moveTo>
                <a:lnTo>
                  <a:pt x="715467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17791" y="2278936"/>
            <a:ext cx="766711" cy="0"/>
          </a:xfrm>
          <a:custGeom>
            <a:avLst/>
            <a:gdLst/>
            <a:ahLst/>
            <a:cxnLst/>
            <a:rect l="l" t="t" r="r" b="b"/>
            <a:pathLst>
              <a:path w="766711">
                <a:moveTo>
                  <a:pt x="0" y="0"/>
                </a:moveTo>
                <a:lnTo>
                  <a:pt x="766711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017791" y="2341293"/>
            <a:ext cx="0" cy="542442"/>
          </a:xfrm>
          <a:custGeom>
            <a:avLst/>
            <a:gdLst/>
            <a:ahLst/>
            <a:cxnLst/>
            <a:rect l="l" t="t" r="r" b="b"/>
            <a:pathLst>
              <a:path h="542442">
                <a:moveTo>
                  <a:pt x="0" y="0"/>
                </a:moveTo>
                <a:lnTo>
                  <a:pt x="0" y="542442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784503" y="2341293"/>
            <a:ext cx="0" cy="542442"/>
          </a:xfrm>
          <a:custGeom>
            <a:avLst/>
            <a:gdLst/>
            <a:ahLst/>
            <a:cxnLst/>
            <a:rect l="l" t="t" r="r" b="b"/>
            <a:pathLst>
              <a:path h="542442">
                <a:moveTo>
                  <a:pt x="0" y="0"/>
                </a:moveTo>
                <a:lnTo>
                  <a:pt x="0" y="542442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092594" y="2821378"/>
            <a:ext cx="617105" cy="0"/>
          </a:xfrm>
          <a:custGeom>
            <a:avLst/>
            <a:gdLst/>
            <a:ahLst/>
            <a:cxnLst/>
            <a:rect l="l" t="t" r="r" b="b"/>
            <a:pathLst>
              <a:path w="617105">
                <a:moveTo>
                  <a:pt x="0" y="0"/>
                </a:moveTo>
                <a:lnTo>
                  <a:pt x="617105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016887" y="2809670"/>
            <a:ext cx="74968" cy="24993"/>
          </a:xfrm>
          <a:custGeom>
            <a:avLst/>
            <a:gdLst/>
            <a:ahLst/>
            <a:cxnLst/>
            <a:rect l="l" t="t" r="r" b="b"/>
            <a:pathLst>
              <a:path w="74968" h="24993">
                <a:moveTo>
                  <a:pt x="74968" y="0"/>
                </a:moveTo>
                <a:lnTo>
                  <a:pt x="0" y="12496"/>
                </a:lnTo>
                <a:lnTo>
                  <a:pt x="74968" y="24993"/>
                </a:lnTo>
                <a:lnTo>
                  <a:pt x="7496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710440" y="2809670"/>
            <a:ext cx="74980" cy="24993"/>
          </a:xfrm>
          <a:custGeom>
            <a:avLst/>
            <a:gdLst/>
            <a:ahLst/>
            <a:cxnLst/>
            <a:rect l="l" t="t" r="r" b="b"/>
            <a:pathLst>
              <a:path w="74980" h="24993">
                <a:moveTo>
                  <a:pt x="0" y="0"/>
                </a:moveTo>
                <a:lnTo>
                  <a:pt x="0" y="24993"/>
                </a:lnTo>
                <a:lnTo>
                  <a:pt x="74980" y="12496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033374" y="2278490"/>
            <a:ext cx="10045" cy="261581"/>
          </a:xfrm>
          <a:custGeom>
            <a:avLst/>
            <a:gdLst/>
            <a:ahLst/>
            <a:cxnLst/>
            <a:rect l="l" t="t" r="r" b="b"/>
            <a:pathLst>
              <a:path w="10045" h="261581">
                <a:moveTo>
                  <a:pt x="0" y="0"/>
                </a:moveTo>
                <a:lnTo>
                  <a:pt x="10045" y="261581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017791" y="2250461"/>
            <a:ext cx="0" cy="28028"/>
          </a:xfrm>
          <a:custGeom>
            <a:avLst/>
            <a:gdLst/>
            <a:ahLst/>
            <a:cxnLst/>
            <a:rect l="l" t="t" r="r" b="b"/>
            <a:pathLst>
              <a:path h="28028">
                <a:moveTo>
                  <a:pt x="0" y="0"/>
                </a:moveTo>
                <a:lnTo>
                  <a:pt x="0" y="28028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758887" y="2278490"/>
            <a:ext cx="10032" cy="261581"/>
          </a:xfrm>
          <a:custGeom>
            <a:avLst/>
            <a:gdLst/>
            <a:ahLst/>
            <a:cxnLst/>
            <a:rect l="l" t="t" r="r" b="b"/>
            <a:pathLst>
              <a:path w="10033" h="261581">
                <a:moveTo>
                  <a:pt x="10032" y="0"/>
                </a:moveTo>
                <a:lnTo>
                  <a:pt x="0" y="261581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784503" y="2250461"/>
            <a:ext cx="0" cy="28028"/>
          </a:xfrm>
          <a:custGeom>
            <a:avLst/>
            <a:gdLst/>
            <a:ahLst/>
            <a:cxnLst/>
            <a:rect l="l" t="t" r="r" b="b"/>
            <a:pathLst>
              <a:path h="28028">
                <a:moveTo>
                  <a:pt x="0" y="0"/>
                </a:moveTo>
                <a:lnTo>
                  <a:pt x="0" y="28028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49820" y="1970188"/>
            <a:ext cx="502666" cy="25574"/>
          </a:xfrm>
          <a:custGeom>
            <a:avLst/>
            <a:gdLst/>
            <a:ahLst/>
            <a:cxnLst/>
            <a:rect l="l" t="t" r="r" b="b"/>
            <a:pathLst>
              <a:path w="502665" h="25574">
                <a:moveTo>
                  <a:pt x="502666" y="25574"/>
                </a:moveTo>
                <a:lnTo>
                  <a:pt x="481978" y="20715"/>
                </a:lnTo>
                <a:lnTo>
                  <a:pt x="459886" y="16367"/>
                </a:lnTo>
                <a:lnTo>
                  <a:pt x="436546" y="12531"/>
                </a:lnTo>
                <a:lnTo>
                  <a:pt x="412115" y="9206"/>
                </a:lnTo>
                <a:lnTo>
                  <a:pt x="386748" y="6393"/>
                </a:lnTo>
                <a:lnTo>
                  <a:pt x="360601" y="4091"/>
                </a:lnTo>
                <a:lnTo>
                  <a:pt x="333830" y="2301"/>
                </a:lnTo>
                <a:lnTo>
                  <a:pt x="306591" y="1022"/>
                </a:lnTo>
                <a:lnTo>
                  <a:pt x="279039" y="255"/>
                </a:lnTo>
                <a:lnTo>
                  <a:pt x="251333" y="0"/>
                </a:lnTo>
                <a:lnTo>
                  <a:pt x="223626" y="255"/>
                </a:lnTo>
                <a:lnTo>
                  <a:pt x="196074" y="1022"/>
                </a:lnTo>
                <a:lnTo>
                  <a:pt x="168835" y="2301"/>
                </a:lnTo>
                <a:lnTo>
                  <a:pt x="142064" y="4091"/>
                </a:lnTo>
                <a:lnTo>
                  <a:pt x="115917" y="6393"/>
                </a:lnTo>
                <a:lnTo>
                  <a:pt x="90550" y="9206"/>
                </a:lnTo>
                <a:lnTo>
                  <a:pt x="66119" y="12531"/>
                </a:lnTo>
                <a:lnTo>
                  <a:pt x="42779" y="16367"/>
                </a:lnTo>
                <a:lnTo>
                  <a:pt x="20687" y="20715"/>
                </a:lnTo>
                <a:lnTo>
                  <a:pt x="0" y="25574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15314" y="1995763"/>
            <a:ext cx="34505" cy="29781"/>
          </a:xfrm>
          <a:custGeom>
            <a:avLst/>
            <a:gdLst/>
            <a:ahLst/>
            <a:cxnLst/>
            <a:rect l="l" t="t" r="r" b="b"/>
            <a:pathLst>
              <a:path w="34505" h="29781">
                <a:moveTo>
                  <a:pt x="34505" y="0"/>
                </a:moveTo>
                <a:lnTo>
                  <a:pt x="22291" y="4237"/>
                </a:lnTo>
                <a:lnTo>
                  <a:pt x="11275" y="12312"/>
                </a:lnTo>
                <a:lnTo>
                  <a:pt x="2987" y="22901"/>
                </a:lnTo>
                <a:lnTo>
                  <a:pt x="0" y="29781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652486" y="1995763"/>
            <a:ext cx="34505" cy="29781"/>
          </a:xfrm>
          <a:custGeom>
            <a:avLst/>
            <a:gdLst/>
            <a:ahLst/>
            <a:cxnLst/>
            <a:rect l="l" t="t" r="r" b="b"/>
            <a:pathLst>
              <a:path w="34505" h="29781">
                <a:moveTo>
                  <a:pt x="34505" y="29781"/>
                </a:moveTo>
                <a:lnTo>
                  <a:pt x="28532" y="18329"/>
                </a:lnTo>
                <a:lnTo>
                  <a:pt x="18936" y="8614"/>
                </a:lnTo>
                <a:lnTo>
                  <a:pt x="7247" y="1956"/>
                </a:ln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5783559" y="3006788"/>
            <a:ext cx="1084352" cy="1632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85"/>
              </a:lnSpc>
              <a:spcBef>
                <a:spcPts val="59"/>
              </a:spcBef>
            </a:pP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sz="600" spc="1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600" spc="1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TALA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DROS</a:t>
            </a:r>
            <a:r>
              <a:rPr sz="600" spc="12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6.5Ø</a:t>
            </a:r>
            <a:r>
              <a:rPr lang="es-ES"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100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797550" y="3490506"/>
            <a:ext cx="1084352" cy="1632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85"/>
              </a:lnSpc>
              <a:spcBef>
                <a:spcPts val="59"/>
              </a:spcBef>
            </a:pP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ES"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TALA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DROS</a:t>
            </a:r>
            <a:r>
              <a:rPr sz="600" spc="12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5.5Ø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793596" y="3783542"/>
            <a:ext cx="887943" cy="1632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85"/>
              </a:lnSpc>
              <a:spcBef>
                <a:spcPts val="59"/>
              </a:spcBef>
            </a:pP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s-ES"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RIFICIO</a:t>
            </a:r>
            <a:r>
              <a:rPr sz="600" spc="37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20Ø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301491" y="3921148"/>
            <a:ext cx="198294" cy="172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65"/>
              </a:lnSpc>
              <a:spcBef>
                <a:spcPts val="63"/>
              </a:spcBef>
            </a:pPr>
            <a:r>
              <a:rPr sz="11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51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52499" y="4331804"/>
            <a:ext cx="6689928" cy="330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225"/>
              </a:lnSpc>
              <a:spcBef>
                <a:spcPts val="61"/>
              </a:spcBef>
            </a:pP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Baliza 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PSR</a:t>
            </a:r>
            <a:r>
              <a:rPr sz="1100" spc="-4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-44" dirty="0" smtClean="0">
                <a:solidFill>
                  <a:srgbClr val="363435"/>
                </a:solidFill>
                <a:latin typeface="Arial"/>
                <a:cs typeface="Arial"/>
              </a:rPr>
              <a:t>de bajo consumo, 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con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varios modos de funcionamiento,</a:t>
            </a:r>
            <a:r>
              <a:rPr sz="1100" spc="-4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-44" dirty="0" smtClean="0">
                <a:solidFill>
                  <a:srgbClr val="363435"/>
                </a:solidFill>
                <a:latin typeface="Arial"/>
                <a:cs typeface="Arial"/>
              </a:rPr>
              <a:t>destello simple, triple destello, quíntuple destello y luz fija.</a:t>
            </a:r>
            <a:r>
              <a:rPr lang="es-ES" sz="1100" dirty="0">
                <a:latin typeface="Arial"/>
                <a:cs typeface="Arial"/>
              </a:rPr>
              <a:t> </a:t>
            </a:r>
            <a:r>
              <a:rPr lang="es-ES" sz="1100" dirty="0" smtClean="0">
                <a:latin typeface="Arial"/>
                <a:cs typeface="Arial"/>
              </a:rPr>
              <a:t>Interruptor DIP interno para seleccionar el modo de funcionamiento: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52500" y="5942680"/>
            <a:ext cx="6690486" cy="5787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225"/>
              </a:lnSpc>
              <a:spcBef>
                <a:spcPts val="61"/>
              </a:spcBef>
            </a:pP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Está formada por una base robusta ABS blanca, y una lente de policarbonato. El circuito está fijado a la base, con un acceso cómodo al bloque de terminales para su cableado, permitiendo una fácil fijación de las bases y el cableado durante la instalación.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 rot="5400000">
            <a:off x="7134755" y="903780"/>
            <a:ext cx="728310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General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 rot="5400000">
            <a:off x="6973944" y="2685958"/>
            <a:ext cx="1049930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Automotive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 rot="16200000">
            <a:off x="4502859" y="2121962"/>
            <a:ext cx="523521" cy="160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052">
              <a:lnSpc>
                <a:spcPts val="1265"/>
              </a:lnSpc>
              <a:spcBef>
                <a:spcPts val="63"/>
              </a:spcBef>
            </a:pPr>
            <a:r>
              <a:rPr sz="11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92</a:t>
            </a:r>
            <a:endParaRPr sz="1150">
              <a:latin typeface="Times New Roman"/>
              <a:cs typeface="Times New Roman"/>
            </a:endParaRPr>
          </a:p>
          <a:p>
            <a:pPr marL="157970">
              <a:lnSpc>
                <a:spcPct val="95825"/>
              </a:lnSpc>
              <a:spcBef>
                <a:spcPts val="336"/>
              </a:spcBef>
            </a:pPr>
            <a:r>
              <a:rPr sz="11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45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18232" y="3465242"/>
            <a:ext cx="35311" cy="362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553543" y="3465242"/>
            <a:ext cx="36418" cy="362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200343" y="3465661"/>
            <a:ext cx="35788" cy="358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236132" y="3465661"/>
            <a:ext cx="35788" cy="358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017791" y="2341293"/>
            <a:ext cx="766711" cy="199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5017791" y="2540810"/>
            <a:ext cx="766711" cy="3429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45"/>
              </a:spcBef>
            </a:pPr>
            <a:endParaRPr sz="850"/>
          </a:p>
          <a:p>
            <a:pPr marL="233394">
              <a:lnSpc>
                <a:spcPct val="95825"/>
              </a:lnSpc>
            </a:pPr>
            <a:r>
              <a:rPr sz="11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123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17791" y="2264909"/>
            <a:ext cx="766711" cy="135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92" name="Imagen 19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193" name="CuadroTexto 192"/>
          <p:cNvSpPr txBox="1"/>
          <p:nvPr/>
        </p:nvSpPr>
        <p:spPr>
          <a:xfrm>
            <a:off x="3003223" y="317500"/>
            <a:ext cx="33721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Balizas intermitentes LED con opción fija</a:t>
            </a:r>
          </a:p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 Serie R</a:t>
            </a:r>
            <a:endParaRPr lang="es-ES" sz="2000" b="1" dirty="0"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194" name="Imagen 19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195" name="object 67"/>
          <p:cNvSpPr txBox="1"/>
          <p:nvPr/>
        </p:nvSpPr>
        <p:spPr>
          <a:xfrm>
            <a:off x="812800" y="4853857"/>
            <a:ext cx="1057201" cy="878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015">
              <a:lnSpc>
                <a:spcPts val="1019"/>
              </a:lnSpc>
              <a:spcBef>
                <a:spcPts val="51"/>
              </a:spcBef>
            </a:pPr>
            <a:r>
              <a:rPr sz="900" b="1" spc="0" dirty="0" smtClean="0">
                <a:latin typeface="Arial"/>
                <a:cs typeface="Arial"/>
              </a:rPr>
              <a:t>Mod</a:t>
            </a:r>
            <a:r>
              <a:rPr lang="es-ES" sz="900" b="1" spc="0" dirty="0" smtClean="0">
                <a:latin typeface="Arial"/>
                <a:cs typeface="Arial"/>
              </a:rPr>
              <a:t>o</a:t>
            </a:r>
            <a:endParaRPr sz="900" dirty="0">
              <a:latin typeface="Arial"/>
              <a:cs typeface="Arial"/>
            </a:endParaRPr>
          </a:p>
          <a:p>
            <a:pPr marL="12700" marR="7015">
              <a:lnSpc>
                <a:spcPct val="95825"/>
              </a:lnSpc>
              <a:spcBef>
                <a:spcPts val="369"/>
              </a:spcBef>
            </a:pPr>
            <a:r>
              <a:rPr lang="es-ES" sz="900" dirty="0" smtClean="0">
                <a:latin typeface="Arial"/>
                <a:cs typeface="Arial"/>
              </a:rPr>
              <a:t>Es</a:t>
            </a:r>
            <a:r>
              <a:rPr sz="900" spc="0" dirty="0" smtClean="0">
                <a:latin typeface="Arial"/>
                <a:cs typeface="Arial"/>
              </a:rPr>
              <a:t>t</a:t>
            </a:r>
            <a:r>
              <a:rPr lang="es-ES" sz="900" spc="0" dirty="0" smtClean="0">
                <a:latin typeface="Arial"/>
                <a:cs typeface="Arial"/>
              </a:rPr>
              <a:t>á</a:t>
            </a:r>
            <a:r>
              <a:rPr sz="900" spc="0" dirty="0" smtClean="0">
                <a:latin typeface="Arial"/>
                <a:cs typeface="Arial"/>
              </a:rPr>
              <a:t>tic</a:t>
            </a:r>
            <a:r>
              <a:rPr lang="es-ES" sz="900" spc="0" dirty="0" smtClean="0">
                <a:latin typeface="Arial"/>
                <a:cs typeface="Arial"/>
              </a:rPr>
              <a:t>o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68"/>
              </a:spcBef>
            </a:pPr>
            <a:r>
              <a:rPr lang="es-ES" sz="900" spc="0" dirty="0" smtClean="0">
                <a:latin typeface="Arial"/>
                <a:cs typeface="Arial"/>
              </a:rPr>
              <a:t>Destello </a:t>
            </a:r>
            <a:r>
              <a:rPr sz="900" spc="0" dirty="0" smtClean="0">
                <a:latin typeface="Arial"/>
                <a:cs typeface="Arial"/>
              </a:rPr>
              <a:t>Si</a:t>
            </a:r>
            <a:r>
              <a:rPr lang="es-ES" sz="900" spc="0" dirty="0" err="1" smtClean="0">
                <a:latin typeface="Arial"/>
                <a:cs typeface="Arial"/>
              </a:rPr>
              <a:t>mp</a:t>
            </a:r>
            <a:r>
              <a:rPr sz="900" spc="0" dirty="0" smtClean="0">
                <a:latin typeface="Arial"/>
                <a:cs typeface="Arial"/>
              </a:rPr>
              <a:t>le 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 </a:t>
            </a:r>
            <a:r>
              <a:rPr sz="900" spc="-34" dirty="0" smtClean="0">
                <a:latin typeface="Arial"/>
                <a:cs typeface="Arial"/>
              </a:rPr>
              <a:t>T</a:t>
            </a:r>
            <a:r>
              <a:rPr sz="900" spc="0" dirty="0" smtClean="0">
                <a:latin typeface="Arial"/>
                <a:cs typeface="Arial"/>
              </a:rPr>
              <a:t>riple </a:t>
            </a:r>
            <a:r>
              <a:rPr lang="es-ES" sz="900" dirty="0" smtClean="0">
                <a:latin typeface="Arial"/>
                <a:cs typeface="Arial"/>
              </a:rPr>
              <a:t>Destello </a:t>
            </a:r>
            <a:r>
              <a:rPr sz="900" spc="0" dirty="0" smtClean="0">
                <a:latin typeface="Arial"/>
                <a:cs typeface="Arial"/>
              </a:rPr>
              <a:t>Qu</a:t>
            </a:r>
            <a:r>
              <a:rPr lang="es-ES" sz="900" spc="0" dirty="0" smtClean="0">
                <a:latin typeface="Arial"/>
                <a:cs typeface="Arial"/>
              </a:rPr>
              <a:t>í</a:t>
            </a:r>
            <a:r>
              <a:rPr sz="900" spc="0" dirty="0" err="1" smtClean="0">
                <a:latin typeface="Arial"/>
                <a:cs typeface="Arial"/>
              </a:rPr>
              <a:t>ntuple</a:t>
            </a:r>
            <a:r>
              <a:rPr sz="900" spc="0" dirty="0" smtClean="0">
                <a:latin typeface="Arial"/>
                <a:cs typeface="Arial"/>
              </a:rPr>
              <a:t> 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96" name="object 66"/>
          <p:cNvSpPr txBox="1"/>
          <p:nvPr/>
        </p:nvSpPr>
        <p:spPr>
          <a:xfrm>
            <a:off x="2032000" y="4853857"/>
            <a:ext cx="489572" cy="878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015">
              <a:lnSpc>
                <a:spcPts val="1019"/>
              </a:lnSpc>
              <a:spcBef>
                <a:spcPts val="51"/>
              </a:spcBef>
            </a:pPr>
            <a:r>
              <a:rPr sz="900" b="1" spc="0" dirty="0" smtClean="0">
                <a:latin typeface="Arial"/>
                <a:cs typeface="Arial"/>
              </a:rPr>
              <a:t>Ref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17"/>
              </a:spcBef>
            </a:pPr>
            <a:r>
              <a:rPr lang="es-ES" sz="900" spc="0" dirty="0" smtClean="0">
                <a:latin typeface="Arial"/>
                <a:cs typeface="Arial"/>
              </a:rPr>
              <a:t>Es</a:t>
            </a:r>
            <a:r>
              <a:rPr sz="900" spc="0" dirty="0" smtClean="0">
                <a:latin typeface="Arial"/>
                <a:cs typeface="Arial"/>
              </a:rPr>
              <a:t>t</a:t>
            </a:r>
            <a:r>
              <a:rPr lang="es-ES" sz="900" spc="0" dirty="0" smtClean="0">
                <a:latin typeface="Arial"/>
                <a:cs typeface="Arial"/>
              </a:rPr>
              <a:t>á</a:t>
            </a:r>
            <a:r>
              <a:rPr sz="900" spc="0" dirty="0" smtClean="0">
                <a:latin typeface="Arial"/>
                <a:cs typeface="Arial"/>
              </a:rPr>
              <a:t>tic</a:t>
            </a:r>
            <a:r>
              <a:rPr lang="es-ES" sz="900" spc="0" dirty="0" smtClean="0">
                <a:latin typeface="Arial"/>
                <a:cs typeface="Arial"/>
              </a:rPr>
              <a:t>o</a:t>
            </a:r>
            <a:r>
              <a:rPr sz="900" spc="0" dirty="0" smtClean="0">
                <a:latin typeface="Arial"/>
                <a:cs typeface="Arial"/>
              </a:rPr>
              <a:t> SH </a:t>
            </a:r>
            <a:endParaRPr lang="es-ES" sz="900" spc="0" dirty="0" smtClean="0"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17"/>
              </a:spcBef>
            </a:pPr>
            <a:r>
              <a:rPr sz="900" spc="0" dirty="0" smtClean="0">
                <a:latin typeface="Arial"/>
                <a:cs typeface="Arial"/>
              </a:rPr>
              <a:t>TH </a:t>
            </a:r>
            <a:endParaRPr lang="es-ES" sz="900" spc="0" dirty="0" smtClean="0"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17"/>
              </a:spcBef>
            </a:pPr>
            <a:r>
              <a:rPr sz="900" spc="0" dirty="0" smtClean="0">
                <a:latin typeface="Arial"/>
                <a:cs typeface="Arial"/>
              </a:rPr>
              <a:t>QH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97" name="object 65"/>
          <p:cNvSpPr txBox="1"/>
          <p:nvPr/>
        </p:nvSpPr>
        <p:spPr>
          <a:xfrm>
            <a:off x="3089235" y="4853857"/>
            <a:ext cx="2836756" cy="878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9715">
              <a:lnSpc>
                <a:spcPts val="1019"/>
              </a:lnSpc>
              <a:spcBef>
                <a:spcPts val="51"/>
              </a:spcBef>
            </a:pPr>
            <a:r>
              <a:rPr sz="900" b="1" spc="0" dirty="0" err="1" smtClean="0">
                <a:latin typeface="Arial"/>
                <a:cs typeface="Arial"/>
              </a:rPr>
              <a:t>Descrip</a:t>
            </a:r>
            <a:r>
              <a:rPr lang="es-ES" sz="900" b="1" spc="0" dirty="0" smtClean="0">
                <a:latin typeface="Arial"/>
                <a:cs typeface="Arial"/>
              </a:rPr>
              <a:t>c</a:t>
            </a:r>
            <a:r>
              <a:rPr sz="900" b="1" spc="0" dirty="0" err="1" smtClean="0">
                <a:latin typeface="Arial"/>
                <a:cs typeface="Arial"/>
              </a:rPr>
              <a:t>i</a:t>
            </a:r>
            <a:r>
              <a:rPr lang="es-ES" sz="900" b="1" spc="0" dirty="0" err="1" smtClean="0">
                <a:latin typeface="Arial"/>
                <a:cs typeface="Arial"/>
              </a:rPr>
              <a:t>ó</a:t>
            </a:r>
            <a:r>
              <a:rPr sz="900" b="1" spc="0" dirty="0" smtClean="0">
                <a:latin typeface="Arial"/>
                <a:cs typeface="Arial"/>
              </a:rPr>
              <a:t>n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69"/>
              </a:spcBef>
            </a:pPr>
            <a:r>
              <a:rPr lang="es-ES" sz="900" spc="0" dirty="0" smtClean="0">
                <a:latin typeface="Arial"/>
                <a:cs typeface="Arial"/>
              </a:rPr>
              <a:t>L</a:t>
            </a:r>
            <a:r>
              <a:rPr sz="900" spc="0" dirty="0" smtClean="0">
                <a:latin typeface="Arial"/>
                <a:cs typeface="Arial"/>
              </a:rPr>
              <a:t>a</a:t>
            </a:r>
            <a:r>
              <a:rPr lang="es-ES" sz="900" spc="0" dirty="0" smtClean="0">
                <a:latin typeface="Arial"/>
                <a:cs typeface="Arial"/>
              </a:rPr>
              <a:t> b</a:t>
            </a:r>
            <a:r>
              <a:rPr sz="900" spc="0" dirty="0" smtClean="0">
                <a:latin typeface="Arial"/>
                <a:cs typeface="Arial"/>
              </a:rPr>
              <a:t>a</a:t>
            </a:r>
            <a:r>
              <a:rPr lang="es-ES" sz="900" spc="0" dirty="0" smtClean="0">
                <a:latin typeface="Arial"/>
                <a:cs typeface="Arial"/>
              </a:rPr>
              <a:t>l</a:t>
            </a:r>
            <a:r>
              <a:rPr sz="900" spc="0" dirty="0" err="1" smtClean="0">
                <a:latin typeface="Arial"/>
                <a:cs typeface="Arial"/>
              </a:rPr>
              <a:t>i</a:t>
            </a:r>
            <a:r>
              <a:rPr lang="es-ES" sz="900" spc="0" dirty="0" err="1" smtClean="0">
                <a:latin typeface="Arial"/>
                <a:cs typeface="Arial"/>
              </a:rPr>
              <a:t>za</a:t>
            </a:r>
            <a:r>
              <a:rPr lang="es-ES" sz="900" spc="0" dirty="0" smtClean="0">
                <a:latin typeface="Arial"/>
                <a:cs typeface="Arial"/>
              </a:rPr>
              <a:t> f</a:t>
            </a:r>
            <a:r>
              <a:rPr sz="900" spc="0" dirty="0" smtClean="0">
                <a:latin typeface="Arial"/>
                <a:cs typeface="Arial"/>
              </a:rPr>
              <a:t>u</a:t>
            </a:r>
            <a:r>
              <a:rPr lang="es-ES" sz="900" spc="0" dirty="0" err="1" smtClean="0">
                <a:latin typeface="Arial"/>
                <a:cs typeface="Arial"/>
              </a:rPr>
              <a:t>nci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lang="es-ES" sz="900" spc="0" dirty="0" smtClean="0">
                <a:latin typeface="Arial"/>
                <a:cs typeface="Arial"/>
              </a:rPr>
              <a:t>n</a:t>
            </a:r>
            <a:r>
              <a:rPr sz="900" spc="0" dirty="0" smtClean="0">
                <a:latin typeface="Arial"/>
                <a:cs typeface="Arial"/>
              </a:rPr>
              <a:t>a</a:t>
            </a:r>
            <a:r>
              <a:rPr lang="es-ES" sz="900" spc="0" dirty="0" smtClean="0">
                <a:latin typeface="Arial"/>
                <a:cs typeface="Arial"/>
              </a:rPr>
              <a:t> de forma </a:t>
            </a:r>
            <a:r>
              <a:rPr lang="es-ES" sz="900" spc="0" dirty="0" err="1" smtClean="0">
                <a:latin typeface="Arial"/>
                <a:cs typeface="Arial"/>
              </a:rPr>
              <a:t>cont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lang="es-ES" sz="900" spc="0" dirty="0" err="1" smtClean="0">
                <a:latin typeface="Arial"/>
                <a:cs typeface="Arial"/>
              </a:rPr>
              <a:t>uada</a:t>
            </a:r>
            <a:r>
              <a:rPr lang="es-ES" sz="900" spc="0" dirty="0" smtClean="0">
                <a:latin typeface="Arial"/>
                <a:cs typeface="Arial"/>
              </a:rPr>
              <a:t> sin parpadear</a:t>
            </a:r>
            <a:endParaRPr sz="900" dirty="0">
              <a:latin typeface="Arial"/>
              <a:cs typeface="Arial"/>
            </a:endParaRPr>
          </a:p>
          <a:p>
            <a:pPr marL="12700" marR="19715">
              <a:lnSpc>
                <a:spcPct val="95825"/>
              </a:lnSpc>
              <a:spcBef>
                <a:spcPts val="420"/>
              </a:spcBef>
            </a:pP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-Paus</a:t>
            </a:r>
            <a:r>
              <a:rPr lang="es-ES" sz="900" spc="0" dirty="0" smtClean="0">
                <a:latin typeface="Arial"/>
                <a:cs typeface="Arial"/>
              </a:rPr>
              <a:t>a</a:t>
            </a:r>
            <a:endParaRPr sz="900" dirty="0">
              <a:latin typeface="Arial"/>
              <a:cs typeface="Arial"/>
            </a:endParaRPr>
          </a:p>
          <a:p>
            <a:pPr marL="12700" marR="19715">
              <a:lnSpc>
                <a:spcPct val="95825"/>
              </a:lnSpc>
              <a:spcBef>
                <a:spcPts val="420"/>
              </a:spcBef>
            </a:pP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-Paus</a:t>
            </a:r>
            <a:r>
              <a:rPr lang="es-ES" sz="900" spc="0" dirty="0" smtClean="0">
                <a:latin typeface="Arial"/>
                <a:cs typeface="Arial"/>
              </a:rPr>
              <a:t>a</a:t>
            </a:r>
            <a:endParaRPr sz="900" dirty="0">
              <a:latin typeface="Arial"/>
              <a:cs typeface="Arial"/>
            </a:endParaRPr>
          </a:p>
          <a:p>
            <a:pPr marL="12700" marR="19715">
              <a:lnSpc>
                <a:spcPct val="95825"/>
              </a:lnSpc>
              <a:spcBef>
                <a:spcPts val="420"/>
              </a:spcBef>
            </a:pP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 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-Paus</a:t>
            </a:r>
            <a:r>
              <a:rPr lang="es-ES" sz="900" spc="0" dirty="0" smtClean="0">
                <a:latin typeface="Arial"/>
                <a:cs typeface="Arial"/>
              </a:rPr>
              <a:t>a</a:t>
            </a:r>
            <a:endParaRPr sz="900" dirty="0">
              <a:latin typeface="Arial"/>
              <a:cs typeface="Arial"/>
            </a:endParaRPr>
          </a:p>
        </p:txBody>
      </p:sp>
      <p:graphicFrame>
        <p:nvGraphicFramePr>
          <p:cNvPr id="198" name="Tabla 1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577084"/>
              </p:ext>
            </p:extLst>
          </p:nvPr>
        </p:nvGraphicFramePr>
        <p:xfrm>
          <a:off x="534988" y="6521450"/>
          <a:ext cx="6715125" cy="3653093"/>
        </p:xfrm>
        <a:graphic>
          <a:graphicData uri="http://schemas.openxmlformats.org/drawingml/2006/table">
            <a:tbl>
              <a:tblPr/>
              <a:tblGrid>
                <a:gridCol w="1222616"/>
                <a:gridCol w="1806137"/>
                <a:gridCol w="1806137"/>
                <a:gridCol w="1880235"/>
              </a:tblGrid>
              <a:tr h="18550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PSR/DC/12-55/LED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PSR/UC/115-230/LED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550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10-55Vdc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115-230Vuc (ac o dc)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0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10Vdc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0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55Vdc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265Vuc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 (Estático/SH/TH/QH)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89/49/33/30 mA (@24Vdc)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23/17/12/11 mA (@230Vac)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 (Estático/SH/TH/QH) 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89/112/110/107 mA (@24Vdc)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182/194/168/182 mA (@230Vac)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 (Estático/SH/TH/QH)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2.1/1.2/0.8/0.7 W(@24Vdc)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2.2/1.3/1.0/0.9 W(@230Vac)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0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Ajustado en fábrica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fpm (2Hz)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550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fps - Estático/6fps - TH/5fps - QH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550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 (Estático/SH/TH/QH)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52/28/19/23 Cd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550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 (Estático/SH/TH/QH)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96/51/35/42 Cd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550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 (Estático/SH/TH/QH)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46/24/17/20 Cd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550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 (Estático/SH/TH/QH)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33/18/12/14 Cd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550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 (Estático/SH/TH/QH)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49/24/17/20 Cd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55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el eje de la cara frontal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55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Externa-500mA TD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55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55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 a +55 ºC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550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242g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250g</a:t>
                      </a:r>
                    </a:p>
                  </a:txBody>
                  <a:tcPr marL="9275" marR="9275" marT="92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9" name="CuadroTexto 198"/>
          <p:cNvSpPr txBox="1"/>
          <p:nvPr/>
        </p:nvSpPr>
        <p:spPr>
          <a:xfrm>
            <a:off x="431799" y="10331450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32B5D3-4AD0-4A35-AA3D-99A03B99C503}"/>
</file>

<file path=customXml/itemProps2.xml><?xml version="1.0" encoding="utf-8"?>
<ds:datastoreItem xmlns:ds="http://schemas.openxmlformats.org/officeDocument/2006/customXml" ds:itemID="{50273601-1AEC-4C3C-81DF-172674B1C749}"/>
</file>

<file path=customXml/itemProps3.xml><?xml version="1.0" encoding="utf-8"?>
<ds:datastoreItem xmlns:ds="http://schemas.openxmlformats.org/officeDocument/2006/customXml" ds:itemID="{F364E055-AE08-4056-B05C-77410BDA967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378</Words>
  <Application>Microsoft Office PowerPoint</Application>
  <PresentationFormat>Personalizado</PresentationFormat>
  <Paragraphs>83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Tahoma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6</cp:revision>
  <cp:lastPrinted>2015-04-20T09:48:00Z</cp:lastPrinted>
  <dcterms:modified xsi:type="dcterms:W3CDTF">2015-04-27T07:22:05Z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