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info@soverincontrol.co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object 417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1539430" y="1573441"/>
            <a:ext cx="1207010" cy="1219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779400" y="1713800"/>
            <a:ext cx="786599" cy="215201"/>
          </a:xfrm>
          <a:custGeom>
            <a:avLst/>
            <a:gdLst/>
            <a:ahLst/>
            <a:cxnLst/>
            <a:rect l="l" t="t" r="r" b="b"/>
            <a:pathLst>
              <a:path w="786599" h="215201">
                <a:moveTo>
                  <a:pt x="0" y="0"/>
                </a:moveTo>
                <a:lnTo>
                  <a:pt x="786599" y="215201"/>
                </a:lnTo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779400" y="2641396"/>
            <a:ext cx="1032598" cy="37007"/>
          </a:xfrm>
          <a:custGeom>
            <a:avLst/>
            <a:gdLst/>
            <a:ahLst/>
            <a:cxnLst/>
            <a:rect l="l" t="t" r="r" b="b"/>
            <a:pathLst>
              <a:path w="1032598" h="37007">
                <a:moveTo>
                  <a:pt x="0" y="0"/>
                </a:moveTo>
                <a:lnTo>
                  <a:pt x="1032598" y="37007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457200" y="6816712"/>
            <a:ext cx="3358794" cy="2930296"/>
          </a:xfrm>
          <a:custGeom>
            <a:avLst/>
            <a:gdLst/>
            <a:ahLst/>
            <a:cxnLst/>
            <a:rect l="l" t="t" r="r" b="b"/>
            <a:pathLst>
              <a:path w="3358794" h="2930296">
                <a:moveTo>
                  <a:pt x="0" y="2930296"/>
                </a:moveTo>
                <a:lnTo>
                  <a:pt x="3358794" y="2930296"/>
                </a:lnTo>
                <a:lnTo>
                  <a:pt x="3358794" y="0"/>
                </a:lnTo>
                <a:lnTo>
                  <a:pt x="0" y="0"/>
                </a:lnTo>
                <a:lnTo>
                  <a:pt x="0" y="2930296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771333" y="7331941"/>
            <a:ext cx="2743205" cy="19293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290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290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539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539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435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435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514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514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454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454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434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434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432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432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446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446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444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444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433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433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432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432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520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520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541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541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529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529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540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540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466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466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6460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6460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466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466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6508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6508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384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6384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384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384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381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381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368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368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352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352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345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345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358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358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352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352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345842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345842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358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358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368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368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6345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6345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6368161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6368161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6357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6357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6345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345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6358155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6358155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6352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6352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6345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6345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6358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6358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6368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6368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642565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6484072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81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41" y="21450"/>
                </a:lnTo>
                <a:lnTo>
                  <a:pt x="24841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6494321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6494321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7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523902" y="10150107"/>
            <a:ext cx="31140" cy="44107"/>
          </a:xfrm>
          <a:custGeom>
            <a:avLst/>
            <a:gdLst/>
            <a:ahLst/>
            <a:cxnLst/>
            <a:rect l="l" t="t" r="r" b="b"/>
            <a:pathLst>
              <a:path w="31140" h="44107">
                <a:moveTo>
                  <a:pt x="0" y="0"/>
                </a:moveTo>
                <a:lnTo>
                  <a:pt x="0" y="8483"/>
                </a:lnTo>
                <a:lnTo>
                  <a:pt x="20218" y="8483"/>
                </a:lnTo>
                <a:lnTo>
                  <a:pt x="20218" y="8623"/>
                </a:lnTo>
                <a:lnTo>
                  <a:pt x="2032" y="44107"/>
                </a:lnTo>
                <a:lnTo>
                  <a:pt x="12966" y="44107"/>
                </a:lnTo>
                <a:lnTo>
                  <a:pt x="31140" y="6451"/>
                </a:lnTo>
                <a:lnTo>
                  <a:pt x="31140" y="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024151" y="10135213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024151" y="10135208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017552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004330" y="10070861"/>
            <a:ext cx="10312" cy="57099"/>
          </a:xfrm>
          <a:custGeom>
            <a:avLst/>
            <a:gdLst/>
            <a:ahLst/>
            <a:cxnLst/>
            <a:rect l="l" t="t" r="r" b="b"/>
            <a:pathLst>
              <a:path w="10312" h="57099">
                <a:moveTo>
                  <a:pt x="5359" y="0"/>
                </a:moveTo>
                <a:lnTo>
                  <a:pt x="0" y="0"/>
                </a:lnTo>
                <a:lnTo>
                  <a:pt x="4965" y="57099"/>
                </a:lnTo>
                <a:lnTo>
                  <a:pt x="10312" y="57099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998933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87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006730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8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99057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990878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958089" y="9941864"/>
            <a:ext cx="45732" cy="61252"/>
          </a:xfrm>
          <a:custGeom>
            <a:avLst/>
            <a:gdLst/>
            <a:ahLst/>
            <a:cxnLst/>
            <a:rect l="l" t="t" r="r" b="b"/>
            <a:pathLst>
              <a:path w="45732" h="61252">
                <a:moveTo>
                  <a:pt x="3047" y="2184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5" y="61252"/>
                </a:lnTo>
                <a:lnTo>
                  <a:pt x="45732" y="61252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7" y="218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967564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962401" y="10008440"/>
            <a:ext cx="10058" cy="57086"/>
          </a:xfrm>
          <a:custGeom>
            <a:avLst/>
            <a:gdLst/>
            <a:ahLst/>
            <a:cxnLst/>
            <a:rect l="l" t="t" r="r" b="b"/>
            <a:pathLst>
              <a:path w="10058" h="57086">
                <a:moveTo>
                  <a:pt x="4711" y="57086"/>
                </a:moveTo>
                <a:lnTo>
                  <a:pt x="10058" y="57086"/>
                </a:lnTo>
                <a:lnTo>
                  <a:pt x="5333" y="0"/>
                </a:lnTo>
                <a:lnTo>
                  <a:pt x="0" y="0"/>
                </a:lnTo>
                <a:lnTo>
                  <a:pt x="4711" y="5708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954558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954257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950958" y="9941864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4"/>
                </a:lnTo>
                <a:lnTo>
                  <a:pt x="5029" y="5334"/>
                </a:lnTo>
                <a:lnTo>
                  <a:pt x="6616" y="8382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892702" y="9941864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897127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887528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882376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10058" y="0"/>
                </a:moveTo>
                <a:lnTo>
                  <a:pt x="4724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875905" y="9939206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875901" y="9939210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2654"/>
                </a:moveTo>
                <a:lnTo>
                  <a:pt x="108191" y="0"/>
                </a:ln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856175" y="9941864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46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4"/>
                </a:lnTo>
                <a:lnTo>
                  <a:pt x="41478" y="5334"/>
                </a:lnTo>
                <a:lnTo>
                  <a:pt x="42684" y="2184"/>
                </a:lnTo>
                <a:lnTo>
                  <a:pt x="45745" y="0"/>
                </a:lnTo>
                <a:lnTo>
                  <a:pt x="12941" y="0"/>
                </a:lnTo>
                <a:lnTo>
                  <a:pt x="4648" y="7620"/>
                </a:lnTo>
                <a:lnTo>
                  <a:pt x="0" y="61252"/>
                </a:lnTo>
                <a:lnTo>
                  <a:pt x="5346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860827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850759" y="10008436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8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853266" y="1000578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845357" y="10070861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4952" y="0"/>
                </a:move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lnTo>
                  <a:pt x="495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850613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81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847860" y="10068194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842443" y="10130607"/>
            <a:ext cx="175107" cy="0"/>
          </a:xfrm>
          <a:custGeom>
            <a:avLst/>
            <a:gdLst/>
            <a:ahLst/>
            <a:cxnLst/>
            <a:rect l="l" t="t" r="r" b="b"/>
            <a:pathLst>
              <a:path w="175107">
                <a:moveTo>
                  <a:pt x="0" y="0"/>
                </a:moveTo>
                <a:lnTo>
                  <a:pt x="175107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839794" y="10127952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835137" y="10133266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0"/>
                </a:move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834417" y="10135213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723" y="711"/>
                </a:lnTo>
                <a:lnTo>
                  <a:pt x="1435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835141" y="10135213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834417" y="10135213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024151" y="10135208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845352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0" y="57086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847859" y="10070861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847859" y="10065527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842448" y="10127952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845106" y="10133266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835136" y="10135924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839794" y="10127952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839958" y="10130605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990880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954565" y="9941864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4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897127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860827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962324" y="9947198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853267" y="10003120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853267" y="1000843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967562" y="10070866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887704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882370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850706" y="10070866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892867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887535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856114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850762" y="10008948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869421" y="9947198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850613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81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861524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856171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905724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898032" y="9950250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892698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967728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962401" y="10008440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950958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954259" y="9947203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962867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957571" y="9950250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972903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4724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7009693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7004340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7024862" y="1013326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7017548" y="10127957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27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7004278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998931" y="10008440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999166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990580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993890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7006730" y="1000311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27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875905" y="9939206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869120" y="9941864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87590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984093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890401" y="10161962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27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936886" y="10163318"/>
            <a:ext cx="31140" cy="45593"/>
          </a:xfrm>
          <a:custGeom>
            <a:avLst/>
            <a:gdLst/>
            <a:ahLst/>
            <a:cxnLst/>
            <a:rect l="l" t="t" r="r" b="b"/>
            <a:pathLst>
              <a:path w="31140" h="45593">
                <a:moveTo>
                  <a:pt x="0" y="42544"/>
                </a:moveTo>
                <a:lnTo>
                  <a:pt x="2578" y="44107"/>
                </a:lnTo>
                <a:lnTo>
                  <a:pt x="7391" y="45592"/>
                </a:lnTo>
                <a:lnTo>
                  <a:pt x="13093" y="45592"/>
                </a:lnTo>
                <a:lnTo>
                  <a:pt x="24295" y="45592"/>
                </a:lnTo>
                <a:lnTo>
                  <a:pt x="31140" y="39903"/>
                </a:lnTo>
                <a:lnTo>
                  <a:pt x="31140" y="32156"/>
                </a:lnTo>
                <a:lnTo>
                  <a:pt x="31140" y="26327"/>
                </a:lnTo>
                <a:lnTo>
                  <a:pt x="26873" y="22326"/>
                </a:lnTo>
                <a:lnTo>
                  <a:pt x="21577" y="21374"/>
                </a:lnTo>
                <a:lnTo>
                  <a:pt x="21577" y="21234"/>
                </a:lnTo>
                <a:lnTo>
                  <a:pt x="27000" y="19405"/>
                </a:lnTo>
                <a:lnTo>
                  <a:pt x="29654" y="15671"/>
                </a:lnTo>
                <a:lnTo>
                  <a:pt x="29654" y="10998"/>
                </a:lnTo>
                <a:lnTo>
                  <a:pt x="29654" y="4952"/>
                </a:lnTo>
                <a:lnTo>
                  <a:pt x="24422" y="0"/>
                </a:lnTo>
                <a:lnTo>
                  <a:pt x="15062" y="0"/>
                </a:lnTo>
                <a:lnTo>
                  <a:pt x="9296" y="0"/>
                </a:lnTo>
                <a:lnTo>
                  <a:pt x="4076" y="1625"/>
                </a:lnTo>
                <a:lnTo>
                  <a:pt x="1422" y="3327"/>
                </a:lnTo>
                <a:lnTo>
                  <a:pt x="3530" y="10782"/>
                </a:lnTo>
                <a:lnTo>
                  <a:pt x="5295" y="9702"/>
                </a:lnTo>
                <a:lnTo>
                  <a:pt x="9093" y="8140"/>
                </a:lnTo>
                <a:lnTo>
                  <a:pt x="12687" y="8140"/>
                </a:lnTo>
                <a:lnTo>
                  <a:pt x="17094" y="8140"/>
                </a:lnTo>
                <a:lnTo>
                  <a:pt x="19202" y="10109"/>
                </a:lnTo>
                <a:lnTo>
                  <a:pt x="19202" y="12750"/>
                </a:lnTo>
                <a:lnTo>
                  <a:pt x="19202" y="16484"/>
                </a:lnTo>
                <a:lnTo>
                  <a:pt x="14859" y="17843"/>
                </a:lnTo>
                <a:lnTo>
                  <a:pt x="11404" y="17843"/>
                </a:lnTo>
                <a:lnTo>
                  <a:pt x="7391" y="17843"/>
                </a:lnTo>
                <a:lnTo>
                  <a:pt x="7391" y="25234"/>
                </a:lnTo>
                <a:lnTo>
                  <a:pt x="11607" y="25234"/>
                </a:lnTo>
                <a:lnTo>
                  <a:pt x="16078" y="25234"/>
                </a:lnTo>
                <a:lnTo>
                  <a:pt x="20421" y="27203"/>
                </a:lnTo>
                <a:lnTo>
                  <a:pt x="20421" y="31622"/>
                </a:lnTo>
                <a:lnTo>
                  <a:pt x="20421" y="34874"/>
                </a:lnTo>
                <a:lnTo>
                  <a:pt x="17703" y="37452"/>
                </a:lnTo>
                <a:lnTo>
                  <a:pt x="12344" y="37452"/>
                </a:lnTo>
                <a:lnTo>
                  <a:pt x="8140" y="37452"/>
                </a:lnTo>
                <a:lnTo>
                  <a:pt x="3937" y="35763"/>
                </a:lnTo>
                <a:lnTo>
                  <a:pt x="2108" y="34734"/>
                </a:lnTo>
                <a:lnTo>
                  <a:pt x="0" y="42544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056964" y="1401356"/>
            <a:ext cx="3037687" cy="8345652"/>
          </a:xfrm>
          <a:custGeom>
            <a:avLst/>
            <a:gdLst/>
            <a:ahLst/>
            <a:cxnLst/>
            <a:rect l="l" t="t" r="r" b="b"/>
            <a:pathLst>
              <a:path w="3037687" h="8345652">
                <a:moveTo>
                  <a:pt x="0" y="8345652"/>
                </a:moveTo>
                <a:lnTo>
                  <a:pt x="3037687" y="8345652"/>
                </a:lnTo>
                <a:lnTo>
                  <a:pt x="3037687" y="0"/>
                </a:lnTo>
                <a:lnTo>
                  <a:pt x="0" y="0"/>
                </a:lnTo>
                <a:lnTo>
                  <a:pt x="0" y="834565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336790" y="1622437"/>
            <a:ext cx="2478028" cy="79034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144456" y="3326121"/>
            <a:ext cx="2614272" cy="1614339"/>
          </a:xfrm>
          <a:custGeom>
            <a:avLst/>
            <a:gdLst/>
            <a:ahLst/>
            <a:cxnLst/>
            <a:rect l="l" t="t" r="r" b="b"/>
            <a:pathLst>
              <a:path w="2614272" h="1614339">
                <a:moveTo>
                  <a:pt x="0" y="1614339"/>
                </a:moveTo>
                <a:lnTo>
                  <a:pt x="2614272" y="1614339"/>
                </a:lnTo>
                <a:lnTo>
                  <a:pt x="2614272" y="0"/>
                </a:lnTo>
                <a:lnTo>
                  <a:pt x="0" y="0"/>
                </a:lnTo>
                <a:lnTo>
                  <a:pt x="0" y="1614339"/>
                </a:lnTo>
                <a:close/>
              </a:path>
            </a:pathLst>
          </a:custGeom>
          <a:ln w="81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144456" y="4577821"/>
            <a:ext cx="2614272" cy="362638"/>
          </a:xfrm>
          <a:custGeom>
            <a:avLst/>
            <a:gdLst/>
            <a:ahLst/>
            <a:cxnLst/>
            <a:rect l="l" t="t" r="r" b="b"/>
            <a:pathLst>
              <a:path w="2614272" h="362638">
                <a:moveTo>
                  <a:pt x="0" y="362638"/>
                </a:moveTo>
                <a:lnTo>
                  <a:pt x="2614272" y="362638"/>
                </a:lnTo>
                <a:lnTo>
                  <a:pt x="2614272" y="0"/>
                </a:lnTo>
                <a:lnTo>
                  <a:pt x="0" y="0"/>
                </a:lnTo>
                <a:lnTo>
                  <a:pt x="0" y="362638"/>
                </a:lnTo>
                <a:close/>
              </a:path>
            </a:pathLst>
          </a:custGeom>
          <a:ln w="7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144456" y="4215182"/>
            <a:ext cx="2614272" cy="362628"/>
          </a:xfrm>
          <a:custGeom>
            <a:avLst/>
            <a:gdLst/>
            <a:ahLst/>
            <a:cxnLst/>
            <a:rect l="l" t="t" r="r" b="b"/>
            <a:pathLst>
              <a:path w="2614272" h="362628">
                <a:moveTo>
                  <a:pt x="0" y="362628"/>
                </a:moveTo>
                <a:lnTo>
                  <a:pt x="2614272" y="362628"/>
                </a:lnTo>
                <a:lnTo>
                  <a:pt x="2614272" y="0"/>
                </a:lnTo>
                <a:lnTo>
                  <a:pt x="0" y="0"/>
                </a:lnTo>
                <a:lnTo>
                  <a:pt x="0" y="362628"/>
                </a:lnTo>
                <a:close/>
              </a:path>
            </a:pathLst>
          </a:custGeom>
          <a:ln w="7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144456" y="3852543"/>
            <a:ext cx="2614272" cy="362638"/>
          </a:xfrm>
          <a:custGeom>
            <a:avLst/>
            <a:gdLst/>
            <a:ahLst/>
            <a:cxnLst/>
            <a:rect l="l" t="t" r="r" b="b"/>
            <a:pathLst>
              <a:path w="2614272" h="362638">
                <a:moveTo>
                  <a:pt x="0" y="362638"/>
                </a:moveTo>
                <a:lnTo>
                  <a:pt x="2614272" y="362638"/>
                </a:lnTo>
                <a:lnTo>
                  <a:pt x="2614272" y="0"/>
                </a:lnTo>
                <a:lnTo>
                  <a:pt x="0" y="0"/>
                </a:lnTo>
                <a:lnTo>
                  <a:pt x="0" y="362638"/>
                </a:lnTo>
                <a:close/>
              </a:path>
            </a:pathLst>
          </a:custGeom>
          <a:ln w="7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144456" y="3489893"/>
            <a:ext cx="2614272" cy="362638"/>
          </a:xfrm>
          <a:custGeom>
            <a:avLst/>
            <a:gdLst/>
            <a:ahLst/>
            <a:cxnLst/>
            <a:rect l="l" t="t" r="r" b="b"/>
            <a:pathLst>
              <a:path w="2614272" h="362638">
                <a:moveTo>
                  <a:pt x="0" y="362638"/>
                </a:moveTo>
                <a:lnTo>
                  <a:pt x="2614272" y="362638"/>
                </a:lnTo>
                <a:lnTo>
                  <a:pt x="2614272" y="0"/>
                </a:lnTo>
                <a:lnTo>
                  <a:pt x="0" y="0"/>
                </a:lnTo>
                <a:lnTo>
                  <a:pt x="0" y="362638"/>
                </a:lnTo>
                <a:close/>
              </a:path>
            </a:pathLst>
          </a:custGeom>
          <a:ln w="78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867168" y="3903228"/>
            <a:ext cx="178448" cy="265155"/>
          </a:xfrm>
          <a:custGeom>
            <a:avLst/>
            <a:gdLst/>
            <a:ahLst/>
            <a:cxnLst/>
            <a:rect l="l" t="t" r="r" b="b"/>
            <a:pathLst>
              <a:path w="178448" h="265155">
                <a:moveTo>
                  <a:pt x="178448" y="265155"/>
                </a:moveTo>
                <a:lnTo>
                  <a:pt x="89224" y="265155"/>
                </a:lnTo>
                <a:lnTo>
                  <a:pt x="89224" y="0"/>
                </a:lnTo>
                <a:lnTo>
                  <a:pt x="0" y="0"/>
                </a:lnTo>
                <a:lnTo>
                  <a:pt x="0" y="265155"/>
                </a:lnTo>
              </a:path>
            </a:pathLst>
          </a:custGeom>
          <a:ln w="857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45616" y="3903228"/>
            <a:ext cx="178448" cy="265155"/>
          </a:xfrm>
          <a:custGeom>
            <a:avLst/>
            <a:gdLst/>
            <a:ahLst/>
            <a:cxnLst/>
            <a:rect l="l" t="t" r="r" b="b"/>
            <a:pathLst>
              <a:path w="178448" h="265155">
                <a:moveTo>
                  <a:pt x="178448" y="265155"/>
                </a:moveTo>
                <a:lnTo>
                  <a:pt x="89224" y="265155"/>
                </a:lnTo>
                <a:lnTo>
                  <a:pt x="89224" y="0"/>
                </a:lnTo>
                <a:lnTo>
                  <a:pt x="0" y="0"/>
                </a:lnTo>
                <a:lnTo>
                  <a:pt x="0" y="265155"/>
                </a:lnTo>
              </a:path>
            </a:pathLst>
          </a:custGeom>
          <a:ln w="857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224066" y="3903228"/>
            <a:ext cx="89224" cy="265155"/>
          </a:xfrm>
          <a:custGeom>
            <a:avLst/>
            <a:gdLst/>
            <a:ahLst/>
            <a:cxnLst/>
            <a:rect l="l" t="t" r="r" b="b"/>
            <a:pathLst>
              <a:path w="89224" h="265155">
                <a:moveTo>
                  <a:pt x="89224" y="265155"/>
                </a:moveTo>
                <a:lnTo>
                  <a:pt x="89224" y="0"/>
                </a:lnTo>
                <a:lnTo>
                  <a:pt x="0" y="0"/>
                </a:lnTo>
                <a:lnTo>
                  <a:pt x="0" y="265155"/>
                </a:lnTo>
              </a:path>
            </a:pathLst>
          </a:custGeom>
          <a:ln w="88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759417" y="3903228"/>
            <a:ext cx="178448" cy="265155"/>
          </a:xfrm>
          <a:custGeom>
            <a:avLst/>
            <a:gdLst/>
            <a:ahLst/>
            <a:cxnLst/>
            <a:rect l="l" t="t" r="r" b="b"/>
            <a:pathLst>
              <a:path w="178448" h="265155">
                <a:moveTo>
                  <a:pt x="178448" y="265155"/>
                </a:moveTo>
                <a:lnTo>
                  <a:pt x="89224" y="265155"/>
                </a:lnTo>
                <a:lnTo>
                  <a:pt x="89224" y="0"/>
                </a:lnTo>
                <a:lnTo>
                  <a:pt x="0" y="0"/>
                </a:lnTo>
                <a:lnTo>
                  <a:pt x="0" y="265155"/>
                </a:lnTo>
              </a:path>
            </a:pathLst>
          </a:custGeom>
          <a:ln w="857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937870" y="3903228"/>
            <a:ext cx="178448" cy="265155"/>
          </a:xfrm>
          <a:custGeom>
            <a:avLst/>
            <a:gdLst/>
            <a:ahLst/>
            <a:cxnLst/>
            <a:rect l="l" t="t" r="r" b="b"/>
            <a:pathLst>
              <a:path w="178448" h="265155">
                <a:moveTo>
                  <a:pt x="178448" y="265155"/>
                </a:moveTo>
                <a:lnTo>
                  <a:pt x="89224" y="265155"/>
                </a:lnTo>
                <a:lnTo>
                  <a:pt x="89224" y="0"/>
                </a:lnTo>
                <a:lnTo>
                  <a:pt x="0" y="0"/>
                </a:lnTo>
                <a:lnTo>
                  <a:pt x="0" y="265155"/>
                </a:lnTo>
              </a:path>
            </a:pathLst>
          </a:custGeom>
          <a:ln w="857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116321" y="3903228"/>
            <a:ext cx="89211" cy="265155"/>
          </a:xfrm>
          <a:custGeom>
            <a:avLst/>
            <a:gdLst/>
            <a:ahLst/>
            <a:cxnLst/>
            <a:rect l="l" t="t" r="r" b="b"/>
            <a:pathLst>
              <a:path w="89211" h="265155">
                <a:moveTo>
                  <a:pt x="89211" y="265155"/>
                </a:moveTo>
                <a:lnTo>
                  <a:pt x="89211" y="0"/>
                </a:lnTo>
                <a:lnTo>
                  <a:pt x="0" y="0"/>
                </a:lnTo>
                <a:lnTo>
                  <a:pt x="0" y="265155"/>
                </a:lnTo>
              </a:path>
            </a:pathLst>
          </a:custGeom>
          <a:ln w="88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867168" y="3536686"/>
            <a:ext cx="446121" cy="272954"/>
          </a:xfrm>
          <a:custGeom>
            <a:avLst/>
            <a:gdLst/>
            <a:ahLst/>
            <a:cxnLst/>
            <a:rect l="l" t="t" r="r" b="b"/>
            <a:pathLst>
              <a:path w="446121" h="272954">
                <a:moveTo>
                  <a:pt x="446121" y="265155"/>
                </a:moveTo>
                <a:lnTo>
                  <a:pt x="446121" y="0"/>
                </a:lnTo>
                <a:lnTo>
                  <a:pt x="0" y="0"/>
                </a:lnTo>
                <a:lnTo>
                  <a:pt x="0" y="272954"/>
                </a:lnTo>
              </a:path>
            </a:pathLst>
          </a:custGeom>
          <a:ln w="81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759412" y="3536686"/>
            <a:ext cx="446121" cy="265155"/>
          </a:xfrm>
          <a:custGeom>
            <a:avLst/>
            <a:gdLst/>
            <a:ahLst/>
            <a:cxnLst/>
            <a:rect l="l" t="t" r="r" b="b"/>
            <a:pathLst>
              <a:path w="446121" h="265155">
                <a:moveTo>
                  <a:pt x="446121" y="265155"/>
                </a:moveTo>
                <a:lnTo>
                  <a:pt x="446121" y="0"/>
                </a:lnTo>
                <a:lnTo>
                  <a:pt x="0" y="0"/>
                </a:lnTo>
                <a:lnTo>
                  <a:pt x="0" y="265155"/>
                </a:lnTo>
              </a:path>
            </a:pathLst>
          </a:custGeom>
          <a:ln w="80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867167" y="4261969"/>
            <a:ext cx="196293" cy="265155"/>
          </a:xfrm>
          <a:custGeom>
            <a:avLst/>
            <a:gdLst/>
            <a:ahLst/>
            <a:cxnLst/>
            <a:rect l="l" t="t" r="r" b="b"/>
            <a:pathLst>
              <a:path w="196293" h="265155">
                <a:moveTo>
                  <a:pt x="196293" y="265155"/>
                </a:moveTo>
                <a:lnTo>
                  <a:pt x="98146" y="265155"/>
                </a:lnTo>
                <a:lnTo>
                  <a:pt x="98146" y="0"/>
                </a:lnTo>
                <a:lnTo>
                  <a:pt x="0" y="0"/>
                </a:lnTo>
                <a:lnTo>
                  <a:pt x="0" y="265155"/>
                </a:lnTo>
              </a:path>
            </a:pathLst>
          </a:custGeom>
          <a:ln w="85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063464" y="4261969"/>
            <a:ext cx="196293" cy="265155"/>
          </a:xfrm>
          <a:custGeom>
            <a:avLst/>
            <a:gdLst/>
            <a:ahLst/>
            <a:cxnLst/>
            <a:rect l="l" t="t" r="r" b="b"/>
            <a:pathLst>
              <a:path w="196293" h="265155">
                <a:moveTo>
                  <a:pt x="196293" y="265155"/>
                </a:moveTo>
                <a:lnTo>
                  <a:pt x="98146" y="265155"/>
                </a:lnTo>
                <a:lnTo>
                  <a:pt x="98146" y="0"/>
                </a:lnTo>
                <a:lnTo>
                  <a:pt x="0" y="0"/>
                </a:lnTo>
                <a:lnTo>
                  <a:pt x="0" y="265155"/>
                </a:lnTo>
              </a:path>
            </a:pathLst>
          </a:custGeom>
          <a:ln w="85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259763" y="4261969"/>
            <a:ext cx="196293" cy="265155"/>
          </a:xfrm>
          <a:custGeom>
            <a:avLst/>
            <a:gdLst/>
            <a:ahLst/>
            <a:cxnLst/>
            <a:rect l="l" t="t" r="r" b="b"/>
            <a:pathLst>
              <a:path w="196293" h="265155">
                <a:moveTo>
                  <a:pt x="196293" y="265155"/>
                </a:moveTo>
                <a:lnTo>
                  <a:pt x="98146" y="265155"/>
                </a:lnTo>
                <a:lnTo>
                  <a:pt x="98146" y="0"/>
                </a:lnTo>
                <a:lnTo>
                  <a:pt x="0" y="0"/>
                </a:lnTo>
                <a:lnTo>
                  <a:pt x="0" y="265155"/>
                </a:lnTo>
              </a:path>
            </a:pathLst>
          </a:custGeom>
          <a:ln w="85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456054" y="4261969"/>
            <a:ext cx="196293" cy="265155"/>
          </a:xfrm>
          <a:custGeom>
            <a:avLst/>
            <a:gdLst/>
            <a:ahLst/>
            <a:cxnLst/>
            <a:rect l="l" t="t" r="r" b="b"/>
            <a:pathLst>
              <a:path w="196293" h="265155">
                <a:moveTo>
                  <a:pt x="196293" y="265155"/>
                </a:moveTo>
                <a:lnTo>
                  <a:pt x="98146" y="265155"/>
                </a:lnTo>
                <a:lnTo>
                  <a:pt x="98146" y="0"/>
                </a:lnTo>
                <a:lnTo>
                  <a:pt x="0" y="0"/>
                </a:lnTo>
                <a:lnTo>
                  <a:pt x="0" y="265155"/>
                </a:lnTo>
              </a:path>
            </a:pathLst>
          </a:custGeom>
          <a:ln w="85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652346" y="4261969"/>
            <a:ext cx="98146" cy="265155"/>
          </a:xfrm>
          <a:custGeom>
            <a:avLst/>
            <a:gdLst/>
            <a:ahLst/>
            <a:cxnLst/>
            <a:rect l="l" t="t" r="r" b="b"/>
            <a:pathLst>
              <a:path w="98146" h="265155">
                <a:moveTo>
                  <a:pt x="98146" y="265155"/>
                </a:moveTo>
                <a:lnTo>
                  <a:pt x="98146" y="0"/>
                </a:lnTo>
                <a:lnTo>
                  <a:pt x="0" y="0"/>
                </a:lnTo>
                <a:lnTo>
                  <a:pt x="0" y="265155"/>
                </a:lnTo>
              </a:path>
            </a:pathLst>
          </a:custGeom>
          <a:ln w="87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313290" y="3801842"/>
            <a:ext cx="446121" cy="0"/>
          </a:xfrm>
          <a:custGeom>
            <a:avLst/>
            <a:gdLst/>
            <a:ahLst/>
            <a:cxnLst/>
            <a:rect l="l" t="t" r="r" b="b"/>
            <a:pathLst>
              <a:path w="446121">
                <a:moveTo>
                  <a:pt x="0" y="0"/>
                </a:moveTo>
                <a:lnTo>
                  <a:pt x="446121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205533" y="3801842"/>
            <a:ext cx="446121" cy="0"/>
          </a:xfrm>
          <a:custGeom>
            <a:avLst/>
            <a:gdLst/>
            <a:ahLst/>
            <a:cxnLst/>
            <a:rect l="l" t="t" r="r" b="b"/>
            <a:pathLst>
              <a:path w="446121">
                <a:moveTo>
                  <a:pt x="0" y="0"/>
                </a:moveTo>
                <a:lnTo>
                  <a:pt x="446121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750493" y="4527124"/>
            <a:ext cx="883320" cy="0"/>
          </a:xfrm>
          <a:custGeom>
            <a:avLst/>
            <a:gdLst/>
            <a:ahLst/>
            <a:cxnLst/>
            <a:rect l="l" t="t" r="r" b="b"/>
            <a:pathLst>
              <a:path w="883320">
                <a:moveTo>
                  <a:pt x="0" y="0"/>
                </a:moveTo>
                <a:lnTo>
                  <a:pt x="883320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313290" y="4168383"/>
            <a:ext cx="446121" cy="0"/>
          </a:xfrm>
          <a:custGeom>
            <a:avLst/>
            <a:gdLst/>
            <a:ahLst/>
            <a:cxnLst/>
            <a:rect l="l" t="t" r="r" b="b"/>
            <a:pathLst>
              <a:path w="446121">
                <a:moveTo>
                  <a:pt x="0" y="0"/>
                </a:moveTo>
                <a:lnTo>
                  <a:pt x="446121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205533" y="4168383"/>
            <a:ext cx="446121" cy="0"/>
          </a:xfrm>
          <a:custGeom>
            <a:avLst/>
            <a:gdLst/>
            <a:ahLst/>
            <a:cxnLst/>
            <a:rect l="l" t="t" r="r" b="b"/>
            <a:pathLst>
              <a:path w="446121">
                <a:moveTo>
                  <a:pt x="0" y="0"/>
                </a:moveTo>
                <a:lnTo>
                  <a:pt x="446121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867168" y="4628511"/>
            <a:ext cx="1766653" cy="0"/>
          </a:xfrm>
          <a:custGeom>
            <a:avLst/>
            <a:gdLst/>
            <a:ahLst/>
            <a:cxnLst/>
            <a:rect l="l" t="t" r="r" b="b"/>
            <a:pathLst>
              <a:path w="1766653">
                <a:moveTo>
                  <a:pt x="0" y="0"/>
                </a:moveTo>
                <a:lnTo>
                  <a:pt x="1766653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144456" y="3326121"/>
            <a:ext cx="2614272" cy="163772"/>
          </a:xfrm>
          <a:custGeom>
            <a:avLst/>
            <a:gdLst/>
            <a:ahLst/>
            <a:cxnLst/>
            <a:rect l="l" t="t" r="r" b="b"/>
            <a:pathLst>
              <a:path w="2614272" h="163772">
                <a:moveTo>
                  <a:pt x="0" y="163772"/>
                </a:moveTo>
                <a:lnTo>
                  <a:pt x="2614272" y="163772"/>
                </a:lnTo>
                <a:lnTo>
                  <a:pt x="2614272" y="0"/>
                </a:lnTo>
                <a:lnTo>
                  <a:pt x="0" y="0"/>
                </a:lnTo>
                <a:lnTo>
                  <a:pt x="0" y="163772"/>
                </a:lnTo>
                <a:close/>
              </a:path>
            </a:pathLst>
          </a:custGeom>
          <a:ln w="780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144456" y="3326121"/>
            <a:ext cx="321207" cy="1614339"/>
          </a:xfrm>
          <a:custGeom>
            <a:avLst/>
            <a:gdLst/>
            <a:ahLst/>
            <a:cxnLst/>
            <a:rect l="l" t="t" r="r" b="b"/>
            <a:pathLst>
              <a:path w="321207" h="1614339">
                <a:moveTo>
                  <a:pt x="0" y="1614339"/>
                </a:moveTo>
                <a:lnTo>
                  <a:pt x="321207" y="1614339"/>
                </a:lnTo>
                <a:lnTo>
                  <a:pt x="321207" y="0"/>
                </a:lnTo>
                <a:lnTo>
                  <a:pt x="0" y="0"/>
                </a:lnTo>
                <a:lnTo>
                  <a:pt x="0" y="1614339"/>
                </a:lnTo>
                <a:close/>
              </a:path>
            </a:pathLst>
          </a:custGeom>
          <a:ln w="887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465664" y="3326121"/>
            <a:ext cx="321207" cy="1614339"/>
          </a:xfrm>
          <a:custGeom>
            <a:avLst/>
            <a:gdLst/>
            <a:ahLst/>
            <a:cxnLst/>
            <a:rect l="l" t="t" r="r" b="b"/>
            <a:pathLst>
              <a:path w="321207" h="1614339">
                <a:moveTo>
                  <a:pt x="0" y="1614339"/>
                </a:moveTo>
                <a:lnTo>
                  <a:pt x="321207" y="1614339"/>
                </a:lnTo>
                <a:lnTo>
                  <a:pt x="321207" y="0"/>
                </a:lnTo>
                <a:lnTo>
                  <a:pt x="0" y="0"/>
                </a:lnTo>
                <a:lnTo>
                  <a:pt x="0" y="1614339"/>
                </a:lnTo>
                <a:close/>
              </a:path>
            </a:pathLst>
          </a:custGeom>
          <a:ln w="887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301712" y="3429942"/>
            <a:ext cx="20075" cy="0"/>
          </a:xfrm>
          <a:custGeom>
            <a:avLst/>
            <a:gdLst/>
            <a:ahLst/>
            <a:cxnLst/>
            <a:rect l="l" t="t" r="r" b="b"/>
            <a:pathLst>
              <a:path w="20075">
                <a:moveTo>
                  <a:pt x="0" y="0"/>
                </a:moveTo>
                <a:lnTo>
                  <a:pt x="20075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301712" y="3377301"/>
            <a:ext cx="10037" cy="52641"/>
          </a:xfrm>
          <a:custGeom>
            <a:avLst/>
            <a:gdLst/>
            <a:ahLst/>
            <a:cxnLst/>
            <a:rect l="l" t="t" r="r" b="b"/>
            <a:pathLst>
              <a:path w="10037" h="52641">
                <a:moveTo>
                  <a:pt x="10037" y="52641"/>
                </a:moveTo>
                <a:lnTo>
                  <a:pt x="10037" y="0"/>
                </a:lnTo>
                <a:lnTo>
                  <a:pt x="0" y="8773"/>
                </a:lnTo>
              </a:path>
            </a:pathLst>
          </a:custGeom>
          <a:ln w="888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595032" y="3377301"/>
            <a:ext cx="40150" cy="52641"/>
          </a:xfrm>
          <a:custGeom>
            <a:avLst/>
            <a:gdLst/>
            <a:ahLst/>
            <a:cxnLst/>
            <a:rect l="l" t="t" r="r" b="b"/>
            <a:pathLst>
              <a:path w="40150" h="52641">
                <a:moveTo>
                  <a:pt x="40150" y="52641"/>
                </a:moveTo>
                <a:lnTo>
                  <a:pt x="0" y="52641"/>
                </a:lnTo>
                <a:lnTo>
                  <a:pt x="35132" y="21933"/>
                </a:lnTo>
                <a:lnTo>
                  <a:pt x="40150" y="13160"/>
                </a:lnTo>
                <a:lnTo>
                  <a:pt x="35132" y="4386"/>
                </a:lnTo>
                <a:lnTo>
                  <a:pt x="25094" y="0"/>
                </a:lnTo>
                <a:lnTo>
                  <a:pt x="10037" y="0"/>
                </a:lnTo>
                <a:lnTo>
                  <a:pt x="0" y="4386"/>
                </a:lnTo>
              </a:path>
            </a:pathLst>
          </a:custGeom>
          <a:ln w="85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322210" y="3373404"/>
            <a:ext cx="50201" cy="52641"/>
          </a:xfrm>
          <a:custGeom>
            <a:avLst/>
            <a:gdLst/>
            <a:ahLst/>
            <a:cxnLst/>
            <a:rect l="l" t="t" r="r" b="b"/>
            <a:pathLst>
              <a:path w="50201" h="52641">
                <a:moveTo>
                  <a:pt x="0" y="52641"/>
                </a:moveTo>
                <a:lnTo>
                  <a:pt x="0" y="0"/>
                </a:lnTo>
                <a:lnTo>
                  <a:pt x="35132" y="0"/>
                </a:lnTo>
                <a:lnTo>
                  <a:pt x="45182" y="4386"/>
                </a:lnTo>
                <a:lnTo>
                  <a:pt x="50201" y="13160"/>
                </a:lnTo>
                <a:lnTo>
                  <a:pt x="45182" y="21933"/>
                </a:lnTo>
                <a:lnTo>
                  <a:pt x="35132" y="26320"/>
                </a:lnTo>
                <a:lnTo>
                  <a:pt x="0" y="26320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402512" y="3373404"/>
            <a:ext cx="50201" cy="52641"/>
          </a:xfrm>
          <a:custGeom>
            <a:avLst/>
            <a:gdLst/>
            <a:ahLst/>
            <a:cxnLst/>
            <a:rect l="l" t="t" r="r" b="b"/>
            <a:pathLst>
              <a:path w="50201" h="52641">
                <a:moveTo>
                  <a:pt x="0" y="52641"/>
                </a:moveTo>
                <a:lnTo>
                  <a:pt x="25106" y="0"/>
                </a:lnTo>
                <a:lnTo>
                  <a:pt x="50201" y="52641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412562" y="3404111"/>
            <a:ext cx="30113" cy="0"/>
          </a:xfrm>
          <a:custGeom>
            <a:avLst/>
            <a:gdLst/>
            <a:ahLst/>
            <a:cxnLst/>
            <a:rect l="l" t="t" r="r" b="b"/>
            <a:pathLst>
              <a:path w="30113">
                <a:moveTo>
                  <a:pt x="0" y="0"/>
                </a:moveTo>
                <a:lnTo>
                  <a:pt x="30113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507908" y="3373404"/>
            <a:ext cx="0" cy="52641"/>
          </a:xfrm>
          <a:custGeom>
            <a:avLst/>
            <a:gdLst/>
            <a:ahLst/>
            <a:cxnLst/>
            <a:rect l="l" t="t" r="r" b="b"/>
            <a:pathLst>
              <a:path h="52641">
                <a:moveTo>
                  <a:pt x="0" y="52641"/>
                </a:moveTo>
                <a:lnTo>
                  <a:pt x="0" y="0"/>
                </a:lnTo>
              </a:path>
            </a:pathLst>
          </a:custGeom>
          <a:ln w="89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482826" y="3373404"/>
            <a:ext cx="50188" cy="0"/>
          </a:xfrm>
          <a:custGeom>
            <a:avLst/>
            <a:gdLst/>
            <a:ahLst/>
            <a:cxnLst/>
            <a:rect l="l" t="t" r="r" b="b"/>
            <a:pathLst>
              <a:path w="50188">
                <a:moveTo>
                  <a:pt x="0" y="0"/>
                </a:moveTo>
                <a:lnTo>
                  <a:pt x="50188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588222" y="3373404"/>
            <a:ext cx="0" cy="52641"/>
          </a:xfrm>
          <a:custGeom>
            <a:avLst/>
            <a:gdLst/>
            <a:ahLst/>
            <a:cxnLst/>
            <a:rect l="l" t="t" r="r" b="b"/>
            <a:pathLst>
              <a:path h="52641">
                <a:moveTo>
                  <a:pt x="0" y="52641"/>
                </a:moveTo>
                <a:lnTo>
                  <a:pt x="0" y="0"/>
                </a:lnTo>
              </a:path>
            </a:pathLst>
          </a:custGeom>
          <a:ln w="89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563116" y="3373404"/>
            <a:ext cx="50188" cy="0"/>
          </a:xfrm>
          <a:custGeom>
            <a:avLst/>
            <a:gdLst/>
            <a:ahLst/>
            <a:cxnLst/>
            <a:rect l="l" t="t" r="r" b="b"/>
            <a:pathLst>
              <a:path w="50188">
                <a:moveTo>
                  <a:pt x="0" y="0"/>
                </a:moveTo>
                <a:lnTo>
                  <a:pt x="50188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643430" y="3373404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52641"/>
                </a:moveTo>
                <a:lnTo>
                  <a:pt x="0" y="0"/>
                </a:lnTo>
                <a:lnTo>
                  <a:pt x="50188" y="0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643430" y="3399724"/>
            <a:ext cx="40138" cy="0"/>
          </a:xfrm>
          <a:custGeom>
            <a:avLst/>
            <a:gdLst/>
            <a:ahLst/>
            <a:cxnLst/>
            <a:rect l="l" t="t" r="r" b="b"/>
            <a:pathLst>
              <a:path w="40138">
                <a:moveTo>
                  <a:pt x="40138" y="0"/>
                </a:moveTo>
                <a:lnTo>
                  <a:pt x="0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643430" y="3426045"/>
            <a:ext cx="50188" cy="0"/>
          </a:xfrm>
          <a:custGeom>
            <a:avLst/>
            <a:gdLst/>
            <a:ahLst/>
            <a:cxnLst/>
            <a:rect l="l" t="t" r="r" b="b"/>
            <a:pathLst>
              <a:path w="50188">
                <a:moveTo>
                  <a:pt x="0" y="0"/>
                </a:moveTo>
                <a:lnTo>
                  <a:pt x="50188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723719" y="3373404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52641"/>
                </a:moveTo>
                <a:lnTo>
                  <a:pt x="0" y="0"/>
                </a:lnTo>
                <a:lnTo>
                  <a:pt x="35132" y="0"/>
                </a:lnTo>
                <a:lnTo>
                  <a:pt x="45182" y="4386"/>
                </a:lnTo>
                <a:lnTo>
                  <a:pt x="50188" y="13160"/>
                </a:lnTo>
                <a:lnTo>
                  <a:pt x="45182" y="21933"/>
                </a:lnTo>
                <a:lnTo>
                  <a:pt x="35132" y="26320"/>
                </a:lnTo>
                <a:lnTo>
                  <a:pt x="0" y="26320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758852" y="3399724"/>
            <a:ext cx="15056" cy="26320"/>
          </a:xfrm>
          <a:custGeom>
            <a:avLst/>
            <a:gdLst/>
            <a:ahLst/>
            <a:cxnLst/>
            <a:rect l="l" t="t" r="r" b="b"/>
            <a:pathLst>
              <a:path w="15056" h="26320">
                <a:moveTo>
                  <a:pt x="0" y="0"/>
                </a:moveTo>
                <a:lnTo>
                  <a:pt x="15056" y="26320"/>
                </a:lnTo>
              </a:path>
            </a:pathLst>
          </a:custGeom>
          <a:ln w="864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804034" y="3373404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52641"/>
                </a:moveTo>
                <a:lnTo>
                  <a:pt x="0" y="0"/>
                </a:lnTo>
                <a:lnTo>
                  <a:pt x="50188" y="52641"/>
                </a:lnTo>
                <a:lnTo>
                  <a:pt x="50188" y="0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211371" y="3650256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35094"/>
                </a:moveTo>
                <a:lnTo>
                  <a:pt x="0" y="17547"/>
                </a:lnTo>
                <a:lnTo>
                  <a:pt x="5018" y="8773"/>
                </a:lnTo>
                <a:lnTo>
                  <a:pt x="10037" y="4386"/>
                </a:lnTo>
                <a:lnTo>
                  <a:pt x="20075" y="0"/>
                </a:lnTo>
                <a:lnTo>
                  <a:pt x="30113" y="0"/>
                </a:lnTo>
                <a:lnTo>
                  <a:pt x="40150" y="4386"/>
                </a:lnTo>
                <a:lnTo>
                  <a:pt x="45169" y="8773"/>
                </a:lnTo>
                <a:lnTo>
                  <a:pt x="50188" y="17547"/>
                </a:lnTo>
                <a:lnTo>
                  <a:pt x="50188" y="35094"/>
                </a:lnTo>
                <a:lnTo>
                  <a:pt x="45169" y="43867"/>
                </a:lnTo>
                <a:lnTo>
                  <a:pt x="40150" y="48254"/>
                </a:lnTo>
                <a:lnTo>
                  <a:pt x="30113" y="52641"/>
                </a:lnTo>
                <a:lnTo>
                  <a:pt x="20075" y="52641"/>
                </a:lnTo>
                <a:lnTo>
                  <a:pt x="10037" y="48254"/>
                </a:lnTo>
                <a:lnTo>
                  <a:pt x="5018" y="43867"/>
                </a:lnTo>
                <a:lnTo>
                  <a:pt x="0" y="35094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291673" y="3650256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52641"/>
                </a:moveTo>
                <a:lnTo>
                  <a:pt x="0" y="0"/>
                </a:lnTo>
                <a:lnTo>
                  <a:pt x="50188" y="0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291673" y="3676576"/>
            <a:ext cx="40150" cy="0"/>
          </a:xfrm>
          <a:custGeom>
            <a:avLst/>
            <a:gdLst/>
            <a:ahLst/>
            <a:cxnLst/>
            <a:rect l="l" t="t" r="r" b="b"/>
            <a:pathLst>
              <a:path w="40150">
                <a:moveTo>
                  <a:pt x="40150" y="0"/>
                </a:moveTo>
                <a:lnTo>
                  <a:pt x="0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371975" y="3650256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52641"/>
                </a:moveTo>
                <a:lnTo>
                  <a:pt x="0" y="0"/>
                </a:lnTo>
                <a:lnTo>
                  <a:pt x="50188" y="0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371975" y="3676576"/>
            <a:ext cx="40150" cy="0"/>
          </a:xfrm>
          <a:custGeom>
            <a:avLst/>
            <a:gdLst/>
            <a:ahLst/>
            <a:cxnLst/>
            <a:rect l="l" t="t" r="r" b="b"/>
            <a:pathLst>
              <a:path w="40150">
                <a:moveTo>
                  <a:pt x="40150" y="0"/>
                </a:moveTo>
                <a:lnTo>
                  <a:pt x="0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514734" y="3650256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35094"/>
                </a:moveTo>
                <a:lnTo>
                  <a:pt x="0" y="17547"/>
                </a:lnTo>
                <a:lnTo>
                  <a:pt x="5018" y="8773"/>
                </a:lnTo>
                <a:lnTo>
                  <a:pt x="10037" y="4386"/>
                </a:lnTo>
                <a:lnTo>
                  <a:pt x="20075" y="0"/>
                </a:lnTo>
                <a:lnTo>
                  <a:pt x="30113" y="0"/>
                </a:lnTo>
                <a:lnTo>
                  <a:pt x="40150" y="4386"/>
                </a:lnTo>
                <a:lnTo>
                  <a:pt x="45169" y="8773"/>
                </a:lnTo>
                <a:lnTo>
                  <a:pt x="50188" y="17547"/>
                </a:lnTo>
                <a:lnTo>
                  <a:pt x="50188" y="35094"/>
                </a:lnTo>
                <a:lnTo>
                  <a:pt x="45169" y="43867"/>
                </a:lnTo>
                <a:lnTo>
                  <a:pt x="40150" y="48254"/>
                </a:lnTo>
                <a:lnTo>
                  <a:pt x="30113" y="52641"/>
                </a:lnTo>
                <a:lnTo>
                  <a:pt x="20075" y="52641"/>
                </a:lnTo>
                <a:lnTo>
                  <a:pt x="10037" y="48254"/>
                </a:lnTo>
                <a:lnTo>
                  <a:pt x="5018" y="43867"/>
                </a:lnTo>
                <a:lnTo>
                  <a:pt x="0" y="35094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595036" y="3650256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52641"/>
                </a:moveTo>
                <a:lnTo>
                  <a:pt x="0" y="0"/>
                </a:lnTo>
                <a:lnTo>
                  <a:pt x="50188" y="0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595036" y="3676576"/>
            <a:ext cx="40150" cy="0"/>
          </a:xfrm>
          <a:custGeom>
            <a:avLst/>
            <a:gdLst/>
            <a:ahLst/>
            <a:cxnLst/>
            <a:rect l="l" t="t" r="r" b="b"/>
            <a:pathLst>
              <a:path w="40150">
                <a:moveTo>
                  <a:pt x="40150" y="0"/>
                </a:moveTo>
                <a:lnTo>
                  <a:pt x="0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675337" y="3650256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52641"/>
                </a:moveTo>
                <a:lnTo>
                  <a:pt x="0" y="0"/>
                </a:lnTo>
                <a:lnTo>
                  <a:pt x="50188" y="0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675337" y="3676576"/>
            <a:ext cx="40150" cy="0"/>
          </a:xfrm>
          <a:custGeom>
            <a:avLst/>
            <a:gdLst/>
            <a:ahLst/>
            <a:cxnLst/>
            <a:rect l="l" t="t" r="r" b="b"/>
            <a:pathLst>
              <a:path w="40150">
                <a:moveTo>
                  <a:pt x="40150" y="0"/>
                </a:moveTo>
                <a:lnTo>
                  <a:pt x="0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514734" y="4016797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35094"/>
                </a:moveTo>
                <a:lnTo>
                  <a:pt x="0" y="17547"/>
                </a:lnTo>
                <a:lnTo>
                  <a:pt x="5018" y="8773"/>
                </a:lnTo>
                <a:lnTo>
                  <a:pt x="10037" y="4386"/>
                </a:lnTo>
                <a:lnTo>
                  <a:pt x="20075" y="0"/>
                </a:lnTo>
                <a:lnTo>
                  <a:pt x="30113" y="0"/>
                </a:lnTo>
                <a:lnTo>
                  <a:pt x="40150" y="4386"/>
                </a:lnTo>
                <a:lnTo>
                  <a:pt x="45169" y="8773"/>
                </a:lnTo>
                <a:lnTo>
                  <a:pt x="50188" y="17547"/>
                </a:lnTo>
                <a:lnTo>
                  <a:pt x="50188" y="35094"/>
                </a:lnTo>
                <a:lnTo>
                  <a:pt x="45169" y="43867"/>
                </a:lnTo>
                <a:lnTo>
                  <a:pt x="40150" y="48254"/>
                </a:lnTo>
                <a:lnTo>
                  <a:pt x="30113" y="52641"/>
                </a:lnTo>
                <a:lnTo>
                  <a:pt x="20075" y="52641"/>
                </a:lnTo>
                <a:lnTo>
                  <a:pt x="10037" y="48254"/>
                </a:lnTo>
                <a:lnTo>
                  <a:pt x="5018" y="43867"/>
                </a:lnTo>
                <a:lnTo>
                  <a:pt x="0" y="35094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595036" y="4016797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52641"/>
                </a:moveTo>
                <a:lnTo>
                  <a:pt x="0" y="0"/>
                </a:lnTo>
                <a:lnTo>
                  <a:pt x="50188" y="0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595036" y="4043118"/>
            <a:ext cx="40150" cy="0"/>
          </a:xfrm>
          <a:custGeom>
            <a:avLst/>
            <a:gdLst/>
            <a:ahLst/>
            <a:cxnLst/>
            <a:rect l="l" t="t" r="r" b="b"/>
            <a:pathLst>
              <a:path w="40150">
                <a:moveTo>
                  <a:pt x="40150" y="0"/>
                </a:moveTo>
                <a:lnTo>
                  <a:pt x="0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675337" y="4016797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52641"/>
                </a:moveTo>
                <a:lnTo>
                  <a:pt x="0" y="0"/>
                </a:lnTo>
                <a:lnTo>
                  <a:pt x="50188" y="0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675337" y="4043118"/>
            <a:ext cx="40150" cy="0"/>
          </a:xfrm>
          <a:custGeom>
            <a:avLst/>
            <a:gdLst/>
            <a:ahLst/>
            <a:cxnLst/>
            <a:rect l="l" t="t" r="r" b="b"/>
            <a:pathLst>
              <a:path w="40150">
                <a:moveTo>
                  <a:pt x="40150" y="0"/>
                </a:moveTo>
                <a:lnTo>
                  <a:pt x="0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202446" y="4016797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35094"/>
                </a:moveTo>
                <a:lnTo>
                  <a:pt x="0" y="17547"/>
                </a:lnTo>
                <a:lnTo>
                  <a:pt x="5018" y="8773"/>
                </a:lnTo>
                <a:lnTo>
                  <a:pt x="10037" y="4386"/>
                </a:lnTo>
                <a:lnTo>
                  <a:pt x="20075" y="0"/>
                </a:lnTo>
                <a:lnTo>
                  <a:pt x="30113" y="0"/>
                </a:lnTo>
                <a:lnTo>
                  <a:pt x="40150" y="4386"/>
                </a:lnTo>
                <a:lnTo>
                  <a:pt x="45169" y="8773"/>
                </a:lnTo>
                <a:lnTo>
                  <a:pt x="50188" y="17547"/>
                </a:lnTo>
                <a:lnTo>
                  <a:pt x="50188" y="35094"/>
                </a:lnTo>
                <a:lnTo>
                  <a:pt x="45169" y="43867"/>
                </a:lnTo>
                <a:lnTo>
                  <a:pt x="40150" y="48254"/>
                </a:lnTo>
                <a:lnTo>
                  <a:pt x="30113" y="52641"/>
                </a:lnTo>
                <a:lnTo>
                  <a:pt x="20075" y="52641"/>
                </a:lnTo>
                <a:lnTo>
                  <a:pt x="10037" y="48254"/>
                </a:lnTo>
                <a:lnTo>
                  <a:pt x="5018" y="43867"/>
                </a:lnTo>
                <a:lnTo>
                  <a:pt x="0" y="35094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282748" y="4016797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52641"/>
                </a:moveTo>
                <a:lnTo>
                  <a:pt x="0" y="0"/>
                </a:lnTo>
                <a:lnTo>
                  <a:pt x="50188" y="52641"/>
                </a:lnTo>
                <a:lnTo>
                  <a:pt x="50188" y="0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514734" y="4375538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35094"/>
                </a:moveTo>
                <a:lnTo>
                  <a:pt x="0" y="17547"/>
                </a:lnTo>
                <a:lnTo>
                  <a:pt x="5018" y="8762"/>
                </a:lnTo>
                <a:lnTo>
                  <a:pt x="10037" y="4386"/>
                </a:lnTo>
                <a:lnTo>
                  <a:pt x="20075" y="0"/>
                </a:lnTo>
                <a:lnTo>
                  <a:pt x="30113" y="0"/>
                </a:lnTo>
                <a:lnTo>
                  <a:pt x="40150" y="4386"/>
                </a:lnTo>
                <a:lnTo>
                  <a:pt x="45169" y="8762"/>
                </a:lnTo>
                <a:lnTo>
                  <a:pt x="50188" y="17547"/>
                </a:lnTo>
                <a:lnTo>
                  <a:pt x="50188" y="35094"/>
                </a:lnTo>
                <a:lnTo>
                  <a:pt x="45169" y="43867"/>
                </a:lnTo>
                <a:lnTo>
                  <a:pt x="40150" y="48254"/>
                </a:lnTo>
                <a:lnTo>
                  <a:pt x="30113" y="52641"/>
                </a:lnTo>
                <a:lnTo>
                  <a:pt x="20075" y="52641"/>
                </a:lnTo>
                <a:lnTo>
                  <a:pt x="10037" y="48254"/>
                </a:lnTo>
                <a:lnTo>
                  <a:pt x="5018" y="43867"/>
                </a:lnTo>
                <a:lnTo>
                  <a:pt x="0" y="35094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595036" y="4375538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52641"/>
                </a:moveTo>
                <a:lnTo>
                  <a:pt x="0" y="0"/>
                </a:lnTo>
                <a:lnTo>
                  <a:pt x="50188" y="52641"/>
                </a:lnTo>
                <a:lnTo>
                  <a:pt x="50188" y="0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514734" y="4742075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35094"/>
                </a:moveTo>
                <a:lnTo>
                  <a:pt x="0" y="17547"/>
                </a:lnTo>
                <a:lnTo>
                  <a:pt x="5018" y="8773"/>
                </a:lnTo>
                <a:lnTo>
                  <a:pt x="10037" y="4386"/>
                </a:lnTo>
                <a:lnTo>
                  <a:pt x="20075" y="0"/>
                </a:lnTo>
                <a:lnTo>
                  <a:pt x="30113" y="0"/>
                </a:lnTo>
                <a:lnTo>
                  <a:pt x="40150" y="4386"/>
                </a:lnTo>
                <a:lnTo>
                  <a:pt x="45169" y="8773"/>
                </a:lnTo>
                <a:lnTo>
                  <a:pt x="50188" y="17547"/>
                </a:lnTo>
                <a:lnTo>
                  <a:pt x="50188" y="35094"/>
                </a:lnTo>
                <a:lnTo>
                  <a:pt x="45169" y="43867"/>
                </a:lnTo>
                <a:lnTo>
                  <a:pt x="40150" y="48254"/>
                </a:lnTo>
                <a:lnTo>
                  <a:pt x="30113" y="52641"/>
                </a:lnTo>
                <a:lnTo>
                  <a:pt x="20075" y="52641"/>
                </a:lnTo>
                <a:lnTo>
                  <a:pt x="10037" y="48254"/>
                </a:lnTo>
                <a:lnTo>
                  <a:pt x="5018" y="43867"/>
                </a:lnTo>
                <a:lnTo>
                  <a:pt x="0" y="35094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595036" y="4742075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52641"/>
                </a:moveTo>
                <a:lnTo>
                  <a:pt x="0" y="0"/>
                </a:lnTo>
                <a:lnTo>
                  <a:pt x="50188" y="52641"/>
                </a:lnTo>
                <a:lnTo>
                  <a:pt x="50188" y="0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202446" y="4742075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35094"/>
                </a:moveTo>
                <a:lnTo>
                  <a:pt x="0" y="17547"/>
                </a:lnTo>
                <a:lnTo>
                  <a:pt x="5018" y="8773"/>
                </a:lnTo>
                <a:lnTo>
                  <a:pt x="10037" y="4386"/>
                </a:lnTo>
                <a:lnTo>
                  <a:pt x="20075" y="0"/>
                </a:lnTo>
                <a:lnTo>
                  <a:pt x="30113" y="0"/>
                </a:lnTo>
                <a:lnTo>
                  <a:pt x="40150" y="4386"/>
                </a:lnTo>
                <a:lnTo>
                  <a:pt x="45169" y="8773"/>
                </a:lnTo>
                <a:lnTo>
                  <a:pt x="50188" y="17547"/>
                </a:lnTo>
                <a:lnTo>
                  <a:pt x="50188" y="35094"/>
                </a:lnTo>
                <a:lnTo>
                  <a:pt x="45169" y="43867"/>
                </a:lnTo>
                <a:lnTo>
                  <a:pt x="40150" y="48254"/>
                </a:lnTo>
                <a:lnTo>
                  <a:pt x="30113" y="52641"/>
                </a:lnTo>
                <a:lnTo>
                  <a:pt x="20075" y="52641"/>
                </a:lnTo>
                <a:lnTo>
                  <a:pt x="10037" y="48254"/>
                </a:lnTo>
                <a:lnTo>
                  <a:pt x="5018" y="43867"/>
                </a:lnTo>
                <a:lnTo>
                  <a:pt x="0" y="35094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282748" y="4742075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52641"/>
                </a:moveTo>
                <a:lnTo>
                  <a:pt x="0" y="0"/>
                </a:lnTo>
                <a:lnTo>
                  <a:pt x="50188" y="52641"/>
                </a:lnTo>
                <a:lnTo>
                  <a:pt x="50188" y="0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202446" y="4375538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35094"/>
                </a:moveTo>
                <a:lnTo>
                  <a:pt x="0" y="17547"/>
                </a:lnTo>
                <a:lnTo>
                  <a:pt x="5018" y="8762"/>
                </a:lnTo>
                <a:lnTo>
                  <a:pt x="10037" y="4386"/>
                </a:lnTo>
                <a:lnTo>
                  <a:pt x="20075" y="0"/>
                </a:lnTo>
                <a:lnTo>
                  <a:pt x="30113" y="0"/>
                </a:lnTo>
                <a:lnTo>
                  <a:pt x="40150" y="4386"/>
                </a:lnTo>
                <a:lnTo>
                  <a:pt x="45169" y="8762"/>
                </a:lnTo>
                <a:lnTo>
                  <a:pt x="50188" y="17547"/>
                </a:lnTo>
                <a:lnTo>
                  <a:pt x="50188" y="35094"/>
                </a:lnTo>
                <a:lnTo>
                  <a:pt x="45169" y="43867"/>
                </a:lnTo>
                <a:lnTo>
                  <a:pt x="40150" y="48254"/>
                </a:lnTo>
                <a:lnTo>
                  <a:pt x="30113" y="52641"/>
                </a:lnTo>
                <a:lnTo>
                  <a:pt x="20075" y="52641"/>
                </a:lnTo>
                <a:lnTo>
                  <a:pt x="10037" y="48254"/>
                </a:lnTo>
                <a:lnTo>
                  <a:pt x="5018" y="43867"/>
                </a:lnTo>
                <a:lnTo>
                  <a:pt x="0" y="35094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282748" y="4375538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52641"/>
                </a:moveTo>
                <a:lnTo>
                  <a:pt x="0" y="0"/>
                </a:lnTo>
                <a:lnTo>
                  <a:pt x="50188" y="0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282748" y="4401848"/>
            <a:ext cx="40150" cy="0"/>
          </a:xfrm>
          <a:custGeom>
            <a:avLst/>
            <a:gdLst/>
            <a:ahLst/>
            <a:cxnLst/>
            <a:rect l="l" t="t" r="r" b="b"/>
            <a:pathLst>
              <a:path w="40150">
                <a:moveTo>
                  <a:pt x="40150" y="0"/>
                </a:moveTo>
                <a:lnTo>
                  <a:pt x="0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363050" y="4375538"/>
            <a:ext cx="50188" cy="52641"/>
          </a:xfrm>
          <a:custGeom>
            <a:avLst/>
            <a:gdLst/>
            <a:ahLst/>
            <a:cxnLst/>
            <a:rect l="l" t="t" r="r" b="b"/>
            <a:pathLst>
              <a:path w="50188" h="52641">
                <a:moveTo>
                  <a:pt x="0" y="52641"/>
                </a:moveTo>
                <a:lnTo>
                  <a:pt x="0" y="0"/>
                </a:lnTo>
                <a:lnTo>
                  <a:pt x="50188" y="0"/>
                </a:lnTo>
              </a:path>
            </a:pathLst>
          </a:custGeom>
          <a:ln w="8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363050" y="4401848"/>
            <a:ext cx="40150" cy="0"/>
          </a:xfrm>
          <a:custGeom>
            <a:avLst/>
            <a:gdLst/>
            <a:ahLst/>
            <a:cxnLst/>
            <a:rect l="l" t="t" r="r" b="b"/>
            <a:pathLst>
              <a:path w="40150">
                <a:moveTo>
                  <a:pt x="40150" y="0"/>
                </a:moveTo>
                <a:lnTo>
                  <a:pt x="0" y="0"/>
                </a:lnTo>
              </a:path>
            </a:pathLst>
          </a:custGeom>
          <a:ln w="779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10000" y="3800744"/>
            <a:ext cx="539497" cy="8473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57200" y="3144354"/>
            <a:ext cx="3358794" cy="1964651"/>
          </a:xfrm>
          <a:custGeom>
            <a:avLst/>
            <a:gdLst/>
            <a:ahLst/>
            <a:cxnLst/>
            <a:rect l="l" t="t" r="r" b="b"/>
            <a:pathLst>
              <a:path w="3358794" h="1964651">
                <a:moveTo>
                  <a:pt x="0" y="1964651"/>
                </a:moveTo>
                <a:lnTo>
                  <a:pt x="3358794" y="1964651"/>
                </a:lnTo>
                <a:lnTo>
                  <a:pt x="3358794" y="0"/>
                </a:lnTo>
                <a:lnTo>
                  <a:pt x="0" y="0"/>
                </a:lnTo>
                <a:lnTo>
                  <a:pt x="0" y="196465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57200" y="5280355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121597" y="5448702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127947" y="545505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998113" y="5448702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998113" y="545505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868281" y="5448702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868281" y="545505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738446" y="545505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121597" y="5808670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27947" y="581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998113" y="5808670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998113" y="581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868281" y="5808670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868281" y="581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738446" y="581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121597" y="6168636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127947" y="617498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998113" y="6168636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998113" y="617498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868281" y="6168636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868281" y="617498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738446" y="617498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121597" y="6528602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998113" y="6528602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868281" y="6528602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5900" y="5968438"/>
            <a:ext cx="539497" cy="4251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875331" y="10143023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G3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839958" y="10131938"/>
            <a:ext cx="184904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875905" y="9940535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345760" y="9946811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6381454" y="9946811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6345760" y="10082209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65" name="object 65"/>
          <p:cNvSpPr txBox="1"/>
          <p:nvPr/>
        </p:nvSpPr>
        <p:spPr>
          <a:xfrm>
            <a:off x="6381454" y="10082209"/>
            <a:ext cx="199662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3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MB7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57200" y="6816712"/>
            <a:ext cx="3358794" cy="2930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127947" y="5448702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1998113" y="5448702"/>
            <a:ext cx="870167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2868281" y="5448702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1127947" y="5808670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1998113" y="5808670"/>
            <a:ext cx="870167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2868281" y="5808670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1127947" y="6168636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1998113" y="6168636"/>
            <a:ext cx="870167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2868281" y="6168636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457200" y="5280355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783245">
              <a:lnSpc>
                <a:spcPct val="101725"/>
              </a:lnSpc>
              <a:spcBef>
                <a:spcPts val="300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PSR/DC/12-55/           </a:t>
            </a:r>
            <a:r>
              <a:rPr sz="800" b="1" spc="16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PSR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C/24/         </a:t>
            </a:r>
            <a:r>
              <a:rPr sz="800" b="1" spc="11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PSR/UC/115-230/</a:t>
            </a:r>
            <a:endParaRPr sz="800">
              <a:latin typeface="Calibri"/>
              <a:cs typeface="Calibri"/>
            </a:endParaRPr>
          </a:p>
          <a:p>
            <a:pPr marL="946212">
              <a:lnSpc>
                <a:spcPct val="101725"/>
              </a:lnSpc>
              <a:spcBef>
                <a:spcPts val="1857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         </a:t>
            </a:r>
            <a:r>
              <a:rPr sz="800" spc="9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                      </a:t>
            </a:r>
            <a:r>
              <a:rPr sz="8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797266">
              <a:lnSpc>
                <a:spcPct val="101725"/>
              </a:lnSpc>
              <a:spcBef>
                <a:spcPts val="1857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(10-55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   </a:t>
            </a:r>
            <a:r>
              <a:rPr sz="800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(24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       </a:t>
            </a:r>
            <a:r>
              <a:rPr sz="800" spc="3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(98-264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ac/dc)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82748" y="4375538"/>
            <a:ext cx="80301" cy="52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363050" y="4375538"/>
            <a:ext cx="50188" cy="52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652346" y="4261969"/>
            <a:ext cx="98146" cy="26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2750493" y="4261969"/>
            <a:ext cx="883320" cy="26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2456054" y="4261969"/>
            <a:ext cx="98146" cy="26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2259763" y="4261969"/>
            <a:ext cx="98146" cy="26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2063464" y="4261969"/>
            <a:ext cx="98146" cy="26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1867167" y="4261969"/>
            <a:ext cx="98146" cy="26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1595036" y="4016797"/>
            <a:ext cx="80301" cy="52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675337" y="4016797"/>
            <a:ext cx="50188" cy="52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116321" y="3903228"/>
            <a:ext cx="89211" cy="26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3205533" y="3903228"/>
            <a:ext cx="446121" cy="26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2937870" y="3903228"/>
            <a:ext cx="89224" cy="26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2224066" y="3903228"/>
            <a:ext cx="89224" cy="26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2313290" y="3903228"/>
            <a:ext cx="446126" cy="26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2759417" y="3903228"/>
            <a:ext cx="89224" cy="26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2045616" y="3903228"/>
            <a:ext cx="89224" cy="26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1867168" y="3903228"/>
            <a:ext cx="89224" cy="26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1595036" y="3650256"/>
            <a:ext cx="80301" cy="52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75337" y="3650256"/>
            <a:ext cx="50188" cy="52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291673" y="3650256"/>
            <a:ext cx="80301" cy="52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71975" y="3650256"/>
            <a:ext cx="50188" cy="52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867168" y="3536686"/>
            <a:ext cx="446121" cy="2729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2313290" y="3536686"/>
            <a:ext cx="446121" cy="26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759412" y="3536686"/>
            <a:ext cx="446121" cy="26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3205533" y="3536686"/>
            <a:ext cx="446121" cy="26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2643430" y="3373404"/>
            <a:ext cx="50188" cy="52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144456" y="3326121"/>
            <a:ext cx="321207" cy="163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465664" y="3326121"/>
            <a:ext cx="321207" cy="163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1786872" y="3326121"/>
            <a:ext cx="1971857" cy="163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1144456" y="3489893"/>
            <a:ext cx="321207" cy="362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1465664" y="3489893"/>
            <a:ext cx="321207" cy="362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1786872" y="3489893"/>
            <a:ext cx="1971857" cy="362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144456" y="3852538"/>
            <a:ext cx="321207" cy="362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465664" y="3852538"/>
            <a:ext cx="321207" cy="362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1786872" y="3852538"/>
            <a:ext cx="1971857" cy="362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144456" y="4215182"/>
            <a:ext cx="321207" cy="3626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465664" y="4215182"/>
            <a:ext cx="321207" cy="3626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786872" y="4215182"/>
            <a:ext cx="1971857" cy="3626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144456" y="4577815"/>
            <a:ext cx="321207" cy="362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465664" y="4577815"/>
            <a:ext cx="321207" cy="362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786872" y="4577815"/>
            <a:ext cx="1971857" cy="362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57200" y="3144354"/>
            <a:ext cx="3358794" cy="19646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56964" y="1401356"/>
            <a:ext cx="3037687" cy="834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marL="232200">
              <a:lnSpc>
                <a:spcPct val="101725"/>
              </a:lnSpc>
              <a:spcBef>
                <a:spcPts val="5735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82826" y="3233704"/>
            <a:ext cx="13047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291673" y="3536876"/>
            <a:ext cx="1204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595036" y="3536876"/>
            <a:ext cx="1204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595036" y="3903418"/>
            <a:ext cx="1204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282748" y="4262148"/>
            <a:ext cx="1204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867168" y="4488811"/>
            <a:ext cx="176665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474" name="Imagen 47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475" name="CuadroTexto 474"/>
          <p:cNvSpPr txBox="1"/>
          <p:nvPr/>
        </p:nvSpPr>
        <p:spPr>
          <a:xfrm>
            <a:off x="463549" y="997906"/>
            <a:ext cx="508053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</a:t>
            </a:r>
            <a:r>
              <a:rPr lang="es-ES" sz="1700" b="1" dirty="0" smtClean="0"/>
              <a:t>Fija / Intermitente PSS/LED</a:t>
            </a:r>
            <a:endParaRPr lang="es-ES" sz="1700" b="1" dirty="0"/>
          </a:p>
        </p:txBody>
      </p:sp>
      <p:sp>
        <p:nvSpPr>
          <p:cNvPr id="476" name="CuadroTexto 475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8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231125-87FC-4A52-8788-C995D1E5586C}"/>
</file>

<file path=customXml/itemProps2.xml><?xml version="1.0" encoding="utf-8"?>
<ds:datastoreItem xmlns:ds="http://schemas.openxmlformats.org/officeDocument/2006/customXml" ds:itemID="{13E9200B-52A1-4F41-93CB-F481A4F84937}"/>
</file>

<file path=customXml/itemProps3.xml><?xml version="1.0" encoding="utf-8"?>
<ds:datastoreItem xmlns:ds="http://schemas.openxmlformats.org/officeDocument/2006/customXml" ds:itemID="{22FADE03-2528-4AAD-8AF1-4E6CD9607C2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</cp:revision>
  <dcterms:modified xsi:type="dcterms:W3CDTF">2015-04-09T12:44:30Z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