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785100" cy="109093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536" y="-30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object 194"/>
          <p:cNvSpPr/>
          <p:nvPr/>
        </p:nvSpPr>
        <p:spPr>
          <a:xfrm>
            <a:off x="6350" y="9024353"/>
            <a:ext cx="455295" cy="1877301"/>
          </a:xfrm>
          <a:custGeom>
            <a:avLst/>
            <a:gdLst/>
            <a:ahLst/>
            <a:cxnLst/>
            <a:rect l="l" t="t" r="r" b="b"/>
            <a:pathLst>
              <a:path w="455295" h="1877301">
                <a:moveTo>
                  <a:pt x="0" y="1877301"/>
                </a:moveTo>
                <a:lnTo>
                  <a:pt x="455295" y="1877301"/>
                </a:lnTo>
                <a:lnTo>
                  <a:pt x="455295" y="0"/>
                </a:lnTo>
                <a:lnTo>
                  <a:pt x="0" y="0"/>
                </a:lnTo>
                <a:lnTo>
                  <a:pt x="0" y="1877301"/>
                </a:lnTo>
                <a:close/>
              </a:path>
            </a:pathLst>
          </a:custGeom>
          <a:ln w="1270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686346" y="1619999"/>
            <a:ext cx="3235307" cy="244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 flipV="1">
            <a:off x="5567227" y="2585447"/>
            <a:ext cx="1348619" cy="45719"/>
          </a:xfrm>
          <a:custGeom>
            <a:avLst/>
            <a:gdLst/>
            <a:ahLst/>
            <a:cxnLst/>
            <a:rect l="l" t="t" r="r" b="b"/>
            <a:pathLst>
              <a:path w="1497774">
                <a:moveTo>
                  <a:pt x="0" y="0"/>
                </a:moveTo>
                <a:lnTo>
                  <a:pt x="1497774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761066" y="2569438"/>
            <a:ext cx="0" cy="256324"/>
          </a:xfrm>
          <a:custGeom>
            <a:avLst/>
            <a:gdLst/>
            <a:ahLst/>
            <a:cxnLst/>
            <a:rect l="l" t="t" r="r" b="b"/>
            <a:pathLst>
              <a:path h="256324">
                <a:moveTo>
                  <a:pt x="0" y="0"/>
                </a:moveTo>
                <a:lnTo>
                  <a:pt x="0" y="256324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893694" y="2569438"/>
            <a:ext cx="0" cy="256324"/>
          </a:xfrm>
          <a:custGeom>
            <a:avLst/>
            <a:gdLst/>
            <a:ahLst/>
            <a:cxnLst/>
            <a:rect l="l" t="t" r="r" b="b"/>
            <a:pathLst>
              <a:path h="256324">
                <a:moveTo>
                  <a:pt x="0" y="0"/>
                </a:moveTo>
                <a:lnTo>
                  <a:pt x="0" y="256324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963087" y="2768688"/>
            <a:ext cx="728586" cy="0"/>
          </a:xfrm>
          <a:custGeom>
            <a:avLst/>
            <a:gdLst/>
            <a:ahLst/>
            <a:cxnLst/>
            <a:rect l="l" t="t" r="r" b="b"/>
            <a:pathLst>
              <a:path w="728586">
                <a:moveTo>
                  <a:pt x="0" y="0"/>
                </a:moveTo>
                <a:lnTo>
                  <a:pt x="728586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892523" y="2758301"/>
            <a:ext cx="69583" cy="22885"/>
          </a:xfrm>
          <a:custGeom>
            <a:avLst/>
            <a:gdLst/>
            <a:ahLst/>
            <a:cxnLst/>
            <a:rect l="l" t="t" r="r" b="b"/>
            <a:pathLst>
              <a:path w="69583" h="22885">
                <a:moveTo>
                  <a:pt x="69583" y="0"/>
                </a:moveTo>
                <a:lnTo>
                  <a:pt x="0" y="11442"/>
                </a:lnTo>
                <a:lnTo>
                  <a:pt x="69583" y="22885"/>
                </a:lnTo>
                <a:lnTo>
                  <a:pt x="6958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5692664" y="2758301"/>
            <a:ext cx="69583" cy="22885"/>
          </a:xfrm>
          <a:custGeom>
            <a:avLst/>
            <a:gdLst/>
            <a:ahLst/>
            <a:cxnLst/>
            <a:rect l="l" t="t" r="r" b="b"/>
            <a:pathLst>
              <a:path w="69583" h="22885">
                <a:moveTo>
                  <a:pt x="0" y="0"/>
                </a:moveTo>
                <a:lnTo>
                  <a:pt x="0" y="22885"/>
                </a:lnTo>
                <a:lnTo>
                  <a:pt x="69583" y="11442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652267" y="1970206"/>
            <a:ext cx="616978" cy="0"/>
          </a:xfrm>
          <a:custGeom>
            <a:avLst/>
            <a:gdLst/>
            <a:ahLst/>
            <a:cxnLst/>
            <a:rect l="l" t="t" r="r" b="b"/>
            <a:pathLst>
              <a:path w="616978">
                <a:moveTo>
                  <a:pt x="616978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710128" y="2038748"/>
            <a:ext cx="0" cy="405612"/>
          </a:xfrm>
          <a:custGeom>
            <a:avLst/>
            <a:gdLst/>
            <a:ahLst/>
            <a:cxnLst/>
            <a:rect l="l" t="t" r="r" b="b"/>
            <a:pathLst>
              <a:path h="405612">
                <a:moveTo>
                  <a:pt x="0" y="0"/>
                </a:moveTo>
                <a:lnTo>
                  <a:pt x="0" y="405612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4697482" y="1968993"/>
            <a:ext cx="23190" cy="68668"/>
          </a:xfrm>
          <a:custGeom>
            <a:avLst/>
            <a:gdLst/>
            <a:ahLst/>
            <a:cxnLst/>
            <a:rect l="l" t="t" r="r" b="b"/>
            <a:pathLst>
              <a:path w="23190" h="68668">
                <a:moveTo>
                  <a:pt x="0" y="68668"/>
                </a:moveTo>
                <a:lnTo>
                  <a:pt x="23190" y="68668"/>
                </a:lnTo>
                <a:lnTo>
                  <a:pt x="11595" y="0"/>
                </a:lnTo>
                <a:lnTo>
                  <a:pt x="0" y="686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4652267" y="2512915"/>
            <a:ext cx="183057" cy="0"/>
          </a:xfrm>
          <a:custGeom>
            <a:avLst/>
            <a:gdLst/>
            <a:ahLst/>
            <a:cxnLst/>
            <a:rect l="l" t="t" r="r" b="b"/>
            <a:pathLst>
              <a:path w="183057">
                <a:moveTo>
                  <a:pt x="183057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4697482" y="2444017"/>
            <a:ext cx="23190" cy="68681"/>
          </a:xfrm>
          <a:custGeom>
            <a:avLst/>
            <a:gdLst/>
            <a:ahLst/>
            <a:cxnLst/>
            <a:rect l="l" t="t" r="r" b="b"/>
            <a:pathLst>
              <a:path w="23190" h="68681">
                <a:moveTo>
                  <a:pt x="0" y="0"/>
                </a:moveTo>
                <a:lnTo>
                  <a:pt x="11595" y="68681"/>
                </a:lnTo>
                <a:lnTo>
                  <a:pt x="23190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4855204" y="2225318"/>
            <a:ext cx="67106" cy="0"/>
          </a:xfrm>
          <a:custGeom>
            <a:avLst/>
            <a:gdLst/>
            <a:ahLst/>
            <a:cxnLst/>
            <a:rect l="l" t="t" r="r" b="b"/>
            <a:pathLst>
              <a:path w="67106">
                <a:moveTo>
                  <a:pt x="67106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4855204" y="1970200"/>
            <a:ext cx="413029" cy="0"/>
          </a:xfrm>
          <a:custGeom>
            <a:avLst/>
            <a:gdLst/>
            <a:ahLst/>
            <a:cxnLst/>
            <a:rect l="l" t="t" r="r" b="b"/>
            <a:pathLst>
              <a:path w="413029">
                <a:moveTo>
                  <a:pt x="413029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4912862" y="2038234"/>
            <a:ext cx="0" cy="119049"/>
          </a:xfrm>
          <a:custGeom>
            <a:avLst/>
            <a:gdLst/>
            <a:ahLst/>
            <a:cxnLst/>
            <a:rect l="l" t="t" r="r" b="b"/>
            <a:pathLst>
              <a:path h="119049">
                <a:moveTo>
                  <a:pt x="0" y="119049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4900416" y="2157854"/>
            <a:ext cx="23190" cy="68681"/>
          </a:xfrm>
          <a:custGeom>
            <a:avLst/>
            <a:gdLst/>
            <a:ahLst/>
            <a:cxnLst/>
            <a:rect l="l" t="t" r="r" b="b"/>
            <a:pathLst>
              <a:path w="23190" h="68681">
                <a:moveTo>
                  <a:pt x="0" y="0"/>
                </a:moveTo>
                <a:lnTo>
                  <a:pt x="11595" y="68681"/>
                </a:lnTo>
                <a:lnTo>
                  <a:pt x="23190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4900416" y="1968993"/>
            <a:ext cx="23190" cy="68668"/>
          </a:xfrm>
          <a:custGeom>
            <a:avLst/>
            <a:gdLst/>
            <a:ahLst/>
            <a:cxnLst/>
            <a:rect l="l" t="t" r="r" b="b"/>
            <a:pathLst>
              <a:path w="23190" h="68668">
                <a:moveTo>
                  <a:pt x="0" y="68668"/>
                </a:moveTo>
                <a:lnTo>
                  <a:pt x="23190" y="68668"/>
                </a:lnTo>
                <a:lnTo>
                  <a:pt x="11595" y="0"/>
                </a:lnTo>
                <a:lnTo>
                  <a:pt x="0" y="686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5592550" y="2020925"/>
            <a:ext cx="75996" cy="206095"/>
          </a:xfrm>
          <a:custGeom>
            <a:avLst/>
            <a:gdLst/>
            <a:ahLst/>
            <a:cxnLst/>
            <a:rect l="l" t="t" r="r" b="b"/>
            <a:pathLst>
              <a:path w="75996" h="206095">
                <a:moveTo>
                  <a:pt x="75996" y="206095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4986214" y="2227021"/>
            <a:ext cx="682332" cy="0"/>
          </a:xfrm>
          <a:custGeom>
            <a:avLst/>
            <a:gdLst/>
            <a:ahLst/>
            <a:cxnLst/>
            <a:rect l="l" t="t" r="r" b="b"/>
            <a:pathLst>
              <a:path w="682332">
                <a:moveTo>
                  <a:pt x="0" y="0"/>
                </a:moveTo>
                <a:lnTo>
                  <a:pt x="682332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560533" y="1993633"/>
            <a:ext cx="32016" cy="27292"/>
          </a:xfrm>
          <a:custGeom>
            <a:avLst/>
            <a:gdLst/>
            <a:ahLst/>
            <a:cxnLst/>
            <a:rect l="l" t="t" r="r" b="b"/>
            <a:pathLst>
              <a:path w="32016" h="27292">
                <a:moveTo>
                  <a:pt x="32016" y="27292"/>
                </a:moveTo>
                <a:lnTo>
                  <a:pt x="25837" y="15976"/>
                </a:lnTo>
                <a:lnTo>
                  <a:pt x="15857" y="6651"/>
                </a:lnTo>
                <a:lnTo>
                  <a:pt x="3873" y="848"/>
                </a:ln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062223" y="1993633"/>
            <a:ext cx="32016" cy="27292"/>
          </a:xfrm>
          <a:custGeom>
            <a:avLst/>
            <a:gdLst/>
            <a:ahLst/>
            <a:cxnLst/>
            <a:rect l="l" t="t" r="r" b="b"/>
            <a:pathLst>
              <a:path w="32016" h="27292">
                <a:moveTo>
                  <a:pt x="32016" y="0"/>
                </a:moveTo>
                <a:lnTo>
                  <a:pt x="19772" y="4386"/>
                </a:lnTo>
                <a:lnTo>
                  <a:pt x="8970" y="12774"/>
                </a:lnTo>
                <a:lnTo>
                  <a:pt x="1412" y="23633"/>
                </a:lnTo>
                <a:lnTo>
                  <a:pt x="0" y="27292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4986214" y="2020925"/>
            <a:ext cx="76009" cy="206095"/>
          </a:xfrm>
          <a:custGeom>
            <a:avLst/>
            <a:gdLst/>
            <a:ahLst/>
            <a:cxnLst/>
            <a:rect l="l" t="t" r="r" b="b"/>
            <a:pathLst>
              <a:path w="76009" h="206095">
                <a:moveTo>
                  <a:pt x="0" y="206095"/>
                </a:moveTo>
                <a:lnTo>
                  <a:pt x="76009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094240" y="1970201"/>
            <a:ext cx="466293" cy="23431"/>
          </a:xfrm>
          <a:custGeom>
            <a:avLst/>
            <a:gdLst/>
            <a:ahLst/>
            <a:cxnLst/>
            <a:rect l="l" t="t" r="r" b="b"/>
            <a:pathLst>
              <a:path w="466293" h="23431">
                <a:moveTo>
                  <a:pt x="466293" y="23431"/>
                </a:moveTo>
                <a:lnTo>
                  <a:pt x="447102" y="18979"/>
                </a:lnTo>
                <a:lnTo>
                  <a:pt x="426608" y="14996"/>
                </a:lnTo>
                <a:lnTo>
                  <a:pt x="404957" y="11481"/>
                </a:lnTo>
                <a:lnTo>
                  <a:pt x="382294" y="8435"/>
                </a:lnTo>
                <a:lnTo>
                  <a:pt x="358762" y="5857"/>
                </a:lnTo>
                <a:lnTo>
                  <a:pt x="334507" y="3749"/>
                </a:lnTo>
                <a:lnTo>
                  <a:pt x="309673" y="2108"/>
                </a:lnTo>
                <a:lnTo>
                  <a:pt x="284405" y="937"/>
                </a:lnTo>
                <a:lnTo>
                  <a:pt x="258848" y="234"/>
                </a:lnTo>
                <a:lnTo>
                  <a:pt x="233146" y="0"/>
                </a:lnTo>
                <a:lnTo>
                  <a:pt x="207444" y="234"/>
                </a:lnTo>
                <a:lnTo>
                  <a:pt x="181887" y="937"/>
                </a:lnTo>
                <a:lnTo>
                  <a:pt x="156619" y="2108"/>
                </a:lnTo>
                <a:lnTo>
                  <a:pt x="131785" y="3749"/>
                </a:lnTo>
                <a:lnTo>
                  <a:pt x="107530" y="5857"/>
                </a:lnTo>
                <a:lnTo>
                  <a:pt x="83998" y="8435"/>
                </a:lnTo>
                <a:lnTo>
                  <a:pt x="61335" y="11481"/>
                </a:lnTo>
                <a:lnTo>
                  <a:pt x="39684" y="14996"/>
                </a:lnTo>
                <a:lnTo>
                  <a:pt x="19191" y="18979"/>
                </a:lnTo>
                <a:lnTo>
                  <a:pt x="0" y="23431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4893699" y="2466082"/>
            <a:ext cx="867371" cy="0"/>
          </a:xfrm>
          <a:custGeom>
            <a:avLst/>
            <a:gdLst/>
            <a:ahLst/>
            <a:cxnLst/>
            <a:rect l="l" t="t" r="r" b="b"/>
            <a:pathLst>
              <a:path w="867371">
                <a:moveTo>
                  <a:pt x="0" y="0"/>
                </a:moveTo>
                <a:lnTo>
                  <a:pt x="867371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113435" y="2466082"/>
            <a:ext cx="647636" cy="0"/>
          </a:xfrm>
          <a:custGeom>
            <a:avLst/>
            <a:gdLst/>
            <a:ahLst/>
            <a:cxnLst/>
            <a:rect l="l" t="t" r="r" b="b"/>
            <a:pathLst>
              <a:path w="647636">
                <a:moveTo>
                  <a:pt x="0" y="0"/>
                </a:moveTo>
                <a:lnTo>
                  <a:pt x="647636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4980440" y="2227753"/>
            <a:ext cx="693889" cy="0"/>
          </a:xfrm>
          <a:custGeom>
            <a:avLst/>
            <a:gdLst/>
            <a:ahLst/>
            <a:cxnLst/>
            <a:rect l="l" t="t" r="r" b="b"/>
            <a:pathLst>
              <a:path w="693889">
                <a:moveTo>
                  <a:pt x="0" y="0"/>
                </a:moveTo>
                <a:lnTo>
                  <a:pt x="693889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272452" y="2281665"/>
            <a:ext cx="109867" cy="107810"/>
          </a:xfrm>
          <a:custGeom>
            <a:avLst/>
            <a:gdLst/>
            <a:ahLst/>
            <a:cxnLst/>
            <a:rect l="l" t="t" r="r" b="b"/>
            <a:pathLst>
              <a:path w="109867" h="107810">
                <a:moveTo>
                  <a:pt x="109867" y="53911"/>
                </a:moveTo>
                <a:lnTo>
                  <a:pt x="107943" y="39714"/>
                </a:lnTo>
                <a:lnTo>
                  <a:pt x="102509" y="26939"/>
                </a:lnTo>
                <a:lnTo>
                  <a:pt x="94073" y="16082"/>
                </a:lnTo>
                <a:lnTo>
                  <a:pt x="83144" y="7643"/>
                </a:lnTo>
                <a:lnTo>
                  <a:pt x="70230" y="2118"/>
                </a:lnTo>
                <a:lnTo>
                  <a:pt x="55840" y="7"/>
                </a:lnTo>
                <a:lnTo>
                  <a:pt x="54927" y="0"/>
                </a:lnTo>
                <a:lnTo>
                  <a:pt x="40466" y="1888"/>
                </a:lnTo>
                <a:lnTo>
                  <a:pt x="27450" y="7220"/>
                </a:lnTo>
                <a:lnTo>
                  <a:pt x="16388" y="15498"/>
                </a:lnTo>
                <a:lnTo>
                  <a:pt x="7787" y="26223"/>
                </a:lnTo>
                <a:lnTo>
                  <a:pt x="2157" y="38899"/>
                </a:lnTo>
                <a:lnTo>
                  <a:pt x="7" y="53026"/>
                </a:lnTo>
                <a:lnTo>
                  <a:pt x="0" y="53911"/>
                </a:lnTo>
                <a:lnTo>
                  <a:pt x="1925" y="68105"/>
                </a:lnTo>
                <a:lnTo>
                  <a:pt x="7361" y="80880"/>
                </a:lnTo>
                <a:lnTo>
                  <a:pt x="15799" y="91735"/>
                </a:lnTo>
                <a:lnTo>
                  <a:pt x="26730" y="100174"/>
                </a:lnTo>
                <a:lnTo>
                  <a:pt x="39645" y="105696"/>
                </a:lnTo>
                <a:lnTo>
                  <a:pt x="54036" y="107803"/>
                </a:lnTo>
                <a:lnTo>
                  <a:pt x="54927" y="107810"/>
                </a:lnTo>
                <a:lnTo>
                  <a:pt x="69393" y="105922"/>
                </a:lnTo>
                <a:lnTo>
                  <a:pt x="82412" y="100590"/>
                </a:lnTo>
                <a:lnTo>
                  <a:pt x="93477" y="92313"/>
                </a:lnTo>
                <a:lnTo>
                  <a:pt x="102079" y="81590"/>
                </a:lnTo>
                <a:lnTo>
                  <a:pt x="107710" y="68918"/>
                </a:lnTo>
                <a:lnTo>
                  <a:pt x="109860" y="54796"/>
                </a:lnTo>
                <a:lnTo>
                  <a:pt x="109867" y="53911"/>
                </a:lnTo>
                <a:close/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269861" y="2279028"/>
            <a:ext cx="115121" cy="113076"/>
          </a:xfrm>
          <a:custGeom>
            <a:avLst/>
            <a:gdLst/>
            <a:ahLst/>
            <a:cxnLst/>
            <a:rect l="l" t="t" r="r" b="b"/>
            <a:pathLst>
              <a:path w="115121" h="113076">
                <a:moveTo>
                  <a:pt x="37731" y="109863"/>
                </a:moveTo>
                <a:lnTo>
                  <a:pt x="50202" y="112843"/>
                </a:lnTo>
                <a:lnTo>
                  <a:pt x="62638" y="113076"/>
                </a:lnTo>
                <a:lnTo>
                  <a:pt x="74645" y="110740"/>
                </a:lnTo>
                <a:lnTo>
                  <a:pt x="85827" y="106017"/>
                </a:lnTo>
                <a:lnTo>
                  <a:pt x="95790" y="99088"/>
                </a:lnTo>
                <a:lnTo>
                  <a:pt x="104137" y="90133"/>
                </a:lnTo>
                <a:lnTo>
                  <a:pt x="110474" y="79333"/>
                </a:lnTo>
                <a:lnTo>
                  <a:pt x="114898" y="63664"/>
                </a:lnTo>
                <a:lnTo>
                  <a:pt x="115121" y="51399"/>
                </a:lnTo>
                <a:lnTo>
                  <a:pt x="112702" y="39565"/>
                </a:lnTo>
                <a:lnTo>
                  <a:pt x="107828" y="28555"/>
                </a:lnTo>
                <a:lnTo>
                  <a:pt x="100687" y="18762"/>
                </a:lnTo>
                <a:lnTo>
                  <a:pt x="91463" y="10578"/>
                </a:lnTo>
                <a:lnTo>
                  <a:pt x="80345" y="4398"/>
                </a:lnTo>
                <a:lnTo>
                  <a:pt x="64845" y="236"/>
                </a:lnTo>
                <a:lnTo>
                  <a:pt x="52409" y="0"/>
                </a:lnTo>
                <a:lnTo>
                  <a:pt x="40403" y="2331"/>
                </a:lnTo>
                <a:lnTo>
                  <a:pt x="29221" y="7050"/>
                </a:lnTo>
                <a:lnTo>
                  <a:pt x="19259" y="13976"/>
                </a:lnTo>
                <a:lnTo>
                  <a:pt x="10911" y="22928"/>
                </a:lnTo>
                <a:lnTo>
                  <a:pt x="4571" y="33727"/>
                </a:lnTo>
                <a:lnTo>
                  <a:pt x="3187" y="37117"/>
                </a:lnTo>
                <a:lnTo>
                  <a:pt x="1790" y="40533"/>
                </a:lnTo>
                <a:lnTo>
                  <a:pt x="254" y="47112"/>
                </a:lnTo>
                <a:lnTo>
                  <a:pt x="0" y="50782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5206945" y="2466082"/>
            <a:ext cx="519430" cy="0"/>
          </a:xfrm>
          <a:custGeom>
            <a:avLst/>
            <a:gdLst/>
            <a:ahLst/>
            <a:cxnLst/>
            <a:rect l="l" t="t" r="r" b="b"/>
            <a:pathLst>
              <a:path w="519429">
                <a:moveTo>
                  <a:pt x="519429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5226185" y="2239094"/>
            <a:ext cx="202387" cy="0"/>
          </a:xfrm>
          <a:custGeom>
            <a:avLst/>
            <a:gdLst/>
            <a:ahLst/>
            <a:cxnLst/>
            <a:rect l="l" t="t" r="r" b="b"/>
            <a:pathLst>
              <a:path w="202387">
                <a:moveTo>
                  <a:pt x="0" y="0"/>
                </a:moveTo>
                <a:lnTo>
                  <a:pt x="202387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4893699" y="2511484"/>
            <a:ext cx="867371" cy="0"/>
          </a:xfrm>
          <a:custGeom>
            <a:avLst/>
            <a:gdLst/>
            <a:ahLst/>
            <a:cxnLst/>
            <a:rect l="l" t="t" r="r" b="b"/>
            <a:pathLst>
              <a:path w="867371">
                <a:moveTo>
                  <a:pt x="0" y="0"/>
                </a:moveTo>
                <a:lnTo>
                  <a:pt x="867371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4972351" y="2227753"/>
            <a:ext cx="8089" cy="227380"/>
          </a:xfrm>
          <a:custGeom>
            <a:avLst/>
            <a:gdLst/>
            <a:ahLst/>
            <a:cxnLst/>
            <a:rect l="l" t="t" r="r" b="b"/>
            <a:pathLst>
              <a:path w="8089" h="227380">
                <a:moveTo>
                  <a:pt x="0" y="227380"/>
                </a:moveTo>
                <a:lnTo>
                  <a:pt x="8089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5218502" y="2239094"/>
            <a:ext cx="7683" cy="216039"/>
          </a:xfrm>
          <a:custGeom>
            <a:avLst/>
            <a:gdLst/>
            <a:ahLst/>
            <a:cxnLst/>
            <a:rect l="l" t="t" r="r" b="b"/>
            <a:pathLst>
              <a:path w="7683" h="216039">
                <a:moveTo>
                  <a:pt x="7683" y="0"/>
                </a:moveTo>
                <a:lnTo>
                  <a:pt x="0" y="216039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4928396" y="2466082"/>
            <a:ext cx="92519" cy="0"/>
          </a:xfrm>
          <a:custGeom>
            <a:avLst/>
            <a:gdLst/>
            <a:ahLst/>
            <a:cxnLst/>
            <a:rect l="l" t="t" r="r" b="b"/>
            <a:pathLst>
              <a:path w="92519">
                <a:moveTo>
                  <a:pt x="0" y="0"/>
                </a:moveTo>
                <a:lnTo>
                  <a:pt x="92519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4893699" y="2466082"/>
            <a:ext cx="23533" cy="0"/>
          </a:xfrm>
          <a:custGeom>
            <a:avLst/>
            <a:gdLst/>
            <a:ahLst/>
            <a:cxnLst/>
            <a:rect l="l" t="t" r="r" b="b"/>
            <a:pathLst>
              <a:path w="23533">
                <a:moveTo>
                  <a:pt x="0" y="0"/>
                </a:moveTo>
                <a:lnTo>
                  <a:pt x="23533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4893699" y="2466082"/>
            <a:ext cx="0" cy="45402"/>
          </a:xfrm>
          <a:custGeom>
            <a:avLst/>
            <a:gdLst/>
            <a:ahLst/>
            <a:cxnLst/>
            <a:rect l="l" t="t" r="r" b="b"/>
            <a:pathLst>
              <a:path h="45402">
                <a:moveTo>
                  <a:pt x="0" y="0"/>
                </a:moveTo>
                <a:lnTo>
                  <a:pt x="0" y="45402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5023811" y="2454740"/>
            <a:ext cx="86728" cy="0"/>
          </a:xfrm>
          <a:custGeom>
            <a:avLst/>
            <a:gdLst/>
            <a:ahLst/>
            <a:cxnLst/>
            <a:rect l="l" t="t" r="r" b="b"/>
            <a:pathLst>
              <a:path w="86728">
                <a:moveTo>
                  <a:pt x="0" y="0"/>
                </a:moveTo>
                <a:lnTo>
                  <a:pt x="86728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5020915" y="2463249"/>
            <a:ext cx="2895" cy="2832"/>
          </a:xfrm>
          <a:custGeom>
            <a:avLst/>
            <a:gdLst/>
            <a:ahLst/>
            <a:cxnLst/>
            <a:rect l="l" t="t" r="r" b="b"/>
            <a:pathLst>
              <a:path w="2895" h="2832">
                <a:moveTo>
                  <a:pt x="0" y="2832"/>
                </a:moveTo>
                <a:lnTo>
                  <a:pt x="1600" y="2832"/>
                </a:lnTo>
                <a:lnTo>
                  <a:pt x="2895" y="1562"/>
                </a:lnTo>
                <a:lnTo>
                  <a:pt x="2895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4960794" y="2455134"/>
            <a:ext cx="11556" cy="10972"/>
          </a:xfrm>
          <a:custGeom>
            <a:avLst/>
            <a:gdLst/>
            <a:ahLst/>
            <a:cxnLst/>
            <a:rect l="l" t="t" r="r" b="b"/>
            <a:pathLst>
              <a:path w="11557" h="10972">
                <a:moveTo>
                  <a:pt x="0" y="10947"/>
                </a:moveTo>
                <a:lnTo>
                  <a:pt x="6197" y="10972"/>
                </a:lnTo>
                <a:lnTo>
                  <a:pt x="11366" y="6070"/>
                </a:lnTo>
                <a:lnTo>
                  <a:pt x="11556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5023811" y="2454740"/>
            <a:ext cx="0" cy="8509"/>
          </a:xfrm>
          <a:custGeom>
            <a:avLst/>
            <a:gdLst/>
            <a:ahLst/>
            <a:cxnLst/>
            <a:rect l="l" t="t" r="r" b="b"/>
            <a:pathLst>
              <a:path h="8508">
                <a:moveTo>
                  <a:pt x="0" y="0"/>
                </a:moveTo>
                <a:lnTo>
                  <a:pt x="0" y="8509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5110539" y="2463249"/>
            <a:ext cx="2895" cy="2832"/>
          </a:xfrm>
          <a:custGeom>
            <a:avLst/>
            <a:gdLst/>
            <a:ahLst/>
            <a:cxnLst/>
            <a:rect l="l" t="t" r="r" b="b"/>
            <a:pathLst>
              <a:path w="2895" h="2832">
                <a:moveTo>
                  <a:pt x="0" y="0"/>
                </a:moveTo>
                <a:lnTo>
                  <a:pt x="0" y="1562"/>
                </a:lnTo>
                <a:lnTo>
                  <a:pt x="1295" y="2832"/>
                </a:lnTo>
                <a:lnTo>
                  <a:pt x="2895" y="2832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5110539" y="2454740"/>
            <a:ext cx="0" cy="8509"/>
          </a:xfrm>
          <a:custGeom>
            <a:avLst/>
            <a:gdLst/>
            <a:ahLst/>
            <a:cxnLst/>
            <a:rect l="l" t="t" r="r" b="b"/>
            <a:pathLst>
              <a:path h="8508">
                <a:moveTo>
                  <a:pt x="0" y="0"/>
                </a:moveTo>
                <a:lnTo>
                  <a:pt x="0" y="8509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5206945" y="2455134"/>
            <a:ext cx="11557" cy="10972"/>
          </a:xfrm>
          <a:custGeom>
            <a:avLst/>
            <a:gdLst/>
            <a:ahLst/>
            <a:cxnLst/>
            <a:rect l="l" t="t" r="r" b="b"/>
            <a:pathLst>
              <a:path w="11557" h="10972">
                <a:moveTo>
                  <a:pt x="0" y="10947"/>
                </a:moveTo>
                <a:lnTo>
                  <a:pt x="6197" y="10972"/>
                </a:lnTo>
                <a:lnTo>
                  <a:pt x="11366" y="6070"/>
                </a:lnTo>
                <a:lnTo>
                  <a:pt x="11556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5361303" y="2381685"/>
            <a:ext cx="52920" cy="60490"/>
          </a:xfrm>
          <a:custGeom>
            <a:avLst/>
            <a:gdLst/>
            <a:ahLst/>
            <a:cxnLst/>
            <a:rect l="l" t="t" r="r" b="b"/>
            <a:pathLst>
              <a:path w="52920" h="60490">
                <a:moveTo>
                  <a:pt x="34937" y="60490"/>
                </a:moveTo>
                <a:lnTo>
                  <a:pt x="52920" y="46037"/>
                </a:lnTo>
                <a:lnTo>
                  <a:pt x="0" y="0"/>
                </a:lnTo>
                <a:lnTo>
                  <a:pt x="34937" y="6049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5406411" y="2434912"/>
            <a:ext cx="160159" cy="193814"/>
          </a:xfrm>
          <a:custGeom>
            <a:avLst/>
            <a:gdLst/>
            <a:ahLst/>
            <a:cxnLst/>
            <a:rect l="l" t="t" r="r" b="b"/>
            <a:pathLst>
              <a:path w="160159" h="193814">
                <a:moveTo>
                  <a:pt x="0" y="0"/>
                </a:moveTo>
                <a:lnTo>
                  <a:pt x="160159" y="193814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5675346" y="2227750"/>
            <a:ext cx="8077" cy="227952"/>
          </a:xfrm>
          <a:custGeom>
            <a:avLst/>
            <a:gdLst/>
            <a:ahLst/>
            <a:cxnLst/>
            <a:rect l="l" t="t" r="r" b="b"/>
            <a:pathLst>
              <a:path w="8077" h="227952">
                <a:moveTo>
                  <a:pt x="8077" y="227952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5429932" y="2239129"/>
            <a:ext cx="7670" cy="216573"/>
          </a:xfrm>
          <a:custGeom>
            <a:avLst/>
            <a:gdLst/>
            <a:ahLst/>
            <a:cxnLst/>
            <a:rect l="l" t="t" r="r" b="b"/>
            <a:pathLst>
              <a:path w="7670" h="216573">
                <a:moveTo>
                  <a:pt x="0" y="0"/>
                </a:moveTo>
                <a:lnTo>
                  <a:pt x="7670" y="216573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5437602" y="2455702"/>
            <a:ext cx="11544" cy="10998"/>
          </a:xfrm>
          <a:custGeom>
            <a:avLst/>
            <a:gdLst/>
            <a:ahLst/>
            <a:cxnLst/>
            <a:rect l="l" t="t" r="r" b="b"/>
            <a:pathLst>
              <a:path w="11544" h="10998">
                <a:moveTo>
                  <a:pt x="0" y="0"/>
                </a:moveTo>
                <a:lnTo>
                  <a:pt x="190" y="6096"/>
                </a:lnTo>
                <a:lnTo>
                  <a:pt x="5346" y="10998"/>
                </a:lnTo>
                <a:lnTo>
                  <a:pt x="11544" y="10972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5545413" y="2455295"/>
            <a:ext cx="86626" cy="0"/>
          </a:xfrm>
          <a:custGeom>
            <a:avLst/>
            <a:gdLst/>
            <a:ahLst/>
            <a:cxnLst/>
            <a:rect l="l" t="t" r="r" b="b"/>
            <a:pathLst>
              <a:path w="86626">
                <a:moveTo>
                  <a:pt x="0" y="0"/>
                </a:moveTo>
                <a:lnTo>
                  <a:pt x="86626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5542530" y="2463830"/>
            <a:ext cx="2882" cy="2844"/>
          </a:xfrm>
          <a:custGeom>
            <a:avLst/>
            <a:gdLst/>
            <a:ahLst/>
            <a:cxnLst/>
            <a:rect l="l" t="t" r="r" b="b"/>
            <a:pathLst>
              <a:path w="2882" h="2844">
                <a:moveTo>
                  <a:pt x="0" y="2844"/>
                </a:moveTo>
                <a:lnTo>
                  <a:pt x="1600" y="2844"/>
                </a:lnTo>
                <a:lnTo>
                  <a:pt x="2882" y="1574"/>
                </a:lnTo>
                <a:lnTo>
                  <a:pt x="2882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5545413" y="2455295"/>
            <a:ext cx="0" cy="8534"/>
          </a:xfrm>
          <a:custGeom>
            <a:avLst/>
            <a:gdLst/>
            <a:ahLst/>
            <a:cxnLst/>
            <a:rect l="l" t="t" r="r" b="b"/>
            <a:pathLst>
              <a:path h="8534">
                <a:moveTo>
                  <a:pt x="0" y="0"/>
                </a:moveTo>
                <a:lnTo>
                  <a:pt x="0" y="8534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5632039" y="2463830"/>
            <a:ext cx="2882" cy="2844"/>
          </a:xfrm>
          <a:custGeom>
            <a:avLst/>
            <a:gdLst/>
            <a:ahLst/>
            <a:cxnLst/>
            <a:rect l="l" t="t" r="r" b="b"/>
            <a:pathLst>
              <a:path w="2882" h="2844">
                <a:moveTo>
                  <a:pt x="0" y="0"/>
                </a:moveTo>
                <a:lnTo>
                  <a:pt x="0" y="1574"/>
                </a:lnTo>
                <a:lnTo>
                  <a:pt x="1282" y="2844"/>
                </a:lnTo>
                <a:lnTo>
                  <a:pt x="2882" y="2844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5632039" y="2455295"/>
            <a:ext cx="0" cy="8534"/>
          </a:xfrm>
          <a:custGeom>
            <a:avLst/>
            <a:gdLst/>
            <a:ahLst/>
            <a:cxnLst/>
            <a:rect l="l" t="t" r="r" b="b"/>
            <a:pathLst>
              <a:path h="8534">
                <a:moveTo>
                  <a:pt x="0" y="0"/>
                </a:moveTo>
                <a:lnTo>
                  <a:pt x="0" y="8534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5738465" y="2466675"/>
            <a:ext cx="23494" cy="0"/>
          </a:xfrm>
          <a:custGeom>
            <a:avLst/>
            <a:gdLst/>
            <a:ahLst/>
            <a:cxnLst/>
            <a:rect l="l" t="t" r="r" b="b"/>
            <a:pathLst>
              <a:path w="23495">
                <a:moveTo>
                  <a:pt x="0" y="0"/>
                </a:moveTo>
                <a:lnTo>
                  <a:pt x="23494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5683424" y="2455702"/>
            <a:ext cx="11544" cy="10998"/>
          </a:xfrm>
          <a:custGeom>
            <a:avLst/>
            <a:gdLst/>
            <a:ahLst/>
            <a:cxnLst/>
            <a:rect l="l" t="t" r="r" b="b"/>
            <a:pathLst>
              <a:path w="11544" h="10998">
                <a:moveTo>
                  <a:pt x="0" y="0"/>
                </a:moveTo>
                <a:lnTo>
                  <a:pt x="190" y="6096"/>
                </a:lnTo>
                <a:lnTo>
                  <a:pt x="5346" y="10998"/>
                </a:lnTo>
                <a:lnTo>
                  <a:pt x="11544" y="10972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5761960" y="2466675"/>
            <a:ext cx="0" cy="45516"/>
          </a:xfrm>
          <a:custGeom>
            <a:avLst/>
            <a:gdLst/>
            <a:ahLst/>
            <a:cxnLst/>
            <a:rect l="l" t="t" r="r" b="b"/>
            <a:pathLst>
              <a:path h="45516">
                <a:moveTo>
                  <a:pt x="0" y="0"/>
                </a:moveTo>
                <a:lnTo>
                  <a:pt x="0" y="45516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 flipV="1">
            <a:off x="5927681" y="2290776"/>
            <a:ext cx="1023929" cy="45719"/>
          </a:xfrm>
          <a:custGeom>
            <a:avLst/>
            <a:gdLst/>
            <a:ahLst/>
            <a:cxnLst/>
            <a:rect l="l" t="t" r="r" b="b"/>
            <a:pathLst>
              <a:path w="1281315">
                <a:moveTo>
                  <a:pt x="0" y="0"/>
                </a:moveTo>
                <a:lnTo>
                  <a:pt x="1281315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5731150" y="2335839"/>
            <a:ext cx="249326" cy="0"/>
          </a:xfrm>
          <a:custGeom>
            <a:avLst/>
            <a:gdLst/>
            <a:ahLst/>
            <a:cxnLst/>
            <a:rect l="l" t="t" r="r" b="b"/>
            <a:pathLst>
              <a:path w="249326">
                <a:moveTo>
                  <a:pt x="0" y="0"/>
                </a:moveTo>
                <a:lnTo>
                  <a:pt x="249326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5679114" y="2326688"/>
            <a:ext cx="52184" cy="17170"/>
          </a:xfrm>
          <a:custGeom>
            <a:avLst/>
            <a:gdLst/>
            <a:ahLst/>
            <a:cxnLst/>
            <a:rect l="l" t="t" r="r" b="b"/>
            <a:pathLst>
              <a:path w="52184" h="17170">
                <a:moveTo>
                  <a:pt x="52184" y="17170"/>
                </a:moveTo>
                <a:lnTo>
                  <a:pt x="52184" y="0"/>
                </a:lnTo>
                <a:lnTo>
                  <a:pt x="0" y="8585"/>
                </a:lnTo>
                <a:lnTo>
                  <a:pt x="52184" y="171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 flipV="1">
            <a:off x="5848910" y="3371568"/>
            <a:ext cx="1066936" cy="65437"/>
          </a:xfrm>
          <a:custGeom>
            <a:avLst/>
            <a:gdLst/>
            <a:ahLst/>
            <a:cxnLst/>
            <a:rect l="l" t="t" r="r" b="b"/>
            <a:pathLst>
              <a:path w="1216088">
                <a:moveTo>
                  <a:pt x="0" y="0"/>
                </a:moveTo>
                <a:lnTo>
                  <a:pt x="1216088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319360" y="3029007"/>
            <a:ext cx="681824" cy="0"/>
          </a:xfrm>
          <a:custGeom>
            <a:avLst/>
            <a:gdLst/>
            <a:ahLst/>
            <a:cxnLst/>
            <a:rect l="l" t="t" r="r" b="b"/>
            <a:pathLst>
              <a:path w="681824">
                <a:moveTo>
                  <a:pt x="681824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377297" y="3097485"/>
            <a:ext cx="0" cy="661885"/>
          </a:xfrm>
          <a:custGeom>
            <a:avLst/>
            <a:gdLst/>
            <a:ahLst/>
            <a:cxnLst/>
            <a:rect l="l" t="t" r="r" b="b"/>
            <a:pathLst>
              <a:path h="661885">
                <a:moveTo>
                  <a:pt x="0" y="0"/>
                </a:moveTo>
                <a:lnTo>
                  <a:pt x="0" y="661885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364573" y="3027791"/>
            <a:ext cx="23190" cy="68681"/>
          </a:xfrm>
          <a:custGeom>
            <a:avLst/>
            <a:gdLst/>
            <a:ahLst/>
            <a:cxnLst/>
            <a:rect l="l" t="t" r="r" b="b"/>
            <a:pathLst>
              <a:path w="23190" h="68681">
                <a:moveTo>
                  <a:pt x="0" y="68681"/>
                </a:moveTo>
                <a:lnTo>
                  <a:pt x="23190" y="68681"/>
                </a:lnTo>
                <a:lnTo>
                  <a:pt x="11595" y="0"/>
                </a:lnTo>
                <a:lnTo>
                  <a:pt x="0" y="686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319360" y="3827837"/>
            <a:ext cx="681824" cy="0"/>
          </a:xfrm>
          <a:custGeom>
            <a:avLst/>
            <a:gdLst/>
            <a:ahLst/>
            <a:cxnLst/>
            <a:rect l="l" t="t" r="r" b="b"/>
            <a:pathLst>
              <a:path w="681824">
                <a:moveTo>
                  <a:pt x="681824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364573" y="3760375"/>
            <a:ext cx="23190" cy="68681"/>
          </a:xfrm>
          <a:custGeom>
            <a:avLst/>
            <a:gdLst/>
            <a:ahLst/>
            <a:cxnLst/>
            <a:rect l="l" t="t" r="r" b="b"/>
            <a:pathLst>
              <a:path w="23190" h="68681">
                <a:moveTo>
                  <a:pt x="0" y="0"/>
                </a:moveTo>
                <a:lnTo>
                  <a:pt x="11595" y="68681"/>
                </a:lnTo>
                <a:lnTo>
                  <a:pt x="23190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576833" y="3093741"/>
            <a:ext cx="365493" cy="0"/>
          </a:xfrm>
          <a:custGeom>
            <a:avLst/>
            <a:gdLst/>
            <a:ahLst/>
            <a:cxnLst/>
            <a:rect l="l" t="t" r="r" b="b"/>
            <a:pathLst>
              <a:path w="365493">
                <a:moveTo>
                  <a:pt x="365493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576833" y="3763107"/>
            <a:ext cx="365493" cy="0"/>
          </a:xfrm>
          <a:custGeom>
            <a:avLst/>
            <a:gdLst/>
            <a:ahLst/>
            <a:cxnLst/>
            <a:rect l="l" t="t" r="r" b="b"/>
            <a:pathLst>
              <a:path w="365493">
                <a:moveTo>
                  <a:pt x="365493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634440" y="3162169"/>
            <a:ext cx="0" cy="532511"/>
          </a:xfrm>
          <a:custGeom>
            <a:avLst/>
            <a:gdLst/>
            <a:ahLst/>
            <a:cxnLst/>
            <a:rect l="l" t="t" r="r" b="b"/>
            <a:pathLst>
              <a:path h="532511">
                <a:moveTo>
                  <a:pt x="0" y="0"/>
                </a:moveTo>
                <a:lnTo>
                  <a:pt x="0" y="53251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622044" y="3092522"/>
            <a:ext cx="23190" cy="68681"/>
          </a:xfrm>
          <a:custGeom>
            <a:avLst/>
            <a:gdLst/>
            <a:ahLst/>
            <a:cxnLst/>
            <a:rect l="l" t="t" r="r" b="b"/>
            <a:pathLst>
              <a:path w="23190" h="68681">
                <a:moveTo>
                  <a:pt x="0" y="68681"/>
                </a:moveTo>
                <a:lnTo>
                  <a:pt x="23190" y="68681"/>
                </a:lnTo>
                <a:lnTo>
                  <a:pt x="11595" y="0"/>
                </a:lnTo>
                <a:lnTo>
                  <a:pt x="0" y="686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622044" y="3695645"/>
            <a:ext cx="23190" cy="68681"/>
          </a:xfrm>
          <a:custGeom>
            <a:avLst/>
            <a:gdLst/>
            <a:ahLst/>
            <a:cxnLst/>
            <a:rect l="l" t="t" r="r" b="b"/>
            <a:pathLst>
              <a:path w="23190" h="68681">
                <a:moveTo>
                  <a:pt x="0" y="0"/>
                </a:moveTo>
                <a:lnTo>
                  <a:pt x="11595" y="68681"/>
                </a:lnTo>
                <a:lnTo>
                  <a:pt x="23190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059479" y="3709238"/>
            <a:ext cx="0" cy="111975"/>
          </a:xfrm>
          <a:custGeom>
            <a:avLst/>
            <a:gdLst/>
            <a:ahLst/>
            <a:cxnLst/>
            <a:rect l="l" t="t" r="r" b="b"/>
            <a:pathLst>
              <a:path h="111975">
                <a:moveTo>
                  <a:pt x="0" y="0"/>
                </a:moveTo>
                <a:lnTo>
                  <a:pt x="0" y="111975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018636" y="3724998"/>
            <a:ext cx="81673" cy="80467"/>
          </a:xfrm>
          <a:custGeom>
            <a:avLst/>
            <a:gdLst/>
            <a:ahLst/>
            <a:cxnLst/>
            <a:rect l="l" t="t" r="r" b="b"/>
            <a:pathLst>
              <a:path w="81673" h="80467">
                <a:moveTo>
                  <a:pt x="81673" y="40233"/>
                </a:moveTo>
                <a:lnTo>
                  <a:pt x="79134" y="26232"/>
                </a:lnTo>
                <a:lnTo>
                  <a:pt x="72126" y="14372"/>
                </a:lnTo>
                <a:lnTo>
                  <a:pt x="61562" y="5555"/>
                </a:lnTo>
                <a:lnTo>
                  <a:pt x="48355" y="679"/>
                </a:lnTo>
                <a:lnTo>
                  <a:pt x="40843" y="0"/>
                </a:lnTo>
                <a:lnTo>
                  <a:pt x="26634" y="2501"/>
                </a:lnTo>
                <a:lnTo>
                  <a:pt x="14596" y="9404"/>
                </a:lnTo>
                <a:lnTo>
                  <a:pt x="5644" y="19811"/>
                </a:lnTo>
                <a:lnTo>
                  <a:pt x="691" y="32822"/>
                </a:lnTo>
                <a:lnTo>
                  <a:pt x="0" y="40233"/>
                </a:lnTo>
                <a:lnTo>
                  <a:pt x="2539" y="54227"/>
                </a:lnTo>
                <a:lnTo>
                  <a:pt x="9549" y="66085"/>
                </a:lnTo>
                <a:lnTo>
                  <a:pt x="20114" y="74905"/>
                </a:lnTo>
                <a:lnTo>
                  <a:pt x="33321" y="79785"/>
                </a:lnTo>
                <a:lnTo>
                  <a:pt x="40843" y="80467"/>
                </a:lnTo>
                <a:lnTo>
                  <a:pt x="55052" y="77963"/>
                </a:lnTo>
                <a:lnTo>
                  <a:pt x="67087" y="71055"/>
                </a:lnTo>
                <a:lnTo>
                  <a:pt x="76036" y="60644"/>
                </a:lnTo>
                <a:lnTo>
                  <a:pt x="80984" y="47632"/>
                </a:lnTo>
                <a:lnTo>
                  <a:pt x="81673" y="40233"/>
                </a:lnTo>
                <a:close/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997681" y="3786162"/>
            <a:ext cx="61798" cy="43447"/>
          </a:xfrm>
          <a:custGeom>
            <a:avLst/>
            <a:gdLst/>
            <a:ahLst/>
            <a:cxnLst/>
            <a:rect l="l" t="t" r="r" b="b"/>
            <a:pathLst>
              <a:path w="61798" h="43447">
                <a:moveTo>
                  <a:pt x="0" y="0"/>
                </a:moveTo>
                <a:lnTo>
                  <a:pt x="5384" y="11920"/>
                </a:lnTo>
                <a:lnTo>
                  <a:pt x="13457" y="22496"/>
                </a:lnTo>
                <a:lnTo>
                  <a:pt x="23654" y="31332"/>
                </a:lnTo>
                <a:lnTo>
                  <a:pt x="35414" y="38034"/>
                </a:lnTo>
                <a:lnTo>
                  <a:pt x="48171" y="42204"/>
                </a:lnTo>
                <a:lnTo>
                  <a:pt x="61364" y="43447"/>
                </a:lnTo>
                <a:lnTo>
                  <a:pt x="61798" y="43433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595292" y="3709238"/>
            <a:ext cx="0" cy="111975"/>
          </a:xfrm>
          <a:custGeom>
            <a:avLst/>
            <a:gdLst/>
            <a:ahLst/>
            <a:cxnLst/>
            <a:rect l="l" t="t" r="r" b="b"/>
            <a:pathLst>
              <a:path h="111975">
                <a:moveTo>
                  <a:pt x="0" y="0"/>
                </a:moveTo>
                <a:lnTo>
                  <a:pt x="0" y="111975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595292" y="3786162"/>
            <a:ext cx="61798" cy="43434"/>
          </a:xfrm>
          <a:custGeom>
            <a:avLst/>
            <a:gdLst/>
            <a:ahLst/>
            <a:cxnLst/>
            <a:rect l="l" t="t" r="r" b="b"/>
            <a:pathLst>
              <a:path w="61798" h="43434">
                <a:moveTo>
                  <a:pt x="0" y="43433"/>
                </a:moveTo>
                <a:lnTo>
                  <a:pt x="13196" y="42293"/>
                </a:lnTo>
                <a:lnTo>
                  <a:pt x="25975" y="38212"/>
                </a:lnTo>
                <a:lnTo>
                  <a:pt x="37775" y="31588"/>
                </a:lnTo>
                <a:lnTo>
                  <a:pt x="48031" y="22815"/>
                </a:lnTo>
                <a:lnTo>
                  <a:pt x="56184" y="12290"/>
                </a:lnTo>
                <a:lnTo>
                  <a:pt x="61670" y="407"/>
                </a:lnTo>
                <a:lnTo>
                  <a:pt x="61798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554449" y="3724998"/>
            <a:ext cx="81686" cy="80467"/>
          </a:xfrm>
          <a:custGeom>
            <a:avLst/>
            <a:gdLst/>
            <a:ahLst/>
            <a:cxnLst/>
            <a:rect l="l" t="t" r="r" b="b"/>
            <a:pathLst>
              <a:path w="81686" h="80467">
                <a:moveTo>
                  <a:pt x="81686" y="40233"/>
                </a:moveTo>
                <a:lnTo>
                  <a:pt x="79146" y="26234"/>
                </a:lnTo>
                <a:lnTo>
                  <a:pt x="72136" y="14376"/>
                </a:lnTo>
                <a:lnTo>
                  <a:pt x="61571" y="5558"/>
                </a:lnTo>
                <a:lnTo>
                  <a:pt x="48365" y="680"/>
                </a:lnTo>
                <a:lnTo>
                  <a:pt x="40843" y="0"/>
                </a:lnTo>
                <a:lnTo>
                  <a:pt x="26634" y="2501"/>
                </a:lnTo>
                <a:lnTo>
                  <a:pt x="14596" y="9404"/>
                </a:lnTo>
                <a:lnTo>
                  <a:pt x="5644" y="19811"/>
                </a:lnTo>
                <a:lnTo>
                  <a:pt x="691" y="32822"/>
                </a:lnTo>
                <a:lnTo>
                  <a:pt x="0" y="40233"/>
                </a:lnTo>
                <a:lnTo>
                  <a:pt x="2539" y="54227"/>
                </a:lnTo>
                <a:lnTo>
                  <a:pt x="9549" y="66085"/>
                </a:lnTo>
                <a:lnTo>
                  <a:pt x="20114" y="74905"/>
                </a:lnTo>
                <a:lnTo>
                  <a:pt x="33321" y="79785"/>
                </a:lnTo>
                <a:lnTo>
                  <a:pt x="40843" y="80467"/>
                </a:lnTo>
                <a:lnTo>
                  <a:pt x="55051" y="77964"/>
                </a:lnTo>
                <a:lnTo>
                  <a:pt x="67089" y="71058"/>
                </a:lnTo>
                <a:lnTo>
                  <a:pt x="76042" y="60649"/>
                </a:lnTo>
                <a:lnTo>
                  <a:pt x="80995" y="47641"/>
                </a:lnTo>
                <a:lnTo>
                  <a:pt x="81686" y="40233"/>
                </a:lnTo>
                <a:close/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059287" y="3827837"/>
            <a:ext cx="547039" cy="0"/>
          </a:xfrm>
          <a:custGeom>
            <a:avLst/>
            <a:gdLst/>
            <a:ahLst/>
            <a:cxnLst/>
            <a:rect l="l" t="t" r="r" b="b"/>
            <a:pathLst>
              <a:path w="547039">
                <a:moveTo>
                  <a:pt x="0" y="0"/>
                </a:moveTo>
                <a:lnTo>
                  <a:pt x="547039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269955" y="3371569"/>
            <a:ext cx="115154" cy="113706"/>
          </a:xfrm>
          <a:custGeom>
            <a:avLst/>
            <a:gdLst/>
            <a:ahLst/>
            <a:cxnLst/>
            <a:rect l="l" t="t" r="r" b="b"/>
            <a:pathLst>
              <a:path w="115154" h="113706">
                <a:moveTo>
                  <a:pt x="37731" y="110458"/>
                </a:moveTo>
                <a:lnTo>
                  <a:pt x="50178" y="113458"/>
                </a:lnTo>
                <a:lnTo>
                  <a:pt x="62591" y="113706"/>
                </a:lnTo>
                <a:lnTo>
                  <a:pt x="74578" y="111381"/>
                </a:lnTo>
                <a:lnTo>
                  <a:pt x="85746" y="106665"/>
                </a:lnTo>
                <a:lnTo>
                  <a:pt x="95703" y="99736"/>
                </a:lnTo>
                <a:lnTo>
                  <a:pt x="104056" y="90776"/>
                </a:lnTo>
                <a:lnTo>
                  <a:pt x="110414" y="79964"/>
                </a:lnTo>
                <a:lnTo>
                  <a:pt x="111874" y="76384"/>
                </a:lnTo>
                <a:lnTo>
                  <a:pt x="114918" y="64059"/>
                </a:lnTo>
                <a:lnTo>
                  <a:pt x="115154" y="51768"/>
                </a:lnTo>
                <a:lnTo>
                  <a:pt x="112764" y="39904"/>
                </a:lnTo>
                <a:lnTo>
                  <a:pt x="107935" y="28858"/>
                </a:lnTo>
                <a:lnTo>
                  <a:pt x="100850" y="19022"/>
                </a:lnTo>
                <a:lnTo>
                  <a:pt x="91695" y="10788"/>
                </a:lnTo>
                <a:lnTo>
                  <a:pt x="80653" y="4548"/>
                </a:lnTo>
                <a:lnTo>
                  <a:pt x="64893" y="246"/>
                </a:lnTo>
                <a:lnTo>
                  <a:pt x="52478" y="0"/>
                </a:lnTo>
                <a:lnTo>
                  <a:pt x="40490" y="2325"/>
                </a:lnTo>
                <a:lnTo>
                  <a:pt x="29321" y="7042"/>
                </a:lnTo>
                <a:lnTo>
                  <a:pt x="19363" y="13969"/>
                </a:lnTo>
                <a:lnTo>
                  <a:pt x="11010" y="22926"/>
                </a:lnTo>
                <a:lnTo>
                  <a:pt x="4651" y="33732"/>
                </a:lnTo>
                <a:lnTo>
                  <a:pt x="3187" y="37319"/>
                </a:lnTo>
                <a:lnTo>
                  <a:pt x="241" y="47378"/>
                </a:lnTo>
                <a:lnTo>
                  <a:pt x="0" y="51061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168431" y="3271513"/>
            <a:ext cx="318122" cy="313817"/>
          </a:xfrm>
          <a:custGeom>
            <a:avLst/>
            <a:gdLst/>
            <a:ahLst/>
            <a:cxnLst/>
            <a:rect l="l" t="t" r="r" b="b"/>
            <a:pathLst>
              <a:path w="318122" h="313816">
                <a:moveTo>
                  <a:pt x="318122" y="156908"/>
                </a:moveTo>
                <a:lnTo>
                  <a:pt x="317442" y="142301"/>
                </a:lnTo>
                <a:lnTo>
                  <a:pt x="315441" y="128071"/>
                </a:lnTo>
                <a:lnTo>
                  <a:pt x="312180" y="114277"/>
                </a:lnTo>
                <a:lnTo>
                  <a:pt x="307719" y="100980"/>
                </a:lnTo>
                <a:lnTo>
                  <a:pt x="302117" y="88238"/>
                </a:lnTo>
                <a:lnTo>
                  <a:pt x="295436" y="76110"/>
                </a:lnTo>
                <a:lnTo>
                  <a:pt x="287736" y="64656"/>
                </a:lnTo>
                <a:lnTo>
                  <a:pt x="279076" y="53935"/>
                </a:lnTo>
                <a:lnTo>
                  <a:pt x="269516" y="44007"/>
                </a:lnTo>
                <a:lnTo>
                  <a:pt x="259117" y="34931"/>
                </a:lnTo>
                <a:lnTo>
                  <a:pt x="247940" y="26766"/>
                </a:lnTo>
                <a:lnTo>
                  <a:pt x="236043" y="19572"/>
                </a:lnTo>
                <a:lnTo>
                  <a:pt x="223487" y="13408"/>
                </a:lnTo>
                <a:lnTo>
                  <a:pt x="210334" y="8333"/>
                </a:lnTo>
                <a:lnTo>
                  <a:pt x="196641" y="4406"/>
                </a:lnTo>
                <a:lnTo>
                  <a:pt x="182470" y="1688"/>
                </a:lnTo>
                <a:lnTo>
                  <a:pt x="167882" y="237"/>
                </a:lnTo>
                <a:lnTo>
                  <a:pt x="159054" y="0"/>
                </a:lnTo>
                <a:lnTo>
                  <a:pt x="144247" y="671"/>
                </a:lnTo>
                <a:lnTo>
                  <a:pt x="129823" y="2644"/>
                </a:lnTo>
                <a:lnTo>
                  <a:pt x="115840" y="5861"/>
                </a:lnTo>
                <a:lnTo>
                  <a:pt x="102361" y="10263"/>
                </a:lnTo>
                <a:lnTo>
                  <a:pt x="89444" y="15788"/>
                </a:lnTo>
                <a:lnTo>
                  <a:pt x="77150" y="22379"/>
                </a:lnTo>
                <a:lnTo>
                  <a:pt x="65539" y="29976"/>
                </a:lnTo>
                <a:lnTo>
                  <a:pt x="54671" y="38519"/>
                </a:lnTo>
                <a:lnTo>
                  <a:pt x="44607" y="47950"/>
                </a:lnTo>
                <a:lnTo>
                  <a:pt x="35407" y="58208"/>
                </a:lnTo>
                <a:lnTo>
                  <a:pt x="27130" y="69235"/>
                </a:lnTo>
                <a:lnTo>
                  <a:pt x="19837" y="80971"/>
                </a:lnTo>
                <a:lnTo>
                  <a:pt x="13589" y="93357"/>
                </a:lnTo>
                <a:lnTo>
                  <a:pt x="8444" y="106333"/>
                </a:lnTo>
                <a:lnTo>
                  <a:pt x="4465" y="119840"/>
                </a:lnTo>
                <a:lnTo>
                  <a:pt x="1710" y="133819"/>
                </a:lnTo>
                <a:lnTo>
                  <a:pt x="240" y="148211"/>
                </a:lnTo>
                <a:lnTo>
                  <a:pt x="0" y="156908"/>
                </a:lnTo>
                <a:lnTo>
                  <a:pt x="680" y="171518"/>
                </a:lnTo>
                <a:lnTo>
                  <a:pt x="2681" y="185750"/>
                </a:lnTo>
                <a:lnTo>
                  <a:pt x="5942" y="199545"/>
                </a:lnTo>
                <a:lnTo>
                  <a:pt x="10403" y="212843"/>
                </a:lnTo>
                <a:lnTo>
                  <a:pt x="16005" y="225587"/>
                </a:lnTo>
                <a:lnTo>
                  <a:pt x="22686" y="237715"/>
                </a:lnTo>
                <a:lnTo>
                  <a:pt x="30387" y="249169"/>
                </a:lnTo>
                <a:lnTo>
                  <a:pt x="39047" y="259889"/>
                </a:lnTo>
                <a:lnTo>
                  <a:pt x="48607" y="269817"/>
                </a:lnTo>
                <a:lnTo>
                  <a:pt x="59006" y="278893"/>
                </a:lnTo>
                <a:lnTo>
                  <a:pt x="70184" y="287057"/>
                </a:lnTo>
                <a:lnTo>
                  <a:pt x="82080" y="294250"/>
                </a:lnTo>
                <a:lnTo>
                  <a:pt x="94635" y="300413"/>
                </a:lnTo>
                <a:lnTo>
                  <a:pt x="107789" y="305487"/>
                </a:lnTo>
                <a:lnTo>
                  <a:pt x="121481" y="309412"/>
                </a:lnTo>
                <a:lnTo>
                  <a:pt x="135651" y="312130"/>
                </a:lnTo>
                <a:lnTo>
                  <a:pt x="150238" y="313580"/>
                </a:lnTo>
                <a:lnTo>
                  <a:pt x="159054" y="313816"/>
                </a:lnTo>
                <a:lnTo>
                  <a:pt x="173863" y="313146"/>
                </a:lnTo>
                <a:lnTo>
                  <a:pt x="188289" y="311172"/>
                </a:lnTo>
                <a:lnTo>
                  <a:pt x="202272" y="307956"/>
                </a:lnTo>
                <a:lnTo>
                  <a:pt x="215753" y="303556"/>
                </a:lnTo>
                <a:lnTo>
                  <a:pt x="228670" y="298031"/>
                </a:lnTo>
                <a:lnTo>
                  <a:pt x="240965" y="291442"/>
                </a:lnTo>
                <a:lnTo>
                  <a:pt x="252576" y="283846"/>
                </a:lnTo>
                <a:lnTo>
                  <a:pt x="263445" y="275304"/>
                </a:lnTo>
                <a:lnTo>
                  <a:pt x="273509" y="265875"/>
                </a:lnTo>
                <a:lnTo>
                  <a:pt x="282710" y="255618"/>
                </a:lnTo>
                <a:lnTo>
                  <a:pt x="290987" y="244592"/>
                </a:lnTo>
                <a:lnTo>
                  <a:pt x="298280" y="232857"/>
                </a:lnTo>
                <a:lnTo>
                  <a:pt x="304529" y="220471"/>
                </a:lnTo>
                <a:lnTo>
                  <a:pt x="309674" y="207496"/>
                </a:lnTo>
                <a:lnTo>
                  <a:pt x="313654" y="193988"/>
                </a:lnTo>
                <a:lnTo>
                  <a:pt x="316410" y="180009"/>
                </a:lnTo>
                <a:lnTo>
                  <a:pt x="317881" y="165617"/>
                </a:lnTo>
                <a:lnTo>
                  <a:pt x="318122" y="156908"/>
                </a:lnTo>
                <a:close/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038294" y="3143129"/>
            <a:ext cx="578396" cy="570585"/>
          </a:xfrm>
          <a:custGeom>
            <a:avLst/>
            <a:gdLst/>
            <a:ahLst/>
            <a:cxnLst/>
            <a:rect l="l" t="t" r="r" b="b"/>
            <a:pathLst>
              <a:path w="578396" h="570585">
                <a:moveTo>
                  <a:pt x="578396" y="285292"/>
                </a:moveTo>
                <a:lnTo>
                  <a:pt x="577437" y="261893"/>
                </a:lnTo>
                <a:lnTo>
                  <a:pt x="574610" y="239015"/>
                </a:lnTo>
                <a:lnTo>
                  <a:pt x="569990" y="216731"/>
                </a:lnTo>
                <a:lnTo>
                  <a:pt x="563651" y="195115"/>
                </a:lnTo>
                <a:lnTo>
                  <a:pt x="555667" y="174241"/>
                </a:lnTo>
                <a:lnTo>
                  <a:pt x="546114" y="154181"/>
                </a:lnTo>
                <a:lnTo>
                  <a:pt x="535064" y="135010"/>
                </a:lnTo>
                <a:lnTo>
                  <a:pt x="522594" y="116799"/>
                </a:lnTo>
                <a:lnTo>
                  <a:pt x="508776" y="99624"/>
                </a:lnTo>
                <a:lnTo>
                  <a:pt x="493687" y="83558"/>
                </a:lnTo>
                <a:lnTo>
                  <a:pt x="477399" y="68673"/>
                </a:lnTo>
                <a:lnTo>
                  <a:pt x="459988" y="55043"/>
                </a:lnTo>
                <a:lnTo>
                  <a:pt x="441528" y="42741"/>
                </a:lnTo>
                <a:lnTo>
                  <a:pt x="422094" y="31842"/>
                </a:lnTo>
                <a:lnTo>
                  <a:pt x="401759" y="22418"/>
                </a:lnTo>
                <a:lnTo>
                  <a:pt x="380599" y="14543"/>
                </a:lnTo>
                <a:lnTo>
                  <a:pt x="358688" y="8291"/>
                </a:lnTo>
                <a:lnTo>
                  <a:pt x="336100" y="3733"/>
                </a:lnTo>
                <a:lnTo>
                  <a:pt x="312909" y="945"/>
                </a:lnTo>
                <a:lnTo>
                  <a:pt x="289191" y="0"/>
                </a:lnTo>
                <a:lnTo>
                  <a:pt x="265473" y="945"/>
                </a:lnTo>
                <a:lnTo>
                  <a:pt x="242283" y="3733"/>
                </a:lnTo>
                <a:lnTo>
                  <a:pt x="219695" y="8291"/>
                </a:lnTo>
                <a:lnTo>
                  <a:pt x="197785" y="14543"/>
                </a:lnTo>
                <a:lnTo>
                  <a:pt x="176625" y="22418"/>
                </a:lnTo>
                <a:lnTo>
                  <a:pt x="156291" y="31842"/>
                </a:lnTo>
                <a:lnTo>
                  <a:pt x="136858" y="42741"/>
                </a:lnTo>
                <a:lnTo>
                  <a:pt x="118399" y="55043"/>
                </a:lnTo>
                <a:lnTo>
                  <a:pt x="100989" y="68673"/>
                </a:lnTo>
                <a:lnTo>
                  <a:pt x="84702" y="83558"/>
                </a:lnTo>
                <a:lnTo>
                  <a:pt x="69613" y="99624"/>
                </a:lnTo>
                <a:lnTo>
                  <a:pt x="55797" y="116799"/>
                </a:lnTo>
                <a:lnTo>
                  <a:pt x="43327" y="135010"/>
                </a:lnTo>
                <a:lnTo>
                  <a:pt x="32279" y="154181"/>
                </a:lnTo>
                <a:lnTo>
                  <a:pt x="22726" y="174241"/>
                </a:lnTo>
                <a:lnTo>
                  <a:pt x="14743" y="195115"/>
                </a:lnTo>
                <a:lnTo>
                  <a:pt x="8404" y="216731"/>
                </a:lnTo>
                <a:lnTo>
                  <a:pt x="3785" y="239015"/>
                </a:lnTo>
                <a:lnTo>
                  <a:pt x="958" y="261893"/>
                </a:lnTo>
                <a:lnTo>
                  <a:pt x="0" y="285292"/>
                </a:lnTo>
                <a:lnTo>
                  <a:pt x="958" y="308692"/>
                </a:lnTo>
                <a:lnTo>
                  <a:pt x="3785" y="331570"/>
                </a:lnTo>
                <a:lnTo>
                  <a:pt x="8404" y="353853"/>
                </a:lnTo>
                <a:lnTo>
                  <a:pt x="14743" y="375469"/>
                </a:lnTo>
                <a:lnTo>
                  <a:pt x="22726" y="396344"/>
                </a:lnTo>
                <a:lnTo>
                  <a:pt x="32279" y="416403"/>
                </a:lnTo>
                <a:lnTo>
                  <a:pt x="43327" y="435575"/>
                </a:lnTo>
                <a:lnTo>
                  <a:pt x="55797" y="453785"/>
                </a:lnTo>
                <a:lnTo>
                  <a:pt x="69613" y="470960"/>
                </a:lnTo>
                <a:lnTo>
                  <a:pt x="84702" y="487027"/>
                </a:lnTo>
                <a:lnTo>
                  <a:pt x="100989" y="501912"/>
                </a:lnTo>
                <a:lnTo>
                  <a:pt x="118399" y="515542"/>
                </a:lnTo>
                <a:lnTo>
                  <a:pt x="136858" y="527843"/>
                </a:lnTo>
                <a:lnTo>
                  <a:pt x="156291" y="538742"/>
                </a:lnTo>
                <a:lnTo>
                  <a:pt x="176625" y="548166"/>
                </a:lnTo>
                <a:lnTo>
                  <a:pt x="197785" y="556041"/>
                </a:lnTo>
                <a:lnTo>
                  <a:pt x="219695" y="562294"/>
                </a:lnTo>
                <a:lnTo>
                  <a:pt x="242283" y="566851"/>
                </a:lnTo>
                <a:lnTo>
                  <a:pt x="265473" y="569639"/>
                </a:lnTo>
                <a:lnTo>
                  <a:pt x="289191" y="570585"/>
                </a:lnTo>
                <a:lnTo>
                  <a:pt x="312909" y="569639"/>
                </a:lnTo>
                <a:lnTo>
                  <a:pt x="336100" y="566851"/>
                </a:lnTo>
                <a:lnTo>
                  <a:pt x="358688" y="562294"/>
                </a:lnTo>
                <a:lnTo>
                  <a:pt x="380599" y="556041"/>
                </a:lnTo>
                <a:lnTo>
                  <a:pt x="401759" y="548166"/>
                </a:lnTo>
                <a:lnTo>
                  <a:pt x="422094" y="538742"/>
                </a:lnTo>
                <a:lnTo>
                  <a:pt x="441528" y="527843"/>
                </a:lnTo>
                <a:lnTo>
                  <a:pt x="459988" y="515542"/>
                </a:lnTo>
                <a:lnTo>
                  <a:pt x="477399" y="501912"/>
                </a:lnTo>
                <a:lnTo>
                  <a:pt x="493687" y="487027"/>
                </a:lnTo>
                <a:lnTo>
                  <a:pt x="508776" y="470960"/>
                </a:lnTo>
                <a:lnTo>
                  <a:pt x="522594" y="453785"/>
                </a:lnTo>
                <a:lnTo>
                  <a:pt x="535064" y="435575"/>
                </a:lnTo>
                <a:lnTo>
                  <a:pt x="546114" y="416403"/>
                </a:lnTo>
                <a:lnTo>
                  <a:pt x="555667" y="396344"/>
                </a:lnTo>
                <a:lnTo>
                  <a:pt x="563651" y="375469"/>
                </a:lnTo>
                <a:lnTo>
                  <a:pt x="569990" y="353853"/>
                </a:lnTo>
                <a:lnTo>
                  <a:pt x="574610" y="331570"/>
                </a:lnTo>
                <a:lnTo>
                  <a:pt x="577437" y="308692"/>
                </a:lnTo>
                <a:lnTo>
                  <a:pt x="578396" y="285292"/>
                </a:lnTo>
                <a:close/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272545" y="3374218"/>
            <a:ext cx="109893" cy="108407"/>
          </a:xfrm>
          <a:custGeom>
            <a:avLst/>
            <a:gdLst/>
            <a:ahLst/>
            <a:cxnLst/>
            <a:rect l="l" t="t" r="r" b="b"/>
            <a:pathLst>
              <a:path w="109893" h="108407">
                <a:moveTo>
                  <a:pt x="109893" y="54203"/>
                </a:moveTo>
                <a:lnTo>
                  <a:pt x="107979" y="39970"/>
                </a:lnTo>
                <a:lnTo>
                  <a:pt x="102573" y="27155"/>
                </a:lnTo>
                <a:lnTo>
                  <a:pt x="94178" y="16254"/>
                </a:lnTo>
                <a:lnTo>
                  <a:pt x="83299" y="7765"/>
                </a:lnTo>
                <a:lnTo>
                  <a:pt x="70439" y="2185"/>
                </a:lnTo>
                <a:lnTo>
                  <a:pt x="56101" y="11"/>
                </a:lnTo>
                <a:lnTo>
                  <a:pt x="54940" y="0"/>
                </a:lnTo>
                <a:lnTo>
                  <a:pt x="40512" y="1888"/>
                </a:lnTo>
                <a:lnTo>
                  <a:pt x="27521" y="7222"/>
                </a:lnTo>
                <a:lnTo>
                  <a:pt x="16472" y="15505"/>
                </a:lnTo>
                <a:lnTo>
                  <a:pt x="7867" y="26238"/>
                </a:lnTo>
                <a:lnTo>
                  <a:pt x="2213" y="38925"/>
                </a:lnTo>
                <a:lnTo>
                  <a:pt x="11" y="53068"/>
                </a:lnTo>
                <a:lnTo>
                  <a:pt x="0" y="54203"/>
                </a:lnTo>
                <a:lnTo>
                  <a:pt x="1914" y="68437"/>
                </a:lnTo>
                <a:lnTo>
                  <a:pt x="7321" y="81254"/>
                </a:lnTo>
                <a:lnTo>
                  <a:pt x="15716" y="92155"/>
                </a:lnTo>
                <a:lnTo>
                  <a:pt x="26595" y="100644"/>
                </a:lnTo>
                <a:lnTo>
                  <a:pt x="39454" y="106223"/>
                </a:lnTo>
                <a:lnTo>
                  <a:pt x="53789" y="108395"/>
                </a:lnTo>
                <a:lnTo>
                  <a:pt x="54940" y="108407"/>
                </a:lnTo>
                <a:lnTo>
                  <a:pt x="69371" y="106518"/>
                </a:lnTo>
                <a:lnTo>
                  <a:pt x="82364" y="101185"/>
                </a:lnTo>
                <a:lnTo>
                  <a:pt x="93415" y="92905"/>
                </a:lnTo>
                <a:lnTo>
                  <a:pt x="102021" y="82173"/>
                </a:lnTo>
                <a:lnTo>
                  <a:pt x="107677" y="69489"/>
                </a:lnTo>
                <a:lnTo>
                  <a:pt x="109881" y="55349"/>
                </a:lnTo>
                <a:lnTo>
                  <a:pt x="109893" y="54203"/>
                </a:lnTo>
                <a:close/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059287" y="3029007"/>
            <a:ext cx="536409" cy="0"/>
          </a:xfrm>
          <a:custGeom>
            <a:avLst/>
            <a:gdLst/>
            <a:ahLst/>
            <a:cxnLst/>
            <a:rect l="l" t="t" r="r" b="b"/>
            <a:pathLst>
              <a:path w="536409">
                <a:moveTo>
                  <a:pt x="0" y="0"/>
                </a:moveTo>
                <a:lnTo>
                  <a:pt x="536409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894114" y="3289395"/>
            <a:ext cx="23555" cy="278053"/>
          </a:xfrm>
          <a:custGeom>
            <a:avLst/>
            <a:gdLst/>
            <a:ahLst/>
            <a:cxnLst/>
            <a:rect l="l" t="t" r="r" b="b"/>
            <a:pathLst>
              <a:path w="23555" h="278053">
                <a:moveTo>
                  <a:pt x="23555" y="0"/>
                </a:moveTo>
                <a:lnTo>
                  <a:pt x="19079" y="11676"/>
                </a:lnTo>
                <a:lnTo>
                  <a:pt x="15075" y="24055"/>
                </a:lnTo>
                <a:lnTo>
                  <a:pt x="11542" y="37060"/>
                </a:lnTo>
                <a:lnTo>
                  <a:pt x="8479" y="50612"/>
                </a:lnTo>
                <a:lnTo>
                  <a:pt x="5888" y="64632"/>
                </a:lnTo>
                <a:lnTo>
                  <a:pt x="3768" y="79043"/>
                </a:lnTo>
                <a:lnTo>
                  <a:pt x="2119" y="93767"/>
                </a:lnTo>
                <a:lnTo>
                  <a:pt x="942" y="108725"/>
                </a:lnTo>
                <a:lnTo>
                  <a:pt x="235" y="123839"/>
                </a:lnTo>
                <a:lnTo>
                  <a:pt x="0" y="139031"/>
                </a:lnTo>
                <a:lnTo>
                  <a:pt x="235" y="154223"/>
                </a:lnTo>
                <a:lnTo>
                  <a:pt x="942" y="169337"/>
                </a:lnTo>
                <a:lnTo>
                  <a:pt x="2119" y="184295"/>
                </a:lnTo>
                <a:lnTo>
                  <a:pt x="3768" y="199018"/>
                </a:lnTo>
                <a:lnTo>
                  <a:pt x="5888" y="213428"/>
                </a:lnTo>
                <a:lnTo>
                  <a:pt x="8479" y="227447"/>
                </a:lnTo>
                <a:lnTo>
                  <a:pt x="11542" y="240998"/>
                </a:lnTo>
                <a:lnTo>
                  <a:pt x="15075" y="254001"/>
                </a:lnTo>
                <a:lnTo>
                  <a:pt x="19079" y="266379"/>
                </a:lnTo>
                <a:lnTo>
                  <a:pt x="23555" y="278053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917669" y="3567449"/>
            <a:ext cx="79755" cy="216839"/>
          </a:xfrm>
          <a:custGeom>
            <a:avLst/>
            <a:gdLst/>
            <a:ahLst/>
            <a:cxnLst/>
            <a:rect l="l" t="t" r="r" b="b"/>
            <a:pathLst>
              <a:path w="79755" h="216839">
                <a:moveTo>
                  <a:pt x="79756" y="216839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002391" y="3763308"/>
            <a:ext cx="113792" cy="0"/>
          </a:xfrm>
          <a:custGeom>
            <a:avLst/>
            <a:gdLst/>
            <a:ahLst/>
            <a:cxnLst/>
            <a:rect l="l" t="t" r="r" b="b"/>
            <a:pathLst>
              <a:path w="113791">
                <a:moveTo>
                  <a:pt x="0" y="0"/>
                </a:moveTo>
                <a:lnTo>
                  <a:pt x="113792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041304" y="3745553"/>
            <a:ext cx="35966" cy="35496"/>
          </a:xfrm>
          <a:custGeom>
            <a:avLst/>
            <a:gdLst/>
            <a:ahLst/>
            <a:cxnLst/>
            <a:rect l="l" t="t" r="r" b="b"/>
            <a:pathLst>
              <a:path w="35966" h="35496">
                <a:moveTo>
                  <a:pt x="35966" y="17754"/>
                </a:moveTo>
                <a:lnTo>
                  <a:pt x="35966" y="7950"/>
                </a:lnTo>
                <a:lnTo>
                  <a:pt x="27927" y="0"/>
                </a:lnTo>
                <a:lnTo>
                  <a:pt x="17983" y="0"/>
                </a:lnTo>
                <a:lnTo>
                  <a:pt x="8051" y="0"/>
                </a:lnTo>
                <a:lnTo>
                  <a:pt x="0" y="7950"/>
                </a:lnTo>
                <a:lnTo>
                  <a:pt x="0" y="17754"/>
                </a:lnTo>
                <a:lnTo>
                  <a:pt x="0" y="27546"/>
                </a:lnTo>
                <a:lnTo>
                  <a:pt x="8051" y="35496"/>
                </a:lnTo>
                <a:lnTo>
                  <a:pt x="17983" y="35496"/>
                </a:lnTo>
                <a:lnTo>
                  <a:pt x="27927" y="35496"/>
                </a:lnTo>
                <a:lnTo>
                  <a:pt x="35966" y="27546"/>
                </a:lnTo>
                <a:lnTo>
                  <a:pt x="35966" y="17754"/>
                </a:lnTo>
                <a:close/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917669" y="3072568"/>
            <a:ext cx="79755" cy="216827"/>
          </a:xfrm>
          <a:custGeom>
            <a:avLst/>
            <a:gdLst/>
            <a:ahLst/>
            <a:cxnLst/>
            <a:rect l="l" t="t" r="r" b="b"/>
            <a:pathLst>
              <a:path w="79755" h="216827">
                <a:moveTo>
                  <a:pt x="0" y="216827"/>
                </a:moveTo>
                <a:lnTo>
                  <a:pt x="79756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059287" y="3037414"/>
            <a:ext cx="0" cy="112267"/>
          </a:xfrm>
          <a:custGeom>
            <a:avLst/>
            <a:gdLst/>
            <a:ahLst/>
            <a:cxnLst/>
            <a:rect l="l" t="t" r="r" b="b"/>
            <a:pathLst>
              <a:path h="112268">
                <a:moveTo>
                  <a:pt x="0" y="0"/>
                </a:moveTo>
                <a:lnTo>
                  <a:pt x="0" y="112267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018406" y="3053213"/>
            <a:ext cx="81762" cy="80657"/>
          </a:xfrm>
          <a:custGeom>
            <a:avLst/>
            <a:gdLst/>
            <a:ahLst/>
            <a:cxnLst/>
            <a:rect l="l" t="t" r="r" b="b"/>
            <a:pathLst>
              <a:path w="81762" h="80657">
                <a:moveTo>
                  <a:pt x="81762" y="40335"/>
                </a:moveTo>
                <a:lnTo>
                  <a:pt x="79229" y="26325"/>
                </a:lnTo>
                <a:lnTo>
                  <a:pt x="72236" y="14450"/>
                </a:lnTo>
                <a:lnTo>
                  <a:pt x="61692" y="5609"/>
                </a:lnTo>
                <a:lnTo>
                  <a:pt x="48509" y="700"/>
                </a:lnTo>
                <a:lnTo>
                  <a:pt x="40881" y="0"/>
                </a:lnTo>
                <a:lnTo>
                  <a:pt x="26680" y="2499"/>
                </a:lnTo>
                <a:lnTo>
                  <a:pt x="14645" y="9400"/>
                </a:lnTo>
                <a:lnTo>
                  <a:pt x="5685" y="19803"/>
                </a:lnTo>
                <a:lnTo>
                  <a:pt x="710" y="32810"/>
                </a:lnTo>
                <a:lnTo>
                  <a:pt x="0" y="40335"/>
                </a:lnTo>
                <a:lnTo>
                  <a:pt x="2533" y="54345"/>
                </a:lnTo>
                <a:lnTo>
                  <a:pt x="9529" y="66217"/>
                </a:lnTo>
                <a:lnTo>
                  <a:pt x="20075" y="75054"/>
                </a:lnTo>
                <a:lnTo>
                  <a:pt x="33262" y="79959"/>
                </a:lnTo>
                <a:lnTo>
                  <a:pt x="40881" y="80657"/>
                </a:lnTo>
                <a:lnTo>
                  <a:pt x="55084" y="78158"/>
                </a:lnTo>
                <a:lnTo>
                  <a:pt x="67120" y="71260"/>
                </a:lnTo>
                <a:lnTo>
                  <a:pt x="76080" y="60858"/>
                </a:lnTo>
                <a:lnTo>
                  <a:pt x="81054" y="47851"/>
                </a:lnTo>
                <a:lnTo>
                  <a:pt x="81762" y="40335"/>
                </a:lnTo>
                <a:close/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041304" y="3075806"/>
            <a:ext cx="35966" cy="35483"/>
          </a:xfrm>
          <a:custGeom>
            <a:avLst/>
            <a:gdLst/>
            <a:ahLst/>
            <a:cxnLst/>
            <a:rect l="l" t="t" r="r" b="b"/>
            <a:pathLst>
              <a:path w="35966" h="35483">
                <a:moveTo>
                  <a:pt x="35966" y="17741"/>
                </a:moveTo>
                <a:lnTo>
                  <a:pt x="35966" y="7937"/>
                </a:lnTo>
                <a:lnTo>
                  <a:pt x="27927" y="0"/>
                </a:lnTo>
                <a:lnTo>
                  <a:pt x="17983" y="0"/>
                </a:lnTo>
                <a:lnTo>
                  <a:pt x="8051" y="0"/>
                </a:lnTo>
                <a:lnTo>
                  <a:pt x="0" y="7937"/>
                </a:lnTo>
                <a:lnTo>
                  <a:pt x="0" y="17741"/>
                </a:lnTo>
                <a:lnTo>
                  <a:pt x="0" y="27533"/>
                </a:lnTo>
                <a:lnTo>
                  <a:pt x="8051" y="35483"/>
                </a:lnTo>
                <a:lnTo>
                  <a:pt x="17983" y="35483"/>
                </a:lnTo>
                <a:lnTo>
                  <a:pt x="27927" y="35483"/>
                </a:lnTo>
                <a:lnTo>
                  <a:pt x="35966" y="27533"/>
                </a:lnTo>
                <a:lnTo>
                  <a:pt x="35966" y="17741"/>
                </a:lnTo>
                <a:close/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002391" y="3093548"/>
            <a:ext cx="113792" cy="0"/>
          </a:xfrm>
          <a:custGeom>
            <a:avLst/>
            <a:gdLst/>
            <a:ahLst/>
            <a:cxnLst/>
            <a:rect l="l" t="t" r="r" b="b"/>
            <a:pathLst>
              <a:path w="113791">
                <a:moveTo>
                  <a:pt x="0" y="0"/>
                </a:moveTo>
                <a:lnTo>
                  <a:pt x="113792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997425" y="3029007"/>
            <a:ext cx="61861" cy="43561"/>
          </a:xfrm>
          <a:custGeom>
            <a:avLst/>
            <a:gdLst/>
            <a:ahLst/>
            <a:cxnLst/>
            <a:rect l="l" t="t" r="r" b="b"/>
            <a:pathLst>
              <a:path w="61861" h="43561">
                <a:moveTo>
                  <a:pt x="61861" y="0"/>
                </a:moveTo>
                <a:lnTo>
                  <a:pt x="48672" y="1140"/>
                </a:lnTo>
                <a:lnTo>
                  <a:pt x="35898" y="5218"/>
                </a:lnTo>
                <a:lnTo>
                  <a:pt x="24100" y="11841"/>
                </a:lnTo>
                <a:lnTo>
                  <a:pt x="13838" y="20613"/>
                </a:lnTo>
                <a:lnTo>
                  <a:pt x="5673" y="31140"/>
                </a:lnTo>
                <a:lnTo>
                  <a:pt x="167" y="43028"/>
                </a:lnTo>
                <a:lnTo>
                  <a:pt x="0" y="4356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737315" y="3289395"/>
            <a:ext cx="23555" cy="278053"/>
          </a:xfrm>
          <a:custGeom>
            <a:avLst/>
            <a:gdLst/>
            <a:ahLst/>
            <a:cxnLst/>
            <a:rect l="l" t="t" r="r" b="b"/>
            <a:pathLst>
              <a:path w="23555" h="278053">
                <a:moveTo>
                  <a:pt x="0" y="278053"/>
                </a:moveTo>
                <a:lnTo>
                  <a:pt x="4475" y="266379"/>
                </a:lnTo>
                <a:lnTo>
                  <a:pt x="8479" y="254001"/>
                </a:lnTo>
                <a:lnTo>
                  <a:pt x="12013" y="240998"/>
                </a:lnTo>
                <a:lnTo>
                  <a:pt x="15075" y="227447"/>
                </a:lnTo>
                <a:lnTo>
                  <a:pt x="17666" y="213428"/>
                </a:lnTo>
                <a:lnTo>
                  <a:pt x="19786" y="199018"/>
                </a:lnTo>
                <a:lnTo>
                  <a:pt x="21435" y="184295"/>
                </a:lnTo>
                <a:lnTo>
                  <a:pt x="22613" y="169337"/>
                </a:lnTo>
                <a:lnTo>
                  <a:pt x="23319" y="154223"/>
                </a:lnTo>
                <a:lnTo>
                  <a:pt x="23555" y="139031"/>
                </a:lnTo>
                <a:lnTo>
                  <a:pt x="23319" y="123839"/>
                </a:lnTo>
                <a:lnTo>
                  <a:pt x="22613" y="108725"/>
                </a:lnTo>
                <a:lnTo>
                  <a:pt x="21435" y="93767"/>
                </a:lnTo>
                <a:lnTo>
                  <a:pt x="19786" y="79043"/>
                </a:lnTo>
                <a:lnTo>
                  <a:pt x="17666" y="64632"/>
                </a:lnTo>
                <a:lnTo>
                  <a:pt x="15075" y="50612"/>
                </a:lnTo>
                <a:lnTo>
                  <a:pt x="12013" y="37060"/>
                </a:lnTo>
                <a:lnTo>
                  <a:pt x="8479" y="24055"/>
                </a:lnTo>
                <a:lnTo>
                  <a:pt x="4475" y="11676"/>
                </a:ln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434496" y="3428422"/>
            <a:ext cx="413258" cy="0"/>
          </a:xfrm>
          <a:custGeom>
            <a:avLst/>
            <a:gdLst/>
            <a:ahLst/>
            <a:cxnLst/>
            <a:rect l="l" t="t" r="r" b="b"/>
            <a:pathLst>
              <a:path w="413258">
                <a:moveTo>
                  <a:pt x="0" y="0"/>
                </a:moveTo>
                <a:lnTo>
                  <a:pt x="413258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657546" y="3567449"/>
            <a:ext cx="79768" cy="216839"/>
          </a:xfrm>
          <a:custGeom>
            <a:avLst/>
            <a:gdLst/>
            <a:ahLst/>
            <a:cxnLst/>
            <a:rect l="l" t="t" r="r" b="b"/>
            <a:pathLst>
              <a:path w="79768" h="216839">
                <a:moveTo>
                  <a:pt x="0" y="216839"/>
                </a:moveTo>
                <a:lnTo>
                  <a:pt x="79768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538788" y="3763308"/>
            <a:ext cx="113804" cy="0"/>
          </a:xfrm>
          <a:custGeom>
            <a:avLst/>
            <a:gdLst/>
            <a:ahLst/>
            <a:cxnLst/>
            <a:rect l="l" t="t" r="r" b="b"/>
            <a:pathLst>
              <a:path w="113804">
                <a:moveTo>
                  <a:pt x="0" y="0"/>
                </a:moveTo>
                <a:lnTo>
                  <a:pt x="113804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577701" y="3745553"/>
            <a:ext cx="35979" cy="35496"/>
          </a:xfrm>
          <a:custGeom>
            <a:avLst/>
            <a:gdLst/>
            <a:ahLst/>
            <a:cxnLst/>
            <a:rect l="l" t="t" r="r" b="b"/>
            <a:pathLst>
              <a:path w="35979" h="35496">
                <a:moveTo>
                  <a:pt x="35979" y="17754"/>
                </a:moveTo>
                <a:lnTo>
                  <a:pt x="35979" y="7950"/>
                </a:lnTo>
                <a:lnTo>
                  <a:pt x="27927" y="0"/>
                </a:lnTo>
                <a:lnTo>
                  <a:pt x="17995" y="0"/>
                </a:lnTo>
                <a:lnTo>
                  <a:pt x="8064" y="0"/>
                </a:lnTo>
                <a:lnTo>
                  <a:pt x="0" y="7950"/>
                </a:lnTo>
                <a:lnTo>
                  <a:pt x="0" y="17754"/>
                </a:lnTo>
                <a:lnTo>
                  <a:pt x="0" y="27546"/>
                </a:lnTo>
                <a:lnTo>
                  <a:pt x="8064" y="35496"/>
                </a:lnTo>
                <a:lnTo>
                  <a:pt x="17995" y="35496"/>
                </a:lnTo>
                <a:lnTo>
                  <a:pt x="27927" y="35496"/>
                </a:lnTo>
                <a:lnTo>
                  <a:pt x="35979" y="27546"/>
                </a:lnTo>
                <a:lnTo>
                  <a:pt x="35979" y="17754"/>
                </a:lnTo>
                <a:close/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382463" y="3419836"/>
            <a:ext cx="52184" cy="17170"/>
          </a:xfrm>
          <a:custGeom>
            <a:avLst/>
            <a:gdLst/>
            <a:ahLst/>
            <a:cxnLst/>
            <a:rect l="l" t="t" r="r" b="b"/>
            <a:pathLst>
              <a:path w="52184" h="17170">
                <a:moveTo>
                  <a:pt x="52184" y="17170"/>
                </a:moveTo>
                <a:lnTo>
                  <a:pt x="52184" y="0"/>
                </a:lnTo>
                <a:lnTo>
                  <a:pt x="0" y="8585"/>
                </a:lnTo>
                <a:lnTo>
                  <a:pt x="52184" y="171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595382" y="3027044"/>
            <a:ext cx="61874" cy="43617"/>
          </a:xfrm>
          <a:custGeom>
            <a:avLst/>
            <a:gdLst/>
            <a:ahLst/>
            <a:cxnLst/>
            <a:rect l="l" t="t" r="r" b="b"/>
            <a:pathLst>
              <a:path w="61874" h="43617">
                <a:moveTo>
                  <a:pt x="61874" y="43617"/>
                </a:moveTo>
                <a:lnTo>
                  <a:pt x="56497" y="31674"/>
                </a:lnTo>
                <a:lnTo>
                  <a:pt x="48439" y="21074"/>
                </a:lnTo>
                <a:lnTo>
                  <a:pt x="38262" y="12212"/>
                </a:lnTo>
                <a:lnTo>
                  <a:pt x="26524" y="5483"/>
                </a:lnTo>
                <a:lnTo>
                  <a:pt x="13788" y="1280"/>
                </a:lnTo>
                <a:lnTo>
                  <a:pt x="613" y="0"/>
                </a:lnTo>
                <a:lnTo>
                  <a:pt x="0" y="18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657256" y="3070661"/>
            <a:ext cx="79781" cy="217093"/>
          </a:xfrm>
          <a:custGeom>
            <a:avLst/>
            <a:gdLst/>
            <a:ahLst/>
            <a:cxnLst/>
            <a:rect l="l" t="t" r="r" b="b"/>
            <a:pathLst>
              <a:path w="79781" h="217093">
                <a:moveTo>
                  <a:pt x="79781" y="217093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595382" y="3035470"/>
            <a:ext cx="0" cy="112395"/>
          </a:xfrm>
          <a:custGeom>
            <a:avLst/>
            <a:gdLst/>
            <a:ahLst/>
            <a:cxnLst/>
            <a:rect l="l" t="t" r="r" b="b"/>
            <a:pathLst>
              <a:path h="112394">
                <a:moveTo>
                  <a:pt x="0" y="0"/>
                </a:moveTo>
                <a:lnTo>
                  <a:pt x="0" y="112394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554475" y="3051281"/>
            <a:ext cx="81800" cy="80772"/>
          </a:xfrm>
          <a:custGeom>
            <a:avLst/>
            <a:gdLst/>
            <a:ahLst/>
            <a:cxnLst/>
            <a:rect l="l" t="t" r="r" b="b"/>
            <a:pathLst>
              <a:path w="81800" h="80772">
                <a:moveTo>
                  <a:pt x="81800" y="40385"/>
                </a:moveTo>
                <a:lnTo>
                  <a:pt x="79269" y="26369"/>
                </a:lnTo>
                <a:lnTo>
                  <a:pt x="72282" y="14486"/>
                </a:lnTo>
                <a:lnTo>
                  <a:pt x="61749" y="5634"/>
                </a:lnTo>
                <a:lnTo>
                  <a:pt x="48579" y="710"/>
                </a:lnTo>
                <a:lnTo>
                  <a:pt x="40906" y="0"/>
                </a:lnTo>
                <a:lnTo>
                  <a:pt x="26710" y="2498"/>
                </a:lnTo>
                <a:lnTo>
                  <a:pt x="14674" y="9396"/>
                </a:lnTo>
                <a:lnTo>
                  <a:pt x="5709" y="19795"/>
                </a:lnTo>
                <a:lnTo>
                  <a:pt x="720" y="32799"/>
                </a:lnTo>
                <a:lnTo>
                  <a:pt x="0" y="40385"/>
                </a:lnTo>
                <a:lnTo>
                  <a:pt x="2530" y="54400"/>
                </a:lnTo>
                <a:lnTo>
                  <a:pt x="9516" y="66282"/>
                </a:lnTo>
                <a:lnTo>
                  <a:pt x="20049" y="75134"/>
                </a:lnTo>
                <a:lnTo>
                  <a:pt x="33221" y="80060"/>
                </a:lnTo>
                <a:lnTo>
                  <a:pt x="40906" y="80771"/>
                </a:lnTo>
                <a:lnTo>
                  <a:pt x="55098" y="78272"/>
                </a:lnTo>
                <a:lnTo>
                  <a:pt x="67131" y="71372"/>
                </a:lnTo>
                <a:lnTo>
                  <a:pt x="76095" y="60970"/>
                </a:lnTo>
                <a:lnTo>
                  <a:pt x="81081" y="47963"/>
                </a:lnTo>
                <a:lnTo>
                  <a:pt x="81800" y="40385"/>
                </a:lnTo>
                <a:close/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577386" y="3073900"/>
            <a:ext cx="35979" cy="35534"/>
          </a:xfrm>
          <a:custGeom>
            <a:avLst/>
            <a:gdLst/>
            <a:ahLst/>
            <a:cxnLst/>
            <a:rect l="l" t="t" r="r" b="b"/>
            <a:pathLst>
              <a:path w="35979" h="35534">
                <a:moveTo>
                  <a:pt x="35979" y="17767"/>
                </a:moveTo>
                <a:lnTo>
                  <a:pt x="35979" y="7950"/>
                </a:lnTo>
                <a:lnTo>
                  <a:pt x="27927" y="0"/>
                </a:lnTo>
                <a:lnTo>
                  <a:pt x="17995" y="0"/>
                </a:lnTo>
                <a:lnTo>
                  <a:pt x="8051" y="0"/>
                </a:lnTo>
                <a:lnTo>
                  <a:pt x="0" y="7950"/>
                </a:lnTo>
                <a:lnTo>
                  <a:pt x="0" y="17767"/>
                </a:lnTo>
                <a:lnTo>
                  <a:pt x="0" y="27584"/>
                </a:lnTo>
                <a:lnTo>
                  <a:pt x="8051" y="35534"/>
                </a:lnTo>
                <a:lnTo>
                  <a:pt x="17995" y="35534"/>
                </a:lnTo>
                <a:lnTo>
                  <a:pt x="27927" y="35534"/>
                </a:lnTo>
                <a:lnTo>
                  <a:pt x="35979" y="27584"/>
                </a:lnTo>
                <a:lnTo>
                  <a:pt x="35979" y="17767"/>
                </a:lnTo>
                <a:close/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538461" y="3091667"/>
            <a:ext cx="113830" cy="0"/>
          </a:xfrm>
          <a:custGeom>
            <a:avLst/>
            <a:gdLst/>
            <a:ahLst/>
            <a:cxnLst/>
            <a:rect l="l" t="t" r="r" b="b"/>
            <a:pathLst>
              <a:path w="113830">
                <a:moveTo>
                  <a:pt x="0" y="0"/>
                </a:moveTo>
                <a:lnTo>
                  <a:pt x="11383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597420" y="3765541"/>
            <a:ext cx="38646" cy="38036"/>
          </a:xfrm>
          <a:custGeom>
            <a:avLst/>
            <a:gdLst/>
            <a:ahLst/>
            <a:cxnLst/>
            <a:rect l="l" t="t" r="r" b="b"/>
            <a:pathLst>
              <a:path w="38646" h="38036">
                <a:moveTo>
                  <a:pt x="0" y="0"/>
                </a:moveTo>
                <a:lnTo>
                  <a:pt x="38646" y="38036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625231" y="3792932"/>
            <a:ext cx="57391" cy="56654"/>
          </a:xfrm>
          <a:custGeom>
            <a:avLst/>
            <a:gdLst/>
            <a:ahLst/>
            <a:cxnLst/>
            <a:rect l="l" t="t" r="r" b="b"/>
            <a:pathLst>
              <a:path w="57391" h="56654">
                <a:moveTo>
                  <a:pt x="40995" y="56654"/>
                </a:moveTo>
                <a:lnTo>
                  <a:pt x="57391" y="40462"/>
                </a:lnTo>
                <a:lnTo>
                  <a:pt x="0" y="0"/>
                </a:lnTo>
                <a:lnTo>
                  <a:pt x="40995" y="5665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675599" y="3842711"/>
            <a:ext cx="114592" cy="111582"/>
          </a:xfrm>
          <a:custGeom>
            <a:avLst/>
            <a:gdLst/>
            <a:ahLst/>
            <a:cxnLst/>
            <a:rect l="l" t="t" r="r" b="b"/>
            <a:pathLst>
              <a:path w="114592" h="111582">
                <a:moveTo>
                  <a:pt x="0" y="0"/>
                </a:moveTo>
                <a:lnTo>
                  <a:pt x="114592" y="111582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790191" y="3954293"/>
            <a:ext cx="59842" cy="45085"/>
          </a:xfrm>
          <a:custGeom>
            <a:avLst/>
            <a:gdLst/>
            <a:ahLst/>
            <a:cxnLst/>
            <a:rect l="l" t="t" r="r" b="b"/>
            <a:pathLst>
              <a:path w="59842" h="45085">
                <a:moveTo>
                  <a:pt x="0" y="0"/>
                </a:moveTo>
                <a:lnTo>
                  <a:pt x="59842" y="45085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850033" y="3999378"/>
            <a:ext cx="862914" cy="0"/>
          </a:xfrm>
          <a:custGeom>
            <a:avLst/>
            <a:gdLst/>
            <a:ahLst/>
            <a:cxnLst/>
            <a:rect l="l" t="t" r="r" b="b"/>
            <a:pathLst>
              <a:path w="862914">
                <a:moveTo>
                  <a:pt x="0" y="0"/>
                </a:moveTo>
                <a:lnTo>
                  <a:pt x="862914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059479" y="3878122"/>
            <a:ext cx="0" cy="264985"/>
          </a:xfrm>
          <a:custGeom>
            <a:avLst/>
            <a:gdLst/>
            <a:ahLst/>
            <a:cxnLst/>
            <a:rect l="l" t="t" r="r" b="b"/>
            <a:pathLst>
              <a:path h="264985">
                <a:moveTo>
                  <a:pt x="0" y="0"/>
                </a:moveTo>
                <a:lnTo>
                  <a:pt x="0" y="264985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128808" y="4086186"/>
            <a:ext cx="397154" cy="0"/>
          </a:xfrm>
          <a:custGeom>
            <a:avLst/>
            <a:gdLst/>
            <a:ahLst/>
            <a:cxnLst/>
            <a:rect l="l" t="t" r="r" b="b"/>
            <a:pathLst>
              <a:path w="397154">
                <a:moveTo>
                  <a:pt x="0" y="0"/>
                </a:moveTo>
                <a:lnTo>
                  <a:pt x="397154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058514" y="4075645"/>
            <a:ext cx="69583" cy="22898"/>
          </a:xfrm>
          <a:custGeom>
            <a:avLst/>
            <a:gdLst/>
            <a:ahLst/>
            <a:cxnLst/>
            <a:rect l="l" t="t" r="r" b="b"/>
            <a:pathLst>
              <a:path w="69583" h="22898">
                <a:moveTo>
                  <a:pt x="69583" y="0"/>
                </a:moveTo>
                <a:lnTo>
                  <a:pt x="0" y="11442"/>
                </a:lnTo>
                <a:lnTo>
                  <a:pt x="69583" y="22898"/>
                </a:lnTo>
                <a:lnTo>
                  <a:pt x="6958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595292" y="3878122"/>
            <a:ext cx="0" cy="264985"/>
          </a:xfrm>
          <a:custGeom>
            <a:avLst/>
            <a:gdLst/>
            <a:ahLst/>
            <a:cxnLst/>
            <a:rect l="l" t="t" r="r" b="b"/>
            <a:pathLst>
              <a:path h="264985">
                <a:moveTo>
                  <a:pt x="0" y="0"/>
                </a:moveTo>
                <a:lnTo>
                  <a:pt x="0" y="264985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526670" y="4075645"/>
            <a:ext cx="69570" cy="22898"/>
          </a:xfrm>
          <a:custGeom>
            <a:avLst/>
            <a:gdLst/>
            <a:ahLst/>
            <a:cxnLst/>
            <a:rect l="l" t="t" r="r" b="b"/>
            <a:pathLst>
              <a:path w="69570" h="22898">
                <a:moveTo>
                  <a:pt x="0" y="0"/>
                </a:moveTo>
                <a:lnTo>
                  <a:pt x="0" y="22898"/>
                </a:lnTo>
                <a:lnTo>
                  <a:pt x="69570" y="11442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552500" y="515597"/>
            <a:ext cx="2414270" cy="863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95"/>
              </a:lnSpc>
              <a:spcBef>
                <a:spcPts val="154"/>
              </a:spcBef>
            </a:pP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LED</a:t>
            </a:r>
            <a:r>
              <a:rPr sz="3000" spc="-174" dirty="0" smtClean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Beacons</a:t>
            </a:r>
            <a:endParaRPr sz="3000">
              <a:latin typeface="Times New Roman"/>
              <a:cs typeface="Times New Roman"/>
            </a:endParaRPr>
          </a:p>
          <a:p>
            <a:pPr marL="12700" marR="57150">
              <a:lnSpc>
                <a:spcPct val="95825"/>
              </a:lnSpc>
            </a:pP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Series </a:t>
            </a:r>
            <a:r>
              <a:rPr sz="3000" spc="55" dirty="0" smtClean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S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899482" y="2197536"/>
            <a:ext cx="1302225" cy="244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05"/>
              </a:lnSpc>
              <a:spcBef>
                <a:spcPts val="55"/>
              </a:spcBef>
            </a:pP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</a:t>
            </a:r>
            <a:r>
              <a:rPr lang="es-ES"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ALUMINIO FUNDIDO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912937" y="2491098"/>
            <a:ext cx="1187116" cy="2773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05"/>
              </a:lnSpc>
              <a:spcBef>
                <a:spcPts val="55"/>
              </a:spcBef>
            </a:pPr>
            <a:r>
              <a:rPr lang="es-ES"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ENTRADA DE CABLE 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M20</a:t>
            </a:r>
            <a:r>
              <a:rPr sz="600" spc="-91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175529" y="2621771"/>
            <a:ext cx="255559" cy="1600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65"/>
              </a:lnSpc>
              <a:spcBef>
                <a:spcPts val="58"/>
              </a:spcBef>
            </a:pPr>
            <a:r>
              <a:rPr sz="10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150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921790" y="3852620"/>
            <a:ext cx="817361" cy="2707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65"/>
              </a:lnSpc>
              <a:spcBef>
                <a:spcPts val="58"/>
              </a:spcBef>
            </a:pP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sz="600" spc="-13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s-ES"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RIFICIOS</a:t>
            </a:r>
            <a:r>
              <a:rPr sz="600" spc="-3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6.5Ø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226331" y="3939117"/>
            <a:ext cx="185572" cy="1600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65"/>
              </a:lnSpc>
              <a:spcBef>
                <a:spcPts val="58"/>
              </a:spcBef>
            </a:pPr>
            <a:r>
              <a:rPr sz="10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90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11919" y="5959687"/>
            <a:ext cx="6689788" cy="5324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Está formada por un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base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de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aluminio de gran </a:t>
            </a:r>
            <a:r>
              <a:rPr lang="es-ES" sz="1100" spc="0" dirty="0" err="1" smtClean="0">
                <a:solidFill>
                  <a:srgbClr val="363435"/>
                </a:solidFill>
                <a:latin typeface="Arial"/>
                <a:cs typeface="Arial"/>
              </a:rPr>
              <a:t>robusted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,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y una lente de policarbonato. El circuito está fijado a la base con un acceso cómodo al bloque de terminales para su cableado, permitiendo una fácil fijación de las bases y el cableado durante la instalación.</a:t>
            </a:r>
          </a:p>
          <a:p>
            <a:pPr marL="12700">
              <a:lnSpc>
                <a:spcPts val="1225"/>
              </a:lnSpc>
              <a:spcBef>
                <a:spcPts val="61"/>
              </a:spcBef>
            </a:pPr>
            <a:endParaRPr lang="es-ES" sz="1100" dirty="0">
              <a:solidFill>
                <a:srgbClr val="363435"/>
              </a:solidFill>
              <a:latin typeface="Arial"/>
              <a:cs typeface="Arial"/>
            </a:endParaRPr>
          </a:p>
          <a:p>
            <a:pPr marL="12700" marR="9419">
              <a:lnSpc>
                <a:spcPct val="98508"/>
              </a:lnSpc>
            </a:pPr>
            <a:endParaRPr sz="1100" dirty="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 rot="16200000">
            <a:off x="4197549" y="3387230"/>
            <a:ext cx="497507" cy="1498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">
              <a:lnSpc>
                <a:spcPts val="1180"/>
              </a:lnSpc>
              <a:spcBef>
                <a:spcPts val="59"/>
              </a:spcBef>
            </a:pPr>
            <a:r>
              <a:rPr sz="10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140</a:t>
            </a:r>
            <a:endParaRPr sz="1050">
              <a:latin typeface="Times New Roman"/>
              <a:cs typeface="Times New Roman"/>
            </a:endParaRPr>
          </a:p>
          <a:p>
            <a:pPr marL="12702">
              <a:lnSpc>
                <a:spcPct val="95825"/>
              </a:lnSpc>
              <a:spcBef>
                <a:spcPts val="760"/>
              </a:spcBef>
            </a:pPr>
            <a:r>
              <a:rPr sz="10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120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 rot="16200000">
            <a:off x="4528025" y="2184038"/>
            <a:ext cx="244915" cy="1498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80"/>
              </a:lnSpc>
              <a:spcBef>
                <a:spcPts val="59"/>
              </a:spcBef>
            </a:pPr>
            <a:r>
              <a:rPr sz="10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95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 rot="16200000">
            <a:off x="4730960" y="2040955"/>
            <a:ext cx="244915" cy="1498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80"/>
              </a:lnSpc>
              <a:spcBef>
                <a:spcPts val="59"/>
              </a:spcBef>
            </a:pPr>
            <a:r>
              <a:rPr sz="10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45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02391" y="3763308"/>
            <a:ext cx="57087" cy="645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8"/>
              </a:spcBef>
            </a:pPr>
            <a:endParaRPr sz="500"/>
          </a:p>
        </p:txBody>
      </p:sp>
      <p:sp>
        <p:nvSpPr>
          <p:cNvPr id="12" name="object 12"/>
          <p:cNvSpPr txBox="1"/>
          <p:nvPr/>
        </p:nvSpPr>
        <p:spPr>
          <a:xfrm>
            <a:off x="5595292" y="3763308"/>
            <a:ext cx="57301" cy="645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8"/>
              </a:spcBef>
            </a:pPr>
            <a:endParaRPr sz="500"/>
          </a:p>
        </p:txBody>
      </p:sp>
      <p:sp>
        <p:nvSpPr>
          <p:cNvPr id="11" name="object 11"/>
          <p:cNvSpPr txBox="1"/>
          <p:nvPr/>
        </p:nvSpPr>
        <p:spPr>
          <a:xfrm>
            <a:off x="5002391" y="3029007"/>
            <a:ext cx="56896" cy="645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8"/>
              </a:spcBef>
            </a:pPr>
            <a:endParaRPr sz="500"/>
          </a:p>
        </p:txBody>
      </p:sp>
      <p:sp>
        <p:nvSpPr>
          <p:cNvPr id="10" name="object 10"/>
          <p:cNvSpPr txBox="1"/>
          <p:nvPr/>
        </p:nvSpPr>
        <p:spPr>
          <a:xfrm>
            <a:off x="5059287" y="3029007"/>
            <a:ext cx="536094" cy="1206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0"/>
              </a:spcBef>
            </a:pPr>
            <a:endParaRPr sz="950"/>
          </a:p>
        </p:txBody>
      </p:sp>
      <p:sp>
        <p:nvSpPr>
          <p:cNvPr id="9" name="object 9"/>
          <p:cNvSpPr txBox="1"/>
          <p:nvPr/>
        </p:nvSpPr>
        <p:spPr>
          <a:xfrm>
            <a:off x="5595382" y="3029007"/>
            <a:ext cx="56908" cy="626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002391" y="3093548"/>
            <a:ext cx="56896" cy="561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595382" y="3091667"/>
            <a:ext cx="56908" cy="561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567227" y="2631166"/>
            <a:ext cx="193838" cy="194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5761066" y="2631166"/>
            <a:ext cx="1303935" cy="194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4893699" y="2466082"/>
            <a:ext cx="868260" cy="454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673149" y="6350"/>
            <a:ext cx="102844" cy="1877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9" name="object 55"/>
          <p:cNvSpPr txBox="1"/>
          <p:nvPr/>
        </p:nvSpPr>
        <p:spPr>
          <a:xfrm>
            <a:off x="552499" y="4331804"/>
            <a:ext cx="6689928" cy="3302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1225"/>
              </a:lnSpc>
              <a:spcBef>
                <a:spcPts val="61"/>
              </a:spcBef>
            </a:pP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Baliza </a:t>
            </a:r>
            <a:r>
              <a:rPr sz="1100" spc="0" dirty="0" smtClean="0">
                <a:solidFill>
                  <a:srgbClr val="363435"/>
                </a:solidFill>
                <a:latin typeface="Arial"/>
                <a:cs typeface="Arial"/>
              </a:rPr>
              <a:t>PS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S</a:t>
            </a:r>
            <a:r>
              <a:rPr sz="1100" spc="-4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 smtClean="0">
                <a:solidFill>
                  <a:srgbClr val="363435"/>
                </a:solidFill>
                <a:latin typeface="Arial"/>
                <a:cs typeface="Arial"/>
              </a:rPr>
              <a:t>con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 varios modos de funcionamiento,</a:t>
            </a:r>
            <a:r>
              <a:rPr sz="1100" spc="-4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100" spc="-44" dirty="0" smtClean="0">
                <a:solidFill>
                  <a:srgbClr val="363435"/>
                </a:solidFill>
                <a:latin typeface="Arial"/>
                <a:cs typeface="Arial"/>
              </a:rPr>
              <a:t>destello simple, triple destello, quíntuple destello y luz fija.</a:t>
            </a:r>
            <a:r>
              <a:rPr lang="es-ES" sz="1100" dirty="0">
                <a:latin typeface="Arial"/>
                <a:cs typeface="Arial"/>
              </a:rPr>
              <a:t> </a:t>
            </a:r>
            <a:r>
              <a:rPr lang="es-ES" sz="1100" dirty="0" smtClean="0">
                <a:latin typeface="Arial"/>
                <a:cs typeface="Arial"/>
              </a:rPr>
              <a:t>Interruptor DIP interno para seleccionar el modo de funcionamiento: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50" name="object 67"/>
          <p:cNvSpPr txBox="1"/>
          <p:nvPr/>
        </p:nvSpPr>
        <p:spPr>
          <a:xfrm>
            <a:off x="812800" y="4853857"/>
            <a:ext cx="1057201" cy="878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015">
              <a:lnSpc>
                <a:spcPts val="1019"/>
              </a:lnSpc>
              <a:spcBef>
                <a:spcPts val="51"/>
              </a:spcBef>
            </a:pPr>
            <a:r>
              <a:rPr sz="900" b="1" spc="0" dirty="0" smtClean="0">
                <a:latin typeface="Arial"/>
                <a:cs typeface="Arial"/>
              </a:rPr>
              <a:t>Mod</a:t>
            </a:r>
            <a:r>
              <a:rPr lang="es-ES" sz="900" b="1" spc="0" dirty="0" smtClean="0">
                <a:latin typeface="Arial"/>
                <a:cs typeface="Arial"/>
              </a:rPr>
              <a:t>o</a:t>
            </a:r>
            <a:endParaRPr sz="900" dirty="0">
              <a:latin typeface="Arial"/>
              <a:cs typeface="Arial"/>
            </a:endParaRPr>
          </a:p>
          <a:p>
            <a:pPr marL="12700" marR="7015">
              <a:lnSpc>
                <a:spcPct val="95825"/>
              </a:lnSpc>
              <a:spcBef>
                <a:spcPts val="369"/>
              </a:spcBef>
            </a:pPr>
            <a:r>
              <a:rPr lang="es-ES" sz="900" dirty="0" smtClean="0">
                <a:latin typeface="Arial"/>
                <a:cs typeface="Arial"/>
              </a:rPr>
              <a:t>Es</a:t>
            </a:r>
            <a:r>
              <a:rPr sz="900" spc="0" dirty="0" smtClean="0">
                <a:latin typeface="Arial"/>
                <a:cs typeface="Arial"/>
              </a:rPr>
              <a:t>t</a:t>
            </a:r>
            <a:r>
              <a:rPr lang="es-ES" sz="900" spc="0" dirty="0" smtClean="0">
                <a:latin typeface="Arial"/>
                <a:cs typeface="Arial"/>
              </a:rPr>
              <a:t>á</a:t>
            </a:r>
            <a:r>
              <a:rPr sz="900" spc="0" dirty="0" smtClean="0">
                <a:latin typeface="Arial"/>
                <a:cs typeface="Arial"/>
              </a:rPr>
              <a:t>tic</a:t>
            </a:r>
            <a:r>
              <a:rPr lang="es-ES" sz="900" spc="0" dirty="0" smtClean="0">
                <a:latin typeface="Arial"/>
                <a:cs typeface="Arial"/>
              </a:rPr>
              <a:t>o</a:t>
            </a:r>
            <a:endParaRPr sz="900" dirty="0">
              <a:latin typeface="Arial"/>
              <a:cs typeface="Arial"/>
            </a:endParaRPr>
          </a:p>
          <a:p>
            <a:pPr marL="12700">
              <a:lnSpc>
                <a:spcPts val="1460"/>
              </a:lnSpc>
              <a:spcBef>
                <a:spcPts val="168"/>
              </a:spcBef>
            </a:pPr>
            <a:r>
              <a:rPr lang="es-ES" sz="900" spc="0" dirty="0" smtClean="0">
                <a:latin typeface="Arial"/>
                <a:cs typeface="Arial"/>
              </a:rPr>
              <a:t>Destello </a:t>
            </a:r>
            <a:r>
              <a:rPr sz="900" spc="0" dirty="0" smtClean="0">
                <a:latin typeface="Arial"/>
                <a:cs typeface="Arial"/>
              </a:rPr>
              <a:t>Si</a:t>
            </a:r>
            <a:r>
              <a:rPr lang="es-ES" sz="900" spc="0" dirty="0" err="1" smtClean="0">
                <a:latin typeface="Arial"/>
                <a:cs typeface="Arial"/>
              </a:rPr>
              <a:t>mp</a:t>
            </a:r>
            <a:r>
              <a:rPr sz="900" spc="0" dirty="0" smtClean="0">
                <a:latin typeface="Arial"/>
                <a:cs typeface="Arial"/>
              </a:rPr>
              <a:t>le </a:t>
            </a: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 </a:t>
            </a:r>
            <a:r>
              <a:rPr sz="900" spc="-34" dirty="0" smtClean="0">
                <a:latin typeface="Arial"/>
                <a:cs typeface="Arial"/>
              </a:rPr>
              <a:t>T</a:t>
            </a:r>
            <a:r>
              <a:rPr sz="900" spc="0" dirty="0" smtClean="0">
                <a:latin typeface="Arial"/>
                <a:cs typeface="Arial"/>
              </a:rPr>
              <a:t>riple </a:t>
            </a:r>
            <a:r>
              <a:rPr lang="es-ES" sz="900" dirty="0" smtClean="0">
                <a:latin typeface="Arial"/>
                <a:cs typeface="Arial"/>
              </a:rPr>
              <a:t>Destello </a:t>
            </a:r>
            <a:r>
              <a:rPr sz="900" spc="0" dirty="0" smtClean="0">
                <a:latin typeface="Arial"/>
                <a:cs typeface="Arial"/>
              </a:rPr>
              <a:t>Qu</a:t>
            </a:r>
            <a:r>
              <a:rPr lang="es-ES" sz="900" spc="0" dirty="0" smtClean="0">
                <a:latin typeface="Arial"/>
                <a:cs typeface="Arial"/>
              </a:rPr>
              <a:t>í</a:t>
            </a:r>
            <a:r>
              <a:rPr sz="900" spc="0" dirty="0" err="1" smtClean="0">
                <a:latin typeface="Arial"/>
                <a:cs typeface="Arial"/>
              </a:rPr>
              <a:t>ntuple</a:t>
            </a:r>
            <a:r>
              <a:rPr sz="900" spc="0" dirty="0" smtClean="0">
                <a:latin typeface="Arial"/>
                <a:cs typeface="Arial"/>
              </a:rPr>
              <a:t> 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51" name="object 66"/>
          <p:cNvSpPr txBox="1"/>
          <p:nvPr/>
        </p:nvSpPr>
        <p:spPr>
          <a:xfrm>
            <a:off x="2032000" y="4853857"/>
            <a:ext cx="489572" cy="878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015">
              <a:lnSpc>
                <a:spcPts val="1019"/>
              </a:lnSpc>
              <a:spcBef>
                <a:spcPts val="51"/>
              </a:spcBef>
            </a:pPr>
            <a:r>
              <a:rPr sz="900" b="1" spc="0" dirty="0" smtClean="0">
                <a:latin typeface="Arial"/>
                <a:cs typeface="Arial"/>
              </a:rPr>
              <a:t>Ref</a:t>
            </a:r>
            <a:endParaRPr sz="900" dirty="0">
              <a:latin typeface="Arial"/>
              <a:cs typeface="Arial"/>
            </a:endParaRPr>
          </a:p>
          <a:p>
            <a:pPr marL="12700">
              <a:lnSpc>
                <a:spcPts val="1460"/>
              </a:lnSpc>
              <a:spcBef>
                <a:spcPts val="117"/>
              </a:spcBef>
            </a:pPr>
            <a:r>
              <a:rPr lang="es-ES" sz="900" spc="0" dirty="0" smtClean="0">
                <a:latin typeface="Arial"/>
                <a:cs typeface="Arial"/>
              </a:rPr>
              <a:t>Es</a:t>
            </a:r>
            <a:r>
              <a:rPr sz="900" spc="0" dirty="0" smtClean="0">
                <a:latin typeface="Arial"/>
                <a:cs typeface="Arial"/>
              </a:rPr>
              <a:t>t</a:t>
            </a:r>
            <a:r>
              <a:rPr lang="es-ES" sz="900" spc="0" dirty="0" smtClean="0">
                <a:latin typeface="Arial"/>
                <a:cs typeface="Arial"/>
              </a:rPr>
              <a:t>á</a:t>
            </a:r>
            <a:r>
              <a:rPr sz="900" spc="0" dirty="0" smtClean="0">
                <a:latin typeface="Arial"/>
                <a:cs typeface="Arial"/>
              </a:rPr>
              <a:t>tic</a:t>
            </a:r>
            <a:r>
              <a:rPr lang="es-ES" sz="900" spc="0" dirty="0" smtClean="0">
                <a:latin typeface="Arial"/>
                <a:cs typeface="Arial"/>
              </a:rPr>
              <a:t>o</a:t>
            </a:r>
            <a:r>
              <a:rPr sz="900" spc="0" dirty="0" smtClean="0">
                <a:latin typeface="Arial"/>
                <a:cs typeface="Arial"/>
              </a:rPr>
              <a:t> SH </a:t>
            </a:r>
            <a:endParaRPr lang="es-ES" sz="900" spc="0" dirty="0" smtClean="0">
              <a:latin typeface="Arial"/>
              <a:cs typeface="Arial"/>
            </a:endParaRPr>
          </a:p>
          <a:p>
            <a:pPr marL="12700">
              <a:lnSpc>
                <a:spcPts val="1460"/>
              </a:lnSpc>
              <a:spcBef>
                <a:spcPts val="117"/>
              </a:spcBef>
            </a:pPr>
            <a:r>
              <a:rPr sz="900" spc="0" dirty="0" smtClean="0">
                <a:latin typeface="Arial"/>
                <a:cs typeface="Arial"/>
              </a:rPr>
              <a:t>TH </a:t>
            </a:r>
            <a:endParaRPr lang="es-ES" sz="900" spc="0" dirty="0" smtClean="0">
              <a:latin typeface="Arial"/>
              <a:cs typeface="Arial"/>
            </a:endParaRPr>
          </a:p>
          <a:p>
            <a:pPr marL="12700">
              <a:lnSpc>
                <a:spcPts val="1460"/>
              </a:lnSpc>
              <a:spcBef>
                <a:spcPts val="117"/>
              </a:spcBef>
            </a:pPr>
            <a:r>
              <a:rPr sz="900" spc="0" dirty="0" smtClean="0">
                <a:latin typeface="Arial"/>
                <a:cs typeface="Arial"/>
              </a:rPr>
              <a:t>QH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52" name="object 65"/>
          <p:cNvSpPr txBox="1"/>
          <p:nvPr/>
        </p:nvSpPr>
        <p:spPr>
          <a:xfrm>
            <a:off x="3089235" y="4853857"/>
            <a:ext cx="2836756" cy="878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9715">
              <a:lnSpc>
                <a:spcPts val="1019"/>
              </a:lnSpc>
              <a:spcBef>
                <a:spcPts val="51"/>
              </a:spcBef>
            </a:pPr>
            <a:r>
              <a:rPr sz="900" b="1" spc="0" dirty="0" err="1" smtClean="0">
                <a:latin typeface="Arial"/>
                <a:cs typeface="Arial"/>
              </a:rPr>
              <a:t>Descrip</a:t>
            </a:r>
            <a:r>
              <a:rPr lang="es-ES" sz="900" b="1" spc="0" dirty="0" smtClean="0">
                <a:latin typeface="Arial"/>
                <a:cs typeface="Arial"/>
              </a:rPr>
              <a:t>c</a:t>
            </a:r>
            <a:r>
              <a:rPr sz="900" b="1" spc="0" dirty="0" err="1" smtClean="0">
                <a:latin typeface="Arial"/>
                <a:cs typeface="Arial"/>
              </a:rPr>
              <a:t>i</a:t>
            </a:r>
            <a:r>
              <a:rPr lang="es-ES" sz="900" b="1" spc="0" dirty="0" err="1" smtClean="0">
                <a:latin typeface="Arial"/>
                <a:cs typeface="Arial"/>
              </a:rPr>
              <a:t>ó</a:t>
            </a:r>
            <a:r>
              <a:rPr sz="900" b="1" spc="0" dirty="0" smtClean="0">
                <a:latin typeface="Arial"/>
                <a:cs typeface="Arial"/>
              </a:rPr>
              <a:t>n</a:t>
            </a:r>
            <a:endParaRPr sz="900" dirty="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69"/>
              </a:spcBef>
            </a:pPr>
            <a:r>
              <a:rPr lang="es-ES" sz="900" spc="0" dirty="0" smtClean="0">
                <a:latin typeface="Arial"/>
                <a:cs typeface="Arial"/>
              </a:rPr>
              <a:t>L</a:t>
            </a:r>
            <a:r>
              <a:rPr sz="900" spc="0" dirty="0" smtClean="0">
                <a:latin typeface="Arial"/>
                <a:cs typeface="Arial"/>
              </a:rPr>
              <a:t>a</a:t>
            </a:r>
            <a:r>
              <a:rPr lang="es-ES" sz="900" spc="0" dirty="0" smtClean="0">
                <a:latin typeface="Arial"/>
                <a:cs typeface="Arial"/>
              </a:rPr>
              <a:t> b</a:t>
            </a:r>
            <a:r>
              <a:rPr sz="900" spc="0" dirty="0" smtClean="0">
                <a:latin typeface="Arial"/>
                <a:cs typeface="Arial"/>
              </a:rPr>
              <a:t>a</a:t>
            </a:r>
            <a:r>
              <a:rPr lang="es-ES" sz="900" spc="0" dirty="0" smtClean="0">
                <a:latin typeface="Arial"/>
                <a:cs typeface="Arial"/>
              </a:rPr>
              <a:t>l</a:t>
            </a:r>
            <a:r>
              <a:rPr sz="900" spc="0" dirty="0" err="1" smtClean="0">
                <a:latin typeface="Arial"/>
                <a:cs typeface="Arial"/>
              </a:rPr>
              <a:t>i</a:t>
            </a:r>
            <a:r>
              <a:rPr lang="es-ES" sz="900" spc="0" dirty="0" err="1" smtClean="0">
                <a:latin typeface="Arial"/>
                <a:cs typeface="Arial"/>
              </a:rPr>
              <a:t>za</a:t>
            </a:r>
            <a:r>
              <a:rPr lang="es-ES" sz="900" spc="0" dirty="0" smtClean="0">
                <a:latin typeface="Arial"/>
                <a:cs typeface="Arial"/>
              </a:rPr>
              <a:t> f</a:t>
            </a:r>
            <a:r>
              <a:rPr sz="900" spc="0" dirty="0" smtClean="0">
                <a:latin typeface="Arial"/>
                <a:cs typeface="Arial"/>
              </a:rPr>
              <a:t>u</a:t>
            </a:r>
            <a:r>
              <a:rPr lang="es-ES" sz="900" spc="0" dirty="0" err="1" smtClean="0">
                <a:latin typeface="Arial"/>
                <a:cs typeface="Arial"/>
              </a:rPr>
              <a:t>nci</a:t>
            </a:r>
            <a:r>
              <a:rPr sz="900" spc="0" dirty="0" smtClean="0">
                <a:latin typeface="Arial"/>
                <a:cs typeface="Arial"/>
              </a:rPr>
              <a:t>o</a:t>
            </a:r>
            <a:r>
              <a:rPr lang="es-ES" sz="900" spc="0" dirty="0" smtClean="0">
                <a:latin typeface="Arial"/>
                <a:cs typeface="Arial"/>
              </a:rPr>
              <a:t>n</a:t>
            </a:r>
            <a:r>
              <a:rPr sz="900" spc="0" dirty="0" smtClean="0">
                <a:latin typeface="Arial"/>
                <a:cs typeface="Arial"/>
              </a:rPr>
              <a:t>a</a:t>
            </a:r>
            <a:r>
              <a:rPr lang="es-ES" sz="900" spc="0" dirty="0" smtClean="0">
                <a:latin typeface="Arial"/>
                <a:cs typeface="Arial"/>
              </a:rPr>
              <a:t> de forma </a:t>
            </a:r>
            <a:r>
              <a:rPr lang="es-ES" sz="900" spc="0" dirty="0" err="1" smtClean="0">
                <a:latin typeface="Arial"/>
                <a:cs typeface="Arial"/>
              </a:rPr>
              <a:t>cont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lang="es-ES" sz="900" spc="0" dirty="0" err="1" smtClean="0">
                <a:latin typeface="Arial"/>
                <a:cs typeface="Arial"/>
              </a:rPr>
              <a:t>uada</a:t>
            </a:r>
            <a:r>
              <a:rPr lang="es-ES" sz="900" spc="0" dirty="0" smtClean="0">
                <a:latin typeface="Arial"/>
                <a:cs typeface="Arial"/>
              </a:rPr>
              <a:t> sin parpadear</a:t>
            </a:r>
            <a:endParaRPr sz="900" dirty="0">
              <a:latin typeface="Arial"/>
              <a:cs typeface="Arial"/>
            </a:endParaRPr>
          </a:p>
          <a:p>
            <a:pPr marL="12700" marR="19715">
              <a:lnSpc>
                <a:spcPct val="95825"/>
              </a:lnSpc>
              <a:spcBef>
                <a:spcPts val="420"/>
              </a:spcBef>
            </a:pP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-Paus</a:t>
            </a:r>
            <a:r>
              <a:rPr lang="es-ES" sz="900" spc="0" dirty="0" smtClean="0">
                <a:latin typeface="Arial"/>
                <a:cs typeface="Arial"/>
              </a:rPr>
              <a:t>a</a:t>
            </a:r>
            <a:endParaRPr sz="900" dirty="0">
              <a:latin typeface="Arial"/>
              <a:cs typeface="Arial"/>
            </a:endParaRPr>
          </a:p>
          <a:p>
            <a:pPr marL="12700" marR="19715">
              <a:lnSpc>
                <a:spcPct val="95825"/>
              </a:lnSpc>
              <a:spcBef>
                <a:spcPts val="420"/>
              </a:spcBef>
            </a:pP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</a:t>
            </a: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</a:t>
            </a: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-Paus</a:t>
            </a:r>
            <a:r>
              <a:rPr lang="es-ES" sz="900" spc="0" dirty="0" smtClean="0">
                <a:latin typeface="Arial"/>
                <a:cs typeface="Arial"/>
              </a:rPr>
              <a:t>a</a:t>
            </a:r>
            <a:endParaRPr sz="900" dirty="0">
              <a:latin typeface="Arial"/>
              <a:cs typeface="Arial"/>
            </a:endParaRPr>
          </a:p>
          <a:p>
            <a:pPr marL="12700" marR="19715">
              <a:lnSpc>
                <a:spcPct val="95825"/>
              </a:lnSpc>
              <a:spcBef>
                <a:spcPts val="420"/>
              </a:spcBef>
            </a:pP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</a:t>
            </a:r>
            <a:r>
              <a:rPr lang="es-ES" sz="900" dirty="0" smtClean="0">
                <a:latin typeface="Arial"/>
                <a:cs typeface="Arial"/>
              </a:rPr>
              <a:t> Destello</a:t>
            </a:r>
            <a:r>
              <a:rPr sz="900" spc="0" dirty="0" smtClean="0">
                <a:latin typeface="Arial"/>
                <a:cs typeface="Arial"/>
              </a:rPr>
              <a:t>-</a:t>
            </a: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</a:t>
            </a: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</a:t>
            </a: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-Paus</a:t>
            </a:r>
            <a:r>
              <a:rPr lang="es-ES" sz="900" spc="0" dirty="0" smtClean="0">
                <a:latin typeface="Arial"/>
                <a:cs typeface="Arial"/>
              </a:rPr>
              <a:t>a</a:t>
            </a:r>
            <a:endParaRPr sz="900" dirty="0">
              <a:latin typeface="Arial"/>
              <a:cs typeface="Arial"/>
            </a:endParaRPr>
          </a:p>
        </p:txBody>
      </p:sp>
      <p:pic>
        <p:nvPicPr>
          <p:cNvPr id="253" name="Imagen 2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5" y="164439"/>
            <a:ext cx="2458529" cy="1121205"/>
          </a:xfrm>
          <a:prstGeom prst="rect">
            <a:avLst/>
          </a:prstGeom>
        </p:spPr>
      </p:pic>
      <p:sp>
        <p:nvSpPr>
          <p:cNvPr id="254" name="CuadroTexto 253"/>
          <p:cNvSpPr txBox="1"/>
          <p:nvPr/>
        </p:nvSpPr>
        <p:spPr>
          <a:xfrm>
            <a:off x="3003223" y="317500"/>
            <a:ext cx="33721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Balizas intermitentes LED con opción fija</a:t>
            </a:r>
          </a:p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 Serie S</a:t>
            </a:r>
            <a:endParaRPr lang="es-ES" sz="2000" b="1" dirty="0">
              <a:latin typeface="+mj-lt"/>
              <a:cs typeface="Aharoni" panose="02010803020104030203" pitchFamily="2" charset="-79"/>
            </a:endParaRPr>
          </a:p>
        </p:txBody>
      </p:sp>
      <p:pic>
        <p:nvPicPr>
          <p:cNvPr id="255" name="Imagen 25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256" name="CuadroTexto 255"/>
          <p:cNvSpPr txBox="1"/>
          <p:nvPr/>
        </p:nvSpPr>
        <p:spPr>
          <a:xfrm>
            <a:off x="431799" y="10331450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sp>
        <p:nvSpPr>
          <p:cNvPr id="257" name="object 67"/>
          <p:cNvSpPr txBox="1"/>
          <p:nvPr/>
        </p:nvSpPr>
        <p:spPr>
          <a:xfrm>
            <a:off x="5905834" y="3272321"/>
            <a:ext cx="1187116" cy="2773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05"/>
              </a:lnSpc>
              <a:spcBef>
                <a:spcPts val="55"/>
              </a:spcBef>
            </a:pPr>
            <a:r>
              <a:rPr lang="es-ES"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ENTRADA DE CABLE 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M20</a:t>
            </a:r>
            <a:r>
              <a:rPr sz="600" spc="-91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58" name="Tabla 2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341933"/>
              </p:ext>
            </p:extLst>
          </p:nvPr>
        </p:nvGraphicFramePr>
        <p:xfrm>
          <a:off x="534988" y="6521450"/>
          <a:ext cx="6715125" cy="3653093"/>
        </p:xfrm>
        <a:graphic>
          <a:graphicData uri="http://schemas.openxmlformats.org/drawingml/2006/table">
            <a:tbl>
              <a:tblPr/>
              <a:tblGrid>
                <a:gridCol w="1222616"/>
                <a:gridCol w="1806137"/>
                <a:gridCol w="1806137"/>
                <a:gridCol w="1880235"/>
              </a:tblGrid>
              <a:tr h="18550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5" marR="9275" marT="9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PSS/DC/12-55/LED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PSS/UC/115-230/LED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550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9275" marR="9275" marT="9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5" marR="9275" marT="9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10-55Vdc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115-230Vuc (ac o dc)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0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9275" marR="9275" marT="9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5" marR="9275" marT="9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10Vdc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97Vuc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0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9275" marR="9275" marT="9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5" marR="9275" marT="9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55Vdc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265Vuc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 (Estático/SH/TH/QH)</a:t>
                      </a:r>
                    </a:p>
                  </a:txBody>
                  <a:tcPr marL="9275" marR="9275" marT="9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89/49/33/30 mA (@24Vdc)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23/17/12/11 mA (@230Vac)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 (Estático/SH/TH/QH) </a:t>
                      </a:r>
                    </a:p>
                  </a:txBody>
                  <a:tcPr marL="9275" marR="9275" marT="9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89/112/110/107 mA (@24Vdc)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182/194/168/182 mA (@230Vac)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 (Estático/SH/TH/QH)</a:t>
                      </a:r>
                    </a:p>
                  </a:txBody>
                  <a:tcPr marL="9275" marR="9275" marT="9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2.1/1.2/0.8/0.7 W(@24Vdc)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2.2/1.3/1.0/0.9 W(@230Vac)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0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</a:t>
                      </a:r>
                    </a:p>
                  </a:txBody>
                  <a:tcPr marL="9275" marR="9275" marT="9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Ajustado en fábrica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fpm (2Hz)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550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5" marR="9275" marT="9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fps - Estático/6fps - TH/5fps - QH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550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9275" marR="9275" marT="9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 (Estático/SH/TH/QH)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52/28/19/23 Cd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550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5" marR="9275" marT="9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 (Estático/SH/TH/QH)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96/51/35/42 Cd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550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5" marR="9275" marT="9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 (Estático/SH/TH/QH)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46/24/17/20 Cd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550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5" marR="9275" marT="9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 (Estático/SH/TH/QH)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33/18/12/14 Cd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550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5" marR="9275" marT="9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 (Estático/SH/TH/QH)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49/24/17/20 Cd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55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9275" marR="9275" marT="9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el eje de la cara frontal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55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9275" marR="9275" marT="9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Externa-500mA TD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55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9275" marR="9275" marT="9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55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9275" marR="9275" marT="9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 a +55 ºC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550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9275" marR="9275" marT="9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1.00kg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1.01kg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3FA650-A6BC-453A-8B30-359258B278F9}"/>
</file>

<file path=customXml/itemProps2.xml><?xml version="1.0" encoding="utf-8"?>
<ds:datastoreItem xmlns:ds="http://schemas.openxmlformats.org/officeDocument/2006/customXml" ds:itemID="{8054ECA4-5C6C-48AE-8394-48D7755C132E}"/>
</file>

<file path=customXml/itemProps3.xml><?xml version="1.0" encoding="utf-8"?>
<ds:datastoreItem xmlns:ds="http://schemas.openxmlformats.org/officeDocument/2006/customXml" ds:itemID="{3DE48D98-805C-42EF-972C-81932547BDE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383</Words>
  <Application>Microsoft Office PowerPoint</Application>
  <PresentationFormat>Personalizado</PresentationFormat>
  <Paragraphs>85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Aharoni</vt:lpstr>
      <vt:lpstr>Arial</vt:lpstr>
      <vt:lpstr>Calibri</vt:lpstr>
      <vt:lpstr>Tahoma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9</cp:revision>
  <cp:lastPrinted>2015-04-20T10:16:59Z</cp:lastPrinted>
  <dcterms:modified xsi:type="dcterms:W3CDTF">2015-04-27T07:29:26Z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